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60" r:id="rId9"/>
    <p:sldId id="271" r:id="rId10"/>
    <p:sldId id="272" r:id="rId11"/>
    <p:sldId id="273" r:id="rId12"/>
    <p:sldId id="274" r:id="rId13"/>
    <p:sldId id="261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2" r:id="rId22"/>
    <p:sldId id="282" r:id="rId23"/>
    <p:sldId id="283" r:id="rId24"/>
    <p:sldId id="284" r:id="rId25"/>
    <p:sldId id="285" r:id="rId26"/>
    <p:sldId id="286" r:id="rId27"/>
    <p:sldId id="263" r:id="rId28"/>
    <p:sldId id="287" r:id="rId29"/>
    <p:sldId id="288" r:id="rId30"/>
    <p:sldId id="264" r:id="rId31"/>
    <p:sldId id="289" r:id="rId32"/>
    <p:sldId id="265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92C"/>
    <a:srgbClr val="1FB7A5"/>
    <a:srgbClr val="189082"/>
    <a:srgbClr val="494949"/>
    <a:srgbClr val="ED5967"/>
    <a:srgbClr val="EA4252"/>
    <a:srgbClr val="C11525"/>
    <a:srgbClr val="1A9F8E"/>
    <a:srgbClr val="F1F1F1"/>
    <a:srgbClr val="1D9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34C30-3C56-4866-954B-41A06F80217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55B9E-2AA8-46AF-8FE4-2D2FE882B1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55B9E-2AA8-46AF-8FE4-2D2FE882B1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FE9-10F8-43D3-8E4B-FFB1D0CC1A5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A44-CA90-4C7E-82D6-59A33D1A4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9564"/>
          <a:stretch>
            <a:fillRect/>
          </a:stretch>
        </p:blipFill>
        <p:spPr>
          <a:xfrm>
            <a:off x="3310255" y="587031"/>
            <a:ext cx="12192000" cy="4725416"/>
          </a:xfrm>
          <a:prstGeom prst="rect">
            <a:avLst/>
          </a:prstGeom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634994" y="3090446"/>
            <a:ext cx="92077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绩效考核</a:t>
            </a:r>
            <a:r>
              <a:rPr lang="en-US" altLang="zh-CN" sz="4400" b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·</a:t>
            </a:r>
            <a:r>
              <a:rPr lang="zh-CN" altLang="en-US" sz="4400" b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薪酬管理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PPT</a:t>
            </a: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模板</a:t>
            </a:r>
            <a:endParaRPr lang="en-US" altLang="zh-CN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400175" y="4839716"/>
            <a:ext cx="9667875" cy="16113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3" y="4024676"/>
            <a:ext cx="12190413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800350" y="4314352"/>
            <a:ext cx="687705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汇报人：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xiazaii      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汇报日期：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20XX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考核组织和管理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考核周期</a:t>
              </a:r>
            </a:p>
          </p:txBody>
        </p:sp>
      </p:grpSp>
      <p:grpSp>
        <p:nvGrpSpPr>
          <p:cNvPr id="71" name="0090b5cc-703b-494d-be03-f305a0eb7e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17911" y="2421350"/>
            <a:ext cx="9408502" cy="2795468"/>
            <a:chOff x="1575061" y="1849851"/>
            <a:chExt cx="9408501" cy="2795468"/>
          </a:xfrm>
        </p:grpSpPr>
        <p:grpSp>
          <p:nvGrpSpPr>
            <p:cNvPr id="72" name="ïṩ1iḓè"/>
            <p:cNvGrpSpPr/>
            <p:nvPr/>
          </p:nvGrpSpPr>
          <p:grpSpPr>
            <a:xfrm>
              <a:off x="1575061" y="2547482"/>
              <a:ext cx="4316082" cy="1567210"/>
              <a:chOff x="1575061" y="2547482"/>
              <a:chExt cx="4316082" cy="1567210"/>
            </a:xfrm>
          </p:grpSpPr>
          <p:sp>
            <p:nvSpPr>
              <p:cNvPr id="84" name="iṩlîḑe"/>
              <p:cNvSpPr/>
              <p:nvPr/>
            </p:nvSpPr>
            <p:spPr>
              <a:xfrm>
                <a:off x="1575061" y="2552263"/>
                <a:ext cx="648586" cy="648586"/>
              </a:xfrm>
              <a:prstGeom prst="ellipse">
                <a:avLst/>
              </a:prstGeom>
              <a:solidFill>
                <a:srgbClr val="1A9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îšliďè"/>
              <p:cNvSpPr/>
              <p:nvPr/>
            </p:nvSpPr>
            <p:spPr>
              <a:xfrm>
                <a:off x="2406981" y="2547482"/>
                <a:ext cx="1119995" cy="24416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月度考核</a:t>
                </a:r>
              </a:p>
            </p:txBody>
          </p:sp>
          <p:sp>
            <p:nvSpPr>
              <p:cNvPr id="86" name="îśḷiďe"/>
              <p:cNvSpPr/>
              <p:nvPr/>
            </p:nvSpPr>
            <p:spPr>
              <a:xfrm>
                <a:off x="2406980" y="2791651"/>
                <a:ext cx="1119995" cy="42473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</a:p>
            </p:txBody>
          </p:sp>
          <p:sp>
            <p:nvSpPr>
              <p:cNvPr id="87" name="isḷïdé"/>
              <p:cNvSpPr/>
              <p:nvPr/>
            </p:nvSpPr>
            <p:spPr>
              <a:xfrm>
                <a:off x="1575061" y="3466106"/>
                <a:ext cx="648586" cy="648586"/>
              </a:xfrm>
              <a:prstGeom prst="ellipse">
                <a:avLst/>
              </a:prstGeom>
              <a:solidFill>
                <a:srgbClr val="49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ïš1iḋe"/>
              <p:cNvSpPr/>
              <p:nvPr/>
            </p:nvSpPr>
            <p:spPr>
              <a:xfrm>
                <a:off x="2406981" y="3461325"/>
                <a:ext cx="1119995" cy="24416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技能考核</a:t>
                </a:r>
              </a:p>
            </p:txBody>
          </p:sp>
          <p:sp>
            <p:nvSpPr>
              <p:cNvPr id="89" name="i$ļíde"/>
              <p:cNvSpPr/>
              <p:nvPr/>
            </p:nvSpPr>
            <p:spPr>
              <a:xfrm>
                <a:off x="2406980" y="3733194"/>
                <a:ext cx="1119995" cy="36933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</a:p>
            </p:txBody>
          </p:sp>
          <p:sp>
            <p:nvSpPr>
              <p:cNvPr id="90" name="ïṣḷïďe"/>
              <p:cNvSpPr/>
              <p:nvPr/>
            </p:nvSpPr>
            <p:spPr>
              <a:xfrm>
                <a:off x="3939228" y="2552263"/>
                <a:ext cx="648586" cy="648586"/>
              </a:xfrm>
              <a:prstGeom prst="ellipse">
                <a:avLst/>
              </a:prstGeom>
              <a:solidFill>
                <a:srgbClr val="E01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îşliḍê"/>
              <p:cNvSpPr/>
              <p:nvPr/>
            </p:nvSpPr>
            <p:spPr>
              <a:xfrm>
                <a:off x="4771148" y="2547482"/>
                <a:ext cx="1119995" cy="24416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季度考核</a:t>
                </a:r>
              </a:p>
            </p:txBody>
          </p:sp>
          <p:sp>
            <p:nvSpPr>
              <p:cNvPr id="92" name="íSḷíḑê"/>
              <p:cNvSpPr/>
              <p:nvPr/>
            </p:nvSpPr>
            <p:spPr>
              <a:xfrm>
                <a:off x="4771147" y="2791651"/>
                <a:ext cx="1119995" cy="42473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</a:p>
            </p:txBody>
          </p:sp>
          <p:sp>
            <p:nvSpPr>
              <p:cNvPr id="93" name="î$ľîḓé"/>
              <p:cNvSpPr/>
              <p:nvPr/>
            </p:nvSpPr>
            <p:spPr>
              <a:xfrm>
                <a:off x="3939228" y="3466106"/>
                <a:ext cx="648586" cy="648586"/>
              </a:xfrm>
              <a:prstGeom prst="ellipse">
                <a:avLst/>
              </a:prstGeom>
              <a:solidFill>
                <a:srgbClr val="49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ïṩļiďé"/>
              <p:cNvSpPr/>
              <p:nvPr/>
            </p:nvSpPr>
            <p:spPr>
              <a:xfrm>
                <a:off x="4771148" y="3461325"/>
                <a:ext cx="1119995" cy="24416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领导考核</a:t>
                </a:r>
              </a:p>
            </p:txBody>
          </p:sp>
          <p:sp>
            <p:nvSpPr>
              <p:cNvPr id="95" name="îślîḋè"/>
              <p:cNvSpPr/>
              <p:nvPr/>
            </p:nvSpPr>
            <p:spPr>
              <a:xfrm>
                <a:off x="4771147" y="3733194"/>
                <a:ext cx="1119995" cy="36933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</a:p>
            </p:txBody>
          </p:sp>
          <p:sp>
            <p:nvSpPr>
              <p:cNvPr id="96" name="íṡ1îḋe"/>
              <p:cNvSpPr/>
              <p:nvPr/>
            </p:nvSpPr>
            <p:spPr>
              <a:xfrm>
                <a:off x="1727794" y="2683855"/>
                <a:ext cx="343120" cy="380620"/>
              </a:xfrm>
              <a:custGeom>
                <a:avLst/>
                <a:gdLst>
                  <a:gd name="connsiteX0" fmla="*/ 118385 w 296668"/>
                  <a:gd name="connsiteY0" fmla="*/ 317979 h 329092"/>
                  <a:gd name="connsiteX1" fmla="*/ 177916 w 296668"/>
                  <a:gd name="connsiteY1" fmla="*/ 317979 h 329092"/>
                  <a:gd name="connsiteX2" fmla="*/ 183208 w 296668"/>
                  <a:gd name="connsiteY2" fmla="*/ 323536 h 329092"/>
                  <a:gd name="connsiteX3" fmla="*/ 177916 w 296668"/>
                  <a:gd name="connsiteY3" fmla="*/ 329092 h 329092"/>
                  <a:gd name="connsiteX4" fmla="*/ 118385 w 296668"/>
                  <a:gd name="connsiteY4" fmla="*/ 329092 h 329092"/>
                  <a:gd name="connsiteX5" fmla="*/ 111770 w 296668"/>
                  <a:gd name="connsiteY5" fmla="*/ 323536 h 329092"/>
                  <a:gd name="connsiteX6" fmla="*/ 118385 w 296668"/>
                  <a:gd name="connsiteY6" fmla="*/ 317979 h 329092"/>
                  <a:gd name="connsiteX7" fmla="*/ 118385 w 296668"/>
                  <a:gd name="connsiteY7" fmla="*/ 287816 h 329092"/>
                  <a:gd name="connsiteX8" fmla="*/ 177916 w 296668"/>
                  <a:gd name="connsiteY8" fmla="*/ 287816 h 329092"/>
                  <a:gd name="connsiteX9" fmla="*/ 183208 w 296668"/>
                  <a:gd name="connsiteY9" fmla="*/ 292579 h 329092"/>
                  <a:gd name="connsiteX10" fmla="*/ 177916 w 296668"/>
                  <a:gd name="connsiteY10" fmla="*/ 297341 h 329092"/>
                  <a:gd name="connsiteX11" fmla="*/ 118385 w 296668"/>
                  <a:gd name="connsiteY11" fmla="*/ 297341 h 329092"/>
                  <a:gd name="connsiteX12" fmla="*/ 111770 w 296668"/>
                  <a:gd name="connsiteY12" fmla="*/ 292579 h 329092"/>
                  <a:gd name="connsiteX13" fmla="*/ 118385 w 296668"/>
                  <a:gd name="connsiteY13" fmla="*/ 287816 h 329092"/>
                  <a:gd name="connsiteX14" fmla="*/ 270643 w 296668"/>
                  <a:gd name="connsiteY14" fmla="*/ 157302 h 329092"/>
                  <a:gd name="connsiteX15" fmla="*/ 292135 w 296668"/>
                  <a:gd name="connsiteY15" fmla="*/ 163538 h 329092"/>
                  <a:gd name="connsiteX16" fmla="*/ 296165 w 296668"/>
                  <a:gd name="connsiteY16" fmla="*/ 169775 h 329092"/>
                  <a:gd name="connsiteX17" fmla="*/ 290792 w 296668"/>
                  <a:gd name="connsiteY17" fmla="*/ 173517 h 329092"/>
                  <a:gd name="connsiteX18" fmla="*/ 289449 w 296668"/>
                  <a:gd name="connsiteY18" fmla="*/ 173517 h 329092"/>
                  <a:gd name="connsiteX19" fmla="*/ 267956 w 296668"/>
                  <a:gd name="connsiteY19" fmla="*/ 167280 h 329092"/>
                  <a:gd name="connsiteX20" fmla="*/ 263926 w 296668"/>
                  <a:gd name="connsiteY20" fmla="*/ 159796 h 329092"/>
                  <a:gd name="connsiteX21" fmla="*/ 270643 w 296668"/>
                  <a:gd name="connsiteY21" fmla="*/ 157302 h 329092"/>
                  <a:gd name="connsiteX22" fmla="*/ 24702 w 296668"/>
                  <a:gd name="connsiteY22" fmla="*/ 157302 h 329092"/>
                  <a:gd name="connsiteX23" fmla="*/ 31114 w 296668"/>
                  <a:gd name="connsiteY23" fmla="*/ 159796 h 329092"/>
                  <a:gd name="connsiteX24" fmla="*/ 28549 w 296668"/>
                  <a:gd name="connsiteY24" fmla="*/ 167280 h 329092"/>
                  <a:gd name="connsiteX25" fmla="*/ 6751 w 296668"/>
                  <a:gd name="connsiteY25" fmla="*/ 173517 h 329092"/>
                  <a:gd name="connsiteX26" fmla="*/ 5469 w 296668"/>
                  <a:gd name="connsiteY26" fmla="*/ 173517 h 329092"/>
                  <a:gd name="connsiteX27" fmla="*/ 340 w 296668"/>
                  <a:gd name="connsiteY27" fmla="*/ 169775 h 329092"/>
                  <a:gd name="connsiteX28" fmla="*/ 4187 w 296668"/>
                  <a:gd name="connsiteY28" fmla="*/ 163538 h 329092"/>
                  <a:gd name="connsiteX29" fmla="*/ 24702 w 296668"/>
                  <a:gd name="connsiteY29" fmla="*/ 157302 h 329092"/>
                  <a:gd name="connsiteX30" fmla="*/ 174683 w 296668"/>
                  <a:gd name="connsiteY30" fmla="*/ 85640 h 329092"/>
                  <a:gd name="connsiteX31" fmla="*/ 182444 w 296668"/>
                  <a:gd name="connsiteY31" fmla="*/ 85640 h 329092"/>
                  <a:gd name="connsiteX32" fmla="*/ 205728 w 296668"/>
                  <a:gd name="connsiteY32" fmla="*/ 109135 h 329092"/>
                  <a:gd name="connsiteX33" fmla="*/ 207021 w 296668"/>
                  <a:gd name="connsiteY33" fmla="*/ 113051 h 329092"/>
                  <a:gd name="connsiteX34" fmla="*/ 207021 w 296668"/>
                  <a:gd name="connsiteY34" fmla="*/ 136546 h 329092"/>
                  <a:gd name="connsiteX35" fmla="*/ 201847 w 296668"/>
                  <a:gd name="connsiteY35" fmla="*/ 141767 h 329092"/>
                  <a:gd name="connsiteX36" fmla="*/ 196673 w 296668"/>
                  <a:gd name="connsiteY36" fmla="*/ 136546 h 329092"/>
                  <a:gd name="connsiteX37" fmla="*/ 196673 w 296668"/>
                  <a:gd name="connsiteY37" fmla="*/ 115661 h 329092"/>
                  <a:gd name="connsiteX38" fmla="*/ 174683 w 296668"/>
                  <a:gd name="connsiteY38" fmla="*/ 93472 h 329092"/>
                  <a:gd name="connsiteX39" fmla="*/ 174683 w 296668"/>
                  <a:gd name="connsiteY39" fmla="*/ 85640 h 329092"/>
                  <a:gd name="connsiteX40" fmla="*/ 289449 w 296668"/>
                  <a:gd name="connsiteY40" fmla="*/ 71916 h 329092"/>
                  <a:gd name="connsiteX41" fmla="*/ 296165 w 296668"/>
                  <a:gd name="connsiteY41" fmla="*/ 75998 h 329092"/>
                  <a:gd name="connsiteX42" fmla="*/ 292135 w 296668"/>
                  <a:gd name="connsiteY42" fmla="*/ 82801 h 329092"/>
                  <a:gd name="connsiteX43" fmla="*/ 270643 w 296668"/>
                  <a:gd name="connsiteY43" fmla="*/ 90966 h 329092"/>
                  <a:gd name="connsiteX44" fmla="*/ 269299 w 296668"/>
                  <a:gd name="connsiteY44" fmla="*/ 90966 h 329092"/>
                  <a:gd name="connsiteX45" fmla="*/ 263926 w 296668"/>
                  <a:gd name="connsiteY45" fmla="*/ 86884 h 329092"/>
                  <a:gd name="connsiteX46" fmla="*/ 267956 w 296668"/>
                  <a:gd name="connsiteY46" fmla="*/ 80080 h 329092"/>
                  <a:gd name="connsiteX47" fmla="*/ 289449 w 296668"/>
                  <a:gd name="connsiteY47" fmla="*/ 71916 h 329092"/>
                  <a:gd name="connsiteX48" fmla="*/ 6751 w 296668"/>
                  <a:gd name="connsiteY48" fmla="*/ 71916 h 329092"/>
                  <a:gd name="connsiteX49" fmla="*/ 28549 w 296668"/>
                  <a:gd name="connsiteY49" fmla="*/ 80080 h 329092"/>
                  <a:gd name="connsiteX50" fmla="*/ 31114 w 296668"/>
                  <a:gd name="connsiteY50" fmla="*/ 86884 h 329092"/>
                  <a:gd name="connsiteX51" fmla="*/ 25985 w 296668"/>
                  <a:gd name="connsiteY51" fmla="*/ 90966 h 329092"/>
                  <a:gd name="connsiteX52" fmla="*/ 24702 w 296668"/>
                  <a:gd name="connsiteY52" fmla="*/ 90966 h 329092"/>
                  <a:gd name="connsiteX53" fmla="*/ 4187 w 296668"/>
                  <a:gd name="connsiteY53" fmla="*/ 82801 h 329092"/>
                  <a:gd name="connsiteX54" fmla="*/ 340 w 296668"/>
                  <a:gd name="connsiteY54" fmla="*/ 75998 h 329092"/>
                  <a:gd name="connsiteX55" fmla="*/ 6751 w 296668"/>
                  <a:gd name="connsiteY55" fmla="*/ 71916 h 329092"/>
                  <a:gd name="connsiteX56" fmla="*/ 117171 w 296668"/>
                  <a:gd name="connsiteY56" fmla="*/ 67154 h 329092"/>
                  <a:gd name="connsiteX57" fmla="*/ 73671 w 296668"/>
                  <a:gd name="connsiteY57" fmla="*/ 110571 h 329092"/>
                  <a:gd name="connsiteX58" fmla="*/ 73671 w 296668"/>
                  <a:gd name="connsiteY58" fmla="*/ 172408 h 329092"/>
                  <a:gd name="connsiteX59" fmla="*/ 118490 w 296668"/>
                  <a:gd name="connsiteY59" fmla="*/ 217141 h 329092"/>
                  <a:gd name="connsiteX60" fmla="*/ 119808 w 296668"/>
                  <a:gd name="connsiteY60" fmla="*/ 219772 h 329092"/>
                  <a:gd name="connsiteX61" fmla="*/ 121126 w 296668"/>
                  <a:gd name="connsiteY61" fmla="*/ 222403 h 329092"/>
                  <a:gd name="connsiteX62" fmla="*/ 121126 w 296668"/>
                  <a:gd name="connsiteY62" fmla="*/ 248717 h 329092"/>
                  <a:gd name="connsiteX63" fmla="*/ 127717 w 296668"/>
                  <a:gd name="connsiteY63" fmla="*/ 259242 h 329092"/>
                  <a:gd name="connsiteX64" fmla="*/ 167263 w 296668"/>
                  <a:gd name="connsiteY64" fmla="*/ 259242 h 329092"/>
                  <a:gd name="connsiteX65" fmla="*/ 175172 w 296668"/>
                  <a:gd name="connsiteY65" fmla="*/ 248717 h 329092"/>
                  <a:gd name="connsiteX66" fmla="*/ 175172 w 296668"/>
                  <a:gd name="connsiteY66" fmla="*/ 222403 h 329092"/>
                  <a:gd name="connsiteX67" fmla="*/ 175172 w 296668"/>
                  <a:gd name="connsiteY67" fmla="*/ 221088 h 329092"/>
                  <a:gd name="connsiteX68" fmla="*/ 176490 w 296668"/>
                  <a:gd name="connsiteY68" fmla="*/ 217141 h 329092"/>
                  <a:gd name="connsiteX69" fmla="*/ 221309 w 296668"/>
                  <a:gd name="connsiteY69" fmla="*/ 172408 h 329092"/>
                  <a:gd name="connsiteX70" fmla="*/ 221309 w 296668"/>
                  <a:gd name="connsiteY70" fmla="*/ 110571 h 329092"/>
                  <a:gd name="connsiteX71" fmla="*/ 177809 w 296668"/>
                  <a:gd name="connsiteY71" fmla="*/ 67154 h 329092"/>
                  <a:gd name="connsiteX72" fmla="*/ 117171 w 296668"/>
                  <a:gd name="connsiteY72" fmla="*/ 67154 h 329092"/>
                  <a:gd name="connsiteX73" fmla="*/ 115312 w 296668"/>
                  <a:gd name="connsiteY73" fmla="*/ 57629 h 329092"/>
                  <a:gd name="connsiteX74" fmla="*/ 181254 w 296668"/>
                  <a:gd name="connsiteY74" fmla="*/ 57629 h 329092"/>
                  <a:gd name="connsiteX75" fmla="*/ 185211 w 296668"/>
                  <a:gd name="connsiteY75" fmla="*/ 58942 h 329092"/>
                  <a:gd name="connsiteX76" fmla="*/ 232689 w 296668"/>
                  <a:gd name="connsiteY76" fmla="*/ 106215 h 329092"/>
                  <a:gd name="connsiteX77" fmla="*/ 234008 w 296668"/>
                  <a:gd name="connsiteY77" fmla="*/ 110154 h 329092"/>
                  <a:gd name="connsiteX78" fmla="*/ 234008 w 296668"/>
                  <a:gd name="connsiteY78" fmla="*/ 175810 h 329092"/>
                  <a:gd name="connsiteX79" fmla="*/ 232689 w 296668"/>
                  <a:gd name="connsiteY79" fmla="*/ 179749 h 329092"/>
                  <a:gd name="connsiteX80" fmla="*/ 186530 w 296668"/>
                  <a:gd name="connsiteY80" fmla="*/ 224395 h 329092"/>
                  <a:gd name="connsiteX81" fmla="*/ 186530 w 296668"/>
                  <a:gd name="connsiteY81" fmla="*/ 250657 h 329092"/>
                  <a:gd name="connsiteX82" fmla="*/ 185211 w 296668"/>
                  <a:gd name="connsiteY82" fmla="*/ 254597 h 329092"/>
                  <a:gd name="connsiteX83" fmla="*/ 175979 w 296668"/>
                  <a:gd name="connsiteY83" fmla="*/ 267728 h 329092"/>
                  <a:gd name="connsiteX84" fmla="*/ 172022 w 296668"/>
                  <a:gd name="connsiteY84" fmla="*/ 270354 h 329092"/>
                  <a:gd name="connsiteX85" fmla="*/ 125862 w 296668"/>
                  <a:gd name="connsiteY85" fmla="*/ 270354 h 329092"/>
                  <a:gd name="connsiteX86" fmla="*/ 121906 w 296668"/>
                  <a:gd name="connsiteY86" fmla="*/ 267728 h 329092"/>
                  <a:gd name="connsiteX87" fmla="*/ 112674 w 296668"/>
                  <a:gd name="connsiteY87" fmla="*/ 255910 h 329092"/>
                  <a:gd name="connsiteX88" fmla="*/ 111355 w 296668"/>
                  <a:gd name="connsiteY88" fmla="*/ 254597 h 329092"/>
                  <a:gd name="connsiteX89" fmla="*/ 110036 w 296668"/>
                  <a:gd name="connsiteY89" fmla="*/ 224395 h 329092"/>
                  <a:gd name="connsiteX90" fmla="*/ 65196 w 296668"/>
                  <a:gd name="connsiteY90" fmla="*/ 179749 h 329092"/>
                  <a:gd name="connsiteX91" fmla="*/ 62558 w 296668"/>
                  <a:gd name="connsiteY91" fmla="*/ 175810 h 329092"/>
                  <a:gd name="connsiteX92" fmla="*/ 62558 w 296668"/>
                  <a:gd name="connsiteY92" fmla="*/ 110154 h 329092"/>
                  <a:gd name="connsiteX93" fmla="*/ 65196 w 296668"/>
                  <a:gd name="connsiteY93" fmla="*/ 106215 h 329092"/>
                  <a:gd name="connsiteX94" fmla="*/ 111355 w 296668"/>
                  <a:gd name="connsiteY94" fmla="*/ 58942 h 329092"/>
                  <a:gd name="connsiteX95" fmla="*/ 115312 w 296668"/>
                  <a:gd name="connsiteY95" fmla="*/ 57629 h 329092"/>
                  <a:gd name="connsiteX96" fmla="*/ 233373 w 296668"/>
                  <a:gd name="connsiteY96" fmla="*/ 1514 h 329092"/>
                  <a:gd name="connsiteX97" fmla="*/ 239723 w 296668"/>
                  <a:gd name="connsiteY97" fmla="*/ 1514 h 329092"/>
                  <a:gd name="connsiteX98" fmla="*/ 240993 w 296668"/>
                  <a:gd name="connsiteY98" fmla="*/ 8071 h 329092"/>
                  <a:gd name="connsiteX99" fmla="*/ 228293 w 296668"/>
                  <a:gd name="connsiteY99" fmla="*/ 26431 h 329092"/>
                  <a:gd name="connsiteX100" fmla="*/ 224483 w 296668"/>
                  <a:gd name="connsiteY100" fmla="*/ 29054 h 329092"/>
                  <a:gd name="connsiteX101" fmla="*/ 220673 w 296668"/>
                  <a:gd name="connsiteY101" fmla="*/ 27742 h 329092"/>
                  <a:gd name="connsiteX102" fmla="*/ 219403 w 296668"/>
                  <a:gd name="connsiteY102" fmla="*/ 19874 h 329092"/>
                  <a:gd name="connsiteX103" fmla="*/ 233373 w 296668"/>
                  <a:gd name="connsiteY103" fmla="*/ 1514 h 329092"/>
                  <a:gd name="connsiteX104" fmla="*/ 55707 w 296668"/>
                  <a:gd name="connsiteY104" fmla="*/ 1514 h 329092"/>
                  <a:gd name="connsiteX105" fmla="*/ 63728 w 296668"/>
                  <a:gd name="connsiteY105" fmla="*/ 1514 h 329092"/>
                  <a:gd name="connsiteX106" fmla="*/ 77096 w 296668"/>
                  <a:gd name="connsiteY106" fmla="*/ 19874 h 329092"/>
                  <a:gd name="connsiteX107" fmla="*/ 75759 w 296668"/>
                  <a:gd name="connsiteY107" fmla="*/ 27742 h 329092"/>
                  <a:gd name="connsiteX108" fmla="*/ 71749 w 296668"/>
                  <a:gd name="connsiteY108" fmla="*/ 29054 h 329092"/>
                  <a:gd name="connsiteX109" fmla="*/ 67738 w 296668"/>
                  <a:gd name="connsiteY109" fmla="*/ 26431 h 329092"/>
                  <a:gd name="connsiteX110" fmla="*/ 54370 w 296668"/>
                  <a:gd name="connsiteY110" fmla="*/ 8071 h 329092"/>
                  <a:gd name="connsiteX111" fmla="*/ 55707 w 296668"/>
                  <a:gd name="connsiteY111" fmla="*/ 1514 h 32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296668" h="329092">
                    <a:moveTo>
                      <a:pt x="118385" y="317979"/>
                    </a:moveTo>
                    <a:cubicBezTo>
                      <a:pt x="118385" y="317979"/>
                      <a:pt x="118385" y="317979"/>
                      <a:pt x="177916" y="317979"/>
                    </a:cubicBezTo>
                    <a:cubicBezTo>
                      <a:pt x="180562" y="317979"/>
                      <a:pt x="183208" y="320757"/>
                      <a:pt x="183208" y="323536"/>
                    </a:cubicBezTo>
                    <a:cubicBezTo>
                      <a:pt x="183208" y="326314"/>
                      <a:pt x="180562" y="329092"/>
                      <a:pt x="177916" y="329092"/>
                    </a:cubicBezTo>
                    <a:cubicBezTo>
                      <a:pt x="177916" y="329092"/>
                      <a:pt x="177916" y="329092"/>
                      <a:pt x="118385" y="329092"/>
                    </a:cubicBezTo>
                    <a:cubicBezTo>
                      <a:pt x="114416" y="329092"/>
                      <a:pt x="111770" y="326314"/>
                      <a:pt x="111770" y="323536"/>
                    </a:cubicBezTo>
                    <a:cubicBezTo>
                      <a:pt x="111770" y="320757"/>
                      <a:pt x="114416" y="317979"/>
                      <a:pt x="118385" y="317979"/>
                    </a:cubicBezTo>
                    <a:close/>
                    <a:moveTo>
                      <a:pt x="118385" y="287816"/>
                    </a:moveTo>
                    <a:cubicBezTo>
                      <a:pt x="118385" y="287816"/>
                      <a:pt x="118385" y="287816"/>
                      <a:pt x="177916" y="287816"/>
                    </a:cubicBezTo>
                    <a:cubicBezTo>
                      <a:pt x="180562" y="287816"/>
                      <a:pt x="183208" y="290197"/>
                      <a:pt x="183208" y="292579"/>
                    </a:cubicBezTo>
                    <a:cubicBezTo>
                      <a:pt x="183208" y="294960"/>
                      <a:pt x="180562" y="297341"/>
                      <a:pt x="177916" y="297341"/>
                    </a:cubicBezTo>
                    <a:cubicBezTo>
                      <a:pt x="177916" y="297341"/>
                      <a:pt x="177916" y="297341"/>
                      <a:pt x="118385" y="297341"/>
                    </a:cubicBezTo>
                    <a:cubicBezTo>
                      <a:pt x="114416" y="297341"/>
                      <a:pt x="111770" y="294960"/>
                      <a:pt x="111770" y="292579"/>
                    </a:cubicBezTo>
                    <a:cubicBezTo>
                      <a:pt x="111770" y="290197"/>
                      <a:pt x="114416" y="287816"/>
                      <a:pt x="118385" y="287816"/>
                    </a:cubicBezTo>
                    <a:close/>
                    <a:moveTo>
                      <a:pt x="270643" y="157302"/>
                    </a:moveTo>
                    <a:cubicBezTo>
                      <a:pt x="270643" y="157302"/>
                      <a:pt x="270643" y="157302"/>
                      <a:pt x="292135" y="163538"/>
                    </a:cubicBezTo>
                    <a:cubicBezTo>
                      <a:pt x="296165" y="164786"/>
                      <a:pt x="297508" y="167280"/>
                      <a:pt x="296165" y="169775"/>
                    </a:cubicBezTo>
                    <a:cubicBezTo>
                      <a:pt x="296165" y="172270"/>
                      <a:pt x="293478" y="173517"/>
                      <a:pt x="290792" y="173517"/>
                    </a:cubicBezTo>
                    <a:cubicBezTo>
                      <a:pt x="290792" y="173517"/>
                      <a:pt x="289449" y="173517"/>
                      <a:pt x="289449" y="173517"/>
                    </a:cubicBezTo>
                    <a:cubicBezTo>
                      <a:pt x="289449" y="173517"/>
                      <a:pt x="289449" y="173517"/>
                      <a:pt x="267956" y="167280"/>
                    </a:cubicBezTo>
                    <a:cubicBezTo>
                      <a:pt x="263926" y="166033"/>
                      <a:pt x="262583" y="162291"/>
                      <a:pt x="263926" y="159796"/>
                    </a:cubicBezTo>
                    <a:cubicBezTo>
                      <a:pt x="265270" y="157302"/>
                      <a:pt x="267956" y="156054"/>
                      <a:pt x="270643" y="157302"/>
                    </a:cubicBezTo>
                    <a:close/>
                    <a:moveTo>
                      <a:pt x="24702" y="157302"/>
                    </a:moveTo>
                    <a:cubicBezTo>
                      <a:pt x="27267" y="156054"/>
                      <a:pt x="31114" y="157302"/>
                      <a:pt x="31114" y="159796"/>
                    </a:cubicBezTo>
                    <a:cubicBezTo>
                      <a:pt x="32396" y="162291"/>
                      <a:pt x="31114" y="166033"/>
                      <a:pt x="28549" y="167280"/>
                    </a:cubicBezTo>
                    <a:cubicBezTo>
                      <a:pt x="28549" y="167280"/>
                      <a:pt x="28549" y="167280"/>
                      <a:pt x="6751" y="173517"/>
                    </a:cubicBezTo>
                    <a:cubicBezTo>
                      <a:pt x="6751" y="173517"/>
                      <a:pt x="5469" y="173517"/>
                      <a:pt x="5469" y="173517"/>
                    </a:cubicBezTo>
                    <a:cubicBezTo>
                      <a:pt x="2905" y="173517"/>
                      <a:pt x="1622" y="172270"/>
                      <a:pt x="340" y="169775"/>
                    </a:cubicBezTo>
                    <a:cubicBezTo>
                      <a:pt x="-942" y="167280"/>
                      <a:pt x="1622" y="164786"/>
                      <a:pt x="4187" y="163538"/>
                    </a:cubicBezTo>
                    <a:cubicBezTo>
                      <a:pt x="4187" y="163538"/>
                      <a:pt x="4187" y="163538"/>
                      <a:pt x="24702" y="157302"/>
                    </a:cubicBezTo>
                    <a:close/>
                    <a:moveTo>
                      <a:pt x="174683" y="85640"/>
                    </a:moveTo>
                    <a:cubicBezTo>
                      <a:pt x="175977" y="83029"/>
                      <a:pt x="179857" y="83029"/>
                      <a:pt x="182444" y="85640"/>
                    </a:cubicBezTo>
                    <a:cubicBezTo>
                      <a:pt x="182444" y="85640"/>
                      <a:pt x="182444" y="85640"/>
                      <a:pt x="205728" y="109135"/>
                    </a:cubicBezTo>
                    <a:cubicBezTo>
                      <a:pt x="205728" y="110440"/>
                      <a:pt x="207021" y="111746"/>
                      <a:pt x="207021" y="113051"/>
                    </a:cubicBezTo>
                    <a:cubicBezTo>
                      <a:pt x="207021" y="113051"/>
                      <a:pt x="207021" y="113051"/>
                      <a:pt x="207021" y="136546"/>
                    </a:cubicBezTo>
                    <a:cubicBezTo>
                      <a:pt x="207021" y="139157"/>
                      <a:pt x="204434" y="141767"/>
                      <a:pt x="201847" y="141767"/>
                    </a:cubicBezTo>
                    <a:cubicBezTo>
                      <a:pt x="197966" y="141767"/>
                      <a:pt x="196673" y="139157"/>
                      <a:pt x="196673" y="136546"/>
                    </a:cubicBezTo>
                    <a:cubicBezTo>
                      <a:pt x="196673" y="136546"/>
                      <a:pt x="196673" y="136546"/>
                      <a:pt x="196673" y="115661"/>
                    </a:cubicBezTo>
                    <a:lnTo>
                      <a:pt x="174683" y="93472"/>
                    </a:lnTo>
                    <a:cubicBezTo>
                      <a:pt x="172096" y="90861"/>
                      <a:pt x="172096" y="88250"/>
                      <a:pt x="174683" y="85640"/>
                    </a:cubicBezTo>
                    <a:close/>
                    <a:moveTo>
                      <a:pt x="289449" y="71916"/>
                    </a:moveTo>
                    <a:cubicBezTo>
                      <a:pt x="292135" y="71916"/>
                      <a:pt x="294822" y="73276"/>
                      <a:pt x="296165" y="75998"/>
                    </a:cubicBezTo>
                    <a:cubicBezTo>
                      <a:pt x="297508" y="78719"/>
                      <a:pt x="296165" y="82801"/>
                      <a:pt x="292135" y="82801"/>
                    </a:cubicBezTo>
                    <a:cubicBezTo>
                      <a:pt x="292135" y="82801"/>
                      <a:pt x="292135" y="82801"/>
                      <a:pt x="270643" y="90966"/>
                    </a:cubicBezTo>
                    <a:cubicBezTo>
                      <a:pt x="270643" y="90966"/>
                      <a:pt x="269299" y="90966"/>
                      <a:pt x="269299" y="90966"/>
                    </a:cubicBezTo>
                    <a:cubicBezTo>
                      <a:pt x="266613" y="90966"/>
                      <a:pt x="263926" y="89606"/>
                      <a:pt x="263926" y="86884"/>
                    </a:cubicBezTo>
                    <a:cubicBezTo>
                      <a:pt x="262583" y="84163"/>
                      <a:pt x="263926" y="80080"/>
                      <a:pt x="267956" y="80080"/>
                    </a:cubicBezTo>
                    <a:cubicBezTo>
                      <a:pt x="267956" y="80080"/>
                      <a:pt x="267956" y="80080"/>
                      <a:pt x="289449" y="71916"/>
                    </a:cubicBezTo>
                    <a:close/>
                    <a:moveTo>
                      <a:pt x="6751" y="71916"/>
                    </a:moveTo>
                    <a:cubicBezTo>
                      <a:pt x="6751" y="71916"/>
                      <a:pt x="6751" y="71916"/>
                      <a:pt x="28549" y="80080"/>
                    </a:cubicBezTo>
                    <a:cubicBezTo>
                      <a:pt x="31114" y="80080"/>
                      <a:pt x="32396" y="84163"/>
                      <a:pt x="31114" y="86884"/>
                    </a:cubicBezTo>
                    <a:cubicBezTo>
                      <a:pt x="31114" y="89606"/>
                      <a:pt x="28549" y="90966"/>
                      <a:pt x="25985" y="90966"/>
                    </a:cubicBezTo>
                    <a:cubicBezTo>
                      <a:pt x="25985" y="90966"/>
                      <a:pt x="24702" y="90966"/>
                      <a:pt x="24702" y="90966"/>
                    </a:cubicBezTo>
                    <a:cubicBezTo>
                      <a:pt x="24702" y="90966"/>
                      <a:pt x="24702" y="90966"/>
                      <a:pt x="4187" y="82801"/>
                    </a:cubicBezTo>
                    <a:cubicBezTo>
                      <a:pt x="1622" y="82801"/>
                      <a:pt x="-942" y="78719"/>
                      <a:pt x="340" y="75998"/>
                    </a:cubicBezTo>
                    <a:cubicBezTo>
                      <a:pt x="1622" y="73276"/>
                      <a:pt x="4187" y="71916"/>
                      <a:pt x="6751" y="71916"/>
                    </a:cubicBezTo>
                    <a:close/>
                    <a:moveTo>
                      <a:pt x="117171" y="67154"/>
                    </a:moveTo>
                    <a:cubicBezTo>
                      <a:pt x="117171" y="67154"/>
                      <a:pt x="117171" y="67154"/>
                      <a:pt x="73671" y="110571"/>
                    </a:cubicBezTo>
                    <a:lnTo>
                      <a:pt x="73671" y="172408"/>
                    </a:lnTo>
                    <a:cubicBezTo>
                      <a:pt x="73671" y="172408"/>
                      <a:pt x="73671" y="172408"/>
                      <a:pt x="118490" y="217141"/>
                    </a:cubicBezTo>
                    <a:cubicBezTo>
                      <a:pt x="118490" y="218456"/>
                      <a:pt x="119808" y="218456"/>
                      <a:pt x="119808" y="219772"/>
                    </a:cubicBezTo>
                    <a:cubicBezTo>
                      <a:pt x="119808" y="221088"/>
                      <a:pt x="121126" y="221088"/>
                      <a:pt x="121126" y="222403"/>
                    </a:cubicBezTo>
                    <a:cubicBezTo>
                      <a:pt x="121126" y="222403"/>
                      <a:pt x="121126" y="243454"/>
                      <a:pt x="121126" y="248717"/>
                    </a:cubicBezTo>
                    <a:cubicBezTo>
                      <a:pt x="121126" y="248717"/>
                      <a:pt x="121126" y="248717"/>
                      <a:pt x="127717" y="259242"/>
                    </a:cubicBezTo>
                    <a:cubicBezTo>
                      <a:pt x="127717" y="259242"/>
                      <a:pt x="127717" y="259242"/>
                      <a:pt x="167263" y="259242"/>
                    </a:cubicBezTo>
                    <a:cubicBezTo>
                      <a:pt x="167263" y="259242"/>
                      <a:pt x="167263" y="259242"/>
                      <a:pt x="175172" y="248717"/>
                    </a:cubicBezTo>
                    <a:cubicBezTo>
                      <a:pt x="175172" y="248717"/>
                      <a:pt x="175172" y="248717"/>
                      <a:pt x="175172" y="222403"/>
                    </a:cubicBezTo>
                    <a:cubicBezTo>
                      <a:pt x="175172" y="222403"/>
                      <a:pt x="175172" y="222403"/>
                      <a:pt x="175172" y="221088"/>
                    </a:cubicBezTo>
                    <a:cubicBezTo>
                      <a:pt x="175172" y="219772"/>
                      <a:pt x="175172" y="218456"/>
                      <a:pt x="176490" y="217141"/>
                    </a:cubicBezTo>
                    <a:cubicBezTo>
                      <a:pt x="176490" y="217141"/>
                      <a:pt x="176490" y="217141"/>
                      <a:pt x="221309" y="172408"/>
                    </a:cubicBezTo>
                    <a:cubicBezTo>
                      <a:pt x="221309" y="172408"/>
                      <a:pt x="221309" y="172408"/>
                      <a:pt x="221309" y="110571"/>
                    </a:cubicBezTo>
                    <a:cubicBezTo>
                      <a:pt x="221309" y="110571"/>
                      <a:pt x="221309" y="110571"/>
                      <a:pt x="177809" y="67154"/>
                    </a:cubicBezTo>
                    <a:cubicBezTo>
                      <a:pt x="177809" y="67154"/>
                      <a:pt x="177809" y="67154"/>
                      <a:pt x="117171" y="67154"/>
                    </a:cubicBezTo>
                    <a:close/>
                    <a:moveTo>
                      <a:pt x="115312" y="57629"/>
                    </a:moveTo>
                    <a:cubicBezTo>
                      <a:pt x="115312" y="57629"/>
                      <a:pt x="115312" y="57629"/>
                      <a:pt x="181254" y="57629"/>
                    </a:cubicBezTo>
                    <a:cubicBezTo>
                      <a:pt x="182573" y="57629"/>
                      <a:pt x="183892" y="57629"/>
                      <a:pt x="185211" y="58942"/>
                    </a:cubicBezTo>
                    <a:cubicBezTo>
                      <a:pt x="185211" y="58942"/>
                      <a:pt x="185211" y="58942"/>
                      <a:pt x="232689" y="106215"/>
                    </a:cubicBezTo>
                    <a:cubicBezTo>
                      <a:pt x="232689" y="106215"/>
                      <a:pt x="234008" y="107528"/>
                      <a:pt x="234008" y="110154"/>
                    </a:cubicBezTo>
                    <a:cubicBezTo>
                      <a:pt x="234008" y="110154"/>
                      <a:pt x="234008" y="110154"/>
                      <a:pt x="234008" y="175810"/>
                    </a:cubicBezTo>
                    <a:cubicBezTo>
                      <a:pt x="234008" y="177123"/>
                      <a:pt x="232689" y="178436"/>
                      <a:pt x="232689" y="179749"/>
                    </a:cubicBezTo>
                    <a:cubicBezTo>
                      <a:pt x="232689" y="179749"/>
                      <a:pt x="232689" y="179749"/>
                      <a:pt x="186530" y="224395"/>
                    </a:cubicBezTo>
                    <a:cubicBezTo>
                      <a:pt x="186530" y="224395"/>
                      <a:pt x="186530" y="224395"/>
                      <a:pt x="186530" y="250657"/>
                    </a:cubicBezTo>
                    <a:cubicBezTo>
                      <a:pt x="186530" y="251971"/>
                      <a:pt x="186530" y="253284"/>
                      <a:pt x="185211" y="254597"/>
                    </a:cubicBezTo>
                    <a:cubicBezTo>
                      <a:pt x="185211" y="254597"/>
                      <a:pt x="185211" y="254597"/>
                      <a:pt x="175979" y="267728"/>
                    </a:cubicBezTo>
                    <a:cubicBezTo>
                      <a:pt x="174660" y="269041"/>
                      <a:pt x="173341" y="270354"/>
                      <a:pt x="172022" y="270354"/>
                    </a:cubicBezTo>
                    <a:cubicBezTo>
                      <a:pt x="172022" y="270354"/>
                      <a:pt x="172022" y="270354"/>
                      <a:pt x="125862" y="270354"/>
                    </a:cubicBezTo>
                    <a:cubicBezTo>
                      <a:pt x="124544" y="270354"/>
                      <a:pt x="123225" y="269041"/>
                      <a:pt x="121906" y="267728"/>
                    </a:cubicBezTo>
                    <a:cubicBezTo>
                      <a:pt x="121906" y="267728"/>
                      <a:pt x="121906" y="267728"/>
                      <a:pt x="112674" y="255910"/>
                    </a:cubicBezTo>
                    <a:cubicBezTo>
                      <a:pt x="112674" y="255910"/>
                      <a:pt x="111355" y="254597"/>
                      <a:pt x="111355" y="254597"/>
                    </a:cubicBezTo>
                    <a:cubicBezTo>
                      <a:pt x="110036" y="251971"/>
                      <a:pt x="110036" y="245405"/>
                      <a:pt x="110036" y="224395"/>
                    </a:cubicBezTo>
                    <a:cubicBezTo>
                      <a:pt x="110036" y="224395"/>
                      <a:pt x="110036" y="224395"/>
                      <a:pt x="65196" y="179749"/>
                    </a:cubicBezTo>
                    <a:cubicBezTo>
                      <a:pt x="63877" y="178436"/>
                      <a:pt x="62558" y="177123"/>
                      <a:pt x="62558" y="175810"/>
                    </a:cubicBezTo>
                    <a:cubicBezTo>
                      <a:pt x="62558" y="175810"/>
                      <a:pt x="62558" y="175810"/>
                      <a:pt x="62558" y="110154"/>
                    </a:cubicBezTo>
                    <a:cubicBezTo>
                      <a:pt x="62558" y="107528"/>
                      <a:pt x="63877" y="106215"/>
                      <a:pt x="65196" y="106215"/>
                    </a:cubicBezTo>
                    <a:cubicBezTo>
                      <a:pt x="65196" y="106215"/>
                      <a:pt x="65196" y="106215"/>
                      <a:pt x="111355" y="58942"/>
                    </a:cubicBezTo>
                    <a:cubicBezTo>
                      <a:pt x="112674" y="57629"/>
                      <a:pt x="113993" y="57629"/>
                      <a:pt x="115312" y="57629"/>
                    </a:cubicBezTo>
                    <a:close/>
                    <a:moveTo>
                      <a:pt x="233373" y="1514"/>
                    </a:moveTo>
                    <a:cubicBezTo>
                      <a:pt x="234643" y="202"/>
                      <a:pt x="237183" y="-1109"/>
                      <a:pt x="239723" y="1514"/>
                    </a:cubicBezTo>
                    <a:cubicBezTo>
                      <a:pt x="242263" y="2825"/>
                      <a:pt x="243533" y="5448"/>
                      <a:pt x="240993" y="8071"/>
                    </a:cubicBezTo>
                    <a:cubicBezTo>
                      <a:pt x="240993" y="8071"/>
                      <a:pt x="240993" y="8071"/>
                      <a:pt x="228293" y="26431"/>
                    </a:cubicBezTo>
                    <a:cubicBezTo>
                      <a:pt x="227023" y="27742"/>
                      <a:pt x="225753" y="29054"/>
                      <a:pt x="224483" y="29054"/>
                    </a:cubicBezTo>
                    <a:cubicBezTo>
                      <a:pt x="223213" y="29054"/>
                      <a:pt x="221943" y="29054"/>
                      <a:pt x="220673" y="27742"/>
                    </a:cubicBezTo>
                    <a:cubicBezTo>
                      <a:pt x="218133" y="26431"/>
                      <a:pt x="218133" y="22497"/>
                      <a:pt x="219403" y="19874"/>
                    </a:cubicBezTo>
                    <a:cubicBezTo>
                      <a:pt x="219403" y="19874"/>
                      <a:pt x="219403" y="19874"/>
                      <a:pt x="233373" y="1514"/>
                    </a:cubicBezTo>
                    <a:close/>
                    <a:moveTo>
                      <a:pt x="55707" y="1514"/>
                    </a:moveTo>
                    <a:cubicBezTo>
                      <a:pt x="58380" y="-1109"/>
                      <a:pt x="61054" y="202"/>
                      <a:pt x="63728" y="1514"/>
                    </a:cubicBezTo>
                    <a:cubicBezTo>
                      <a:pt x="63728" y="1514"/>
                      <a:pt x="63728" y="1514"/>
                      <a:pt x="77096" y="19874"/>
                    </a:cubicBezTo>
                    <a:cubicBezTo>
                      <a:pt x="78433" y="22497"/>
                      <a:pt x="78433" y="26431"/>
                      <a:pt x="75759" y="27742"/>
                    </a:cubicBezTo>
                    <a:cubicBezTo>
                      <a:pt x="74422" y="29054"/>
                      <a:pt x="73086" y="29054"/>
                      <a:pt x="71749" y="29054"/>
                    </a:cubicBezTo>
                    <a:cubicBezTo>
                      <a:pt x="70412" y="29054"/>
                      <a:pt x="69075" y="27742"/>
                      <a:pt x="67738" y="26431"/>
                    </a:cubicBezTo>
                    <a:lnTo>
                      <a:pt x="54370" y="8071"/>
                    </a:lnTo>
                    <a:cubicBezTo>
                      <a:pt x="53033" y="5448"/>
                      <a:pt x="53033" y="2825"/>
                      <a:pt x="55707" y="1514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íşļíďe"/>
              <p:cNvSpPr/>
              <p:nvPr/>
            </p:nvSpPr>
            <p:spPr>
              <a:xfrm>
                <a:off x="1805370" y="3597698"/>
                <a:ext cx="187968" cy="380620"/>
              </a:xfrm>
              <a:custGeom>
                <a:avLst/>
                <a:gdLst>
                  <a:gd name="connsiteX0" fmla="*/ 100692 w 165420"/>
                  <a:gd name="connsiteY0" fmla="*/ 128588 h 334963"/>
                  <a:gd name="connsiteX1" fmla="*/ 121442 w 165420"/>
                  <a:gd name="connsiteY1" fmla="*/ 319141 h 334963"/>
                  <a:gd name="connsiteX2" fmla="*/ 120145 w 165420"/>
                  <a:gd name="connsiteY2" fmla="*/ 325712 h 334963"/>
                  <a:gd name="connsiteX3" fmla="*/ 121442 w 165420"/>
                  <a:gd name="connsiteY3" fmla="*/ 327026 h 334963"/>
                  <a:gd name="connsiteX4" fmla="*/ 127926 w 165420"/>
                  <a:gd name="connsiteY4" fmla="*/ 325712 h 334963"/>
                  <a:gd name="connsiteX5" fmla="*/ 122738 w 165420"/>
                  <a:gd name="connsiteY5" fmla="*/ 128588 h 334963"/>
                  <a:gd name="connsiteX6" fmla="*/ 100692 w 165420"/>
                  <a:gd name="connsiteY6" fmla="*/ 128588 h 334963"/>
                  <a:gd name="connsiteX7" fmla="*/ 43341 w 165420"/>
                  <a:gd name="connsiteY7" fmla="*/ 128588 h 334963"/>
                  <a:gd name="connsiteX8" fmla="*/ 38065 w 165420"/>
                  <a:gd name="connsiteY8" fmla="*/ 325712 h 334963"/>
                  <a:gd name="connsiteX9" fmla="*/ 44661 w 165420"/>
                  <a:gd name="connsiteY9" fmla="*/ 327026 h 334963"/>
                  <a:gd name="connsiteX10" fmla="*/ 45980 w 165420"/>
                  <a:gd name="connsiteY10" fmla="*/ 325712 h 334963"/>
                  <a:gd name="connsiteX11" fmla="*/ 44661 w 165420"/>
                  <a:gd name="connsiteY11" fmla="*/ 319141 h 334963"/>
                  <a:gd name="connsiteX12" fmla="*/ 65768 w 165420"/>
                  <a:gd name="connsiteY12" fmla="*/ 128588 h 334963"/>
                  <a:gd name="connsiteX13" fmla="*/ 43341 w 165420"/>
                  <a:gd name="connsiteY13" fmla="*/ 128588 h 334963"/>
                  <a:gd name="connsiteX14" fmla="*/ 87149 w 165420"/>
                  <a:gd name="connsiteY14" fmla="*/ 120650 h 334963"/>
                  <a:gd name="connsiteX15" fmla="*/ 125035 w 165420"/>
                  <a:gd name="connsiteY15" fmla="*/ 120650 h 334963"/>
                  <a:gd name="connsiteX16" fmla="*/ 127647 w 165420"/>
                  <a:gd name="connsiteY16" fmla="*/ 121965 h 334963"/>
                  <a:gd name="connsiteX17" fmla="*/ 134179 w 165420"/>
                  <a:gd name="connsiteY17" fmla="*/ 331019 h 334963"/>
                  <a:gd name="connsiteX18" fmla="*/ 131567 w 165420"/>
                  <a:gd name="connsiteY18" fmla="*/ 333648 h 334963"/>
                  <a:gd name="connsiteX19" fmla="*/ 121115 w 165420"/>
                  <a:gd name="connsiteY19" fmla="*/ 334963 h 334963"/>
                  <a:gd name="connsiteX20" fmla="*/ 111971 w 165420"/>
                  <a:gd name="connsiteY20" fmla="*/ 329704 h 334963"/>
                  <a:gd name="connsiteX21" fmla="*/ 113277 w 165420"/>
                  <a:gd name="connsiteY21" fmla="*/ 315241 h 334963"/>
                  <a:gd name="connsiteX22" fmla="*/ 85843 w 165420"/>
                  <a:gd name="connsiteY22" fmla="*/ 128539 h 334963"/>
                  <a:gd name="connsiteX23" fmla="*/ 83230 w 165420"/>
                  <a:gd name="connsiteY23" fmla="*/ 123279 h 334963"/>
                  <a:gd name="connsiteX24" fmla="*/ 87149 w 165420"/>
                  <a:gd name="connsiteY24" fmla="*/ 120650 h 334963"/>
                  <a:gd name="connsiteX25" fmla="*/ 40896 w 165420"/>
                  <a:gd name="connsiteY25" fmla="*/ 120650 h 334963"/>
                  <a:gd name="connsiteX26" fmla="*/ 79261 w 165420"/>
                  <a:gd name="connsiteY26" fmla="*/ 120650 h 334963"/>
                  <a:gd name="connsiteX27" fmla="*/ 83230 w 165420"/>
                  <a:gd name="connsiteY27" fmla="*/ 123279 h 334963"/>
                  <a:gd name="connsiteX28" fmla="*/ 80584 w 165420"/>
                  <a:gd name="connsiteY28" fmla="*/ 128539 h 334963"/>
                  <a:gd name="connsiteX29" fmla="*/ 52803 w 165420"/>
                  <a:gd name="connsiteY29" fmla="*/ 315241 h 334963"/>
                  <a:gd name="connsiteX30" fmla="*/ 54126 w 165420"/>
                  <a:gd name="connsiteY30" fmla="*/ 329704 h 334963"/>
                  <a:gd name="connsiteX31" fmla="*/ 44865 w 165420"/>
                  <a:gd name="connsiteY31" fmla="*/ 334963 h 334963"/>
                  <a:gd name="connsiteX32" fmla="*/ 34282 w 165420"/>
                  <a:gd name="connsiteY32" fmla="*/ 333648 h 334963"/>
                  <a:gd name="connsiteX33" fmla="*/ 31636 w 165420"/>
                  <a:gd name="connsiteY33" fmla="*/ 331019 h 334963"/>
                  <a:gd name="connsiteX34" fmla="*/ 38251 w 165420"/>
                  <a:gd name="connsiteY34" fmla="*/ 121965 h 334963"/>
                  <a:gd name="connsiteX35" fmla="*/ 40896 w 165420"/>
                  <a:gd name="connsiteY35" fmla="*/ 120650 h 334963"/>
                  <a:gd name="connsiteX36" fmla="*/ 56193 w 165420"/>
                  <a:gd name="connsiteY36" fmla="*/ 9525 h 334963"/>
                  <a:gd name="connsiteX37" fmla="*/ 18142 w 165420"/>
                  <a:gd name="connsiteY37" fmla="*/ 55562 h 334963"/>
                  <a:gd name="connsiteX38" fmla="*/ 44384 w 165420"/>
                  <a:gd name="connsiteY38" fmla="*/ 88446 h 334963"/>
                  <a:gd name="connsiteX39" fmla="*/ 47008 w 165420"/>
                  <a:gd name="connsiteY39" fmla="*/ 92392 h 334963"/>
                  <a:gd name="connsiteX40" fmla="*/ 47008 w 165420"/>
                  <a:gd name="connsiteY40" fmla="*/ 101600 h 334963"/>
                  <a:gd name="connsiteX41" fmla="*/ 117864 w 165420"/>
                  <a:gd name="connsiteY41" fmla="*/ 101600 h 334963"/>
                  <a:gd name="connsiteX42" fmla="*/ 117864 w 165420"/>
                  <a:gd name="connsiteY42" fmla="*/ 92392 h 334963"/>
                  <a:gd name="connsiteX43" fmla="*/ 120488 w 165420"/>
                  <a:gd name="connsiteY43" fmla="*/ 88446 h 334963"/>
                  <a:gd name="connsiteX44" fmla="*/ 146730 w 165420"/>
                  <a:gd name="connsiteY44" fmla="*/ 55562 h 334963"/>
                  <a:gd name="connsiteX45" fmla="*/ 108679 w 165420"/>
                  <a:gd name="connsiteY45" fmla="*/ 9525 h 334963"/>
                  <a:gd name="connsiteX46" fmla="*/ 115239 w 165420"/>
                  <a:gd name="connsiteY46" fmla="*/ 21363 h 334963"/>
                  <a:gd name="connsiteX47" fmla="*/ 136233 w 165420"/>
                  <a:gd name="connsiteY47" fmla="*/ 51616 h 334963"/>
                  <a:gd name="connsiteX48" fmla="*/ 127048 w 165420"/>
                  <a:gd name="connsiteY48" fmla="*/ 71347 h 334963"/>
                  <a:gd name="connsiteX49" fmla="*/ 82436 w 165420"/>
                  <a:gd name="connsiteY49" fmla="*/ 85816 h 334963"/>
                  <a:gd name="connsiteX50" fmla="*/ 37824 w 165420"/>
                  <a:gd name="connsiteY50" fmla="*/ 71347 h 334963"/>
                  <a:gd name="connsiteX51" fmla="*/ 28639 w 165420"/>
                  <a:gd name="connsiteY51" fmla="*/ 51616 h 334963"/>
                  <a:gd name="connsiteX52" fmla="*/ 49633 w 165420"/>
                  <a:gd name="connsiteY52" fmla="*/ 21363 h 334963"/>
                  <a:gd name="connsiteX53" fmla="*/ 56193 w 165420"/>
                  <a:gd name="connsiteY53" fmla="*/ 9525 h 334963"/>
                  <a:gd name="connsiteX54" fmla="*/ 64050 w 165420"/>
                  <a:gd name="connsiteY54" fmla="*/ 0 h 334963"/>
                  <a:gd name="connsiteX55" fmla="*/ 67990 w 165420"/>
                  <a:gd name="connsiteY55" fmla="*/ 2646 h 334963"/>
                  <a:gd name="connsiteX56" fmla="*/ 67990 w 165420"/>
                  <a:gd name="connsiteY56" fmla="*/ 6614 h 334963"/>
                  <a:gd name="connsiteX57" fmla="*/ 56170 w 165420"/>
                  <a:gd name="connsiteY57" fmla="*/ 26458 h 334963"/>
                  <a:gd name="connsiteX58" fmla="*/ 52230 w 165420"/>
                  <a:gd name="connsiteY58" fmla="*/ 29104 h 334963"/>
                  <a:gd name="connsiteX59" fmla="*/ 36471 w 165420"/>
                  <a:gd name="connsiteY59" fmla="*/ 51594 h 334963"/>
                  <a:gd name="connsiteX60" fmla="*/ 43037 w 165420"/>
                  <a:gd name="connsiteY60" fmla="*/ 66146 h 334963"/>
                  <a:gd name="connsiteX61" fmla="*/ 82436 w 165420"/>
                  <a:gd name="connsiteY61" fmla="*/ 78052 h 334963"/>
                  <a:gd name="connsiteX62" fmla="*/ 121836 w 165420"/>
                  <a:gd name="connsiteY62" fmla="*/ 66146 h 334963"/>
                  <a:gd name="connsiteX63" fmla="*/ 128402 w 165420"/>
                  <a:gd name="connsiteY63" fmla="*/ 51594 h 334963"/>
                  <a:gd name="connsiteX64" fmla="*/ 112643 w 165420"/>
                  <a:gd name="connsiteY64" fmla="*/ 29104 h 334963"/>
                  <a:gd name="connsiteX65" fmla="*/ 108703 w 165420"/>
                  <a:gd name="connsiteY65" fmla="*/ 26458 h 334963"/>
                  <a:gd name="connsiteX66" fmla="*/ 96883 w 165420"/>
                  <a:gd name="connsiteY66" fmla="*/ 6614 h 334963"/>
                  <a:gd name="connsiteX67" fmla="*/ 96883 w 165420"/>
                  <a:gd name="connsiteY67" fmla="*/ 2646 h 334963"/>
                  <a:gd name="connsiteX68" fmla="*/ 100823 w 165420"/>
                  <a:gd name="connsiteY68" fmla="*/ 0 h 334963"/>
                  <a:gd name="connsiteX69" fmla="*/ 154668 w 165420"/>
                  <a:gd name="connsiteY69" fmla="*/ 55562 h 334963"/>
                  <a:gd name="connsiteX70" fmla="*/ 125776 w 165420"/>
                  <a:gd name="connsiteY70" fmla="*/ 95250 h 334963"/>
                  <a:gd name="connsiteX71" fmla="*/ 125776 w 165420"/>
                  <a:gd name="connsiteY71" fmla="*/ 105833 h 334963"/>
                  <a:gd name="connsiteX72" fmla="*/ 121836 w 165420"/>
                  <a:gd name="connsiteY72" fmla="*/ 111125 h 334963"/>
                  <a:gd name="connsiteX73" fmla="*/ 43037 w 165420"/>
                  <a:gd name="connsiteY73" fmla="*/ 111125 h 334963"/>
                  <a:gd name="connsiteX74" fmla="*/ 39097 w 165420"/>
                  <a:gd name="connsiteY74" fmla="*/ 105833 h 334963"/>
                  <a:gd name="connsiteX75" fmla="*/ 39097 w 165420"/>
                  <a:gd name="connsiteY75" fmla="*/ 95250 h 334963"/>
                  <a:gd name="connsiteX76" fmla="*/ 10205 w 165420"/>
                  <a:gd name="connsiteY76" fmla="*/ 55562 h 334963"/>
                  <a:gd name="connsiteX77" fmla="*/ 64050 w 165420"/>
                  <a:gd name="connsiteY77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65420" h="334963">
                    <a:moveTo>
                      <a:pt x="100692" y="128588"/>
                    </a:moveTo>
                    <a:cubicBezTo>
                      <a:pt x="122738" y="149615"/>
                      <a:pt x="173315" y="210066"/>
                      <a:pt x="121442" y="319141"/>
                    </a:cubicBezTo>
                    <a:cubicBezTo>
                      <a:pt x="120145" y="321769"/>
                      <a:pt x="118848" y="325712"/>
                      <a:pt x="120145" y="325712"/>
                    </a:cubicBezTo>
                    <a:cubicBezTo>
                      <a:pt x="120145" y="325712"/>
                      <a:pt x="120145" y="327026"/>
                      <a:pt x="121442" y="327026"/>
                    </a:cubicBezTo>
                    <a:cubicBezTo>
                      <a:pt x="124035" y="327026"/>
                      <a:pt x="125332" y="325712"/>
                      <a:pt x="127926" y="325712"/>
                    </a:cubicBezTo>
                    <a:cubicBezTo>
                      <a:pt x="135707" y="313885"/>
                      <a:pt x="192767" y="214008"/>
                      <a:pt x="122738" y="128588"/>
                    </a:cubicBezTo>
                    <a:cubicBezTo>
                      <a:pt x="122738" y="128588"/>
                      <a:pt x="122738" y="128588"/>
                      <a:pt x="100692" y="128588"/>
                    </a:cubicBezTo>
                    <a:close/>
                    <a:moveTo>
                      <a:pt x="43341" y="128588"/>
                    </a:moveTo>
                    <a:cubicBezTo>
                      <a:pt x="-27895" y="214008"/>
                      <a:pt x="30149" y="313885"/>
                      <a:pt x="38065" y="325712"/>
                    </a:cubicBezTo>
                    <a:cubicBezTo>
                      <a:pt x="40703" y="325712"/>
                      <a:pt x="42022" y="327026"/>
                      <a:pt x="44661" y="327026"/>
                    </a:cubicBezTo>
                    <a:cubicBezTo>
                      <a:pt x="45980" y="327026"/>
                      <a:pt x="45980" y="325712"/>
                      <a:pt x="45980" y="325712"/>
                    </a:cubicBezTo>
                    <a:cubicBezTo>
                      <a:pt x="47299" y="325712"/>
                      <a:pt x="45980" y="321769"/>
                      <a:pt x="44661" y="319141"/>
                    </a:cubicBezTo>
                    <a:cubicBezTo>
                      <a:pt x="-8107" y="210066"/>
                      <a:pt x="43341" y="149615"/>
                      <a:pt x="65768" y="128588"/>
                    </a:cubicBezTo>
                    <a:cubicBezTo>
                      <a:pt x="65768" y="128588"/>
                      <a:pt x="65768" y="128588"/>
                      <a:pt x="43341" y="128588"/>
                    </a:cubicBezTo>
                    <a:close/>
                    <a:moveTo>
                      <a:pt x="87149" y="120650"/>
                    </a:moveTo>
                    <a:cubicBezTo>
                      <a:pt x="87149" y="120650"/>
                      <a:pt x="87149" y="120650"/>
                      <a:pt x="125035" y="120650"/>
                    </a:cubicBezTo>
                    <a:cubicBezTo>
                      <a:pt x="125035" y="120650"/>
                      <a:pt x="126341" y="121965"/>
                      <a:pt x="127647" y="121965"/>
                    </a:cubicBezTo>
                    <a:cubicBezTo>
                      <a:pt x="208643" y="216631"/>
                      <a:pt x="134179" y="329704"/>
                      <a:pt x="134179" y="331019"/>
                    </a:cubicBezTo>
                    <a:cubicBezTo>
                      <a:pt x="132873" y="332334"/>
                      <a:pt x="132873" y="332334"/>
                      <a:pt x="131567" y="333648"/>
                    </a:cubicBezTo>
                    <a:cubicBezTo>
                      <a:pt x="127647" y="333648"/>
                      <a:pt x="123728" y="334963"/>
                      <a:pt x="121115" y="334963"/>
                    </a:cubicBezTo>
                    <a:cubicBezTo>
                      <a:pt x="115890" y="334963"/>
                      <a:pt x="113277" y="332334"/>
                      <a:pt x="111971" y="329704"/>
                    </a:cubicBezTo>
                    <a:cubicBezTo>
                      <a:pt x="109358" y="324445"/>
                      <a:pt x="113277" y="316556"/>
                      <a:pt x="113277" y="315241"/>
                    </a:cubicBezTo>
                    <a:cubicBezTo>
                      <a:pt x="175984" y="185076"/>
                      <a:pt x="89762" y="131169"/>
                      <a:pt x="85843" y="128539"/>
                    </a:cubicBezTo>
                    <a:cubicBezTo>
                      <a:pt x="84536" y="127224"/>
                      <a:pt x="83230" y="125909"/>
                      <a:pt x="83230" y="123279"/>
                    </a:cubicBezTo>
                    <a:cubicBezTo>
                      <a:pt x="84536" y="121965"/>
                      <a:pt x="85843" y="120650"/>
                      <a:pt x="87149" y="120650"/>
                    </a:cubicBezTo>
                    <a:close/>
                    <a:moveTo>
                      <a:pt x="40896" y="120650"/>
                    </a:moveTo>
                    <a:cubicBezTo>
                      <a:pt x="40896" y="120650"/>
                      <a:pt x="40896" y="120650"/>
                      <a:pt x="79261" y="120650"/>
                    </a:cubicBezTo>
                    <a:cubicBezTo>
                      <a:pt x="80584" y="120650"/>
                      <a:pt x="81907" y="121965"/>
                      <a:pt x="83230" y="123279"/>
                    </a:cubicBezTo>
                    <a:cubicBezTo>
                      <a:pt x="83230" y="125909"/>
                      <a:pt x="81907" y="127224"/>
                      <a:pt x="80584" y="128539"/>
                    </a:cubicBezTo>
                    <a:cubicBezTo>
                      <a:pt x="76615" y="131169"/>
                      <a:pt x="-10697" y="185076"/>
                      <a:pt x="52803" y="315241"/>
                    </a:cubicBezTo>
                    <a:cubicBezTo>
                      <a:pt x="52803" y="316556"/>
                      <a:pt x="56771" y="324445"/>
                      <a:pt x="54126" y="329704"/>
                    </a:cubicBezTo>
                    <a:cubicBezTo>
                      <a:pt x="52803" y="332334"/>
                      <a:pt x="50157" y="334963"/>
                      <a:pt x="44865" y="334963"/>
                    </a:cubicBezTo>
                    <a:cubicBezTo>
                      <a:pt x="42219" y="334963"/>
                      <a:pt x="38251" y="333648"/>
                      <a:pt x="34282" y="333648"/>
                    </a:cubicBezTo>
                    <a:cubicBezTo>
                      <a:pt x="32959" y="332334"/>
                      <a:pt x="32959" y="332334"/>
                      <a:pt x="31636" y="331019"/>
                    </a:cubicBezTo>
                    <a:cubicBezTo>
                      <a:pt x="31636" y="329704"/>
                      <a:pt x="-43770" y="216631"/>
                      <a:pt x="38251" y="121965"/>
                    </a:cubicBezTo>
                    <a:cubicBezTo>
                      <a:pt x="39574" y="121965"/>
                      <a:pt x="40896" y="120650"/>
                      <a:pt x="40896" y="120650"/>
                    </a:cubicBezTo>
                    <a:close/>
                    <a:moveTo>
                      <a:pt x="56193" y="9525"/>
                    </a:moveTo>
                    <a:cubicBezTo>
                      <a:pt x="19454" y="12156"/>
                      <a:pt x="18142" y="39778"/>
                      <a:pt x="18142" y="55562"/>
                    </a:cubicBezTo>
                    <a:cubicBezTo>
                      <a:pt x="18142" y="76608"/>
                      <a:pt x="44384" y="88446"/>
                      <a:pt x="44384" y="88446"/>
                    </a:cubicBezTo>
                    <a:cubicBezTo>
                      <a:pt x="45696" y="89762"/>
                      <a:pt x="47008" y="91077"/>
                      <a:pt x="47008" y="92392"/>
                    </a:cubicBezTo>
                    <a:cubicBezTo>
                      <a:pt x="47008" y="92392"/>
                      <a:pt x="47008" y="92392"/>
                      <a:pt x="47008" y="101600"/>
                    </a:cubicBezTo>
                    <a:cubicBezTo>
                      <a:pt x="47008" y="101600"/>
                      <a:pt x="47008" y="101600"/>
                      <a:pt x="117864" y="101600"/>
                    </a:cubicBezTo>
                    <a:cubicBezTo>
                      <a:pt x="117864" y="101600"/>
                      <a:pt x="117864" y="101600"/>
                      <a:pt x="117864" y="92392"/>
                    </a:cubicBezTo>
                    <a:cubicBezTo>
                      <a:pt x="117864" y="91077"/>
                      <a:pt x="119176" y="89762"/>
                      <a:pt x="120488" y="88446"/>
                    </a:cubicBezTo>
                    <a:cubicBezTo>
                      <a:pt x="120488" y="88446"/>
                      <a:pt x="146730" y="76608"/>
                      <a:pt x="146730" y="55562"/>
                    </a:cubicBezTo>
                    <a:cubicBezTo>
                      <a:pt x="146730" y="39778"/>
                      <a:pt x="145418" y="12156"/>
                      <a:pt x="108679" y="9525"/>
                    </a:cubicBezTo>
                    <a:cubicBezTo>
                      <a:pt x="108679" y="9525"/>
                      <a:pt x="108679" y="9525"/>
                      <a:pt x="115239" y="21363"/>
                    </a:cubicBezTo>
                    <a:cubicBezTo>
                      <a:pt x="120488" y="22678"/>
                      <a:pt x="136233" y="27940"/>
                      <a:pt x="136233" y="51616"/>
                    </a:cubicBezTo>
                    <a:cubicBezTo>
                      <a:pt x="136233" y="52932"/>
                      <a:pt x="136233" y="62139"/>
                      <a:pt x="127048" y="71347"/>
                    </a:cubicBezTo>
                    <a:cubicBezTo>
                      <a:pt x="117864" y="81870"/>
                      <a:pt x="103430" y="85816"/>
                      <a:pt x="82436" y="85816"/>
                    </a:cubicBezTo>
                    <a:cubicBezTo>
                      <a:pt x="61442" y="85816"/>
                      <a:pt x="47008" y="81870"/>
                      <a:pt x="37824" y="71347"/>
                    </a:cubicBezTo>
                    <a:cubicBezTo>
                      <a:pt x="28639" y="62139"/>
                      <a:pt x="28639" y="52932"/>
                      <a:pt x="28639" y="51616"/>
                    </a:cubicBezTo>
                    <a:cubicBezTo>
                      <a:pt x="28639" y="27940"/>
                      <a:pt x="44384" y="22678"/>
                      <a:pt x="49633" y="21363"/>
                    </a:cubicBezTo>
                    <a:cubicBezTo>
                      <a:pt x="49633" y="21363"/>
                      <a:pt x="49633" y="21363"/>
                      <a:pt x="56193" y="9525"/>
                    </a:cubicBezTo>
                    <a:close/>
                    <a:moveTo>
                      <a:pt x="64050" y="0"/>
                    </a:moveTo>
                    <a:cubicBezTo>
                      <a:pt x="65363" y="0"/>
                      <a:pt x="66677" y="1323"/>
                      <a:pt x="67990" y="2646"/>
                    </a:cubicBezTo>
                    <a:cubicBezTo>
                      <a:pt x="67990" y="3969"/>
                      <a:pt x="67990" y="5292"/>
                      <a:pt x="67990" y="6614"/>
                    </a:cubicBezTo>
                    <a:cubicBezTo>
                      <a:pt x="67990" y="6614"/>
                      <a:pt x="67990" y="6614"/>
                      <a:pt x="56170" y="26458"/>
                    </a:cubicBezTo>
                    <a:cubicBezTo>
                      <a:pt x="54857" y="27781"/>
                      <a:pt x="53544" y="29104"/>
                      <a:pt x="52230" y="29104"/>
                    </a:cubicBezTo>
                    <a:cubicBezTo>
                      <a:pt x="50917" y="29104"/>
                      <a:pt x="36471" y="30427"/>
                      <a:pt x="36471" y="51594"/>
                    </a:cubicBezTo>
                    <a:cubicBezTo>
                      <a:pt x="36471" y="52917"/>
                      <a:pt x="36471" y="59531"/>
                      <a:pt x="43037" y="66146"/>
                    </a:cubicBezTo>
                    <a:cubicBezTo>
                      <a:pt x="50917" y="74083"/>
                      <a:pt x="64050" y="78052"/>
                      <a:pt x="82436" y="78052"/>
                    </a:cubicBezTo>
                    <a:cubicBezTo>
                      <a:pt x="100823" y="78052"/>
                      <a:pt x="113956" y="74083"/>
                      <a:pt x="121836" y="66146"/>
                    </a:cubicBezTo>
                    <a:cubicBezTo>
                      <a:pt x="128402" y="59531"/>
                      <a:pt x="128402" y="52917"/>
                      <a:pt x="128402" y="51594"/>
                    </a:cubicBezTo>
                    <a:cubicBezTo>
                      <a:pt x="128402" y="30427"/>
                      <a:pt x="113956" y="29104"/>
                      <a:pt x="112643" y="29104"/>
                    </a:cubicBezTo>
                    <a:cubicBezTo>
                      <a:pt x="111329" y="29104"/>
                      <a:pt x="110016" y="27781"/>
                      <a:pt x="108703" y="26458"/>
                    </a:cubicBezTo>
                    <a:cubicBezTo>
                      <a:pt x="108703" y="26458"/>
                      <a:pt x="108703" y="26458"/>
                      <a:pt x="96883" y="6614"/>
                    </a:cubicBezTo>
                    <a:cubicBezTo>
                      <a:pt x="96883" y="5292"/>
                      <a:pt x="96883" y="3969"/>
                      <a:pt x="96883" y="2646"/>
                    </a:cubicBezTo>
                    <a:cubicBezTo>
                      <a:pt x="98196" y="1323"/>
                      <a:pt x="99509" y="0"/>
                      <a:pt x="100823" y="0"/>
                    </a:cubicBezTo>
                    <a:cubicBezTo>
                      <a:pt x="153355" y="0"/>
                      <a:pt x="154668" y="38364"/>
                      <a:pt x="154668" y="55562"/>
                    </a:cubicBezTo>
                    <a:cubicBezTo>
                      <a:pt x="154668" y="78052"/>
                      <a:pt x="133655" y="91281"/>
                      <a:pt x="125776" y="95250"/>
                    </a:cubicBezTo>
                    <a:cubicBezTo>
                      <a:pt x="125776" y="95250"/>
                      <a:pt x="125776" y="95250"/>
                      <a:pt x="125776" y="105833"/>
                    </a:cubicBezTo>
                    <a:cubicBezTo>
                      <a:pt x="125776" y="108479"/>
                      <a:pt x="124462" y="111125"/>
                      <a:pt x="121836" y="111125"/>
                    </a:cubicBezTo>
                    <a:cubicBezTo>
                      <a:pt x="121836" y="111125"/>
                      <a:pt x="121836" y="111125"/>
                      <a:pt x="43037" y="111125"/>
                    </a:cubicBezTo>
                    <a:cubicBezTo>
                      <a:pt x="40411" y="111125"/>
                      <a:pt x="39097" y="108479"/>
                      <a:pt x="39097" y="105833"/>
                    </a:cubicBezTo>
                    <a:cubicBezTo>
                      <a:pt x="39097" y="105833"/>
                      <a:pt x="39097" y="105833"/>
                      <a:pt x="39097" y="95250"/>
                    </a:cubicBezTo>
                    <a:cubicBezTo>
                      <a:pt x="31218" y="91281"/>
                      <a:pt x="10205" y="78052"/>
                      <a:pt x="10205" y="55562"/>
                    </a:cubicBezTo>
                    <a:cubicBezTo>
                      <a:pt x="10205" y="38364"/>
                      <a:pt x="11518" y="0"/>
                      <a:pt x="64050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îṧļîḓê"/>
              <p:cNvSpPr/>
              <p:nvPr/>
            </p:nvSpPr>
            <p:spPr>
              <a:xfrm>
                <a:off x="4073211" y="2689216"/>
                <a:ext cx="380620" cy="369898"/>
              </a:xfrm>
              <a:custGeom>
                <a:avLst/>
                <a:gdLst>
                  <a:gd name="connsiteX0" fmla="*/ 80786 w 338138"/>
                  <a:gd name="connsiteY0" fmla="*/ 271462 h 328612"/>
                  <a:gd name="connsiteX1" fmla="*/ 85725 w 338138"/>
                  <a:gd name="connsiteY1" fmla="*/ 277956 h 328612"/>
                  <a:gd name="connsiteX2" fmla="*/ 85725 w 338138"/>
                  <a:gd name="connsiteY2" fmla="*/ 322118 h 328612"/>
                  <a:gd name="connsiteX3" fmla="*/ 80786 w 338138"/>
                  <a:gd name="connsiteY3" fmla="*/ 328612 h 328612"/>
                  <a:gd name="connsiteX4" fmla="*/ 74612 w 338138"/>
                  <a:gd name="connsiteY4" fmla="*/ 322118 h 328612"/>
                  <a:gd name="connsiteX5" fmla="*/ 74612 w 338138"/>
                  <a:gd name="connsiteY5" fmla="*/ 277956 h 328612"/>
                  <a:gd name="connsiteX6" fmla="*/ 80786 w 338138"/>
                  <a:gd name="connsiteY6" fmla="*/ 271462 h 328612"/>
                  <a:gd name="connsiteX7" fmla="*/ 59490 w 338138"/>
                  <a:gd name="connsiteY7" fmla="*/ 261436 h 328612"/>
                  <a:gd name="connsiteX8" fmla="*/ 67260 w 338138"/>
                  <a:gd name="connsiteY8" fmla="*/ 261436 h 328612"/>
                  <a:gd name="connsiteX9" fmla="*/ 67260 w 338138"/>
                  <a:gd name="connsiteY9" fmla="*/ 269457 h 328612"/>
                  <a:gd name="connsiteX10" fmla="*/ 30998 w 338138"/>
                  <a:gd name="connsiteY10" fmla="*/ 306888 h 328612"/>
                  <a:gd name="connsiteX11" fmla="*/ 27113 w 338138"/>
                  <a:gd name="connsiteY11" fmla="*/ 309562 h 328612"/>
                  <a:gd name="connsiteX12" fmla="*/ 21932 w 338138"/>
                  <a:gd name="connsiteY12" fmla="*/ 306888 h 328612"/>
                  <a:gd name="connsiteX13" fmla="*/ 21932 w 338138"/>
                  <a:gd name="connsiteY13" fmla="*/ 298867 h 328612"/>
                  <a:gd name="connsiteX14" fmla="*/ 59490 w 338138"/>
                  <a:gd name="connsiteY14" fmla="*/ 261436 h 328612"/>
                  <a:gd name="connsiteX15" fmla="*/ 5317 w 338138"/>
                  <a:gd name="connsiteY15" fmla="*/ 236537 h 328612"/>
                  <a:gd name="connsiteX16" fmla="*/ 51834 w 338138"/>
                  <a:gd name="connsiteY16" fmla="*/ 236537 h 328612"/>
                  <a:gd name="connsiteX17" fmla="*/ 57150 w 338138"/>
                  <a:gd name="connsiteY17" fmla="*/ 243593 h 328612"/>
                  <a:gd name="connsiteX18" fmla="*/ 51834 w 338138"/>
                  <a:gd name="connsiteY18" fmla="*/ 249237 h 328612"/>
                  <a:gd name="connsiteX19" fmla="*/ 5317 w 338138"/>
                  <a:gd name="connsiteY19" fmla="*/ 249237 h 328612"/>
                  <a:gd name="connsiteX20" fmla="*/ 0 w 338138"/>
                  <a:gd name="connsiteY20" fmla="*/ 243593 h 328612"/>
                  <a:gd name="connsiteX21" fmla="*/ 5317 w 338138"/>
                  <a:gd name="connsiteY21" fmla="*/ 236537 h 328612"/>
                  <a:gd name="connsiteX22" fmla="*/ 81448 w 338138"/>
                  <a:gd name="connsiteY22" fmla="*/ 192087 h 328612"/>
                  <a:gd name="connsiteX23" fmla="*/ 85403 w 338138"/>
                  <a:gd name="connsiteY23" fmla="*/ 252735 h 328612"/>
                  <a:gd name="connsiteX24" fmla="*/ 146051 w 338138"/>
                  <a:gd name="connsiteY24" fmla="*/ 256691 h 328612"/>
                  <a:gd name="connsiteX25" fmla="*/ 81448 w 338138"/>
                  <a:gd name="connsiteY25" fmla="*/ 192087 h 328612"/>
                  <a:gd name="connsiteX26" fmla="*/ 97142 w 338138"/>
                  <a:gd name="connsiteY26" fmla="*/ 160337 h 328612"/>
                  <a:gd name="connsiteX27" fmla="*/ 82550 w 338138"/>
                  <a:gd name="connsiteY27" fmla="*/ 174929 h 328612"/>
                  <a:gd name="connsiteX28" fmla="*/ 82550 w 338138"/>
                  <a:gd name="connsiteY28" fmla="*/ 176255 h 328612"/>
                  <a:gd name="connsiteX29" fmla="*/ 160817 w 338138"/>
                  <a:gd name="connsiteY29" fmla="*/ 255849 h 328612"/>
                  <a:gd name="connsiteX30" fmla="*/ 162143 w 338138"/>
                  <a:gd name="connsiteY30" fmla="*/ 255849 h 328612"/>
                  <a:gd name="connsiteX31" fmla="*/ 163470 w 338138"/>
                  <a:gd name="connsiteY31" fmla="*/ 255849 h 328612"/>
                  <a:gd name="connsiteX32" fmla="*/ 178062 w 338138"/>
                  <a:gd name="connsiteY32" fmla="*/ 241257 h 328612"/>
                  <a:gd name="connsiteX33" fmla="*/ 178062 w 338138"/>
                  <a:gd name="connsiteY33" fmla="*/ 239930 h 328612"/>
                  <a:gd name="connsiteX34" fmla="*/ 105102 w 338138"/>
                  <a:gd name="connsiteY34" fmla="*/ 166970 h 328612"/>
                  <a:gd name="connsiteX35" fmla="*/ 102448 w 338138"/>
                  <a:gd name="connsiteY35" fmla="*/ 162990 h 328612"/>
                  <a:gd name="connsiteX36" fmla="*/ 98469 w 338138"/>
                  <a:gd name="connsiteY36" fmla="*/ 160337 h 328612"/>
                  <a:gd name="connsiteX37" fmla="*/ 97142 w 338138"/>
                  <a:gd name="connsiteY37" fmla="*/ 160337 h 328612"/>
                  <a:gd name="connsiteX38" fmla="*/ 127977 w 338138"/>
                  <a:gd name="connsiteY38" fmla="*/ 152125 h 328612"/>
                  <a:gd name="connsiteX39" fmla="*/ 117475 w 338138"/>
                  <a:gd name="connsiteY39" fmla="*/ 162627 h 328612"/>
                  <a:gd name="connsiteX40" fmla="*/ 173923 w 338138"/>
                  <a:gd name="connsiteY40" fmla="*/ 219075 h 328612"/>
                  <a:gd name="connsiteX41" fmla="*/ 184425 w 338138"/>
                  <a:gd name="connsiteY41" fmla="*/ 208573 h 328612"/>
                  <a:gd name="connsiteX42" fmla="*/ 184425 w 338138"/>
                  <a:gd name="connsiteY42" fmla="*/ 207260 h 328612"/>
                  <a:gd name="connsiteX43" fmla="*/ 181800 w 338138"/>
                  <a:gd name="connsiteY43" fmla="*/ 203322 h 328612"/>
                  <a:gd name="connsiteX44" fmla="*/ 133228 w 338138"/>
                  <a:gd name="connsiteY44" fmla="*/ 154750 h 328612"/>
                  <a:gd name="connsiteX45" fmla="*/ 130603 w 338138"/>
                  <a:gd name="connsiteY45" fmla="*/ 152125 h 328612"/>
                  <a:gd name="connsiteX46" fmla="*/ 127977 w 338138"/>
                  <a:gd name="connsiteY46" fmla="*/ 152125 h 328612"/>
                  <a:gd name="connsiteX47" fmla="*/ 185738 w 338138"/>
                  <a:gd name="connsiteY47" fmla="*/ 142875 h 328612"/>
                  <a:gd name="connsiteX48" fmla="*/ 193675 w 338138"/>
                  <a:gd name="connsiteY48" fmla="*/ 150813 h 328612"/>
                  <a:gd name="connsiteX49" fmla="*/ 179388 w 338138"/>
                  <a:gd name="connsiteY49" fmla="*/ 166688 h 328612"/>
                  <a:gd name="connsiteX50" fmla="*/ 171450 w 338138"/>
                  <a:gd name="connsiteY50" fmla="*/ 158750 h 328612"/>
                  <a:gd name="connsiteX51" fmla="*/ 199232 w 338138"/>
                  <a:gd name="connsiteY51" fmla="*/ 134937 h 328612"/>
                  <a:gd name="connsiteX52" fmla="*/ 204788 w 338138"/>
                  <a:gd name="connsiteY52" fmla="*/ 139700 h 328612"/>
                  <a:gd name="connsiteX53" fmla="*/ 199232 w 338138"/>
                  <a:gd name="connsiteY53" fmla="*/ 144464 h 328612"/>
                  <a:gd name="connsiteX54" fmla="*/ 193675 w 338138"/>
                  <a:gd name="connsiteY54" fmla="*/ 139700 h 328612"/>
                  <a:gd name="connsiteX55" fmla="*/ 199232 w 338138"/>
                  <a:gd name="connsiteY55" fmla="*/ 134937 h 328612"/>
                  <a:gd name="connsiteX56" fmla="*/ 219075 w 338138"/>
                  <a:gd name="connsiteY56" fmla="*/ 111125 h 328612"/>
                  <a:gd name="connsiteX57" fmla="*/ 227012 w 338138"/>
                  <a:gd name="connsiteY57" fmla="*/ 119063 h 328612"/>
                  <a:gd name="connsiteX58" fmla="*/ 209550 w 338138"/>
                  <a:gd name="connsiteY58" fmla="*/ 134938 h 328612"/>
                  <a:gd name="connsiteX59" fmla="*/ 201612 w 338138"/>
                  <a:gd name="connsiteY59" fmla="*/ 127000 h 328612"/>
                  <a:gd name="connsiteX60" fmla="*/ 214313 w 338138"/>
                  <a:gd name="connsiteY60" fmla="*/ 90487 h 328612"/>
                  <a:gd name="connsiteX61" fmla="*/ 149225 w 338138"/>
                  <a:gd name="connsiteY61" fmla="*/ 155575 h 328612"/>
                  <a:gd name="connsiteX62" fmla="*/ 182563 w 338138"/>
                  <a:gd name="connsiteY62" fmla="*/ 187325 h 328612"/>
                  <a:gd name="connsiteX63" fmla="*/ 247650 w 338138"/>
                  <a:gd name="connsiteY63" fmla="*/ 123825 h 328612"/>
                  <a:gd name="connsiteX64" fmla="*/ 234950 w 338138"/>
                  <a:gd name="connsiteY64" fmla="*/ 71437 h 328612"/>
                  <a:gd name="connsiteX65" fmla="*/ 227012 w 338138"/>
                  <a:gd name="connsiteY65" fmla="*/ 79374 h 328612"/>
                  <a:gd name="connsiteX66" fmla="*/ 223837 w 338138"/>
                  <a:gd name="connsiteY66" fmla="*/ 82549 h 328612"/>
                  <a:gd name="connsiteX67" fmla="*/ 255588 w 338138"/>
                  <a:gd name="connsiteY67" fmla="*/ 115887 h 328612"/>
                  <a:gd name="connsiteX68" fmla="*/ 266700 w 338138"/>
                  <a:gd name="connsiteY68" fmla="*/ 103187 h 328612"/>
                  <a:gd name="connsiteX69" fmla="*/ 266700 w 338138"/>
                  <a:gd name="connsiteY69" fmla="*/ 38100 h 328612"/>
                  <a:gd name="connsiteX70" fmla="*/ 242887 w 338138"/>
                  <a:gd name="connsiteY70" fmla="*/ 63500 h 328612"/>
                  <a:gd name="connsiteX71" fmla="*/ 274637 w 338138"/>
                  <a:gd name="connsiteY71" fmla="*/ 95250 h 328612"/>
                  <a:gd name="connsiteX72" fmla="*/ 300037 w 338138"/>
                  <a:gd name="connsiteY72" fmla="*/ 71437 h 328612"/>
                  <a:gd name="connsiteX73" fmla="*/ 274902 w 338138"/>
                  <a:gd name="connsiteY73" fmla="*/ 14287 h 328612"/>
                  <a:gd name="connsiteX74" fmla="*/ 274902 w 338138"/>
                  <a:gd name="connsiteY74" fmla="*/ 15616 h 328612"/>
                  <a:gd name="connsiteX75" fmla="*/ 268287 w 338138"/>
                  <a:gd name="connsiteY75" fmla="*/ 20932 h 328612"/>
                  <a:gd name="connsiteX76" fmla="*/ 268287 w 338138"/>
                  <a:gd name="connsiteY76" fmla="*/ 23590 h 328612"/>
                  <a:gd name="connsiteX77" fmla="*/ 314590 w 338138"/>
                  <a:gd name="connsiteY77" fmla="*/ 70108 h 328612"/>
                  <a:gd name="connsiteX78" fmla="*/ 317236 w 338138"/>
                  <a:gd name="connsiteY78" fmla="*/ 70108 h 328612"/>
                  <a:gd name="connsiteX79" fmla="*/ 323850 w 338138"/>
                  <a:gd name="connsiteY79" fmla="*/ 63462 h 328612"/>
                  <a:gd name="connsiteX80" fmla="*/ 323850 w 338138"/>
                  <a:gd name="connsiteY80" fmla="*/ 62133 h 328612"/>
                  <a:gd name="connsiteX81" fmla="*/ 276225 w 338138"/>
                  <a:gd name="connsiteY81" fmla="*/ 15616 h 328612"/>
                  <a:gd name="connsiteX82" fmla="*/ 274902 w 338138"/>
                  <a:gd name="connsiteY82" fmla="*/ 14287 h 328612"/>
                  <a:gd name="connsiteX83" fmla="*/ 307212 w 338138"/>
                  <a:gd name="connsiteY83" fmla="*/ 12567 h 328612"/>
                  <a:gd name="connsiteX84" fmla="*/ 292100 w 338138"/>
                  <a:gd name="connsiteY84" fmla="*/ 14992 h 328612"/>
                  <a:gd name="connsiteX85" fmla="*/ 324339 w 338138"/>
                  <a:gd name="connsiteY85" fmla="*/ 46037 h 328612"/>
                  <a:gd name="connsiteX86" fmla="*/ 327025 w 338138"/>
                  <a:gd name="connsiteY86" fmla="*/ 34395 h 328612"/>
                  <a:gd name="connsiteX87" fmla="*/ 320309 w 338138"/>
                  <a:gd name="connsiteY87" fmla="*/ 18873 h 328612"/>
                  <a:gd name="connsiteX88" fmla="*/ 307212 w 338138"/>
                  <a:gd name="connsiteY88" fmla="*/ 12567 h 328612"/>
                  <a:gd name="connsiteX89" fmla="*/ 303774 w 338138"/>
                  <a:gd name="connsiteY89" fmla="*/ 0 h 328612"/>
                  <a:gd name="connsiteX90" fmla="*/ 327565 w 338138"/>
                  <a:gd name="connsiteY90" fmla="*/ 10533 h 328612"/>
                  <a:gd name="connsiteX91" fmla="*/ 338138 w 338138"/>
                  <a:gd name="connsiteY91" fmla="*/ 34233 h 328612"/>
                  <a:gd name="connsiteX92" fmla="*/ 331530 w 338138"/>
                  <a:gd name="connsiteY92" fmla="*/ 53982 h 328612"/>
                  <a:gd name="connsiteX93" fmla="*/ 331530 w 338138"/>
                  <a:gd name="connsiteY93" fmla="*/ 72416 h 328612"/>
                  <a:gd name="connsiteX94" fmla="*/ 324921 w 338138"/>
                  <a:gd name="connsiteY94" fmla="*/ 77682 h 328612"/>
                  <a:gd name="connsiteX95" fmla="*/ 315670 w 338138"/>
                  <a:gd name="connsiteY95" fmla="*/ 81632 h 328612"/>
                  <a:gd name="connsiteX96" fmla="*/ 307739 w 338138"/>
                  <a:gd name="connsiteY96" fmla="*/ 78999 h 328612"/>
                  <a:gd name="connsiteX97" fmla="*/ 190109 w 338138"/>
                  <a:gd name="connsiteY97" fmla="*/ 196181 h 328612"/>
                  <a:gd name="connsiteX98" fmla="*/ 194074 w 338138"/>
                  <a:gd name="connsiteY98" fmla="*/ 198814 h 328612"/>
                  <a:gd name="connsiteX99" fmla="*/ 194074 w 338138"/>
                  <a:gd name="connsiteY99" fmla="*/ 217247 h 328612"/>
                  <a:gd name="connsiteX100" fmla="*/ 182179 w 338138"/>
                  <a:gd name="connsiteY100" fmla="*/ 229097 h 328612"/>
                  <a:gd name="connsiteX101" fmla="*/ 184822 w 338138"/>
                  <a:gd name="connsiteY101" fmla="*/ 231730 h 328612"/>
                  <a:gd name="connsiteX102" fmla="*/ 184822 w 338138"/>
                  <a:gd name="connsiteY102" fmla="*/ 248847 h 328612"/>
                  <a:gd name="connsiteX103" fmla="*/ 170284 w 338138"/>
                  <a:gd name="connsiteY103" fmla="*/ 264647 h 328612"/>
                  <a:gd name="connsiteX104" fmla="*/ 162354 w 338138"/>
                  <a:gd name="connsiteY104" fmla="*/ 267280 h 328612"/>
                  <a:gd name="connsiteX105" fmla="*/ 153102 w 338138"/>
                  <a:gd name="connsiteY105" fmla="*/ 264647 h 328612"/>
                  <a:gd name="connsiteX106" fmla="*/ 117416 w 338138"/>
                  <a:gd name="connsiteY106" fmla="*/ 277813 h 328612"/>
                  <a:gd name="connsiteX107" fmla="*/ 76444 w 338138"/>
                  <a:gd name="connsiteY107" fmla="*/ 260697 h 328612"/>
                  <a:gd name="connsiteX108" fmla="*/ 72479 w 338138"/>
                  <a:gd name="connsiteY108" fmla="*/ 184331 h 328612"/>
                  <a:gd name="connsiteX109" fmla="*/ 69836 w 338138"/>
                  <a:gd name="connsiteY109" fmla="*/ 176431 h 328612"/>
                  <a:gd name="connsiteX110" fmla="*/ 73801 w 338138"/>
                  <a:gd name="connsiteY110" fmla="*/ 167214 h 328612"/>
                  <a:gd name="connsiteX111" fmla="*/ 88339 w 338138"/>
                  <a:gd name="connsiteY111" fmla="*/ 152731 h 328612"/>
                  <a:gd name="connsiteX112" fmla="*/ 105521 w 338138"/>
                  <a:gd name="connsiteY112" fmla="*/ 152731 h 328612"/>
                  <a:gd name="connsiteX113" fmla="*/ 109486 w 338138"/>
                  <a:gd name="connsiteY113" fmla="*/ 155364 h 328612"/>
                  <a:gd name="connsiteX114" fmla="*/ 120060 w 338138"/>
                  <a:gd name="connsiteY114" fmla="*/ 144831 h 328612"/>
                  <a:gd name="connsiteX115" fmla="*/ 138563 w 338138"/>
                  <a:gd name="connsiteY115" fmla="*/ 144831 h 328612"/>
                  <a:gd name="connsiteX116" fmla="*/ 141207 w 338138"/>
                  <a:gd name="connsiteY116" fmla="*/ 147465 h 328612"/>
                  <a:gd name="connsiteX117" fmla="*/ 205969 w 338138"/>
                  <a:gd name="connsiteY117" fmla="*/ 82949 h 328612"/>
                  <a:gd name="connsiteX118" fmla="*/ 216543 w 338138"/>
                  <a:gd name="connsiteY118" fmla="*/ 72416 h 328612"/>
                  <a:gd name="connsiteX119" fmla="*/ 258837 w 338138"/>
                  <a:gd name="connsiteY119" fmla="*/ 30283 h 328612"/>
                  <a:gd name="connsiteX120" fmla="*/ 260159 w 338138"/>
                  <a:gd name="connsiteY120" fmla="*/ 13166 h 328612"/>
                  <a:gd name="connsiteX121" fmla="*/ 266767 w 338138"/>
                  <a:gd name="connsiteY121" fmla="*/ 7900 h 328612"/>
                  <a:gd name="connsiteX122" fmla="*/ 283949 w 338138"/>
                  <a:gd name="connsiteY122" fmla="*/ 6583 h 328612"/>
                  <a:gd name="connsiteX123" fmla="*/ 303774 w 338138"/>
                  <a:gd name="connsiteY123" fmla="*/ 0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338138" h="328612">
                    <a:moveTo>
                      <a:pt x="80786" y="271462"/>
                    </a:moveTo>
                    <a:cubicBezTo>
                      <a:pt x="83256" y="271462"/>
                      <a:pt x="85725" y="274060"/>
                      <a:pt x="85725" y="277956"/>
                    </a:cubicBezTo>
                    <a:cubicBezTo>
                      <a:pt x="85725" y="277956"/>
                      <a:pt x="85725" y="277956"/>
                      <a:pt x="85725" y="322118"/>
                    </a:cubicBezTo>
                    <a:cubicBezTo>
                      <a:pt x="85725" y="326014"/>
                      <a:pt x="83256" y="328612"/>
                      <a:pt x="80786" y="328612"/>
                    </a:cubicBezTo>
                    <a:cubicBezTo>
                      <a:pt x="77082" y="328612"/>
                      <a:pt x="74612" y="326014"/>
                      <a:pt x="74612" y="322118"/>
                    </a:cubicBezTo>
                    <a:cubicBezTo>
                      <a:pt x="74612" y="322118"/>
                      <a:pt x="74612" y="322118"/>
                      <a:pt x="74612" y="277956"/>
                    </a:cubicBezTo>
                    <a:cubicBezTo>
                      <a:pt x="74612" y="274060"/>
                      <a:pt x="77082" y="271462"/>
                      <a:pt x="80786" y="271462"/>
                    </a:cubicBezTo>
                    <a:close/>
                    <a:moveTo>
                      <a:pt x="59490" y="261436"/>
                    </a:moveTo>
                    <a:cubicBezTo>
                      <a:pt x="60785" y="258762"/>
                      <a:pt x="64670" y="258762"/>
                      <a:pt x="67260" y="261436"/>
                    </a:cubicBezTo>
                    <a:cubicBezTo>
                      <a:pt x="69850" y="264109"/>
                      <a:pt x="69850" y="266783"/>
                      <a:pt x="67260" y="269457"/>
                    </a:cubicBezTo>
                    <a:cubicBezTo>
                      <a:pt x="67260" y="269457"/>
                      <a:pt x="67260" y="269457"/>
                      <a:pt x="30998" y="306888"/>
                    </a:cubicBezTo>
                    <a:cubicBezTo>
                      <a:pt x="29703" y="308225"/>
                      <a:pt x="28408" y="309562"/>
                      <a:pt x="27113" y="309562"/>
                    </a:cubicBezTo>
                    <a:cubicBezTo>
                      <a:pt x="24522" y="309562"/>
                      <a:pt x="23227" y="308225"/>
                      <a:pt x="21932" y="306888"/>
                    </a:cubicBezTo>
                    <a:cubicBezTo>
                      <a:pt x="20637" y="305552"/>
                      <a:pt x="20637" y="301541"/>
                      <a:pt x="21932" y="298867"/>
                    </a:cubicBezTo>
                    <a:cubicBezTo>
                      <a:pt x="21932" y="298867"/>
                      <a:pt x="21932" y="298867"/>
                      <a:pt x="59490" y="261436"/>
                    </a:cubicBezTo>
                    <a:close/>
                    <a:moveTo>
                      <a:pt x="5317" y="236537"/>
                    </a:moveTo>
                    <a:cubicBezTo>
                      <a:pt x="5317" y="236537"/>
                      <a:pt x="5317" y="236537"/>
                      <a:pt x="51834" y="236537"/>
                    </a:cubicBezTo>
                    <a:cubicBezTo>
                      <a:pt x="54492" y="236537"/>
                      <a:pt x="57150" y="239359"/>
                      <a:pt x="57150" y="243593"/>
                    </a:cubicBezTo>
                    <a:cubicBezTo>
                      <a:pt x="57150" y="246415"/>
                      <a:pt x="54492" y="249237"/>
                      <a:pt x="51834" y="249237"/>
                    </a:cubicBezTo>
                    <a:cubicBezTo>
                      <a:pt x="51834" y="249237"/>
                      <a:pt x="51834" y="249237"/>
                      <a:pt x="5317" y="249237"/>
                    </a:cubicBezTo>
                    <a:cubicBezTo>
                      <a:pt x="2658" y="249237"/>
                      <a:pt x="0" y="246415"/>
                      <a:pt x="0" y="243593"/>
                    </a:cubicBezTo>
                    <a:cubicBezTo>
                      <a:pt x="0" y="239359"/>
                      <a:pt x="2658" y="236537"/>
                      <a:pt x="5317" y="236537"/>
                    </a:cubicBezTo>
                    <a:close/>
                    <a:moveTo>
                      <a:pt x="81448" y="192087"/>
                    </a:moveTo>
                    <a:cubicBezTo>
                      <a:pt x="68263" y="210545"/>
                      <a:pt x="69582" y="235595"/>
                      <a:pt x="85403" y="252735"/>
                    </a:cubicBezTo>
                    <a:cubicBezTo>
                      <a:pt x="102543" y="268557"/>
                      <a:pt x="128912" y="269875"/>
                      <a:pt x="146051" y="256691"/>
                    </a:cubicBezTo>
                    <a:cubicBezTo>
                      <a:pt x="146051" y="256691"/>
                      <a:pt x="146051" y="256691"/>
                      <a:pt x="81448" y="192087"/>
                    </a:cubicBezTo>
                    <a:close/>
                    <a:moveTo>
                      <a:pt x="97142" y="160337"/>
                    </a:moveTo>
                    <a:cubicBezTo>
                      <a:pt x="97142" y="160337"/>
                      <a:pt x="97142" y="160337"/>
                      <a:pt x="82550" y="174929"/>
                    </a:cubicBezTo>
                    <a:cubicBezTo>
                      <a:pt x="82550" y="174929"/>
                      <a:pt x="82550" y="174929"/>
                      <a:pt x="82550" y="176255"/>
                    </a:cubicBezTo>
                    <a:cubicBezTo>
                      <a:pt x="82550" y="176255"/>
                      <a:pt x="82550" y="176255"/>
                      <a:pt x="160817" y="255849"/>
                    </a:cubicBezTo>
                    <a:cubicBezTo>
                      <a:pt x="160817" y="255849"/>
                      <a:pt x="160817" y="255849"/>
                      <a:pt x="162143" y="255849"/>
                    </a:cubicBezTo>
                    <a:cubicBezTo>
                      <a:pt x="162143" y="257175"/>
                      <a:pt x="163470" y="257175"/>
                      <a:pt x="163470" y="255849"/>
                    </a:cubicBezTo>
                    <a:cubicBezTo>
                      <a:pt x="163470" y="255849"/>
                      <a:pt x="163470" y="255849"/>
                      <a:pt x="178062" y="241257"/>
                    </a:cubicBezTo>
                    <a:cubicBezTo>
                      <a:pt x="179388" y="241257"/>
                      <a:pt x="179388" y="239930"/>
                      <a:pt x="178062" y="239930"/>
                    </a:cubicBezTo>
                    <a:cubicBezTo>
                      <a:pt x="178062" y="239930"/>
                      <a:pt x="178062" y="239930"/>
                      <a:pt x="105102" y="166970"/>
                    </a:cubicBezTo>
                    <a:cubicBezTo>
                      <a:pt x="105102" y="166970"/>
                      <a:pt x="105102" y="166970"/>
                      <a:pt x="102448" y="162990"/>
                    </a:cubicBezTo>
                    <a:cubicBezTo>
                      <a:pt x="102448" y="162990"/>
                      <a:pt x="102448" y="162990"/>
                      <a:pt x="98469" y="160337"/>
                    </a:cubicBezTo>
                    <a:cubicBezTo>
                      <a:pt x="98469" y="160337"/>
                      <a:pt x="97142" y="160337"/>
                      <a:pt x="97142" y="160337"/>
                    </a:cubicBezTo>
                    <a:close/>
                    <a:moveTo>
                      <a:pt x="127977" y="152125"/>
                    </a:moveTo>
                    <a:cubicBezTo>
                      <a:pt x="127977" y="152125"/>
                      <a:pt x="127977" y="152125"/>
                      <a:pt x="117475" y="162627"/>
                    </a:cubicBezTo>
                    <a:cubicBezTo>
                      <a:pt x="117475" y="162627"/>
                      <a:pt x="117475" y="162627"/>
                      <a:pt x="173923" y="219075"/>
                    </a:cubicBezTo>
                    <a:cubicBezTo>
                      <a:pt x="173923" y="219075"/>
                      <a:pt x="173923" y="219075"/>
                      <a:pt x="184425" y="208573"/>
                    </a:cubicBezTo>
                    <a:cubicBezTo>
                      <a:pt x="185738" y="207260"/>
                      <a:pt x="185738" y="207260"/>
                      <a:pt x="184425" y="207260"/>
                    </a:cubicBezTo>
                    <a:lnTo>
                      <a:pt x="181800" y="203322"/>
                    </a:lnTo>
                    <a:cubicBezTo>
                      <a:pt x="181800" y="203322"/>
                      <a:pt x="181800" y="203322"/>
                      <a:pt x="133228" y="154750"/>
                    </a:cubicBezTo>
                    <a:cubicBezTo>
                      <a:pt x="133228" y="154750"/>
                      <a:pt x="133228" y="154750"/>
                      <a:pt x="130603" y="152125"/>
                    </a:cubicBezTo>
                    <a:cubicBezTo>
                      <a:pt x="129290" y="150812"/>
                      <a:pt x="129290" y="150812"/>
                      <a:pt x="127977" y="152125"/>
                    </a:cubicBezTo>
                    <a:close/>
                    <a:moveTo>
                      <a:pt x="185738" y="142875"/>
                    </a:moveTo>
                    <a:lnTo>
                      <a:pt x="193675" y="150813"/>
                    </a:lnTo>
                    <a:lnTo>
                      <a:pt x="179388" y="166688"/>
                    </a:lnTo>
                    <a:lnTo>
                      <a:pt x="171450" y="158750"/>
                    </a:lnTo>
                    <a:close/>
                    <a:moveTo>
                      <a:pt x="199232" y="134937"/>
                    </a:moveTo>
                    <a:cubicBezTo>
                      <a:pt x="202300" y="134937"/>
                      <a:pt x="204788" y="137070"/>
                      <a:pt x="204788" y="139700"/>
                    </a:cubicBezTo>
                    <a:cubicBezTo>
                      <a:pt x="204788" y="142331"/>
                      <a:pt x="202300" y="144464"/>
                      <a:pt x="199232" y="144464"/>
                    </a:cubicBezTo>
                    <a:cubicBezTo>
                      <a:pt x="196163" y="144464"/>
                      <a:pt x="193675" y="142331"/>
                      <a:pt x="193675" y="139700"/>
                    </a:cubicBezTo>
                    <a:cubicBezTo>
                      <a:pt x="193675" y="137070"/>
                      <a:pt x="196163" y="134937"/>
                      <a:pt x="199232" y="134937"/>
                    </a:cubicBezTo>
                    <a:close/>
                    <a:moveTo>
                      <a:pt x="219075" y="111125"/>
                    </a:moveTo>
                    <a:lnTo>
                      <a:pt x="227012" y="119063"/>
                    </a:lnTo>
                    <a:lnTo>
                      <a:pt x="209550" y="134938"/>
                    </a:lnTo>
                    <a:lnTo>
                      <a:pt x="201612" y="127000"/>
                    </a:lnTo>
                    <a:close/>
                    <a:moveTo>
                      <a:pt x="214313" y="90487"/>
                    </a:moveTo>
                    <a:lnTo>
                      <a:pt x="149225" y="155575"/>
                    </a:lnTo>
                    <a:lnTo>
                      <a:pt x="182563" y="187325"/>
                    </a:lnTo>
                    <a:lnTo>
                      <a:pt x="247650" y="123825"/>
                    </a:lnTo>
                    <a:close/>
                    <a:moveTo>
                      <a:pt x="234950" y="71437"/>
                    </a:moveTo>
                    <a:lnTo>
                      <a:pt x="227012" y="79374"/>
                    </a:lnTo>
                    <a:lnTo>
                      <a:pt x="223837" y="82549"/>
                    </a:lnTo>
                    <a:lnTo>
                      <a:pt x="255588" y="115887"/>
                    </a:lnTo>
                    <a:lnTo>
                      <a:pt x="266700" y="103187"/>
                    </a:lnTo>
                    <a:close/>
                    <a:moveTo>
                      <a:pt x="266700" y="38100"/>
                    </a:moveTo>
                    <a:lnTo>
                      <a:pt x="242887" y="63500"/>
                    </a:lnTo>
                    <a:lnTo>
                      <a:pt x="274637" y="95250"/>
                    </a:lnTo>
                    <a:lnTo>
                      <a:pt x="300037" y="71437"/>
                    </a:lnTo>
                    <a:close/>
                    <a:moveTo>
                      <a:pt x="274902" y="14287"/>
                    </a:moveTo>
                    <a:cubicBezTo>
                      <a:pt x="274902" y="14287"/>
                      <a:pt x="274902" y="14287"/>
                      <a:pt x="274902" y="15616"/>
                    </a:cubicBezTo>
                    <a:cubicBezTo>
                      <a:pt x="274902" y="15616"/>
                      <a:pt x="274902" y="15616"/>
                      <a:pt x="268287" y="20932"/>
                    </a:cubicBezTo>
                    <a:cubicBezTo>
                      <a:pt x="268287" y="22261"/>
                      <a:pt x="268287" y="22261"/>
                      <a:pt x="268287" y="23590"/>
                    </a:cubicBezTo>
                    <a:cubicBezTo>
                      <a:pt x="268287" y="23590"/>
                      <a:pt x="268287" y="23590"/>
                      <a:pt x="314590" y="70108"/>
                    </a:cubicBezTo>
                    <a:cubicBezTo>
                      <a:pt x="315913" y="71437"/>
                      <a:pt x="317236" y="71437"/>
                      <a:pt x="317236" y="70108"/>
                    </a:cubicBezTo>
                    <a:cubicBezTo>
                      <a:pt x="317236" y="70108"/>
                      <a:pt x="317236" y="70108"/>
                      <a:pt x="323850" y="63462"/>
                    </a:cubicBezTo>
                    <a:cubicBezTo>
                      <a:pt x="323850" y="63462"/>
                      <a:pt x="323850" y="62133"/>
                      <a:pt x="323850" y="62133"/>
                    </a:cubicBezTo>
                    <a:cubicBezTo>
                      <a:pt x="323850" y="62133"/>
                      <a:pt x="323850" y="62133"/>
                      <a:pt x="276225" y="15616"/>
                    </a:cubicBezTo>
                    <a:cubicBezTo>
                      <a:pt x="276225" y="14287"/>
                      <a:pt x="276225" y="14287"/>
                      <a:pt x="274902" y="14287"/>
                    </a:cubicBezTo>
                    <a:close/>
                    <a:moveTo>
                      <a:pt x="307212" y="12567"/>
                    </a:moveTo>
                    <a:cubicBezTo>
                      <a:pt x="302175" y="12082"/>
                      <a:pt x="296802" y="13052"/>
                      <a:pt x="292100" y="14992"/>
                    </a:cubicBezTo>
                    <a:cubicBezTo>
                      <a:pt x="292100" y="14992"/>
                      <a:pt x="292100" y="14992"/>
                      <a:pt x="324339" y="46037"/>
                    </a:cubicBezTo>
                    <a:cubicBezTo>
                      <a:pt x="325682" y="42156"/>
                      <a:pt x="327025" y="38276"/>
                      <a:pt x="327025" y="34395"/>
                    </a:cubicBezTo>
                    <a:cubicBezTo>
                      <a:pt x="327025" y="29221"/>
                      <a:pt x="325682" y="22754"/>
                      <a:pt x="320309" y="18873"/>
                    </a:cubicBezTo>
                    <a:cubicBezTo>
                      <a:pt x="316951" y="14992"/>
                      <a:pt x="312249" y="13052"/>
                      <a:pt x="307212" y="12567"/>
                    </a:cubicBezTo>
                    <a:close/>
                    <a:moveTo>
                      <a:pt x="303774" y="0"/>
                    </a:moveTo>
                    <a:cubicBezTo>
                      <a:pt x="313026" y="0"/>
                      <a:pt x="320956" y="3950"/>
                      <a:pt x="327565" y="10533"/>
                    </a:cubicBezTo>
                    <a:cubicBezTo>
                      <a:pt x="334173" y="17116"/>
                      <a:pt x="338138" y="25016"/>
                      <a:pt x="338138" y="34233"/>
                    </a:cubicBezTo>
                    <a:cubicBezTo>
                      <a:pt x="338138" y="42133"/>
                      <a:pt x="335495" y="48716"/>
                      <a:pt x="331530" y="53982"/>
                    </a:cubicBezTo>
                    <a:cubicBezTo>
                      <a:pt x="335495" y="59249"/>
                      <a:pt x="335495" y="67149"/>
                      <a:pt x="331530" y="72416"/>
                    </a:cubicBezTo>
                    <a:cubicBezTo>
                      <a:pt x="331530" y="72416"/>
                      <a:pt x="331530" y="72416"/>
                      <a:pt x="324921" y="77682"/>
                    </a:cubicBezTo>
                    <a:cubicBezTo>
                      <a:pt x="322278" y="80315"/>
                      <a:pt x="319635" y="81632"/>
                      <a:pt x="315670" y="81632"/>
                    </a:cubicBezTo>
                    <a:cubicBezTo>
                      <a:pt x="313026" y="81632"/>
                      <a:pt x="310383" y="80315"/>
                      <a:pt x="307739" y="78999"/>
                    </a:cubicBezTo>
                    <a:cubicBezTo>
                      <a:pt x="307739" y="78999"/>
                      <a:pt x="307739" y="78999"/>
                      <a:pt x="190109" y="196181"/>
                    </a:cubicBezTo>
                    <a:cubicBezTo>
                      <a:pt x="190109" y="196181"/>
                      <a:pt x="190109" y="196181"/>
                      <a:pt x="194074" y="198814"/>
                    </a:cubicBezTo>
                    <a:cubicBezTo>
                      <a:pt x="198039" y="204081"/>
                      <a:pt x="198039" y="211980"/>
                      <a:pt x="194074" y="217247"/>
                    </a:cubicBezTo>
                    <a:cubicBezTo>
                      <a:pt x="194074" y="217247"/>
                      <a:pt x="194074" y="217247"/>
                      <a:pt x="182179" y="229097"/>
                    </a:cubicBezTo>
                    <a:cubicBezTo>
                      <a:pt x="182179" y="229097"/>
                      <a:pt x="182179" y="229097"/>
                      <a:pt x="184822" y="231730"/>
                    </a:cubicBezTo>
                    <a:cubicBezTo>
                      <a:pt x="190109" y="236997"/>
                      <a:pt x="190109" y="244897"/>
                      <a:pt x="184822" y="248847"/>
                    </a:cubicBezTo>
                    <a:cubicBezTo>
                      <a:pt x="184822" y="248847"/>
                      <a:pt x="184822" y="248847"/>
                      <a:pt x="170284" y="264647"/>
                    </a:cubicBezTo>
                    <a:cubicBezTo>
                      <a:pt x="167640" y="265963"/>
                      <a:pt x="164997" y="267280"/>
                      <a:pt x="162354" y="267280"/>
                    </a:cubicBezTo>
                    <a:cubicBezTo>
                      <a:pt x="158389" y="267280"/>
                      <a:pt x="155745" y="267280"/>
                      <a:pt x="153102" y="264647"/>
                    </a:cubicBezTo>
                    <a:cubicBezTo>
                      <a:pt x="142528" y="272547"/>
                      <a:pt x="130633" y="277813"/>
                      <a:pt x="117416" y="277813"/>
                    </a:cubicBezTo>
                    <a:cubicBezTo>
                      <a:pt x="102878" y="277813"/>
                      <a:pt x="88339" y="272547"/>
                      <a:pt x="76444" y="260697"/>
                    </a:cubicBezTo>
                    <a:cubicBezTo>
                      <a:pt x="55297" y="239630"/>
                      <a:pt x="53975" y="206714"/>
                      <a:pt x="72479" y="184331"/>
                    </a:cubicBezTo>
                    <a:cubicBezTo>
                      <a:pt x="71157" y="181697"/>
                      <a:pt x="69836" y="179064"/>
                      <a:pt x="69836" y="176431"/>
                    </a:cubicBezTo>
                    <a:cubicBezTo>
                      <a:pt x="69836" y="172481"/>
                      <a:pt x="71157" y="169848"/>
                      <a:pt x="73801" y="167214"/>
                    </a:cubicBezTo>
                    <a:cubicBezTo>
                      <a:pt x="73801" y="167214"/>
                      <a:pt x="73801" y="167214"/>
                      <a:pt x="88339" y="152731"/>
                    </a:cubicBezTo>
                    <a:cubicBezTo>
                      <a:pt x="92304" y="147465"/>
                      <a:pt x="101556" y="147465"/>
                      <a:pt x="105521" y="152731"/>
                    </a:cubicBezTo>
                    <a:cubicBezTo>
                      <a:pt x="105521" y="152731"/>
                      <a:pt x="105521" y="152731"/>
                      <a:pt x="109486" y="155364"/>
                    </a:cubicBezTo>
                    <a:cubicBezTo>
                      <a:pt x="109486" y="155364"/>
                      <a:pt x="109486" y="155364"/>
                      <a:pt x="120060" y="144831"/>
                    </a:cubicBezTo>
                    <a:cubicBezTo>
                      <a:pt x="125346" y="139565"/>
                      <a:pt x="133277" y="139565"/>
                      <a:pt x="138563" y="144831"/>
                    </a:cubicBezTo>
                    <a:cubicBezTo>
                      <a:pt x="138563" y="144831"/>
                      <a:pt x="138563" y="144831"/>
                      <a:pt x="141207" y="147465"/>
                    </a:cubicBezTo>
                    <a:cubicBezTo>
                      <a:pt x="141207" y="147465"/>
                      <a:pt x="141207" y="147465"/>
                      <a:pt x="205969" y="82949"/>
                    </a:cubicBezTo>
                    <a:cubicBezTo>
                      <a:pt x="205969" y="82949"/>
                      <a:pt x="205969" y="82949"/>
                      <a:pt x="216543" y="72416"/>
                    </a:cubicBezTo>
                    <a:cubicBezTo>
                      <a:pt x="216543" y="72416"/>
                      <a:pt x="216543" y="72416"/>
                      <a:pt x="258837" y="30283"/>
                    </a:cubicBezTo>
                    <a:cubicBezTo>
                      <a:pt x="254872" y="25016"/>
                      <a:pt x="254872" y="18433"/>
                      <a:pt x="260159" y="13166"/>
                    </a:cubicBezTo>
                    <a:cubicBezTo>
                      <a:pt x="260159" y="13166"/>
                      <a:pt x="260159" y="13166"/>
                      <a:pt x="266767" y="7900"/>
                    </a:cubicBezTo>
                    <a:cubicBezTo>
                      <a:pt x="270732" y="2633"/>
                      <a:pt x="278662" y="2633"/>
                      <a:pt x="283949" y="6583"/>
                    </a:cubicBezTo>
                    <a:cubicBezTo>
                      <a:pt x="289236" y="2633"/>
                      <a:pt x="295844" y="0"/>
                      <a:pt x="303774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îśḻïďè"/>
              <p:cNvSpPr/>
              <p:nvPr/>
            </p:nvSpPr>
            <p:spPr>
              <a:xfrm>
                <a:off x="4162559" y="3597697"/>
                <a:ext cx="201926" cy="380622"/>
              </a:xfrm>
              <a:custGeom>
                <a:avLst/>
                <a:gdLst>
                  <a:gd name="connsiteX0" fmla="*/ 128587 w 179388"/>
                  <a:gd name="connsiteY0" fmla="*/ 160338 h 338138"/>
                  <a:gd name="connsiteX1" fmla="*/ 128587 w 179388"/>
                  <a:gd name="connsiteY1" fmla="*/ 231776 h 338138"/>
                  <a:gd name="connsiteX2" fmla="*/ 133350 w 179388"/>
                  <a:gd name="connsiteY2" fmla="*/ 231776 h 338138"/>
                  <a:gd name="connsiteX3" fmla="*/ 134937 w 179388"/>
                  <a:gd name="connsiteY3" fmla="*/ 296863 h 338138"/>
                  <a:gd name="connsiteX4" fmla="*/ 136525 w 179388"/>
                  <a:gd name="connsiteY4" fmla="*/ 231776 h 338138"/>
                  <a:gd name="connsiteX5" fmla="*/ 142875 w 179388"/>
                  <a:gd name="connsiteY5" fmla="*/ 231776 h 338138"/>
                  <a:gd name="connsiteX6" fmla="*/ 142875 w 179388"/>
                  <a:gd name="connsiteY6" fmla="*/ 160338 h 338138"/>
                  <a:gd name="connsiteX7" fmla="*/ 39687 w 179388"/>
                  <a:gd name="connsiteY7" fmla="*/ 160338 h 338138"/>
                  <a:gd name="connsiteX8" fmla="*/ 39687 w 179388"/>
                  <a:gd name="connsiteY8" fmla="*/ 231776 h 338138"/>
                  <a:gd name="connsiteX9" fmla="*/ 44450 w 179388"/>
                  <a:gd name="connsiteY9" fmla="*/ 231776 h 338138"/>
                  <a:gd name="connsiteX10" fmla="*/ 46037 w 179388"/>
                  <a:gd name="connsiteY10" fmla="*/ 296863 h 338138"/>
                  <a:gd name="connsiteX11" fmla="*/ 47625 w 179388"/>
                  <a:gd name="connsiteY11" fmla="*/ 231776 h 338138"/>
                  <a:gd name="connsiteX12" fmla="*/ 52387 w 179388"/>
                  <a:gd name="connsiteY12" fmla="*/ 231776 h 338138"/>
                  <a:gd name="connsiteX13" fmla="*/ 52387 w 179388"/>
                  <a:gd name="connsiteY13" fmla="*/ 160338 h 338138"/>
                  <a:gd name="connsiteX14" fmla="*/ 89694 w 179388"/>
                  <a:gd name="connsiteY14" fmla="*/ 7938 h 338138"/>
                  <a:gd name="connsiteX15" fmla="*/ 34310 w 179388"/>
                  <a:gd name="connsiteY15" fmla="*/ 63097 h 338138"/>
                  <a:gd name="connsiteX16" fmla="*/ 34310 w 179388"/>
                  <a:gd name="connsiteY16" fmla="*/ 132702 h 338138"/>
                  <a:gd name="connsiteX17" fmla="*/ 7937 w 179388"/>
                  <a:gd name="connsiteY17" fmla="*/ 132702 h 338138"/>
                  <a:gd name="connsiteX18" fmla="*/ 7937 w 179388"/>
                  <a:gd name="connsiteY18" fmla="*/ 152401 h 338138"/>
                  <a:gd name="connsiteX19" fmla="*/ 171450 w 179388"/>
                  <a:gd name="connsiteY19" fmla="*/ 152401 h 338138"/>
                  <a:gd name="connsiteX20" fmla="*/ 171450 w 179388"/>
                  <a:gd name="connsiteY20" fmla="*/ 132702 h 338138"/>
                  <a:gd name="connsiteX21" fmla="*/ 145077 w 179388"/>
                  <a:gd name="connsiteY21" fmla="*/ 132702 h 338138"/>
                  <a:gd name="connsiteX22" fmla="*/ 145077 w 179388"/>
                  <a:gd name="connsiteY22" fmla="*/ 63097 h 338138"/>
                  <a:gd name="connsiteX23" fmla="*/ 89694 w 179388"/>
                  <a:gd name="connsiteY23" fmla="*/ 7938 h 338138"/>
                  <a:gd name="connsiteX24" fmla="*/ 89694 w 179388"/>
                  <a:gd name="connsiteY24" fmla="*/ 0 h 338138"/>
                  <a:gd name="connsiteX25" fmla="*/ 153008 w 179388"/>
                  <a:gd name="connsiteY25" fmla="*/ 63401 h 338138"/>
                  <a:gd name="connsiteX26" fmla="*/ 153008 w 179388"/>
                  <a:gd name="connsiteY26" fmla="*/ 126802 h 338138"/>
                  <a:gd name="connsiteX27" fmla="*/ 179388 w 179388"/>
                  <a:gd name="connsiteY27" fmla="*/ 126802 h 338138"/>
                  <a:gd name="connsiteX28" fmla="*/ 179388 w 179388"/>
                  <a:gd name="connsiteY28" fmla="*/ 161144 h 338138"/>
                  <a:gd name="connsiteX29" fmla="*/ 150370 w 179388"/>
                  <a:gd name="connsiteY29" fmla="*/ 161144 h 338138"/>
                  <a:gd name="connsiteX30" fmla="*/ 150370 w 179388"/>
                  <a:gd name="connsiteY30" fmla="*/ 240395 h 338138"/>
                  <a:gd name="connsiteX31" fmla="*/ 143774 w 179388"/>
                  <a:gd name="connsiteY31" fmla="*/ 240395 h 338138"/>
                  <a:gd name="connsiteX32" fmla="*/ 142455 w 179388"/>
                  <a:gd name="connsiteY32" fmla="*/ 338138 h 338138"/>
                  <a:gd name="connsiteX33" fmla="*/ 127946 w 179388"/>
                  <a:gd name="connsiteY33" fmla="*/ 338138 h 338138"/>
                  <a:gd name="connsiteX34" fmla="*/ 125308 w 179388"/>
                  <a:gd name="connsiteY34" fmla="*/ 240395 h 338138"/>
                  <a:gd name="connsiteX35" fmla="*/ 120032 w 179388"/>
                  <a:gd name="connsiteY35" fmla="*/ 240395 h 338138"/>
                  <a:gd name="connsiteX36" fmla="*/ 120032 w 179388"/>
                  <a:gd name="connsiteY36" fmla="*/ 161144 h 338138"/>
                  <a:gd name="connsiteX37" fmla="*/ 60676 w 179388"/>
                  <a:gd name="connsiteY37" fmla="*/ 161144 h 338138"/>
                  <a:gd name="connsiteX38" fmla="*/ 60676 w 179388"/>
                  <a:gd name="connsiteY38" fmla="*/ 240395 h 338138"/>
                  <a:gd name="connsiteX39" fmla="*/ 55399 w 179388"/>
                  <a:gd name="connsiteY39" fmla="*/ 240395 h 338138"/>
                  <a:gd name="connsiteX40" fmla="*/ 52761 w 179388"/>
                  <a:gd name="connsiteY40" fmla="*/ 338138 h 338138"/>
                  <a:gd name="connsiteX41" fmla="*/ 39571 w 179388"/>
                  <a:gd name="connsiteY41" fmla="*/ 338138 h 338138"/>
                  <a:gd name="connsiteX42" fmla="*/ 36933 w 179388"/>
                  <a:gd name="connsiteY42" fmla="*/ 240395 h 338138"/>
                  <a:gd name="connsiteX43" fmla="*/ 31657 w 179388"/>
                  <a:gd name="connsiteY43" fmla="*/ 240395 h 338138"/>
                  <a:gd name="connsiteX44" fmla="*/ 31657 w 179388"/>
                  <a:gd name="connsiteY44" fmla="*/ 161144 h 338138"/>
                  <a:gd name="connsiteX45" fmla="*/ 0 w 179388"/>
                  <a:gd name="connsiteY45" fmla="*/ 161144 h 338138"/>
                  <a:gd name="connsiteX46" fmla="*/ 0 w 179388"/>
                  <a:gd name="connsiteY46" fmla="*/ 126802 h 338138"/>
                  <a:gd name="connsiteX47" fmla="*/ 26381 w 179388"/>
                  <a:gd name="connsiteY47" fmla="*/ 126802 h 338138"/>
                  <a:gd name="connsiteX48" fmla="*/ 26381 w 179388"/>
                  <a:gd name="connsiteY48" fmla="*/ 63401 h 338138"/>
                  <a:gd name="connsiteX49" fmla="*/ 89694 w 179388"/>
                  <a:gd name="connsiteY49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79388" h="338138">
                    <a:moveTo>
                      <a:pt x="128587" y="160338"/>
                    </a:moveTo>
                    <a:lnTo>
                      <a:pt x="128587" y="231776"/>
                    </a:lnTo>
                    <a:lnTo>
                      <a:pt x="133350" y="231776"/>
                    </a:lnTo>
                    <a:lnTo>
                      <a:pt x="134937" y="296863"/>
                    </a:lnTo>
                    <a:lnTo>
                      <a:pt x="136525" y="231776"/>
                    </a:lnTo>
                    <a:lnTo>
                      <a:pt x="142875" y="231776"/>
                    </a:lnTo>
                    <a:lnTo>
                      <a:pt x="142875" y="160338"/>
                    </a:lnTo>
                    <a:close/>
                    <a:moveTo>
                      <a:pt x="39687" y="160338"/>
                    </a:moveTo>
                    <a:lnTo>
                      <a:pt x="39687" y="231776"/>
                    </a:lnTo>
                    <a:lnTo>
                      <a:pt x="44450" y="231776"/>
                    </a:lnTo>
                    <a:lnTo>
                      <a:pt x="46037" y="296863"/>
                    </a:lnTo>
                    <a:lnTo>
                      <a:pt x="47625" y="231776"/>
                    </a:lnTo>
                    <a:lnTo>
                      <a:pt x="52387" y="231776"/>
                    </a:lnTo>
                    <a:lnTo>
                      <a:pt x="52387" y="160338"/>
                    </a:lnTo>
                    <a:close/>
                    <a:moveTo>
                      <a:pt x="89694" y="7938"/>
                    </a:moveTo>
                    <a:cubicBezTo>
                      <a:pt x="59365" y="7938"/>
                      <a:pt x="34310" y="32891"/>
                      <a:pt x="34310" y="63097"/>
                    </a:cubicBezTo>
                    <a:cubicBezTo>
                      <a:pt x="34310" y="63097"/>
                      <a:pt x="34310" y="63097"/>
                      <a:pt x="34310" y="132702"/>
                    </a:cubicBezTo>
                    <a:cubicBezTo>
                      <a:pt x="34310" y="132702"/>
                      <a:pt x="34310" y="132702"/>
                      <a:pt x="7937" y="132702"/>
                    </a:cubicBezTo>
                    <a:cubicBezTo>
                      <a:pt x="7937" y="132702"/>
                      <a:pt x="7937" y="132702"/>
                      <a:pt x="7937" y="152401"/>
                    </a:cubicBezTo>
                    <a:cubicBezTo>
                      <a:pt x="7937" y="152401"/>
                      <a:pt x="7937" y="152401"/>
                      <a:pt x="171450" y="152401"/>
                    </a:cubicBezTo>
                    <a:cubicBezTo>
                      <a:pt x="171450" y="152401"/>
                      <a:pt x="171450" y="152401"/>
                      <a:pt x="171450" y="132702"/>
                    </a:cubicBezTo>
                    <a:cubicBezTo>
                      <a:pt x="171450" y="132702"/>
                      <a:pt x="171450" y="132702"/>
                      <a:pt x="145077" y="132702"/>
                    </a:cubicBezTo>
                    <a:cubicBezTo>
                      <a:pt x="145077" y="132702"/>
                      <a:pt x="145077" y="132702"/>
                      <a:pt x="145077" y="63097"/>
                    </a:cubicBezTo>
                    <a:cubicBezTo>
                      <a:pt x="145077" y="32891"/>
                      <a:pt x="120023" y="7938"/>
                      <a:pt x="89694" y="7938"/>
                    </a:cubicBezTo>
                    <a:close/>
                    <a:moveTo>
                      <a:pt x="89694" y="0"/>
                    </a:moveTo>
                    <a:cubicBezTo>
                      <a:pt x="125308" y="0"/>
                      <a:pt x="153008" y="29059"/>
                      <a:pt x="153008" y="63401"/>
                    </a:cubicBezTo>
                    <a:cubicBezTo>
                      <a:pt x="153008" y="63401"/>
                      <a:pt x="153008" y="63401"/>
                      <a:pt x="153008" y="126802"/>
                    </a:cubicBezTo>
                    <a:lnTo>
                      <a:pt x="179388" y="126802"/>
                    </a:lnTo>
                    <a:cubicBezTo>
                      <a:pt x="179388" y="126802"/>
                      <a:pt x="179388" y="126802"/>
                      <a:pt x="179388" y="161144"/>
                    </a:cubicBezTo>
                    <a:cubicBezTo>
                      <a:pt x="179388" y="161144"/>
                      <a:pt x="179388" y="161144"/>
                      <a:pt x="150370" y="161144"/>
                    </a:cubicBezTo>
                    <a:cubicBezTo>
                      <a:pt x="150370" y="161144"/>
                      <a:pt x="150370" y="161144"/>
                      <a:pt x="150370" y="240395"/>
                    </a:cubicBezTo>
                    <a:cubicBezTo>
                      <a:pt x="150370" y="240395"/>
                      <a:pt x="150370" y="240395"/>
                      <a:pt x="143774" y="240395"/>
                    </a:cubicBezTo>
                    <a:cubicBezTo>
                      <a:pt x="143774" y="240395"/>
                      <a:pt x="143774" y="240395"/>
                      <a:pt x="142455" y="338138"/>
                    </a:cubicBezTo>
                    <a:cubicBezTo>
                      <a:pt x="142455" y="338138"/>
                      <a:pt x="142455" y="338138"/>
                      <a:pt x="127946" y="338138"/>
                    </a:cubicBezTo>
                    <a:cubicBezTo>
                      <a:pt x="127946" y="338138"/>
                      <a:pt x="127946" y="338138"/>
                      <a:pt x="125308" y="240395"/>
                    </a:cubicBezTo>
                    <a:cubicBezTo>
                      <a:pt x="125308" y="240395"/>
                      <a:pt x="125308" y="240395"/>
                      <a:pt x="120032" y="240395"/>
                    </a:cubicBezTo>
                    <a:cubicBezTo>
                      <a:pt x="120032" y="240395"/>
                      <a:pt x="120032" y="240395"/>
                      <a:pt x="120032" y="161144"/>
                    </a:cubicBezTo>
                    <a:cubicBezTo>
                      <a:pt x="120032" y="161144"/>
                      <a:pt x="120032" y="161144"/>
                      <a:pt x="60676" y="161144"/>
                    </a:cubicBezTo>
                    <a:cubicBezTo>
                      <a:pt x="60676" y="161144"/>
                      <a:pt x="60676" y="161144"/>
                      <a:pt x="60676" y="240395"/>
                    </a:cubicBezTo>
                    <a:cubicBezTo>
                      <a:pt x="60676" y="240395"/>
                      <a:pt x="60676" y="240395"/>
                      <a:pt x="55399" y="240395"/>
                    </a:cubicBezTo>
                    <a:cubicBezTo>
                      <a:pt x="55399" y="240395"/>
                      <a:pt x="55399" y="240395"/>
                      <a:pt x="52761" y="338138"/>
                    </a:cubicBezTo>
                    <a:cubicBezTo>
                      <a:pt x="52761" y="338138"/>
                      <a:pt x="52761" y="338138"/>
                      <a:pt x="39571" y="338138"/>
                    </a:cubicBezTo>
                    <a:cubicBezTo>
                      <a:pt x="39571" y="338138"/>
                      <a:pt x="39571" y="338138"/>
                      <a:pt x="36933" y="240395"/>
                    </a:cubicBezTo>
                    <a:cubicBezTo>
                      <a:pt x="36933" y="240395"/>
                      <a:pt x="36933" y="240395"/>
                      <a:pt x="31657" y="240395"/>
                    </a:cubicBezTo>
                    <a:cubicBezTo>
                      <a:pt x="31657" y="240395"/>
                      <a:pt x="31657" y="240395"/>
                      <a:pt x="31657" y="161144"/>
                    </a:cubicBezTo>
                    <a:cubicBezTo>
                      <a:pt x="31657" y="161144"/>
                      <a:pt x="31657" y="161144"/>
                      <a:pt x="0" y="161144"/>
                    </a:cubicBezTo>
                    <a:cubicBezTo>
                      <a:pt x="0" y="161144"/>
                      <a:pt x="0" y="161144"/>
                      <a:pt x="0" y="126802"/>
                    </a:cubicBezTo>
                    <a:cubicBezTo>
                      <a:pt x="0" y="126802"/>
                      <a:pt x="0" y="126802"/>
                      <a:pt x="26381" y="126802"/>
                    </a:cubicBezTo>
                    <a:cubicBezTo>
                      <a:pt x="26381" y="126802"/>
                      <a:pt x="26381" y="126802"/>
                      <a:pt x="26381" y="63401"/>
                    </a:cubicBezTo>
                    <a:cubicBezTo>
                      <a:pt x="26381" y="29059"/>
                      <a:pt x="54080" y="0"/>
                      <a:pt x="89694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3" name="ïšlïḍè"/>
            <p:cNvGrpSpPr/>
            <p:nvPr/>
          </p:nvGrpSpPr>
          <p:grpSpPr>
            <a:xfrm>
              <a:off x="6074475" y="1849851"/>
              <a:ext cx="4909087" cy="2795468"/>
              <a:chOff x="6074475" y="1849851"/>
              <a:chExt cx="4909087" cy="2795468"/>
            </a:xfrm>
          </p:grpSpPr>
          <p:grpSp>
            <p:nvGrpSpPr>
              <p:cNvPr id="74" name="îsļïḓé"/>
              <p:cNvGrpSpPr/>
              <p:nvPr/>
            </p:nvGrpSpPr>
            <p:grpSpPr>
              <a:xfrm>
                <a:off x="6074475" y="1849851"/>
                <a:ext cx="4909087" cy="2795468"/>
                <a:chOff x="2448694" y="1658840"/>
                <a:chExt cx="7294610" cy="4153896"/>
              </a:xfrm>
            </p:grpSpPr>
            <p:grpSp>
              <p:nvGrpSpPr>
                <p:cNvPr id="76" name="ïsļídè"/>
                <p:cNvGrpSpPr/>
                <p:nvPr/>
              </p:nvGrpSpPr>
              <p:grpSpPr bwMode="auto">
                <a:xfrm>
                  <a:off x="2448694" y="1658840"/>
                  <a:ext cx="7294610" cy="4153896"/>
                  <a:chOff x="8540751" y="4843463"/>
                  <a:chExt cx="8012112" cy="4562475"/>
                </a:xfrm>
                <a:effectLst/>
              </p:grpSpPr>
              <p:sp>
                <p:nvSpPr>
                  <p:cNvPr id="78" name="íṣ1îḍe"/>
                  <p:cNvSpPr/>
                  <p:nvPr/>
                </p:nvSpPr>
                <p:spPr bwMode="auto">
                  <a:xfrm>
                    <a:off x="9321800" y="4843463"/>
                    <a:ext cx="6480176" cy="4421188"/>
                  </a:xfrm>
                  <a:custGeom>
                    <a:avLst/>
                    <a:gdLst>
                      <a:gd name="T0" fmla="*/ 17508 w 18000"/>
                      <a:gd name="T1" fmla="*/ 12280 h 12281"/>
                      <a:gd name="T2" fmla="*/ 491 w 18000"/>
                      <a:gd name="T3" fmla="*/ 12280 h 12281"/>
                      <a:gd name="T4" fmla="*/ 0 w 18000"/>
                      <a:gd name="T5" fmla="*/ 11792 h 12281"/>
                      <a:gd name="T6" fmla="*/ 0 w 18000"/>
                      <a:gd name="T7" fmla="*/ 488 h 12281"/>
                      <a:gd name="T8" fmla="*/ 491 w 18000"/>
                      <a:gd name="T9" fmla="*/ 0 h 12281"/>
                      <a:gd name="T10" fmla="*/ 17508 w 18000"/>
                      <a:gd name="T11" fmla="*/ 0 h 12281"/>
                      <a:gd name="T12" fmla="*/ 17999 w 18000"/>
                      <a:gd name="T13" fmla="*/ 488 h 12281"/>
                      <a:gd name="T14" fmla="*/ 17999 w 18000"/>
                      <a:gd name="T15" fmla="*/ 11792 h 12281"/>
                      <a:gd name="T16" fmla="*/ 17508 w 18000"/>
                      <a:gd name="T17" fmla="*/ 12280 h 1228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000"/>
                      <a:gd name="T28" fmla="*/ 0 h 12281"/>
                      <a:gd name="T29" fmla="*/ 18000 w 18000"/>
                      <a:gd name="T30" fmla="*/ 12281 h 1228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000" h="12281">
                        <a:moveTo>
                          <a:pt x="17508" y="12280"/>
                        </a:moveTo>
                        <a:lnTo>
                          <a:pt x="491" y="12280"/>
                        </a:lnTo>
                        <a:cubicBezTo>
                          <a:pt x="220" y="12280"/>
                          <a:pt x="0" y="12061"/>
                          <a:pt x="0" y="11792"/>
                        </a:cubicBezTo>
                        <a:lnTo>
                          <a:pt x="0" y="488"/>
                        </a:lnTo>
                        <a:cubicBezTo>
                          <a:pt x="0" y="219"/>
                          <a:pt x="220" y="0"/>
                          <a:pt x="491" y="0"/>
                        </a:cubicBezTo>
                        <a:lnTo>
                          <a:pt x="17508" y="0"/>
                        </a:lnTo>
                        <a:cubicBezTo>
                          <a:pt x="17779" y="0"/>
                          <a:pt x="17999" y="219"/>
                          <a:pt x="17999" y="488"/>
                        </a:cubicBezTo>
                        <a:lnTo>
                          <a:pt x="17999" y="11792"/>
                        </a:lnTo>
                        <a:cubicBezTo>
                          <a:pt x="17999" y="12061"/>
                          <a:pt x="17779" y="12280"/>
                          <a:pt x="17508" y="12280"/>
                        </a:cubicBezTo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9" name="îṣḻídè"/>
                  <p:cNvSpPr/>
                  <p:nvPr/>
                </p:nvSpPr>
                <p:spPr bwMode="auto">
                  <a:xfrm>
                    <a:off x="8542336" y="9169402"/>
                    <a:ext cx="8008936" cy="142874"/>
                  </a:xfrm>
                  <a:custGeom>
                    <a:avLst/>
                    <a:gdLst>
                      <a:gd name="T0" fmla="*/ 22247 w 22248"/>
                      <a:gd name="T1" fmla="*/ 398 h 657"/>
                      <a:gd name="T2" fmla="*/ 21410 w 22248"/>
                      <a:gd name="T3" fmla="*/ 656 h 657"/>
                      <a:gd name="T4" fmla="*/ 870 w 22248"/>
                      <a:gd name="T5" fmla="*/ 656 h 657"/>
                      <a:gd name="T6" fmla="*/ 0 w 22248"/>
                      <a:gd name="T7" fmla="*/ 398 h 657"/>
                      <a:gd name="T8" fmla="*/ 0 w 22248"/>
                      <a:gd name="T9" fmla="*/ 0 h 657"/>
                      <a:gd name="T10" fmla="*/ 22247 w 22248"/>
                      <a:gd name="T11" fmla="*/ 0 h 657"/>
                      <a:gd name="T12" fmla="*/ 22247 w 22248"/>
                      <a:gd name="T13" fmla="*/ 398 h 6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248"/>
                      <a:gd name="T22" fmla="*/ 0 h 657"/>
                      <a:gd name="T23" fmla="*/ 22248 w 22248"/>
                      <a:gd name="T24" fmla="*/ 657 h 6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248" h="657">
                        <a:moveTo>
                          <a:pt x="22247" y="398"/>
                        </a:moveTo>
                        <a:cubicBezTo>
                          <a:pt x="22247" y="398"/>
                          <a:pt x="21890" y="656"/>
                          <a:pt x="21410" y="656"/>
                        </a:cubicBezTo>
                        <a:lnTo>
                          <a:pt x="870" y="656"/>
                        </a:lnTo>
                        <a:cubicBezTo>
                          <a:pt x="462" y="656"/>
                          <a:pt x="0" y="398"/>
                          <a:pt x="0" y="398"/>
                        </a:cubicBezTo>
                        <a:lnTo>
                          <a:pt x="0" y="0"/>
                        </a:lnTo>
                        <a:lnTo>
                          <a:pt x="22247" y="0"/>
                        </a:lnTo>
                        <a:lnTo>
                          <a:pt x="22247" y="398"/>
                        </a:ln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0" name="ïšḻiḋê"/>
                  <p:cNvSpPr/>
                  <p:nvPr/>
                </p:nvSpPr>
                <p:spPr bwMode="auto">
                  <a:xfrm>
                    <a:off x="8542339" y="9169399"/>
                    <a:ext cx="8008939" cy="236539"/>
                  </a:xfrm>
                  <a:custGeom>
                    <a:avLst/>
                    <a:gdLst>
                      <a:gd name="T0" fmla="*/ 22247 w 22248"/>
                      <a:gd name="T1" fmla="*/ 398 h 657"/>
                      <a:gd name="T2" fmla="*/ 21410 w 22248"/>
                      <a:gd name="T3" fmla="*/ 656 h 657"/>
                      <a:gd name="T4" fmla="*/ 870 w 22248"/>
                      <a:gd name="T5" fmla="*/ 656 h 657"/>
                      <a:gd name="T6" fmla="*/ 0 w 22248"/>
                      <a:gd name="T7" fmla="*/ 398 h 657"/>
                      <a:gd name="T8" fmla="*/ 0 w 22248"/>
                      <a:gd name="T9" fmla="*/ 0 h 657"/>
                      <a:gd name="T10" fmla="*/ 22247 w 22248"/>
                      <a:gd name="T11" fmla="*/ 0 h 657"/>
                      <a:gd name="T12" fmla="*/ 22247 w 22248"/>
                      <a:gd name="T13" fmla="*/ 398 h 6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248"/>
                      <a:gd name="T22" fmla="*/ 0 h 657"/>
                      <a:gd name="T23" fmla="*/ 22248 w 22248"/>
                      <a:gd name="T24" fmla="*/ 657 h 6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248" h="657">
                        <a:moveTo>
                          <a:pt x="22247" y="398"/>
                        </a:moveTo>
                        <a:cubicBezTo>
                          <a:pt x="22247" y="398"/>
                          <a:pt x="21890" y="656"/>
                          <a:pt x="21410" y="656"/>
                        </a:cubicBezTo>
                        <a:lnTo>
                          <a:pt x="870" y="656"/>
                        </a:lnTo>
                        <a:cubicBezTo>
                          <a:pt x="462" y="656"/>
                          <a:pt x="0" y="398"/>
                          <a:pt x="0" y="398"/>
                        </a:cubicBezTo>
                        <a:lnTo>
                          <a:pt x="0" y="0"/>
                        </a:lnTo>
                        <a:lnTo>
                          <a:pt x="22247" y="0"/>
                        </a:lnTo>
                        <a:lnTo>
                          <a:pt x="22247" y="398"/>
                        </a:lnTo>
                      </a:path>
                    </a:pathLst>
                  </a:custGeom>
                  <a:noFill/>
                  <a:ln w="10080">
                    <a:solidFill>
                      <a:schemeClr val="tx2"/>
                    </a:solidFill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1" name="iṣļíḍe"/>
                  <p:cNvSpPr/>
                  <p:nvPr/>
                </p:nvSpPr>
                <p:spPr bwMode="auto">
                  <a:xfrm>
                    <a:off x="8540751" y="9312275"/>
                    <a:ext cx="8012112" cy="93663"/>
                  </a:xfrm>
                  <a:custGeom>
                    <a:avLst/>
                    <a:gdLst>
                      <a:gd name="T0" fmla="*/ 0 w 22256"/>
                      <a:gd name="T1" fmla="*/ 0 h 262"/>
                      <a:gd name="T2" fmla="*/ 870 w 22256"/>
                      <a:gd name="T3" fmla="*/ 261 h 262"/>
                      <a:gd name="T4" fmla="*/ 21418 w 22256"/>
                      <a:gd name="T5" fmla="*/ 261 h 262"/>
                      <a:gd name="T6" fmla="*/ 22255 w 22256"/>
                      <a:gd name="T7" fmla="*/ 0 h 262"/>
                      <a:gd name="T8" fmla="*/ 0 w 22256"/>
                      <a:gd name="T9" fmla="*/ 0 h 2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256"/>
                      <a:gd name="T16" fmla="*/ 0 h 262"/>
                      <a:gd name="T17" fmla="*/ 22256 w 22256"/>
                      <a:gd name="T18" fmla="*/ 262 h 2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256" h="262">
                        <a:moveTo>
                          <a:pt x="0" y="0"/>
                        </a:moveTo>
                        <a:cubicBezTo>
                          <a:pt x="0" y="0"/>
                          <a:pt x="462" y="261"/>
                          <a:pt x="870" y="261"/>
                        </a:cubicBezTo>
                        <a:lnTo>
                          <a:pt x="21418" y="261"/>
                        </a:lnTo>
                        <a:cubicBezTo>
                          <a:pt x="21898" y="261"/>
                          <a:pt x="22255" y="0"/>
                          <a:pt x="22255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2" name="işļídê"/>
                  <p:cNvSpPr/>
                  <p:nvPr/>
                </p:nvSpPr>
                <p:spPr bwMode="auto">
                  <a:xfrm>
                    <a:off x="11979275" y="9167813"/>
                    <a:ext cx="1141413" cy="88900"/>
                  </a:xfrm>
                  <a:custGeom>
                    <a:avLst/>
                    <a:gdLst>
                      <a:gd name="T0" fmla="*/ 0 w 3171"/>
                      <a:gd name="T1" fmla="*/ 0 h 249"/>
                      <a:gd name="T2" fmla="*/ 349 w 3171"/>
                      <a:gd name="T3" fmla="*/ 248 h 249"/>
                      <a:gd name="T4" fmla="*/ 2821 w 3171"/>
                      <a:gd name="T5" fmla="*/ 248 h 249"/>
                      <a:gd name="T6" fmla="*/ 3170 w 3171"/>
                      <a:gd name="T7" fmla="*/ 0 h 249"/>
                      <a:gd name="T8" fmla="*/ 0 w 317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1"/>
                      <a:gd name="T16" fmla="*/ 0 h 249"/>
                      <a:gd name="T17" fmla="*/ 3171 w 317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1" h="249">
                        <a:moveTo>
                          <a:pt x="0" y="0"/>
                        </a:moveTo>
                        <a:cubicBezTo>
                          <a:pt x="49" y="144"/>
                          <a:pt x="187" y="248"/>
                          <a:pt x="349" y="248"/>
                        </a:cubicBezTo>
                        <a:lnTo>
                          <a:pt x="2821" y="248"/>
                        </a:lnTo>
                        <a:cubicBezTo>
                          <a:pt x="2983" y="248"/>
                          <a:pt x="3120" y="144"/>
                          <a:pt x="3170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3" name="îṡľîḍé"/>
                  <p:cNvSpPr/>
                  <p:nvPr/>
                </p:nvSpPr>
                <p:spPr bwMode="auto">
                  <a:xfrm>
                    <a:off x="12571413" y="4937125"/>
                    <a:ext cx="38100" cy="36513"/>
                  </a:xfrm>
                  <a:custGeom>
                    <a:avLst/>
                    <a:gdLst>
                      <a:gd name="T0" fmla="*/ 51 w 104"/>
                      <a:gd name="T1" fmla="*/ 102 h 103"/>
                      <a:gd name="T2" fmla="*/ 0 w 104"/>
                      <a:gd name="T3" fmla="*/ 51 h 103"/>
                      <a:gd name="T4" fmla="*/ 51 w 104"/>
                      <a:gd name="T5" fmla="*/ 0 h 103"/>
                      <a:gd name="T6" fmla="*/ 103 w 104"/>
                      <a:gd name="T7" fmla="*/ 51 h 103"/>
                      <a:gd name="T8" fmla="*/ 51 w 104"/>
                      <a:gd name="T9" fmla="*/ 102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103"/>
                      <a:gd name="T17" fmla="*/ 104 w 104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103">
                        <a:moveTo>
                          <a:pt x="51" y="102"/>
                        </a:moveTo>
                        <a:cubicBezTo>
                          <a:pt x="23" y="102"/>
                          <a:pt x="0" y="79"/>
                          <a:pt x="0" y="51"/>
                        </a:cubicBezTo>
                        <a:cubicBezTo>
                          <a:pt x="0" y="22"/>
                          <a:pt x="23" y="0"/>
                          <a:pt x="51" y="0"/>
                        </a:cubicBezTo>
                        <a:cubicBezTo>
                          <a:pt x="80" y="0"/>
                          <a:pt x="103" y="22"/>
                          <a:pt x="103" y="51"/>
                        </a:cubicBezTo>
                        <a:cubicBezTo>
                          <a:pt x="103" y="79"/>
                          <a:pt x="80" y="102"/>
                          <a:pt x="51" y="102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77" name="išļíḓè"/>
                <p:cNvSpPr/>
                <p:nvPr/>
              </p:nvSpPr>
              <p:spPr>
                <a:xfrm>
                  <a:off x="3387047" y="1980045"/>
                  <a:ext cx="5417906" cy="34178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5" name="í$ḷíďê"/>
              <p:cNvSpPr/>
              <p:nvPr/>
            </p:nvSpPr>
            <p:spPr>
              <a:xfrm>
                <a:off x="6705961" y="2061151"/>
                <a:ext cx="3646113" cy="2289776"/>
              </a:xfrm>
              <a:prstGeom prst="rect">
                <a:avLst/>
              </a:prstGeom>
              <a:blipFill>
                <a:blip r:embed="rId4" cstate="email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考核组织和管理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档案管理</a:t>
              </a:r>
            </a:p>
          </p:txBody>
        </p:sp>
      </p:grpSp>
      <p:grpSp>
        <p:nvGrpSpPr>
          <p:cNvPr id="41" name="îṣḷiḍè"/>
          <p:cNvGrpSpPr/>
          <p:nvPr/>
        </p:nvGrpSpPr>
        <p:grpSpPr>
          <a:xfrm>
            <a:off x="811212" y="3194104"/>
            <a:ext cx="10569575" cy="2765688"/>
            <a:chOff x="365125" y="2581013"/>
            <a:chExt cx="11375619" cy="2976602"/>
          </a:xfrm>
        </p:grpSpPr>
        <p:grpSp>
          <p:nvGrpSpPr>
            <p:cNvPr id="45" name="íşḻïḑè"/>
            <p:cNvGrpSpPr/>
            <p:nvPr/>
          </p:nvGrpSpPr>
          <p:grpSpPr>
            <a:xfrm>
              <a:off x="365125" y="2581013"/>
              <a:ext cx="2592288" cy="2576179"/>
              <a:chOff x="365125" y="2757659"/>
              <a:chExt cx="2592288" cy="2576179"/>
            </a:xfrm>
          </p:grpSpPr>
          <p:sp>
            <p:nvSpPr>
              <p:cNvPr id="102" name="iŝḷiḋè"/>
              <p:cNvSpPr/>
              <p:nvPr/>
            </p:nvSpPr>
            <p:spPr bwMode="auto">
              <a:xfrm rot="10800000">
                <a:off x="365125" y="2757659"/>
                <a:ext cx="2592288" cy="2576179"/>
              </a:xfrm>
              <a:custGeom>
                <a:avLst/>
                <a:gdLst>
                  <a:gd name="connsiteX0" fmla="*/ 1296000 w 2592288"/>
                  <a:gd name="connsiteY0" fmla="*/ 0 h 2976602"/>
                  <a:gd name="connsiteX1" fmla="*/ 2592000 w 2592288"/>
                  <a:gd name="connsiteY1" fmla="*/ 384314 h 2976602"/>
                  <a:gd name="connsiteX2" fmla="*/ 2592288 w 2592288"/>
                  <a:gd name="connsiteY2" fmla="*/ 384314 h 2976602"/>
                  <a:gd name="connsiteX3" fmla="*/ 2592288 w 2592288"/>
                  <a:gd name="connsiteY3" fmla="*/ 2976602 h 2976602"/>
                  <a:gd name="connsiteX4" fmla="*/ 0 w 2592288"/>
                  <a:gd name="connsiteY4" fmla="*/ 2976602 h 2976602"/>
                  <a:gd name="connsiteX5" fmla="*/ 0 w 2592288"/>
                  <a:gd name="connsiteY5" fmla="*/ 384314 h 297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2288" h="2976602">
                    <a:moveTo>
                      <a:pt x="1296000" y="0"/>
                    </a:moveTo>
                    <a:lnTo>
                      <a:pt x="2592000" y="384314"/>
                    </a:lnTo>
                    <a:lnTo>
                      <a:pt x="2592288" y="384314"/>
                    </a:lnTo>
                    <a:lnTo>
                      <a:pt x="2592288" y="2976602"/>
                    </a:lnTo>
                    <a:lnTo>
                      <a:pt x="0" y="2976602"/>
                    </a:lnTo>
                    <a:lnTo>
                      <a:pt x="0" y="384314"/>
                    </a:ln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3" name="iṥ1îďè"/>
              <p:cNvGrpSpPr/>
              <p:nvPr/>
            </p:nvGrpSpPr>
            <p:grpSpPr>
              <a:xfrm>
                <a:off x="1328229" y="3157591"/>
                <a:ext cx="666078" cy="666078"/>
                <a:chOff x="2427497" y="5247105"/>
                <a:chExt cx="415102" cy="415102"/>
              </a:xfrm>
              <a:solidFill>
                <a:schemeClr val="bg1"/>
              </a:solidFill>
            </p:grpSpPr>
            <p:sp>
              <p:nvSpPr>
                <p:cNvPr id="107" name="íŝ1îḑé"/>
                <p:cNvSpPr/>
                <p:nvPr/>
              </p:nvSpPr>
              <p:spPr>
                <a:xfrm>
                  <a:off x="2427497" y="5247105"/>
                  <a:ext cx="415102" cy="41510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8" name="ïṩļiḓè"/>
                <p:cNvSpPr/>
                <p:nvPr/>
              </p:nvSpPr>
              <p:spPr>
                <a:xfrm>
                  <a:off x="2508812" y="5328618"/>
                  <a:ext cx="252474" cy="252074"/>
                </a:xfrm>
                <a:custGeom>
                  <a:avLst/>
                  <a:gdLst>
                    <a:gd name="connsiteX0" fmla="*/ 325000 h 606722"/>
                    <a:gd name="connsiteY0" fmla="*/ 325000 h 606722"/>
                    <a:gd name="connsiteX1" fmla="*/ 325000 h 606722"/>
                    <a:gd name="connsiteY1" fmla="*/ 325000 h 606722"/>
                    <a:gd name="connsiteX2" fmla="*/ 325000 h 606722"/>
                    <a:gd name="connsiteY2" fmla="*/ 325000 h 606722"/>
                    <a:gd name="connsiteX3" fmla="*/ 325000 h 606722"/>
                    <a:gd name="connsiteY3" fmla="*/ 325000 h 606722"/>
                    <a:gd name="connsiteX4" fmla="*/ 325000 h 606722"/>
                    <a:gd name="connsiteY4" fmla="*/ 325000 h 606722"/>
                    <a:gd name="connsiteX5" fmla="*/ 325000 h 606722"/>
                    <a:gd name="connsiteY5" fmla="*/ 325000 h 606722"/>
                    <a:gd name="connsiteX6" fmla="*/ 325000 h 606722"/>
                    <a:gd name="connsiteY6" fmla="*/ 325000 h 606722"/>
                    <a:gd name="connsiteX7" fmla="*/ 325000 h 606722"/>
                    <a:gd name="connsiteY7" fmla="*/ 325000 h 606722"/>
                    <a:gd name="connsiteX8" fmla="*/ 325000 h 606722"/>
                    <a:gd name="connsiteY8" fmla="*/ 325000 h 606722"/>
                    <a:gd name="connsiteX9" fmla="*/ 325000 h 606722"/>
                    <a:gd name="connsiteY9" fmla="*/ 325000 h 606722"/>
                    <a:gd name="connsiteX10" fmla="*/ 325000 h 606722"/>
                    <a:gd name="connsiteY10" fmla="*/ 325000 h 606722"/>
                    <a:gd name="connsiteX11" fmla="*/ 325000 h 606722"/>
                    <a:gd name="connsiteY11" fmla="*/ 325000 h 606722"/>
                    <a:gd name="connsiteX12" fmla="*/ 325000 h 606722"/>
                    <a:gd name="connsiteY12" fmla="*/ 325000 h 606722"/>
                    <a:gd name="connsiteX13" fmla="*/ 325000 h 606722"/>
                    <a:gd name="connsiteY13" fmla="*/ 325000 h 606722"/>
                    <a:gd name="connsiteX14" fmla="*/ 325000 h 606722"/>
                    <a:gd name="connsiteY14" fmla="*/ 325000 h 606722"/>
                    <a:gd name="connsiteX15" fmla="*/ 325000 h 606722"/>
                    <a:gd name="connsiteY15" fmla="*/ 325000 h 606722"/>
                    <a:gd name="connsiteX16" fmla="*/ 325000 h 606722"/>
                    <a:gd name="connsiteY16" fmla="*/ 325000 h 606722"/>
                    <a:gd name="connsiteX17" fmla="*/ 325000 h 606722"/>
                    <a:gd name="connsiteY17" fmla="*/ 325000 h 606722"/>
                    <a:gd name="connsiteX18" fmla="*/ 325000 h 606722"/>
                    <a:gd name="connsiteY18" fmla="*/ 325000 h 606722"/>
                    <a:gd name="connsiteX19" fmla="*/ 325000 h 606722"/>
                    <a:gd name="connsiteY19" fmla="*/ 325000 h 606722"/>
                    <a:gd name="connsiteX20" fmla="*/ 325000 h 606722"/>
                    <a:gd name="connsiteY20" fmla="*/ 325000 h 606722"/>
                    <a:gd name="connsiteX21" fmla="*/ 325000 h 606722"/>
                    <a:gd name="connsiteY21" fmla="*/ 325000 h 606722"/>
                    <a:gd name="connsiteX22" fmla="*/ 325000 h 606722"/>
                    <a:gd name="connsiteY22" fmla="*/ 325000 h 606722"/>
                    <a:gd name="connsiteX23" fmla="*/ 325000 h 606722"/>
                    <a:gd name="connsiteY23" fmla="*/ 325000 h 606722"/>
                    <a:gd name="connsiteX24" fmla="*/ 325000 h 606722"/>
                    <a:gd name="connsiteY24" fmla="*/ 325000 h 606722"/>
                    <a:gd name="connsiteX25" fmla="*/ 325000 h 606722"/>
                    <a:gd name="connsiteY25" fmla="*/ 325000 h 606722"/>
                    <a:gd name="connsiteX26" fmla="*/ 325000 h 606722"/>
                    <a:gd name="connsiteY26" fmla="*/ 325000 h 606722"/>
                    <a:gd name="connsiteX27" fmla="*/ 325000 h 606722"/>
                    <a:gd name="connsiteY27" fmla="*/ 325000 h 606722"/>
                    <a:gd name="connsiteX28" fmla="*/ 325000 h 606722"/>
                    <a:gd name="connsiteY28" fmla="*/ 325000 h 606722"/>
                    <a:gd name="connsiteX29" fmla="*/ 325000 h 606722"/>
                    <a:gd name="connsiteY29" fmla="*/ 325000 h 606722"/>
                    <a:gd name="connsiteX30" fmla="*/ 325000 h 606722"/>
                    <a:gd name="connsiteY30" fmla="*/ 325000 h 606722"/>
                    <a:gd name="connsiteX31" fmla="*/ 325000 h 606722"/>
                    <a:gd name="connsiteY31" fmla="*/ 325000 h 606722"/>
                    <a:gd name="connsiteX32" fmla="*/ 325000 h 606722"/>
                    <a:gd name="connsiteY32" fmla="*/ 325000 h 606722"/>
                    <a:gd name="connsiteX33" fmla="*/ 325000 h 606722"/>
                    <a:gd name="connsiteY33" fmla="*/ 325000 h 606722"/>
                    <a:gd name="connsiteX34" fmla="*/ 325000 h 606722"/>
                    <a:gd name="connsiteY34" fmla="*/ 325000 h 606722"/>
                    <a:gd name="connsiteX35" fmla="*/ 325000 h 606722"/>
                    <a:gd name="connsiteY35" fmla="*/ 325000 h 606722"/>
                    <a:gd name="connsiteX36" fmla="*/ 325000 h 606722"/>
                    <a:gd name="connsiteY36" fmla="*/ 325000 h 606722"/>
                    <a:gd name="connsiteX37" fmla="*/ 325000 h 606722"/>
                    <a:gd name="connsiteY37" fmla="*/ 325000 h 606722"/>
                    <a:gd name="connsiteX38" fmla="*/ 325000 h 606722"/>
                    <a:gd name="connsiteY38" fmla="*/ 325000 h 606722"/>
                    <a:gd name="connsiteX39" fmla="*/ 325000 h 606722"/>
                    <a:gd name="connsiteY39" fmla="*/ 32500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81459" h="580542">
                      <a:moveTo>
                        <a:pt x="213875" y="146706"/>
                      </a:moveTo>
                      <a:cubicBezTo>
                        <a:pt x="227226" y="146706"/>
                        <a:pt x="238084" y="157547"/>
                        <a:pt x="238084" y="171055"/>
                      </a:cubicBezTo>
                      <a:cubicBezTo>
                        <a:pt x="238084" y="184562"/>
                        <a:pt x="227226" y="195493"/>
                        <a:pt x="213875" y="195493"/>
                      </a:cubicBezTo>
                      <a:cubicBezTo>
                        <a:pt x="161630" y="195493"/>
                        <a:pt x="118998" y="238236"/>
                        <a:pt x="118998" y="290755"/>
                      </a:cubicBezTo>
                      <a:cubicBezTo>
                        <a:pt x="118998" y="300086"/>
                        <a:pt x="120422" y="309328"/>
                        <a:pt x="123092" y="318214"/>
                      </a:cubicBezTo>
                      <a:cubicBezTo>
                        <a:pt x="126741" y="330300"/>
                        <a:pt x="120422" y="343274"/>
                        <a:pt x="108673" y="347895"/>
                      </a:cubicBezTo>
                      <a:cubicBezTo>
                        <a:pt x="72182" y="362291"/>
                        <a:pt x="48507" y="397126"/>
                        <a:pt x="48507" y="436582"/>
                      </a:cubicBezTo>
                      <a:cubicBezTo>
                        <a:pt x="48507" y="489101"/>
                        <a:pt x="91050" y="531844"/>
                        <a:pt x="143384" y="531844"/>
                      </a:cubicBezTo>
                      <a:lnTo>
                        <a:pt x="438164" y="531844"/>
                      </a:lnTo>
                      <a:cubicBezTo>
                        <a:pt x="490320" y="531844"/>
                        <a:pt x="532952" y="489101"/>
                        <a:pt x="532952" y="436582"/>
                      </a:cubicBezTo>
                      <a:cubicBezTo>
                        <a:pt x="532952" y="408678"/>
                        <a:pt x="520759" y="382108"/>
                        <a:pt x="499398" y="363979"/>
                      </a:cubicBezTo>
                      <a:cubicBezTo>
                        <a:pt x="494147" y="359625"/>
                        <a:pt x="491032" y="353049"/>
                        <a:pt x="490854" y="346207"/>
                      </a:cubicBezTo>
                      <a:cubicBezTo>
                        <a:pt x="489252" y="294399"/>
                        <a:pt x="447598" y="253876"/>
                        <a:pt x="395976" y="253876"/>
                      </a:cubicBezTo>
                      <a:cubicBezTo>
                        <a:pt x="382625" y="253876"/>
                        <a:pt x="371767" y="243035"/>
                        <a:pt x="371767" y="229528"/>
                      </a:cubicBezTo>
                      <a:cubicBezTo>
                        <a:pt x="371767" y="216020"/>
                        <a:pt x="382625" y="205090"/>
                        <a:pt x="395976" y="205090"/>
                      </a:cubicBezTo>
                      <a:cubicBezTo>
                        <a:pt x="433535" y="205090"/>
                        <a:pt x="468959" y="219575"/>
                        <a:pt x="495927" y="245879"/>
                      </a:cubicBezTo>
                      <a:cubicBezTo>
                        <a:pt x="520225" y="269517"/>
                        <a:pt x="535177" y="300441"/>
                        <a:pt x="538648" y="334032"/>
                      </a:cubicBezTo>
                      <a:cubicBezTo>
                        <a:pt x="565972" y="361047"/>
                        <a:pt x="581459" y="397748"/>
                        <a:pt x="581459" y="436582"/>
                      </a:cubicBezTo>
                      <a:cubicBezTo>
                        <a:pt x="581459" y="516026"/>
                        <a:pt x="517199" y="580542"/>
                        <a:pt x="438164" y="580542"/>
                      </a:cubicBezTo>
                      <a:lnTo>
                        <a:pt x="143384" y="580542"/>
                      </a:lnTo>
                      <a:cubicBezTo>
                        <a:pt x="64349" y="580542"/>
                        <a:pt x="0" y="516026"/>
                        <a:pt x="0" y="436582"/>
                      </a:cubicBezTo>
                      <a:cubicBezTo>
                        <a:pt x="0" y="407079"/>
                        <a:pt x="8811" y="378820"/>
                        <a:pt x="25544" y="354471"/>
                      </a:cubicBezTo>
                      <a:cubicBezTo>
                        <a:pt x="37737" y="336698"/>
                        <a:pt x="53669" y="322124"/>
                        <a:pt x="72004" y="311638"/>
                      </a:cubicBezTo>
                      <a:cubicBezTo>
                        <a:pt x="70936" y="304618"/>
                        <a:pt x="70491" y="297598"/>
                        <a:pt x="70491" y="290666"/>
                      </a:cubicBezTo>
                      <a:cubicBezTo>
                        <a:pt x="70491" y="211222"/>
                        <a:pt x="134840" y="146706"/>
                        <a:pt x="213875" y="146706"/>
                      </a:cubicBezTo>
                      <a:close/>
                      <a:moveTo>
                        <a:pt x="301555" y="0"/>
                      </a:moveTo>
                      <a:cubicBezTo>
                        <a:pt x="314815" y="0"/>
                        <a:pt x="325673" y="10930"/>
                        <a:pt x="325673" y="24259"/>
                      </a:cubicBezTo>
                      <a:lnTo>
                        <a:pt x="325673" y="369392"/>
                      </a:lnTo>
                      <a:lnTo>
                        <a:pt x="379960" y="313055"/>
                      </a:lnTo>
                      <a:cubicBezTo>
                        <a:pt x="389215" y="303458"/>
                        <a:pt x="404433" y="303191"/>
                        <a:pt x="414045" y="312522"/>
                      </a:cubicBezTo>
                      <a:cubicBezTo>
                        <a:pt x="423567" y="321763"/>
                        <a:pt x="423745" y="337225"/>
                        <a:pt x="414490" y="346822"/>
                      </a:cubicBezTo>
                      <a:lnTo>
                        <a:pt x="318642" y="446079"/>
                      </a:lnTo>
                      <a:cubicBezTo>
                        <a:pt x="314103" y="450788"/>
                        <a:pt x="307874" y="453454"/>
                        <a:pt x="301288" y="453454"/>
                      </a:cubicBezTo>
                      <a:cubicBezTo>
                        <a:pt x="294791" y="453454"/>
                        <a:pt x="288473" y="450788"/>
                        <a:pt x="284023" y="446079"/>
                      </a:cubicBezTo>
                      <a:lnTo>
                        <a:pt x="188086" y="346822"/>
                      </a:lnTo>
                      <a:cubicBezTo>
                        <a:pt x="178742" y="337225"/>
                        <a:pt x="179009" y="321941"/>
                        <a:pt x="188620" y="312522"/>
                      </a:cubicBezTo>
                      <a:cubicBezTo>
                        <a:pt x="198054" y="303191"/>
                        <a:pt x="213361" y="303458"/>
                        <a:pt x="222617" y="313055"/>
                      </a:cubicBezTo>
                      <a:lnTo>
                        <a:pt x="277437" y="369392"/>
                      </a:lnTo>
                      <a:lnTo>
                        <a:pt x="277437" y="24259"/>
                      </a:lnTo>
                      <a:cubicBezTo>
                        <a:pt x="277437" y="10930"/>
                        <a:pt x="288295" y="0"/>
                        <a:pt x="301555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4" name="îS1íḓe"/>
              <p:cNvGrpSpPr/>
              <p:nvPr/>
            </p:nvGrpSpPr>
            <p:grpSpPr>
              <a:xfrm>
                <a:off x="551909" y="4046965"/>
                <a:ext cx="2218718" cy="918750"/>
                <a:chOff x="588553" y="4526793"/>
                <a:chExt cx="2218718" cy="918750"/>
              </a:xfrm>
            </p:grpSpPr>
            <p:sp>
              <p:nvSpPr>
                <p:cNvPr id="105" name="íśľiďé"/>
                <p:cNvSpPr/>
                <p:nvPr/>
              </p:nvSpPr>
              <p:spPr>
                <a:xfrm>
                  <a:off x="588553" y="4921572"/>
                  <a:ext cx="2218718" cy="5239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12" tIns="45700" rIns="91412" bIns="45700" anchor="t" anchorCtr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buSzPct val="25000"/>
                  </a:pPr>
                  <a:r>
                    <a:rPr lang="zh-CN" altLang="en-US" sz="1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此部分内容作为文字排版占位显示（建议使用主题字体）。</a:t>
                  </a:r>
                </a:p>
              </p:txBody>
            </p:sp>
            <p:sp>
              <p:nvSpPr>
                <p:cNvPr id="106" name="îśľiḑé"/>
                <p:cNvSpPr/>
                <p:nvPr/>
              </p:nvSpPr>
              <p:spPr>
                <a:xfrm>
                  <a:off x="1028526" y="4526793"/>
                  <a:ext cx="1338772" cy="3925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12" tIns="45700" rIns="91412" bIns="45700" anchor="t" anchorCtr="0">
                  <a:normAutofit/>
                </a:bodyPr>
                <a:lstStyle/>
                <a:p>
                  <a:pPr algn="ctr">
                    <a:buSzPct val="25000"/>
                  </a:pPr>
                  <a:r>
                    <a:rPr lang="zh-CN" altLang="en-US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培训教材</a:t>
                  </a:r>
                </a:p>
              </p:txBody>
            </p:sp>
          </p:grpSp>
        </p:grpSp>
        <p:grpSp>
          <p:nvGrpSpPr>
            <p:cNvPr id="46" name="íṧľiḓe"/>
            <p:cNvGrpSpPr/>
            <p:nvPr/>
          </p:nvGrpSpPr>
          <p:grpSpPr>
            <a:xfrm>
              <a:off x="9148456" y="2581013"/>
              <a:ext cx="2592288" cy="2576179"/>
              <a:chOff x="9148456" y="2757659"/>
              <a:chExt cx="2592288" cy="2576179"/>
            </a:xfrm>
          </p:grpSpPr>
          <p:sp>
            <p:nvSpPr>
              <p:cNvPr id="65" name="íṩľîďe"/>
              <p:cNvSpPr/>
              <p:nvPr/>
            </p:nvSpPr>
            <p:spPr bwMode="auto">
              <a:xfrm rot="10800000">
                <a:off x="9148456" y="2757659"/>
                <a:ext cx="2592288" cy="2576179"/>
              </a:xfrm>
              <a:custGeom>
                <a:avLst/>
                <a:gdLst>
                  <a:gd name="connsiteX0" fmla="*/ 1296000 w 2592288"/>
                  <a:gd name="connsiteY0" fmla="*/ 0 h 2976602"/>
                  <a:gd name="connsiteX1" fmla="*/ 2592000 w 2592288"/>
                  <a:gd name="connsiteY1" fmla="*/ 384314 h 2976602"/>
                  <a:gd name="connsiteX2" fmla="*/ 2592288 w 2592288"/>
                  <a:gd name="connsiteY2" fmla="*/ 384314 h 2976602"/>
                  <a:gd name="connsiteX3" fmla="*/ 2592288 w 2592288"/>
                  <a:gd name="connsiteY3" fmla="*/ 2976602 h 2976602"/>
                  <a:gd name="connsiteX4" fmla="*/ 0 w 2592288"/>
                  <a:gd name="connsiteY4" fmla="*/ 2976602 h 2976602"/>
                  <a:gd name="connsiteX5" fmla="*/ 0 w 2592288"/>
                  <a:gd name="connsiteY5" fmla="*/ 384314 h 297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2288" h="2976602">
                    <a:moveTo>
                      <a:pt x="1296000" y="0"/>
                    </a:moveTo>
                    <a:lnTo>
                      <a:pt x="2592000" y="384314"/>
                    </a:lnTo>
                    <a:lnTo>
                      <a:pt x="2592288" y="384314"/>
                    </a:lnTo>
                    <a:lnTo>
                      <a:pt x="2592288" y="2976602"/>
                    </a:lnTo>
                    <a:lnTo>
                      <a:pt x="0" y="2976602"/>
                    </a:lnTo>
                    <a:lnTo>
                      <a:pt x="0" y="384314"/>
                    </a:ln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6" name="i$lîḋé"/>
              <p:cNvGrpSpPr/>
              <p:nvPr/>
            </p:nvGrpSpPr>
            <p:grpSpPr>
              <a:xfrm>
                <a:off x="9335241" y="3157592"/>
                <a:ext cx="2218718" cy="1808123"/>
                <a:chOff x="4986641" y="2320795"/>
                <a:chExt cx="2218718" cy="1808123"/>
              </a:xfrm>
            </p:grpSpPr>
            <p:grpSp>
              <p:nvGrpSpPr>
                <p:cNvPr id="67" name="ïṣľide"/>
                <p:cNvGrpSpPr/>
                <p:nvPr/>
              </p:nvGrpSpPr>
              <p:grpSpPr>
                <a:xfrm>
                  <a:off x="5762961" y="2320795"/>
                  <a:ext cx="666078" cy="666078"/>
                  <a:chOff x="2427497" y="5247105"/>
                  <a:chExt cx="415102" cy="415102"/>
                </a:xfrm>
                <a:solidFill>
                  <a:schemeClr val="bg1"/>
                </a:solidFill>
              </p:grpSpPr>
              <p:sp>
                <p:nvSpPr>
                  <p:cNvPr id="100" name="îŝļïḍê"/>
                  <p:cNvSpPr/>
                  <p:nvPr/>
                </p:nvSpPr>
                <p:spPr>
                  <a:xfrm>
                    <a:off x="2427497" y="5247105"/>
                    <a:ext cx="415102" cy="41510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1" name="íšļidè"/>
                  <p:cNvSpPr/>
                  <p:nvPr/>
                </p:nvSpPr>
                <p:spPr>
                  <a:xfrm>
                    <a:off x="2523710" y="5328417"/>
                    <a:ext cx="222678" cy="252474"/>
                  </a:xfrm>
                  <a:custGeom>
                    <a:avLst/>
                    <a:gdLst>
                      <a:gd name="T0" fmla="*/ 2125 w 2288"/>
                      <a:gd name="T1" fmla="*/ 924 h 2598"/>
                      <a:gd name="T2" fmla="*/ 1863 w 2288"/>
                      <a:gd name="T3" fmla="*/ 1258 h 2598"/>
                      <a:gd name="T4" fmla="*/ 1848 w 2288"/>
                      <a:gd name="T5" fmla="*/ 1586 h 2598"/>
                      <a:gd name="T6" fmla="*/ 1899 w 2288"/>
                      <a:gd name="T7" fmla="*/ 1716 h 2598"/>
                      <a:gd name="T8" fmla="*/ 1211 w 2288"/>
                      <a:gd name="T9" fmla="*/ 2079 h 2598"/>
                      <a:gd name="T10" fmla="*/ 1176 w 2288"/>
                      <a:gd name="T11" fmla="*/ 2038 h 2598"/>
                      <a:gd name="T12" fmla="*/ 1200 w 2288"/>
                      <a:gd name="T13" fmla="*/ 965 h 2598"/>
                      <a:gd name="T14" fmla="*/ 1409 w 2288"/>
                      <a:gd name="T15" fmla="*/ 1012 h 2598"/>
                      <a:gd name="T16" fmla="*/ 1522 w 2288"/>
                      <a:gd name="T17" fmla="*/ 978 h 2598"/>
                      <a:gd name="T18" fmla="*/ 1526 w 2288"/>
                      <a:gd name="T19" fmla="*/ 847 h 2598"/>
                      <a:gd name="T20" fmla="*/ 1387 w 2288"/>
                      <a:gd name="T21" fmla="*/ 828 h 2598"/>
                      <a:gd name="T22" fmla="*/ 1193 w 2288"/>
                      <a:gd name="T23" fmla="*/ 584 h 2598"/>
                      <a:gd name="T24" fmla="*/ 1375 w 2288"/>
                      <a:gd name="T25" fmla="*/ 124 h 2598"/>
                      <a:gd name="T26" fmla="*/ 1109 w 2288"/>
                      <a:gd name="T27" fmla="*/ 37 h 2598"/>
                      <a:gd name="T28" fmla="*/ 1013 w 2288"/>
                      <a:gd name="T29" fmla="*/ 570 h 2598"/>
                      <a:gd name="T30" fmla="*/ 1056 w 2288"/>
                      <a:gd name="T31" fmla="*/ 808 h 2598"/>
                      <a:gd name="T32" fmla="*/ 891 w 2288"/>
                      <a:gd name="T33" fmla="*/ 784 h 2598"/>
                      <a:gd name="T34" fmla="*/ 748 w 2288"/>
                      <a:gd name="T35" fmla="*/ 921 h 2598"/>
                      <a:gd name="T36" fmla="*/ 899 w 2288"/>
                      <a:gd name="T37" fmla="*/ 946 h 2598"/>
                      <a:gd name="T38" fmla="*/ 1024 w 2288"/>
                      <a:gd name="T39" fmla="*/ 1479 h 2598"/>
                      <a:gd name="T40" fmla="*/ 1022 w 2288"/>
                      <a:gd name="T41" fmla="*/ 2081 h 2598"/>
                      <a:gd name="T42" fmla="*/ 434 w 2288"/>
                      <a:gd name="T43" fmla="*/ 1569 h 2598"/>
                      <a:gd name="T44" fmla="*/ 395 w 2288"/>
                      <a:gd name="T45" fmla="*/ 1470 h 2598"/>
                      <a:gd name="T46" fmla="*/ 88 w 2288"/>
                      <a:gd name="T47" fmla="*/ 1148 h 2598"/>
                      <a:gd name="T48" fmla="*/ 101 w 2288"/>
                      <a:gd name="T49" fmla="*/ 1658 h 2598"/>
                      <a:gd name="T50" fmla="*/ 906 w 2288"/>
                      <a:gd name="T51" fmla="*/ 2228 h 2598"/>
                      <a:gd name="T52" fmla="*/ 1177 w 2288"/>
                      <a:gd name="T53" fmla="*/ 2500 h 2598"/>
                      <a:gd name="T54" fmla="*/ 1223 w 2288"/>
                      <a:gd name="T55" fmla="*/ 2405 h 2598"/>
                      <a:gd name="T56" fmla="*/ 1273 w 2288"/>
                      <a:gd name="T57" fmla="*/ 2328 h 2598"/>
                      <a:gd name="T58" fmla="*/ 1280 w 2288"/>
                      <a:gd name="T59" fmla="*/ 2234 h 2598"/>
                      <a:gd name="T60" fmla="*/ 2094 w 2288"/>
                      <a:gd name="T61" fmla="*/ 1624 h 2598"/>
                      <a:gd name="T62" fmla="*/ 2274 w 2288"/>
                      <a:gd name="T63" fmla="*/ 1517 h 2598"/>
                      <a:gd name="T64" fmla="*/ 1065 w 2288"/>
                      <a:gd name="T65" fmla="*/ 420 h 2598"/>
                      <a:gd name="T66" fmla="*/ 1131 w 2288"/>
                      <a:gd name="T67" fmla="*/ 148 h 2598"/>
                      <a:gd name="T68" fmla="*/ 1165 w 2288"/>
                      <a:gd name="T69" fmla="*/ 430 h 2598"/>
                      <a:gd name="T70" fmla="*/ 1065 w 2288"/>
                      <a:gd name="T71" fmla="*/ 420 h 2598"/>
                      <a:gd name="T72" fmla="*/ 1040 w 2288"/>
                      <a:gd name="T73" fmla="*/ 2287 h 2598"/>
                      <a:gd name="T74" fmla="*/ 1032 w 2288"/>
                      <a:gd name="T75" fmla="*/ 2241 h 25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288" h="2598">
                        <a:moveTo>
                          <a:pt x="2281" y="1465"/>
                        </a:moveTo>
                        <a:cubicBezTo>
                          <a:pt x="2220" y="1286"/>
                          <a:pt x="2159" y="1111"/>
                          <a:pt x="2125" y="924"/>
                        </a:cubicBezTo>
                        <a:cubicBezTo>
                          <a:pt x="2112" y="850"/>
                          <a:pt x="2015" y="868"/>
                          <a:pt x="1992" y="924"/>
                        </a:cubicBezTo>
                        <a:cubicBezTo>
                          <a:pt x="1948" y="1035"/>
                          <a:pt x="1904" y="1146"/>
                          <a:pt x="1863" y="1258"/>
                        </a:cubicBezTo>
                        <a:cubicBezTo>
                          <a:pt x="1840" y="1319"/>
                          <a:pt x="1790" y="1411"/>
                          <a:pt x="1809" y="1480"/>
                        </a:cubicBezTo>
                        <a:cubicBezTo>
                          <a:pt x="1783" y="1516"/>
                          <a:pt x="1783" y="1565"/>
                          <a:pt x="1848" y="1586"/>
                        </a:cubicBezTo>
                        <a:cubicBezTo>
                          <a:pt x="1878" y="1596"/>
                          <a:pt x="1908" y="1602"/>
                          <a:pt x="1938" y="1607"/>
                        </a:cubicBezTo>
                        <a:cubicBezTo>
                          <a:pt x="1927" y="1644"/>
                          <a:pt x="1916" y="1681"/>
                          <a:pt x="1899" y="1716"/>
                        </a:cubicBezTo>
                        <a:cubicBezTo>
                          <a:pt x="1861" y="1789"/>
                          <a:pt x="1799" y="1850"/>
                          <a:pt x="1734" y="1899"/>
                        </a:cubicBezTo>
                        <a:cubicBezTo>
                          <a:pt x="1586" y="2012"/>
                          <a:pt x="1393" y="2062"/>
                          <a:pt x="1211" y="2079"/>
                        </a:cubicBezTo>
                        <a:cubicBezTo>
                          <a:pt x="1201" y="2080"/>
                          <a:pt x="1190" y="2080"/>
                          <a:pt x="1180" y="2081"/>
                        </a:cubicBezTo>
                        <a:cubicBezTo>
                          <a:pt x="1178" y="2066"/>
                          <a:pt x="1177" y="2052"/>
                          <a:pt x="1176" y="2038"/>
                        </a:cubicBezTo>
                        <a:cubicBezTo>
                          <a:pt x="1167" y="1852"/>
                          <a:pt x="1173" y="1665"/>
                          <a:pt x="1178" y="1479"/>
                        </a:cubicBezTo>
                        <a:cubicBezTo>
                          <a:pt x="1183" y="1309"/>
                          <a:pt x="1195" y="1137"/>
                          <a:pt x="1200" y="965"/>
                        </a:cubicBezTo>
                        <a:cubicBezTo>
                          <a:pt x="1262" y="972"/>
                          <a:pt x="1326" y="981"/>
                          <a:pt x="1388" y="979"/>
                        </a:cubicBezTo>
                        <a:cubicBezTo>
                          <a:pt x="1391" y="992"/>
                          <a:pt x="1399" y="1003"/>
                          <a:pt x="1409" y="1012"/>
                        </a:cubicBezTo>
                        <a:cubicBezTo>
                          <a:pt x="1434" y="1041"/>
                          <a:pt x="1476" y="1041"/>
                          <a:pt x="1501" y="1012"/>
                        </a:cubicBezTo>
                        <a:cubicBezTo>
                          <a:pt x="1511" y="1003"/>
                          <a:pt x="1519" y="991"/>
                          <a:pt x="1522" y="978"/>
                        </a:cubicBezTo>
                        <a:cubicBezTo>
                          <a:pt x="1528" y="956"/>
                          <a:pt x="1526" y="931"/>
                          <a:pt x="1526" y="908"/>
                        </a:cubicBezTo>
                        <a:lnTo>
                          <a:pt x="1526" y="847"/>
                        </a:lnTo>
                        <a:cubicBezTo>
                          <a:pt x="1526" y="809"/>
                          <a:pt x="1493" y="776"/>
                          <a:pt x="1455" y="776"/>
                        </a:cubicBezTo>
                        <a:cubicBezTo>
                          <a:pt x="1423" y="776"/>
                          <a:pt x="1395" y="799"/>
                          <a:pt x="1387" y="828"/>
                        </a:cubicBezTo>
                        <a:cubicBezTo>
                          <a:pt x="1327" y="813"/>
                          <a:pt x="1264" y="812"/>
                          <a:pt x="1202" y="810"/>
                        </a:cubicBezTo>
                        <a:cubicBezTo>
                          <a:pt x="1202" y="735"/>
                          <a:pt x="1199" y="659"/>
                          <a:pt x="1193" y="584"/>
                        </a:cubicBezTo>
                        <a:cubicBezTo>
                          <a:pt x="1297" y="558"/>
                          <a:pt x="1391" y="480"/>
                          <a:pt x="1431" y="385"/>
                        </a:cubicBezTo>
                        <a:cubicBezTo>
                          <a:pt x="1470" y="292"/>
                          <a:pt x="1441" y="197"/>
                          <a:pt x="1375" y="124"/>
                        </a:cubicBezTo>
                        <a:cubicBezTo>
                          <a:pt x="1315" y="57"/>
                          <a:pt x="1196" y="0"/>
                          <a:pt x="1109" y="37"/>
                        </a:cubicBezTo>
                        <a:cubicBezTo>
                          <a:pt x="1109" y="37"/>
                          <a:pt x="1109" y="37"/>
                          <a:pt x="1109" y="37"/>
                        </a:cubicBezTo>
                        <a:cubicBezTo>
                          <a:pt x="988" y="48"/>
                          <a:pt x="885" y="127"/>
                          <a:pt x="860" y="255"/>
                        </a:cubicBezTo>
                        <a:cubicBezTo>
                          <a:pt x="837" y="376"/>
                          <a:pt x="900" y="516"/>
                          <a:pt x="1013" y="570"/>
                        </a:cubicBezTo>
                        <a:cubicBezTo>
                          <a:pt x="1033" y="580"/>
                          <a:pt x="1055" y="586"/>
                          <a:pt x="1077" y="590"/>
                        </a:cubicBezTo>
                        <a:cubicBezTo>
                          <a:pt x="1068" y="662"/>
                          <a:pt x="1062" y="735"/>
                          <a:pt x="1056" y="808"/>
                        </a:cubicBezTo>
                        <a:cubicBezTo>
                          <a:pt x="1001" y="808"/>
                          <a:pt x="947" y="810"/>
                          <a:pt x="892" y="813"/>
                        </a:cubicBezTo>
                        <a:cubicBezTo>
                          <a:pt x="892" y="803"/>
                          <a:pt x="891" y="793"/>
                          <a:pt x="891" y="784"/>
                        </a:cubicBezTo>
                        <a:cubicBezTo>
                          <a:pt x="896" y="691"/>
                          <a:pt x="748" y="690"/>
                          <a:pt x="747" y="784"/>
                        </a:cubicBezTo>
                        <a:cubicBezTo>
                          <a:pt x="747" y="829"/>
                          <a:pt x="742" y="876"/>
                          <a:pt x="748" y="921"/>
                        </a:cubicBezTo>
                        <a:cubicBezTo>
                          <a:pt x="756" y="983"/>
                          <a:pt x="811" y="1002"/>
                          <a:pt x="851" y="981"/>
                        </a:cubicBezTo>
                        <a:cubicBezTo>
                          <a:pt x="872" y="980"/>
                          <a:pt x="891" y="967"/>
                          <a:pt x="899" y="946"/>
                        </a:cubicBezTo>
                        <a:cubicBezTo>
                          <a:pt x="948" y="949"/>
                          <a:pt x="998" y="951"/>
                          <a:pt x="1047" y="954"/>
                        </a:cubicBezTo>
                        <a:cubicBezTo>
                          <a:pt x="1037" y="1129"/>
                          <a:pt x="1031" y="1305"/>
                          <a:pt x="1024" y="1479"/>
                        </a:cubicBezTo>
                        <a:cubicBezTo>
                          <a:pt x="1017" y="1665"/>
                          <a:pt x="1014" y="1851"/>
                          <a:pt x="1021" y="2038"/>
                        </a:cubicBezTo>
                        <a:cubicBezTo>
                          <a:pt x="1022" y="2051"/>
                          <a:pt x="1022" y="2066"/>
                          <a:pt x="1022" y="2081"/>
                        </a:cubicBezTo>
                        <a:cubicBezTo>
                          <a:pt x="722" y="2061"/>
                          <a:pt x="421" y="1927"/>
                          <a:pt x="289" y="1649"/>
                        </a:cubicBezTo>
                        <a:cubicBezTo>
                          <a:pt x="342" y="1639"/>
                          <a:pt x="422" y="1633"/>
                          <a:pt x="434" y="1569"/>
                        </a:cubicBezTo>
                        <a:cubicBezTo>
                          <a:pt x="439" y="1539"/>
                          <a:pt x="429" y="1506"/>
                          <a:pt x="402" y="1492"/>
                        </a:cubicBezTo>
                        <a:cubicBezTo>
                          <a:pt x="401" y="1485"/>
                          <a:pt x="399" y="1478"/>
                          <a:pt x="395" y="1470"/>
                        </a:cubicBezTo>
                        <a:cubicBezTo>
                          <a:pt x="338" y="1362"/>
                          <a:pt x="258" y="1263"/>
                          <a:pt x="215" y="1148"/>
                        </a:cubicBezTo>
                        <a:cubicBezTo>
                          <a:pt x="192" y="1085"/>
                          <a:pt x="111" y="1085"/>
                          <a:pt x="88" y="1148"/>
                        </a:cubicBezTo>
                        <a:cubicBezTo>
                          <a:pt x="29" y="1306"/>
                          <a:pt x="0" y="1457"/>
                          <a:pt x="39" y="1624"/>
                        </a:cubicBezTo>
                        <a:cubicBezTo>
                          <a:pt x="45" y="1653"/>
                          <a:pt x="75" y="1663"/>
                          <a:pt x="101" y="1658"/>
                        </a:cubicBezTo>
                        <a:cubicBezTo>
                          <a:pt x="125" y="1661"/>
                          <a:pt x="149" y="1661"/>
                          <a:pt x="172" y="1661"/>
                        </a:cubicBezTo>
                        <a:cubicBezTo>
                          <a:pt x="253" y="2008"/>
                          <a:pt x="572" y="2179"/>
                          <a:pt x="906" y="2228"/>
                        </a:cubicBezTo>
                        <a:cubicBezTo>
                          <a:pt x="931" y="2337"/>
                          <a:pt x="982" y="2443"/>
                          <a:pt x="1043" y="2536"/>
                        </a:cubicBezTo>
                        <a:cubicBezTo>
                          <a:pt x="1083" y="2598"/>
                          <a:pt x="1172" y="2572"/>
                          <a:pt x="1177" y="2500"/>
                        </a:cubicBezTo>
                        <a:cubicBezTo>
                          <a:pt x="1177" y="2509"/>
                          <a:pt x="1185" y="2477"/>
                          <a:pt x="1189" y="2468"/>
                        </a:cubicBezTo>
                        <a:cubicBezTo>
                          <a:pt x="1199" y="2446"/>
                          <a:pt x="1211" y="2426"/>
                          <a:pt x="1223" y="2405"/>
                        </a:cubicBezTo>
                        <a:cubicBezTo>
                          <a:pt x="1234" y="2386"/>
                          <a:pt x="1247" y="2368"/>
                          <a:pt x="1259" y="2349"/>
                        </a:cubicBezTo>
                        <a:cubicBezTo>
                          <a:pt x="1264" y="2342"/>
                          <a:pt x="1268" y="2335"/>
                          <a:pt x="1273" y="2328"/>
                        </a:cubicBezTo>
                        <a:cubicBezTo>
                          <a:pt x="1277" y="2322"/>
                          <a:pt x="1293" y="2305"/>
                          <a:pt x="1277" y="2322"/>
                        </a:cubicBezTo>
                        <a:cubicBezTo>
                          <a:pt x="1304" y="2294"/>
                          <a:pt x="1300" y="2258"/>
                          <a:pt x="1280" y="2234"/>
                        </a:cubicBezTo>
                        <a:cubicBezTo>
                          <a:pt x="1483" y="2210"/>
                          <a:pt x="1683" y="2139"/>
                          <a:pt x="1845" y="2015"/>
                        </a:cubicBezTo>
                        <a:cubicBezTo>
                          <a:pt x="1948" y="1936"/>
                          <a:pt x="2086" y="1773"/>
                          <a:pt x="2094" y="1624"/>
                        </a:cubicBezTo>
                        <a:cubicBezTo>
                          <a:pt x="2146" y="1628"/>
                          <a:pt x="2201" y="1630"/>
                          <a:pt x="2245" y="1609"/>
                        </a:cubicBezTo>
                        <a:cubicBezTo>
                          <a:pt x="2278" y="1594"/>
                          <a:pt x="2287" y="1550"/>
                          <a:pt x="2274" y="1517"/>
                        </a:cubicBezTo>
                        <a:cubicBezTo>
                          <a:pt x="2284" y="1503"/>
                          <a:pt x="2288" y="1485"/>
                          <a:pt x="2281" y="1465"/>
                        </a:cubicBezTo>
                        <a:close/>
                        <a:moveTo>
                          <a:pt x="1065" y="420"/>
                        </a:moveTo>
                        <a:cubicBezTo>
                          <a:pt x="1019" y="392"/>
                          <a:pt x="1002" y="323"/>
                          <a:pt x="1010" y="274"/>
                        </a:cubicBezTo>
                        <a:cubicBezTo>
                          <a:pt x="1021" y="207"/>
                          <a:pt x="1073" y="171"/>
                          <a:pt x="1131" y="148"/>
                        </a:cubicBezTo>
                        <a:cubicBezTo>
                          <a:pt x="1208" y="195"/>
                          <a:pt x="1340" y="234"/>
                          <a:pt x="1280" y="343"/>
                        </a:cubicBezTo>
                        <a:cubicBezTo>
                          <a:pt x="1258" y="383"/>
                          <a:pt x="1213" y="417"/>
                          <a:pt x="1165" y="430"/>
                        </a:cubicBezTo>
                        <a:cubicBezTo>
                          <a:pt x="1148" y="418"/>
                          <a:pt x="1121" y="420"/>
                          <a:pt x="1105" y="434"/>
                        </a:cubicBezTo>
                        <a:cubicBezTo>
                          <a:pt x="1091" y="432"/>
                          <a:pt x="1077" y="428"/>
                          <a:pt x="1065" y="420"/>
                        </a:cubicBezTo>
                        <a:close/>
                        <a:moveTo>
                          <a:pt x="1032" y="2241"/>
                        </a:moveTo>
                        <a:cubicBezTo>
                          <a:pt x="1034" y="2257"/>
                          <a:pt x="1037" y="2272"/>
                          <a:pt x="1040" y="2287"/>
                        </a:cubicBezTo>
                        <a:cubicBezTo>
                          <a:pt x="1029" y="2271"/>
                          <a:pt x="1019" y="2255"/>
                          <a:pt x="1010" y="2239"/>
                        </a:cubicBezTo>
                        <a:cubicBezTo>
                          <a:pt x="1017" y="2240"/>
                          <a:pt x="1025" y="2241"/>
                          <a:pt x="1032" y="2241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68" name="iş1iḓé"/>
                <p:cNvGrpSpPr/>
                <p:nvPr/>
              </p:nvGrpSpPr>
              <p:grpSpPr>
                <a:xfrm>
                  <a:off x="4986641" y="3210168"/>
                  <a:ext cx="2218718" cy="918750"/>
                  <a:chOff x="588553" y="4526793"/>
                  <a:chExt cx="2218718" cy="918750"/>
                </a:xfrm>
              </p:grpSpPr>
              <p:sp>
                <p:nvSpPr>
                  <p:cNvPr id="69" name="iṧľidê"/>
                  <p:cNvSpPr/>
                  <p:nvPr/>
                </p:nvSpPr>
                <p:spPr>
                  <a:xfrm>
                    <a:off x="588553" y="4921572"/>
                    <a:ext cx="2218718" cy="52397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12" tIns="45700" rIns="91412" bIns="45700" anchor="t" anchorCtr="0">
                    <a:normAutofit/>
                  </a:bodyPr>
                  <a:lstStyle/>
                  <a:p>
                    <a:pPr algn="ctr">
                      <a:lnSpc>
                        <a:spcPct val="120000"/>
                      </a:lnSpc>
                      <a:buSzPct val="25000"/>
                    </a:pPr>
                    <a:r>
                      <a: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此部分内容作为文字排版占位显示（建议使用主题字体）。</a:t>
                    </a:r>
                  </a:p>
                </p:txBody>
              </p:sp>
              <p:sp>
                <p:nvSpPr>
                  <p:cNvPr id="70" name="ïsḷiḍê"/>
                  <p:cNvSpPr/>
                  <p:nvPr/>
                </p:nvSpPr>
                <p:spPr>
                  <a:xfrm>
                    <a:off x="1028526" y="4526793"/>
                    <a:ext cx="1338772" cy="3925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12" tIns="45700" rIns="91412" bIns="45700" anchor="t" anchorCtr="0">
                    <a:normAutofit/>
                  </a:bodyPr>
                  <a:lstStyle/>
                  <a:p>
                    <a:pPr algn="ctr">
                      <a:buSzPct val="25000"/>
                    </a:pPr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公司档案</a:t>
                    </a:r>
                  </a:p>
                </p:txBody>
              </p:sp>
            </p:grpSp>
          </p:grpSp>
        </p:grpSp>
        <p:grpSp>
          <p:nvGrpSpPr>
            <p:cNvPr id="47" name="i$1iďe"/>
            <p:cNvGrpSpPr/>
            <p:nvPr/>
          </p:nvGrpSpPr>
          <p:grpSpPr>
            <a:xfrm>
              <a:off x="6220679" y="2581013"/>
              <a:ext cx="2592288" cy="2976602"/>
              <a:chOff x="6453600" y="2757659"/>
              <a:chExt cx="2592288" cy="2976602"/>
            </a:xfrm>
          </p:grpSpPr>
          <p:sp>
            <p:nvSpPr>
              <p:cNvPr id="57" name="ïślíḋe"/>
              <p:cNvSpPr/>
              <p:nvPr/>
            </p:nvSpPr>
            <p:spPr bwMode="auto">
              <a:xfrm rot="10800000">
                <a:off x="6453600" y="2757659"/>
                <a:ext cx="2592288" cy="2976602"/>
              </a:xfrm>
              <a:custGeom>
                <a:avLst/>
                <a:gdLst>
                  <a:gd name="connsiteX0" fmla="*/ 1296000 w 2592288"/>
                  <a:gd name="connsiteY0" fmla="*/ 0 h 2976602"/>
                  <a:gd name="connsiteX1" fmla="*/ 2592000 w 2592288"/>
                  <a:gd name="connsiteY1" fmla="*/ 384314 h 2976602"/>
                  <a:gd name="connsiteX2" fmla="*/ 2592288 w 2592288"/>
                  <a:gd name="connsiteY2" fmla="*/ 384314 h 2976602"/>
                  <a:gd name="connsiteX3" fmla="*/ 2592288 w 2592288"/>
                  <a:gd name="connsiteY3" fmla="*/ 2976602 h 2976602"/>
                  <a:gd name="connsiteX4" fmla="*/ 0 w 2592288"/>
                  <a:gd name="connsiteY4" fmla="*/ 2976602 h 2976602"/>
                  <a:gd name="connsiteX5" fmla="*/ 0 w 2592288"/>
                  <a:gd name="connsiteY5" fmla="*/ 384314 h 297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2288" h="2976602">
                    <a:moveTo>
                      <a:pt x="1296000" y="0"/>
                    </a:moveTo>
                    <a:lnTo>
                      <a:pt x="2592000" y="384314"/>
                    </a:lnTo>
                    <a:lnTo>
                      <a:pt x="2592288" y="384314"/>
                    </a:lnTo>
                    <a:lnTo>
                      <a:pt x="2592288" y="2976602"/>
                    </a:lnTo>
                    <a:lnTo>
                      <a:pt x="0" y="2976602"/>
                    </a:lnTo>
                    <a:lnTo>
                      <a:pt x="0" y="384314"/>
                    </a:lnTo>
                    <a:close/>
                  </a:path>
                </a:pathLst>
              </a:custGeom>
              <a:solidFill>
                <a:srgbClr val="1A9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8" name="îSḻîḓé"/>
              <p:cNvGrpSpPr/>
              <p:nvPr/>
            </p:nvGrpSpPr>
            <p:grpSpPr>
              <a:xfrm>
                <a:off x="6640385" y="3157590"/>
                <a:ext cx="2218718" cy="1808125"/>
                <a:chOff x="4986641" y="2320793"/>
                <a:chExt cx="2218718" cy="1808125"/>
              </a:xfrm>
            </p:grpSpPr>
            <p:grpSp>
              <p:nvGrpSpPr>
                <p:cNvPr id="59" name="ï$lïḑè"/>
                <p:cNvGrpSpPr/>
                <p:nvPr/>
              </p:nvGrpSpPr>
              <p:grpSpPr>
                <a:xfrm>
                  <a:off x="5762961" y="2320793"/>
                  <a:ext cx="666078" cy="666078"/>
                  <a:chOff x="2427497" y="5247104"/>
                  <a:chExt cx="415102" cy="415102"/>
                </a:xfrm>
                <a:solidFill>
                  <a:schemeClr val="bg1"/>
                </a:solidFill>
              </p:grpSpPr>
              <p:sp>
                <p:nvSpPr>
                  <p:cNvPr id="63" name="i$ļíḑe"/>
                  <p:cNvSpPr/>
                  <p:nvPr/>
                </p:nvSpPr>
                <p:spPr>
                  <a:xfrm>
                    <a:off x="2427497" y="5247104"/>
                    <a:ext cx="415102" cy="41510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4" name="ïṩḻîḓe"/>
                  <p:cNvSpPr/>
                  <p:nvPr/>
                </p:nvSpPr>
                <p:spPr>
                  <a:xfrm>
                    <a:off x="2508812" y="5328595"/>
                    <a:ext cx="252474" cy="252122"/>
                  </a:xfrm>
                  <a:custGeom>
                    <a:avLst/>
                    <a:gdLst>
                      <a:gd name="connsiteX0" fmla="*/ 126452 w 606933"/>
                      <a:gd name="connsiteY0" fmla="*/ 239923 h 606087"/>
                      <a:gd name="connsiteX1" fmla="*/ 191364 w 606933"/>
                      <a:gd name="connsiteY1" fmla="*/ 239923 h 606087"/>
                      <a:gd name="connsiteX2" fmla="*/ 289791 w 606933"/>
                      <a:gd name="connsiteY2" fmla="*/ 336874 h 606087"/>
                      <a:gd name="connsiteX3" fmla="*/ 303467 w 606933"/>
                      <a:gd name="connsiteY3" fmla="*/ 345627 h 606087"/>
                      <a:gd name="connsiteX4" fmla="*/ 317142 w 606933"/>
                      <a:gd name="connsiteY4" fmla="*/ 336874 h 606087"/>
                      <a:gd name="connsiteX5" fmla="*/ 415569 w 606933"/>
                      <a:gd name="connsiteY5" fmla="*/ 239923 h 606087"/>
                      <a:gd name="connsiteX6" fmla="*/ 480481 w 606933"/>
                      <a:gd name="connsiteY6" fmla="*/ 239923 h 606087"/>
                      <a:gd name="connsiteX7" fmla="*/ 480481 w 606933"/>
                      <a:gd name="connsiteY7" fmla="*/ 404009 h 606087"/>
                      <a:gd name="connsiteX8" fmla="*/ 316083 w 606933"/>
                      <a:gd name="connsiteY8" fmla="*/ 404009 h 606087"/>
                      <a:gd name="connsiteX9" fmla="*/ 316083 w 606933"/>
                      <a:gd name="connsiteY9" fmla="*/ 441905 h 606087"/>
                      <a:gd name="connsiteX10" fmla="*/ 568988 w 606933"/>
                      <a:gd name="connsiteY10" fmla="*/ 441905 h 606087"/>
                      <a:gd name="connsiteX11" fmla="*/ 568988 w 606933"/>
                      <a:gd name="connsiteY11" fmla="*/ 505096 h 606087"/>
                      <a:gd name="connsiteX12" fmla="*/ 606933 w 606933"/>
                      <a:gd name="connsiteY12" fmla="*/ 505096 h 606087"/>
                      <a:gd name="connsiteX13" fmla="*/ 606933 w 606933"/>
                      <a:gd name="connsiteY13" fmla="*/ 606087 h 606087"/>
                      <a:gd name="connsiteX14" fmla="*/ 505714 w 606933"/>
                      <a:gd name="connsiteY14" fmla="*/ 606087 h 606087"/>
                      <a:gd name="connsiteX15" fmla="*/ 505714 w 606933"/>
                      <a:gd name="connsiteY15" fmla="*/ 505096 h 606087"/>
                      <a:gd name="connsiteX16" fmla="*/ 543659 w 606933"/>
                      <a:gd name="connsiteY16" fmla="*/ 505096 h 606087"/>
                      <a:gd name="connsiteX17" fmla="*/ 543659 w 606933"/>
                      <a:gd name="connsiteY17" fmla="*/ 467105 h 606087"/>
                      <a:gd name="connsiteX18" fmla="*/ 316083 w 606933"/>
                      <a:gd name="connsiteY18" fmla="*/ 467105 h 606087"/>
                      <a:gd name="connsiteX19" fmla="*/ 316083 w 606933"/>
                      <a:gd name="connsiteY19" fmla="*/ 505096 h 606087"/>
                      <a:gd name="connsiteX20" fmla="*/ 354028 w 606933"/>
                      <a:gd name="connsiteY20" fmla="*/ 505096 h 606087"/>
                      <a:gd name="connsiteX21" fmla="*/ 354028 w 606933"/>
                      <a:gd name="connsiteY21" fmla="*/ 606087 h 606087"/>
                      <a:gd name="connsiteX22" fmla="*/ 252905 w 606933"/>
                      <a:gd name="connsiteY22" fmla="*/ 606087 h 606087"/>
                      <a:gd name="connsiteX23" fmla="*/ 252905 w 606933"/>
                      <a:gd name="connsiteY23" fmla="*/ 505096 h 606087"/>
                      <a:gd name="connsiteX24" fmla="*/ 290850 w 606933"/>
                      <a:gd name="connsiteY24" fmla="*/ 505096 h 606087"/>
                      <a:gd name="connsiteX25" fmla="*/ 290850 w 606933"/>
                      <a:gd name="connsiteY25" fmla="*/ 467105 h 606087"/>
                      <a:gd name="connsiteX26" fmla="*/ 63274 w 606933"/>
                      <a:gd name="connsiteY26" fmla="*/ 467105 h 606087"/>
                      <a:gd name="connsiteX27" fmla="*/ 63274 w 606933"/>
                      <a:gd name="connsiteY27" fmla="*/ 505096 h 606087"/>
                      <a:gd name="connsiteX28" fmla="*/ 101123 w 606933"/>
                      <a:gd name="connsiteY28" fmla="*/ 505096 h 606087"/>
                      <a:gd name="connsiteX29" fmla="*/ 101123 w 606933"/>
                      <a:gd name="connsiteY29" fmla="*/ 606087 h 606087"/>
                      <a:gd name="connsiteX30" fmla="*/ 0 w 606933"/>
                      <a:gd name="connsiteY30" fmla="*/ 606087 h 606087"/>
                      <a:gd name="connsiteX31" fmla="*/ 0 w 606933"/>
                      <a:gd name="connsiteY31" fmla="*/ 505096 h 606087"/>
                      <a:gd name="connsiteX32" fmla="*/ 37945 w 606933"/>
                      <a:gd name="connsiteY32" fmla="*/ 505096 h 606087"/>
                      <a:gd name="connsiteX33" fmla="*/ 37945 w 606933"/>
                      <a:gd name="connsiteY33" fmla="*/ 441905 h 606087"/>
                      <a:gd name="connsiteX34" fmla="*/ 290850 w 606933"/>
                      <a:gd name="connsiteY34" fmla="*/ 441905 h 606087"/>
                      <a:gd name="connsiteX35" fmla="*/ 290850 w 606933"/>
                      <a:gd name="connsiteY35" fmla="*/ 404009 h 606087"/>
                      <a:gd name="connsiteX36" fmla="*/ 126452 w 606933"/>
                      <a:gd name="connsiteY36" fmla="*/ 404009 h 606087"/>
                      <a:gd name="connsiteX37" fmla="*/ 303502 w 606933"/>
                      <a:gd name="connsiteY37" fmla="*/ 71264 h 606087"/>
                      <a:gd name="connsiteX38" fmla="*/ 250822 w 606933"/>
                      <a:gd name="connsiteY38" fmla="*/ 122140 h 606087"/>
                      <a:gd name="connsiteX39" fmla="*/ 303502 w 606933"/>
                      <a:gd name="connsiteY39" fmla="*/ 173111 h 606087"/>
                      <a:gd name="connsiteX40" fmla="*/ 356183 w 606933"/>
                      <a:gd name="connsiteY40" fmla="*/ 122140 h 606087"/>
                      <a:gd name="connsiteX41" fmla="*/ 303502 w 606933"/>
                      <a:gd name="connsiteY41" fmla="*/ 71264 h 606087"/>
                      <a:gd name="connsiteX42" fmla="*/ 303502 w 606933"/>
                      <a:gd name="connsiteY42" fmla="*/ 0 h 606087"/>
                      <a:gd name="connsiteX43" fmla="*/ 429955 w 606933"/>
                      <a:gd name="connsiteY43" fmla="*/ 122140 h 606087"/>
                      <a:gd name="connsiteX44" fmla="*/ 303502 w 606933"/>
                      <a:gd name="connsiteY44" fmla="*/ 315639 h 606087"/>
                      <a:gd name="connsiteX45" fmla="*/ 177049 w 606933"/>
                      <a:gd name="connsiteY45" fmla="*/ 122140 h 606087"/>
                      <a:gd name="connsiteX46" fmla="*/ 303502 w 606933"/>
                      <a:gd name="connsiteY46" fmla="*/ 0 h 606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606933" h="606087">
                        <a:moveTo>
                          <a:pt x="126452" y="239923"/>
                        </a:moveTo>
                        <a:lnTo>
                          <a:pt x="191364" y="239923"/>
                        </a:lnTo>
                        <a:cubicBezTo>
                          <a:pt x="230851" y="298209"/>
                          <a:pt x="286131" y="334566"/>
                          <a:pt x="289791" y="336874"/>
                        </a:cubicBezTo>
                        <a:lnTo>
                          <a:pt x="303467" y="345627"/>
                        </a:lnTo>
                        <a:lnTo>
                          <a:pt x="317142" y="336874"/>
                        </a:lnTo>
                        <a:cubicBezTo>
                          <a:pt x="320802" y="334566"/>
                          <a:pt x="376083" y="298209"/>
                          <a:pt x="415569" y="239923"/>
                        </a:cubicBezTo>
                        <a:lnTo>
                          <a:pt x="480481" y="239923"/>
                        </a:lnTo>
                        <a:lnTo>
                          <a:pt x="480481" y="404009"/>
                        </a:lnTo>
                        <a:lnTo>
                          <a:pt x="316083" y="404009"/>
                        </a:lnTo>
                        <a:lnTo>
                          <a:pt x="316083" y="441905"/>
                        </a:lnTo>
                        <a:lnTo>
                          <a:pt x="568988" y="441905"/>
                        </a:lnTo>
                        <a:lnTo>
                          <a:pt x="568988" y="505096"/>
                        </a:lnTo>
                        <a:lnTo>
                          <a:pt x="606933" y="505096"/>
                        </a:lnTo>
                        <a:lnTo>
                          <a:pt x="606933" y="606087"/>
                        </a:lnTo>
                        <a:lnTo>
                          <a:pt x="505714" y="606087"/>
                        </a:lnTo>
                        <a:lnTo>
                          <a:pt x="505714" y="505096"/>
                        </a:lnTo>
                        <a:lnTo>
                          <a:pt x="543659" y="505096"/>
                        </a:lnTo>
                        <a:lnTo>
                          <a:pt x="543659" y="467105"/>
                        </a:lnTo>
                        <a:lnTo>
                          <a:pt x="316083" y="467105"/>
                        </a:lnTo>
                        <a:lnTo>
                          <a:pt x="316083" y="505096"/>
                        </a:lnTo>
                        <a:lnTo>
                          <a:pt x="354028" y="505096"/>
                        </a:lnTo>
                        <a:lnTo>
                          <a:pt x="354028" y="606087"/>
                        </a:lnTo>
                        <a:lnTo>
                          <a:pt x="252905" y="606087"/>
                        </a:lnTo>
                        <a:lnTo>
                          <a:pt x="252905" y="505096"/>
                        </a:lnTo>
                        <a:lnTo>
                          <a:pt x="290850" y="505096"/>
                        </a:lnTo>
                        <a:lnTo>
                          <a:pt x="290850" y="467105"/>
                        </a:lnTo>
                        <a:lnTo>
                          <a:pt x="63274" y="467105"/>
                        </a:lnTo>
                        <a:lnTo>
                          <a:pt x="63274" y="505096"/>
                        </a:lnTo>
                        <a:lnTo>
                          <a:pt x="101123" y="505096"/>
                        </a:lnTo>
                        <a:lnTo>
                          <a:pt x="101123" y="606087"/>
                        </a:lnTo>
                        <a:lnTo>
                          <a:pt x="0" y="606087"/>
                        </a:lnTo>
                        <a:lnTo>
                          <a:pt x="0" y="505096"/>
                        </a:lnTo>
                        <a:lnTo>
                          <a:pt x="37945" y="505096"/>
                        </a:lnTo>
                        <a:lnTo>
                          <a:pt x="37945" y="441905"/>
                        </a:lnTo>
                        <a:lnTo>
                          <a:pt x="290850" y="441905"/>
                        </a:lnTo>
                        <a:lnTo>
                          <a:pt x="290850" y="404009"/>
                        </a:lnTo>
                        <a:lnTo>
                          <a:pt x="126452" y="404009"/>
                        </a:lnTo>
                        <a:close/>
                        <a:moveTo>
                          <a:pt x="303502" y="71264"/>
                        </a:moveTo>
                        <a:cubicBezTo>
                          <a:pt x="274417" y="71264"/>
                          <a:pt x="250822" y="94057"/>
                          <a:pt x="250822" y="122140"/>
                        </a:cubicBezTo>
                        <a:cubicBezTo>
                          <a:pt x="250822" y="150318"/>
                          <a:pt x="274417" y="173111"/>
                          <a:pt x="303502" y="173111"/>
                        </a:cubicBezTo>
                        <a:cubicBezTo>
                          <a:pt x="332587" y="173111"/>
                          <a:pt x="356183" y="150318"/>
                          <a:pt x="356183" y="122140"/>
                        </a:cubicBezTo>
                        <a:cubicBezTo>
                          <a:pt x="356183" y="94057"/>
                          <a:pt x="332587" y="71264"/>
                          <a:pt x="303502" y="71264"/>
                        </a:cubicBezTo>
                        <a:close/>
                        <a:moveTo>
                          <a:pt x="303502" y="0"/>
                        </a:moveTo>
                        <a:cubicBezTo>
                          <a:pt x="373326" y="0"/>
                          <a:pt x="429955" y="54723"/>
                          <a:pt x="429955" y="122140"/>
                        </a:cubicBezTo>
                        <a:cubicBezTo>
                          <a:pt x="429955" y="234181"/>
                          <a:pt x="303502" y="315639"/>
                          <a:pt x="303502" y="315639"/>
                        </a:cubicBezTo>
                        <a:cubicBezTo>
                          <a:pt x="303502" y="315639"/>
                          <a:pt x="177049" y="234181"/>
                          <a:pt x="177049" y="122140"/>
                        </a:cubicBezTo>
                        <a:cubicBezTo>
                          <a:pt x="177049" y="54723"/>
                          <a:pt x="233679" y="0"/>
                          <a:pt x="303502" y="0"/>
                        </a:cubicBezTo>
                        <a:close/>
                      </a:path>
                    </a:pathLst>
                  </a:custGeom>
                  <a:solidFill>
                    <a:srgbClr val="189082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60" name="ïṥľîḑè"/>
                <p:cNvGrpSpPr/>
                <p:nvPr/>
              </p:nvGrpSpPr>
              <p:grpSpPr>
                <a:xfrm>
                  <a:off x="4986641" y="3210168"/>
                  <a:ext cx="2218718" cy="918750"/>
                  <a:chOff x="588553" y="4526793"/>
                  <a:chExt cx="2218718" cy="918750"/>
                </a:xfrm>
              </p:grpSpPr>
              <p:sp>
                <p:nvSpPr>
                  <p:cNvPr id="61" name="iŝ1iďé"/>
                  <p:cNvSpPr/>
                  <p:nvPr/>
                </p:nvSpPr>
                <p:spPr>
                  <a:xfrm>
                    <a:off x="588553" y="4921572"/>
                    <a:ext cx="2218718" cy="52397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12" tIns="45700" rIns="91412" bIns="45700" anchor="t" anchorCtr="0">
                    <a:normAutofit/>
                  </a:bodyPr>
                  <a:lstStyle/>
                  <a:p>
                    <a:pPr algn="ctr">
                      <a:lnSpc>
                        <a:spcPct val="120000"/>
                      </a:lnSpc>
                      <a:buSzPct val="25000"/>
                    </a:pPr>
                    <a:r>
                      <a:rPr lang="zh-CN" altLang="en-US" sz="10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此部分内容作为文字排版占位显示（建议使用主题字体）。</a:t>
                    </a:r>
                    <a:endParaRPr lang="zh-CN" altLang="en-US" sz="10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2" name="íśľîḓé"/>
                  <p:cNvSpPr/>
                  <p:nvPr/>
                </p:nvSpPr>
                <p:spPr>
                  <a:xfrm>
                    <a:off x="1028526" y="4526793"/>
                    <a:ext cx="1338772" cy="3925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12" tIns="45700" rIns="91412" bIns="45700" anchor="t" anchorCtr="0">
                    <a:normAutofit/>
                  </a:bodyPr>
                  <a:lstStyle/>
                  <a:p>
                    <a:pPr algn="ctr">
                      <a:buSzPct val="25000"/>
                    </a:pPr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公司资料</a:t>
                    </a:r>
                  </a:p>
                </p:txBody>
              </p:sp>
            </p:grpSp>
          </p:grpSp>
        </p:grpSp>
        <p:grpSp>
          <p:nvGrpSpPr>
            <p:cNvPr id="48" name="ïŝḻïḍé"/>
            <p:cNvGrpSpPr/>
            <p:nvPr/>
          </p:nvGrpSpPr>
          <p:grpSpPr>
            <a:xfrm>
              <a:off x="3292902" y="2581013"/>
              <a:ext cx="2592288" cy="2576179"/>
              <a:chOff x="3733732" y="2757659"/>
              <a:chExt cx="2592288" cy="2576179"/>
            </a:xfrm>
          </p:grpSpPr>
          <p:sp>
            <p:nvSpPr>
              <p:cNvPr id="49" name="iślîde"/>
              <p:cNvSpPr/>
              <p:nvPr/>
            </p:nvSpPr>
            <p:spPr bwMode="auto">
              <a:xfrm rot="10800000">
                <a:off x="3733732" y="2757659"/>
                <a:ext cx="2592288" cy="2576179"/>
              </a:xfrm>
              <a:custGeom>
                <a:avLst/>
                <a:gdLst>
                  <a:gd name="connsiteX0" fmla="*/ 1296000 w 2592288"/>
                  <a:gd name="connsiteY0" fmla="*/ 0 h 2976602"/>
                  <a:gd name="connsiteX1" fmla="*/ 2592000 w 2592288"/>
                  <a:gd name="connsiteY1" fmla="*/ 384314 h 2976602"/>
                  <a:gd name="connsiteX2" fmla="*/ 2592288 w 2592288"/>
                  <a:gd name="connsiteY2" fmla="*/ 384314 h 2976602"/>
                  <a:gd name="connsiteX3" fmla="*/ 2592288 w 2592288"/>
                  <a:gd name="connsiteY3" fmla="*/ 2976602 h 2976602"/>
                  <a:gd name="connsiteX4" fmla="*/ 0 w 2592288"/>
                  <a:gd name="connsiteY4" fmla="*/ 2976602 h 2976602"/>
                  <a:gd name="connsiteX5" fmla="*/ 0 w 2592288"/>
                  <a:gd name="connsiteY5" fmla="*/ 384314 h 297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2288" h="2976602">
                    <a:moveTo>
                      <a:pt x="1296000" y="0"/>
                    </a:moveTo>
                    <a:lnTo>
                      <a:pt x="2592000" y="384314"/>
                    </a:lnTo>
                    <a:lnTo>
                      <a:pt x="2592288" y="384314"/>
                    </a:lnTo>
                    <a:lnTo>
                      <a:pt x="2592288" y="2976602"/>
                    </a:lnTo>
                    <a:lnTo>
                      <a:pt x="0" y="2976602"/>
                    </a:lnTo>
                    <a:lnTo>
                      <a:pt x="0" y="384314"/>
                    </a:ln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0" name="iś1îdè"/>
              <p:cNvGrpSpPr/>
              <p:nvPr/>
            </p:nvGrpSpPr>
            <p:grpSpPr>
              <a:xfrm>
                <a:off x="3920516" y="3157590"/>
                <a:ext cx="2218718" cy="1808125"/>
                <a:chOff x="4986641" y="2320793"/>
                <a:chExt cx="2218718" cy="1808125"/>
              </a:xfrm>
            </p:grpSpPr>
            <p:grpSp>
              <p:nvGrpSpPr>
                <p:cNvPr id="51" name="islíďe"/>
                <p:cNvGrpSpPr/>
                <p:nvPr/>
              </p:nvGrpSpPr>
              <p:grpSpPr>
                <a:xfrm>
                  <a:off x="5762961" y="2320793"/>
                  <a:ext cx="666078" cy="666078"/>
                  <a:chOff x="2427497" y="5247104"/>
                  <a:chExt cx="415102" cy="415102"/>
                </a:xfrm>
                <a:solidFill>
                  <a:schemeClr val="bg1"/>
                </a:solidFill>
              </p:grpSpPr>
              <p:sp>
                <p:nvSpPr>
                  <p:cNvPr id="55" name="îSļíďê"/>
                  <p:cNvSpPr/>
                  <p:nvPr/>
                </p:nvSpPr>
                <p:spPr>
                  <a:xfrm>
                    <a:off x="2427497" y="5247104"/>
                    <a:ext cx="415102" cy="41510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" name="îṣlíḋé"/>
                  <p:cNvSpPr/>
                  <p:nvPr/>
                </p:nvSpPr>
                <p:spPr>
                  <a:xfrm>
                    <a:off x="2508812" y="5334263"/>
                    <a:ext cx="252474" cy="240783"/>
                  </a:xfrm>
                  <a:custGeom>
                    <a:avLst/>
                    <a:gdLst>
                      <a:gd name="connsiteX0" fmla="*/ 315778 w 607639"/>
                      <a:gd name="connsiteY0" fmla="*/ 173080 h 579502"/>
                      <a:gd name="connsiteX1" fmla="*/ 315778 w 607639"/>
                      <a:gd name="connsiteY1" fmla="*/ 266058 h 579502"/>
                      <a:gd name="connsiteX2" fmla="*/ 303493 w 607639"/>
                      <a:gd name="connsiteY2" fmla="*/ 278325 h 579502"/>
                      <a:gd name="connsiteX3" fmla="*/ 210375 w 607639"/>
                      <a:gd name="connsiteY3" fmla="*/ 278325 h 579502"/>
                      <a:gd name="connsiteX4" fmla="*/ 303493 w 607639"/>
                      <a:gd name="connsiteY4" fmla="*/ 359925 h 579502"/>
                      <a:gd name="connsiteX5" fmla="*/ 397500 w 607639"/>
                      <a:gd name="connsiteY5" fmla="*/ 266058 h 579502"/>
                      <a:gd name="connsiteX6" fmla="*/ 315778 w 607639"/>
                      <a:gd name="connsiteY6" fmla="*/ 173080 h 579502"/>
                      <a:gd name="connsiteX7" fmla="*/ 249814 w 607639"/>
                      <a:gd name="connsiteY7" fmla="*/ 160816 h 579502"/>
                      <a:gd name="connsiteX8" fmla="*/ 198110 w 607639"/>
                      <a:gd name="connsiteY8" fmla="*/ 212449 h 579502"/>
                      <a:gd name="connsiteX9" fmla="*/ 249814 w 607639"/>
                      <a:gd name="connsiteY9" fmla="*/ 212449 h 579502"/>
                      <a:gd name="connsiteX10" fmla="*/ 303493 w 607639"/>
                      <a:gd name="connsiteY10" fmla="*/ 147835 h 579502"/>
                      <a:gd name="connsiteX11" fmla="*/ 421981 w 607639"/>
                      <a:gd name="connsiteY11" fmla="*/ 266058 h 579502"/>
                      <a:gd name="connsiteX12" fmla="*/ 303493 w 607639"/>
                      <a:gd name="connsiteY12" fmla="*/ 384370 h 579502"/>
                      <a:gd name="connsiteX13" fmla="*/ 185093 w 607639"/>
                      <a:gd name="connsiteY13" fmla="*/ 266058 h 579502"/>
                      <a:gd name="connsiteX14" fmla="*/ 197289 w 607639"/>
                      <a:gd name="connsiteY14" fmla="*/ 253880 h 579502"/>
                      <a:gd name="connsiteX15" fmla="*/ 291297 w 607639"/>
                      <a:gd name="connsiteY15" fmla="*/ 253880 h 579502"/>
                      <a:gd name="connsiteX16" fmla="*/ 291297 w 607639"/>
                      <a:gd name="connsiteY16" fmla="*/ 160013 h 579502"/>
                      <a:gd name="connsiteX17" fmla="*/ 303493 w 607639"/>
                      <a:gd name="connsiteY17" fmla="*/ 147835 h 579502"/>
                      <a:gd name="connsiteX18" fmla="*/ 262095 w 607639"/>
                      <a:gd name="connsiteY18" fmla="*/ 135133 h 579502"/>
                      <a:gd name="connsiteX19" fmla="*/ 274287 w 607639"/>
                      <a:gd name="connsiteY19" fmla="*/ 147397 h 579502"/>
                      <a:gd name="connsiteX20" fmla="*/ 274287 w 607639"/>
                      <a:gd name="connsiteY20" fmla="*/ 224713 h 579502"/>
                      <a:gd name="connsiteX21" fmla="*/ 262095 w 607639"/>
                      <a:gd name="connsiteY21" fmla="*/ 236888 h 579502"/>
                      <a:gd name="connsiteX22" fmla="*/ 184672 w 607639"/>
                      <a:gd name="connsiteY22" fmla="*/ 236888 h 579502"/>
                      <a:gd name="connsiteX23" fmla="*/ 172391 w 607639"/>
                      <a:gd name="connsiteY23" fmla="*/ 224713 h 579502"/>
                      <a:gd name="connsiteX24" fmla="*/ 262095 w 607639"/>
                      <a:gd name="connsiteY24" fmla="*/ 135133 h 579502"/>
                      <a:gd name="connsiteX25" fmla="*/ 58120 w 607639"/>
                      <a:gd name="connsiteY25" fmla="*/ 108514 h 579502"/>
                      <a:gd name="connsiteX26" fmla="*/ 58120 w 607639"/>
                      <a:gd name="connsiteY26" fmla="*/ 413970 h 579502"/>
                      <a:gd name="connsiteX27" fmla="*/ 549430 w 607639"/>
                      <a:gd name="connsiteY27" fmla="*/ 413970 h 579502"/>
                      <a:gd name="connsiteX28" fmla="*/ 549430 w 607639"/>
                      <a:gd name="connsiteY28" fmla="*/ 108514 h 579502"/>
                      <a:gd name="connsiteX29" fmla="*/ 27236 w 607639"/>
                      <a:gd name="connsiteY29" fmla="*/ 56079 h 579502"/>
                      <a:gd name="connsiteX30" fmla="*/ 27236 w 607639"/>
                      <a:gd name="connsiteY30" fmla="*/ 81319 h 579502"/>
                      <a:gd name="connsiteX31" fmla="*/ 580403 w 607639"/>
                      <a:gd name="connsiteY31" fmla="*/ 81319 h 579502"/>
                      <a:gd name="connsiteX32" fmla="*/ 580403 w 607639"/>
                      <a:gd name="connsiteY32" fmla="*/ 56079 h 579502"/>
                      <a:gd name="connsiteX33" fmla="*/ 303775 w 607639"/>
                      <a:gd name="connsiteY33" fmla="*/ 0 h 579502"/>
                      <a:gd name="connsiteX34" fmla="*/ 317393 w 607639"/>
                      <a:gd name="connsiteY34" fmla="*/ 13597 h 579502"/>
                      <a:gd name="connsiteX35" fmla="*/ 317393 w 607639"/>
                      <a:gd name="connsiteY35" fmla="*/ 28884 h 579502"/>
                      <a:gd name="connsiteX36" fmla="*/ 580403 w 607639"/>
                      <a:gd name="connsiteY36" fmla="*/ 28884 h 579502"/>
                      <a:gd name="connsiteX37" fmla="*/ 607639 w 607639"/>
                      <a:gd name="connsiteY37" fmla="*/ 56079 h 579502"/>
                      <a:gd name="connsiteX38" fmla="*/ 607639 w 607639"/>
                      <a:gd name="connsiteY38" fmla="*/ 81319 h 579502"/>
                      <a:gd name="connsiteX39" fmla="*/ 580403 w 607639"/>
                      <a:gd name="connsiteY39" fmla="*/ 108514 h 579502"/>
                      <a:gd name="connsiteX40" fmla="*/ 576665 w 607639"/>
                      <a:gd name="connsiteY40" fmla="*/ 108514 h 579502"/>
                      <a:gd name="connsiteX41" fmla="*/ 576665 w 607639"/>
                      <a:gd name="connsiteY41" fmla="*/ 413970 h 579502"/>
                      <a:gd name="connsiteX42" fmla="*/ 549430 w 607639"/>
                      <a:gd name="connsiteY42" fmla="*/ 441165 h 579502"/>
                      <a:gd name="connsiteX43" fmla="*/ 317393 w 607639"/>
                      <a:gd name="connsiteY43" fmla="*/ 441165 h 579502"/>
                      <a:gd name="connsiteX44" fmla="*/ 317393 w 607639"/>
                      <a:gd name="connsiteY44" fmla="*/ 481069 h 579502"/>
                      <a:gd name="connsiteX45" fmla="*/ 418236 w 607639"/>
                      <a:gd name="connsiteY45" fmla="*/ 554923 h 579502"/>
                      <a:gd name="connsiteX46" fmla="*/ 421173 w 607639"/>
                      <a:gd name="connsiteY46" fmla="*/ 573942 h 579502"/>
                      <a:gd name="connsiteX47" fmla="*/ 410225 w 607639"/>
                      <a:gd name="connsiteY47" fmla="*/ 579452 h 579502"/>
                      <a:gd name="connsiteX48" fmla="*/ 402215 w 607639"/>
                      <a:gd name="connsiteY48" fmla="*/ 576874 h 579502"/>
                      <a:gd name="connsiteX49" fmla="*/ 317393 w 607639"/>
                      <a:gd name="connsiteY49" fmla="*/ 514752 h 579502"/>
                      <a:gd name="connsiteX50" fmla="*/ 317393 w 607639"/>
                      <a:gd name="connsiteY50" fmla="*/ 565854 h 579502"/>
                      <a:gd name="connsiteX51" fmla="*/ 303775 w 607639"/>
                      <a:gd name="connsiteY51" fmla="*/ 579452 h 579502"/>
                      <a:gd name="connsiteX52" fmla="*/ 290157 w 607639"/>
                      <a:gd name="connsiteY52" fmla="*/ 565854 h 579502"/>
                      <a:gd name="connsiteX53" fmla="*/ 290157 w 607639"/>
                      <a:gd name="connsiteY53" fmla="*/ 514752 h 579502"/>
                      <a:gd name="connsiteX54" fmla="*/ 205424 w 607639"/>
                      <a:gd name="connsiteY54" fmla="*/ 576874 h 579502"/>
                      <a:gd name="connsiteX55" fmla="*/ 186377 w 607639"/>
                      <a:gd name="connsiteY55" fmla="*/ 573942 h 579502"/>
                      <a:gd name="connsiteX56" fmla="*/ 189314 w 607639"/>
                      <a:gd name="connsiteY56" fmla="*/ 554923 h 579502"/>
                      <a:gd name="connsiteX57" fmla="*/ 290157 w 607639"/>
                      <a:gd name="connsiteY57" fmla="*/ 481069 h 579502"/>
                      <a:gd name="connsiteX58" fmla="*/ 290157 w 607639"/>
                      <a:gd name="connsiteY58" fmla="*/ 441165 h 579502"/>
                      <a:gd name="connsiteX59" fmla="*/ 58120 w 607639"/>
                      <a:gd name="connsiteY59" fmla="*/ 441165 h 579502"/>
                      <a:gd name="connsiteX60" fmla="*/ 30885 w 607639"/>
                      <a:gd name="connsiteY60" fmla="*/ 413970 h 579502"/>
                      <a:gd name="connsiteX61" fmla="*/ 30885 w 607639"/>
                      <a:gd name="connsiteY61" fmla="*/ 108514 h 579502"/>
                      <a:gd name="connsiteX62" fmla="*/ 27236 w 607639"/>
                      <a:gd name="connsiteY62" fmla="*/ 108514 h 579502"/>
                      <a:gd name="connsiteX63" fmla="*/ 0 w 607639"/>
                      <a:gd name="connsiteY63" fmla="*/ 81319 h 579502"/>
                      <a:gd name="connsiteX64" fmla="*/ 0 w 607639"/>
                      <a:gd name="connsiteY64" fmla="*/ 56079 h 579502"/>
                      <a:gd name="connsiteX65" fmla="*/ 27236 w 607639"/>
                      <a:gd name="connsiteY65" fmla="*/ 28884 h 579502"/>
                      <a:gd name="connsiteX66" fmla="*/ 290157 w 607639"/>
                      <a:gd name="connsiteY66" fmla="*/ 28884 h 579502"/>
                      <a:gd name="connsiteX67" fmla="*/ 290157 w 607639"/>
                      <a:gd name="connsiteY67" fmla="*/ 13597 h 579502"/>
                      <a:gd name="connsiteX68" fmla="*/ 303775 w 607639"/>
                      <a:gd name="connsiteY68" fmla="*/ 0 h 579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</a:cxnLst>
                    <a:rect l="l" t="t" r="r" b="b"/>
                    <a:pathLst>
                      <a:path w="607639" h="579502">
                        <a:moveTo>
                          <a:pt x="315778" y="173080"/>
                        </a:moveTo>
                        <a:lnTo>
                          <a:pt x="315778" y="266058"/>
                        </a:lnTo>
                        <a:cubicBezTo>
                          <a:pt x="315778" y="272814"/>
                          <a:pt x="310258" y="278325"/>
                          <a:pt x="303493" y="278325"/>
                        </a:cubicBezTo>
                        <a:lnTo>
                          <a:pt x="210375" y="278325"/>
                        </a:lnTo>
                        <a:cubicBezTo>
                          <a:pt x="216429" y="324281"/>
                          <a:pt x="255866" y="359925"/>
                          <a:pt x="303493" y="359925"/>
                        </a:cubicBezTo>
                        <a:cubicBezTo>
                          <a:pt x="355303" y="359925"/>
                          <a:pt x="397500" y="317792"/>
                          <a:pt x="397500" y="266058"/>
                        </a:cubicBezTo>
                        <a:cubicBezTo>
                          <a:pt x="397500" y="218502"/>
                          <a:pt x="361802" y="179124"/>
                          <a:pt x="315778" y="173080"/>
                        </a:cubicBezTo>
                        <a:close/>
                        <a:moveTo>
                          <a:pt x="249814" y="160816"/>
                        </a:moveTo>
                        <a:cubicBezTo>
                          <a:pt x="223740" y="165793"/>
                          <a:pt x="203093" y="186410"/>
                          <a:pt x="198110" y="212449"/>
                        </a:cubicBezTo>
                        <a:lnTo>
                          <a:pt x="249814" y="212449"/>
                        </a:lnTo>
                        <a:close/>
                        <a:moveTo>
                          <a:pt x="303493" y="147835"/>
                        </a:moveTo>
                        <a:cubicBezTo>
                          <a:pt x="368835" y="147835"/>
                          <a:pt x="421981" y="200902"/>
                          <a:pt x="421981" y="266058"/>
                        </a:cubicBezTo>
                        <a:cubicBezTo>
                          <a:pt x="421981" y="331303"/>
                          <a:pt x="368835" y="384370"/>
                          <a:pt x="303493" y="384370"/>
                        </a:cubicBezTo>
                        <a:cubicBezTo>
                          <a:pt x="238239" y="384370"/>
                          <a:pt x="185093" y="331303"/>
                          <a:pt x="185093" y="266058"/>
                        </a:cubicBezTo>
                        <a:cubicBezTo>
                          <a:pt x="185093" y="259303"/>
                          <a:pt x="190523" y="253880"/>
                          <a:pt x="197289" y="253880"/>
                        </a:cubicBezTo>
                        <a:lnTo>
                          <a:pt x="291297" y="253880"/>
                        </a:lnTo>
                        <a:lnTo>
                          <a:pt x="291297" y="160013"/>
                        </a:lnTo>
                        <a:cubicBezTo>
                          <a:pt x="291297" y="153257"/>
                          <a:pt x="296727" y="147835"/>
                          <a:pt x="303493" y="147835"/>
                        </a:cubicBezTo>
                        <a:close/>
                        <a:moveTo>
                          <a:pt x="262095" y="135133"/>
                        </a:moveTo>
                        <a:cubicBezTo>
                          <a:pt x="268859" y="135133"/>
                          <a:pt x="274287" y="140643"/>
                          <a:pt x="274287" y="147397"/>
                        </a:cubicBezTo>
                        <a:lnTo>
                          <a:pt x="274287" y="224713"/>
                        </a:lnTo>
                        <a:cubicBezTo>
                          <a:pt x="274287" y="231467"/>
                          <a:pt x="268859" y="236888"/>
                          <a:pt x="262095" y="236888"/>
                        </a:cubicBezTo>
                        <a:lnTo>
                          <a:pt x="184672" y="236888"/>
                        </a:lnTo>
                        <a:cubicBezTo>
                          <a:pt x="177909" y="236888"/>
                          <a:pt x="172391" y="231467"/>
                          <a:pt x="172391" y="224713"/>
                        </a:cubicBezTo>
                        <a:cubicBezTo>
                          <a:pt x="172391" y="175302"/>
                          <a:pt x="212616" y="135133"/>
                          <a:pt x="262095" y="135133"/>
                        </a:cubicBezTo>
                        <a:close/>
                        <a:moveTo>
                          <a:pt x="58120" y="108514"/>
                        </a:moveTo>
                        <a:lnTo>
                          <a:pt x="58120" y="413970"/>
                        </a:lnTo>
                        <a:lnTo>
                          <a:pt x="549430" y="413970"/>
                        </a:lnTo>
                        <a:lnTo>
                          <a:pt x="549430" y="108514"/>
                        </a:lnTo>
                        <a:close/>
                        <a:moveTo>
                          <a:pt x="27236" y="56079"/>
                        </a:moveTo>
                        <a:lnTo>
                          <a:pt x="27236" y="81319"/>
                        </a:lnTo>
                        <a:lnTo>
                          <a:pt x="580403" y="81319"/>
                        </a:lnTo>
                        <a:lnTo>
                          <a:pt x="580403" y="56079"/>
                        </a:lnTo>
                        <a:close/>
                        <a:moveTo>
                          <a:pt x="303775" y="0"/>
                        </a:moveTo>
                        <a:cubicBezTo>
                          <a:pt x="311341" y="0"/>
                          <a:pt x="317393" y="6132"/>
                          <a:pt x="317393" y="13597"/>
                        </a:cubicBezTo>
                        <a:lnTo>
                          <a:pt x="317393" y="28884"/>
                        </a:lnTo>
                        <a:lnTo>
                          <a:pt x="580403" y="28884"/>
                        </a:lnTo>
                        <a:cubicBezTo>
                          <a:pt x="595356" y="28884"/>
                          <a:pt x="607639" y="41148"/>
                          <a:pt x="607639" y="56079"/>
                        </a:cubicBezTo>
                        <a:lnTo>
                          <a:pt x="607639" y="81319"/>
                        </a:lnTo>
                        <a:cubicBezTo>
                          <a:pt x="607639" y="96338"/>
                          <a:pt x="595356" y="108514"/>
                          <a:pt x="580403" y="108514"/>
                        </a:cubicBezTo>
                        <a:lnTo>
                          <a:pt x="576665" y="108514"/>
                        </a:lnTo>
                        <a:lnTo>
                          <a:pt x="576665" y="413970"/>
                        </a:lnTo>
                        <a:cubicBezTo>
                          <a:pt x="576665" y="428990"/>
                          <a:pt x="564472" y="441165"/>
                          <a:pt x="549430" y="441165"/>
                        </a:cubicBezTo>
                        <a:lnTo>
                          <a:pt x="317393" y="441165"/>
                        </a:lnTo>
                        <a:lnTo>
                          <a:pt x="317393" y="481069"/>
                        </a:lnTo>
                        <a:lnTo>
                          <a:pt x="418236" y="554923"/>
                        </a:lnTo>
                        <a:cubicBezTo>
                          <a:pt x="424377" y="559366"/>
                          <a:pt x="425623" y="567898"/>
                          <a:pt x="421173" y="573942"/>
                        </a:cubicBezTo>
                        <a:cubicBezTo>
                          <a:pt x="418503" y="577585"/>
                          <a:pt x="414409" y="579452"/>
                          <a:pt x="410225" y="579452"/>
                        </a:cubicBezTo>
                        <a:cubicBezTo>
                          <a:pt x="407466" y="579452"/>
                          <a:pt x="404618" y="578652"/>
                          <a:pt x="402215" y="576874"/>
                        </a:cubicBezTo>
                        <a:lnTo>
                          <a:pt x="317393" y="514752"/>
                        </a:lnTo>
                        <a:lnTo>
                          <a:pt x="317393" y="565854"/>
                        </a:lnTo>
                        <a:cubicBezTo>
                          <a:pt x="317393" y="573408"/>
                          <a:pt x="311341" y="579452"/>
                          <a:pt x="303775" y="579452"/>
                        </a:cubicBezTo>
                        <a:cubicBezTo>
                          <a:pt x="296299" y="579452"/>
                          <a:pt x="290157" y="573408"/>
                          <a:pt x="290157" y="565854"/>
                        </a:cubicBezTo>
                        <a:lnTo>
                          <a:pt x="290157" y="514752"/>
                        </a:lnTo>
                        <a:lnTo>
                          <a:pt x="205424" y="576874"/>
                        </a:lnTo>
                        <a:cubicBezTo>
                          <a:pt x="199372" y="581318"/>
                          <a:pt x="190827" y="579985"/>
                          <a:pt x="186377" y="573942"/>
                        </a:cubicBezTo>
                        <a:cubicBezTo>
                          <a:pt x="181927" y="567898"/>
                          <a:pt x="183262" y="559366"/>
                          <a:pt x="189314" y="554923"/>
                        </a:cubicBezTo>
                        <a:lnTo>
                          <a:pt x="290157" y="481069"/>
                        </a:lnTo>
                        <a:lnTo>
                          <a:pt x="290157" y="441165"/>
                        </a:lnTo>
                        <a:lnTo>
                          <a:pt x="58120" y="441165"/>
                        </a:lnTo>
                        <a:cubicBezTo>
                          <a:pt x="43167" y="441165"/>
                          <a:pt x="30885" y="428990"/>
                          <a:pt x="30885" y="413970"/>
                        </a:cubicBezTo>
                        <a:lnTo>
                          <a:pt x="30885" y="108514"/>
                        </a:lnTo>
                        <a:lnTo>
                          <a:pt x="27236" y="108514"/>
                        </a:lnTo>
                        <a:cubicBezTo>
                          <a:pt x="12194" y="108514"/>
                          <a:pt x="0" y="96338"/>
                          <a:pt x="0" y="81319"/>
                        </a:cubicBezTo>
                        <a:lnTo>
                          <a:pt x="0" y="56079"/>
                        </a:lnTo>
                        <a:cubicBezTo>
                          <a:pt x="0" y="41148"/>
                          <a:pt x="12194" y="28884"/>
                          <a:pt x="27236" y="28884"/>
                        </a:cubicBezTo>
                        <a:lnTo>
                          <a:pt x="290157" y="28884"/>
                        </a:lnTo>
                        <a:lnTo>
                          <a:pt x="290157" y="13597"/>
                        </a:lnTo>
                        <a:cubicBezTo>
                          <a:pt x="290157" y="6132"/>
                          <a:pt x="296299" y="0"/>
                          <a:pt x="303775" y="0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2" name="îṡḻïdê"/>
                <p:cNvGrpSpPr/>
                <p:nvPr/>
              </p:nvGrpSpPr>
              <p:grpSpPr>
                <a:xfrm>
                  <a:off x="4986641" y="3210168"/>
                  <a:ext cx="2218718" cy="918750"/>
                  <a:chOff x="588553" y="4526793"/>
                  <a:chExt cx="2218718" cy="918750"/>
                </a:xfrm>
              </p:grpSpPr>
              <p:sp>
                <p:nvSpPr>
                  <p:cNvPr id="53" name="ïṡľîḋê"/>
                  <p:cNvSpPr/>
                  <p:nvPr/>
                </p:nvSpPr>
                <p:spPr>
                  <a:xfrm>
                    <a:off x="588553" y="4921572"/>
                    <a:ext cx="2218718" cy="52397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12" tIns="45700" rIns="91412" bIns="45700" anchor="t" anchorCtr="0">
                    <a:normAutofit/>
                  </a:bodyPr>
                  <a:lstStyle/>
                  <a:p>
                    <a:pPr algn="ctr">
                      <a:lnSpc>
                        <a:spcPct val="120000"/>
                      </a:lnSpc>
                      <a:buSzPct val="25000"/>
                    </a:pPr>
                    <a:r>
                      <a: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此部分内容作为文字排版占位显示（建议使用主题字体）。</a:t>
                    </a:r>
                  </a:p>
                </p:txBody>
              </p:sp>
              <p:sp>
                <p:nvSpPr>
                  <p:cNvPr id="54" name="ïŝľîďe"/>
                  <p:cNvSpPr/>
                  <p:nvPr/>
                </p:nvSpPr>
                <p:spPr>
                  <a:xfrm>
                    <a:off x="1028526" y="4526793"/>
                    <a:ext cx="1338772" cy="3925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12" tIns="45700" rIns="91412" bIns="45700" anchor="t" anchorCtr="0">
                    <a:normAutofit/>
                  </a:bodyPr>
                  <a:lstStyle/>
                  <a:p>
                    <a:pPr algn="ctr">
                      <a:buSzPct val="25000"/>
                    </a:pPr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培训手册</a:t>
                    </a:r>
                  </a:p>
                </p:txBody>
              </p:sp>
            </p:grpSp>
          </p:grpSp>
        </p:grpSp>
      </p:grpSp>
      <p:grpSp>
        <p:nvGrpSpPr>
          <p:cNvPr id="2" name="组合 1"/>
          <p:cNvGrpSpPr/>
          <p:nvPr/>
        </p:nvGrpSpPr>
        <p:grpSpPr>
          <a:xfrm>
            <a:off x="1743613" y="1619756"/>
            <a:ext cx="8704774" cy="1250422"/>
            <a:chOff x="1743613" y="1619756"/>
            <a:chExt cx="8704774" cy="1250422"/>
          </a:xfrm>
        </p:grpSpPr>
        <p:sp>
          <p:nvSpPr>
            <p:cNvPr id="109" name="TextBox 6"/>
            <p:cNvSpPr txBox="1"/>
            <p:nvPr/>
          </p:nvSpPr>
          <p:spPr>
            <a:xfrm>
              <a:off x="1743613" y="2193070"/>
              <a:ext cx="870477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公司培训工作要力争全面覆盖，重点突出，要在实际的培训工作中不断丰富培训内容，拓展培训形式，优化培训流程，明确培训目的，提高培训效果。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企业赖以生存的是效益和效率，只有尊崇这两个法则才能维持企业自身的生命和未来发展，才能维系每一个人，每一个员工的生活物质保障。然而关乎这两个的重点就是实效，实事求是，与时俱进，才能不被打败，才能立足这个日益竞争激烈的社会。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algn="ctr"/>
              <a:endPara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TextBox 7"/>
            <p:cNvSpPr txBox="1"/>
            <p:nvPr/>
          </p:nvSpPr>
          <p:spPr>
            <a:xfrm>
              <a:off x="3471805" y="1619756"/>
              <a:ext cx="511256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20000"/>
                </a:spcBef>
                <a:defRPr/>
              </a:pPr>
              <a:r>
                <a:rPr lang="en-US" altLang="zh-CN" sz="200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r>
                <a:rPr lang="zh-CN" altLang="en-US" sz="200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年针对员工绩效考核档案管理</a:t>
              </a:r>
              <a:endParaRPr lang="en-US" altLang="zh-CN" sz="2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考核组织和管理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风险管理</a:t>
              </a:r>
            </a:p>
          </p:txBody>
        </p:sp>
      </p:grpSp>
      <p:sp>
        <p:nvSpPr>
          <p:cNvPr id="72" name="íṩļïdè"/>
          <p:cNvSpPr/>
          <p:nvPr/>
        </p:nvSpPr>
        <p:spPr>
          <a:xfrm>
            <a:off x="0" y="1468972"/>
            <a:ext cx="12192000" cy="4523843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203" y="1468976"/>
            <a:ext cx="5303912" cy="4523843"/>
            <a:chOff x="-12203" y="1592801"/>
            <a:chExt cx="5303912" cy="4523843"/>
          </a:xfrm>
        </p:grpSpPr>
        <p:sp>
          <p:nvSpPr>
            <p:cNvPr id="73" name="iŝļiḍè"/>
            <p:cNvSpPr/>
            <p:nvPr/>
          </p:nvSpPr>
          <p:spPr>
            <a:xfrm>
              <a:off x="-12203" y="1592801"/>
              <a:ext cx="5303912" cy="4523843"/>
            </a:xfrm>
            <a:prstGeom prst="rect">
              <a:avLst/>
            </a:prstGeom>
            <a:solidFill>
              <a:schemeClr val="tx1">
                <a:alpha val="6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íś1ïḓé"/>
            <p:cNvSpPr/>
            <p:nvPr/>
          </p:nvSpPr>
          <p:spPr>
            <a:xfrm>
              <a:off x="590156" y="1916835"/>
              <a:ext cx="607724" cy="607724"/>
            </a:xfrm>
            <a:prstGeom prst="ellipse">
              <a:avLst/>
            </a:prstGeom>
            <a:solidFill>
              <a:srgbClr val="1A9F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iŝļiďe"/>
            <p:cNvSpPr/>
            <p:nvPr/>
          </p:nvSpPr>
          <p:spPr bwMode="auto">
            <a:xfrm>
              <a:off x="765773" y="2078674"/>
              <a:ext cx="256488" cy="284045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ísļïḋe"/>
            <p:cNvSpPr/>
            <p:nvPr/>
          </p:nvSpPr>
          <p:spPr>
            <a:xfrm>
              <a:off x="590156" y="2972951"/>
              <a:ext cx="607724" cy="607724"/>
            </a:xfrm>
            <a:prstGeom prst="ellipse">
              <a:avLst/>
            </a:prstGeom>
            <a:solidFill>
              <a:srgbClr val="E0192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íṡ1ïḋé"/>
            <p:cNvSpPr/>
            <p:nvPr/>
          </p:nvSpPr>
          <p:spPr bwMode="auto">
            <a:xfrm>
              <a:off x="731627" y="3114422"/>
              <a:ext cx="324780" cy="32478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ï$1ïde"/>
            <p:cNvSpPr/>
            <p:nvPr/>
          </p:nvSpPr>
          <p:spPr>
            <a:xfrm>
              <a:off x="590156" y="4029067"/>
              <a:ext cx="607724" cy="607724"/>
            </a:xfrm>
            <a:prstGeom prst="ellipse">
              <a:avLst/>
            </a:prstGeom>
            <a:solidFill>
              <a:srgbClr val="1A9F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îṩḻîḍê"/>
            <p:cNvSpPr/>
            <p:nvPr/>
          </p:nvSpPr>
          <p:spPr bwMode="auto">
            <a:xfrm>
              <a:off x="729229" y="4177694"/>
              <a:ext cx="329573" cy="310468"/>
            </a:xfrm>
            <a:custGeom>
              <a:avLst/>
              <a:gdLst/>
              <a:ahLst/>
              <a:cxnLst>
                <a:cxn ang="0">
                  <a:pos x="63" y="25"/>
                </a:cxn>
                <a:cxn ang="0">
                  <a:pos x="49" y="39"/>
                </a:cxn>
                <a:cxn ang="0">
                  <a:pos x="52" y="57"/>
                </a:cxn>
                <a:cxn ang="0">
                  <a:pos x="52" y="58"/>
                </a:cxn>
                <a:cxn ang="0">
                  <a:pos x="51" y="60"/>
                </a:cxn>
                <a:cxn ang="0">
                  <a:pos x="49" y="60"/>
                </a:cxn>
                <a:cxn ang="0">
                  <a:pos x="32" y="51"/>
                </a:cxn>
                <a:cxn ang="0">
                  <a:pos x="15" y="60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57"/>
                </a:cxn>
                <a:cxn ang="0">
                  <a:pos x="15" y="39"/>
                </a:cxn>
                <a:cxn ang="0">
                  <a:pos x="1" y="25"/>
                </a:cxn>
                <a:cxn ang="0">
                  <a:pos x="0" y="23"/>
                </a:cxn>
                <a:cxn ang="0">
                  <a:pos x="3" y="22"/>
                </a:cxn>
                <a:cxn ang="0">
                  <a:pos x="22" y="19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4" y="1"/>
                </a:cxn>
                <a:cxn ang="0">
                  <a:pos x="42" y="19"/>
                </a:cxn>
                <a:cxn ang="0">
                  <a:pos x="61" y="22"/>
                </a:cxn>
                <a:cxn ang="0">
                  <a:pos x="64" y="23"/>
                </a:cxn>
                <a:cxn ang="0">
                  <a:pos x="63" y="25"/>
                </a:cxn>
              </a:cxnLst>
              <a:rect l="0" t="0" r="r" b="b"/>
              <a:pathLst>
                <a:path w="64" h="60">
                  <a:moveTo>
                    <a:pt x="63" y="25"/>
                  </a:moveTo>
                  <a:cubicBezTo>
                    <a:pt x="49" y="39"/>
                    <a:pt x="49" y="39"/>
                    <a:pt x="49" y="39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9"/>
                    <a:pt x="52" y="60"/>
                    <a:pt x="51" y="60"/>
                  </a:cubicBezTo>
                  <a:cubicBezTo>
                    <a:pt x="50" y="60"/>
                    <a:pt x="50" y="60"/>
                    <a:pt x="49" y="6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0"/>
                    <a:pt x="14" y="60"/>
                    <a:pt x="13" y="60"/>
                  </a:cubicBezTo>
                  <a:cubicBezTo>
                    <a:pt x="12" y="60"/>
                    <a:pt x="12" y="59"/>
                    <a:pt x="12" y="58"/>
                  </a:cubicBezTo>
                  <a:cubicBezTo>
                    <a:pt x="12" y="58"/>
                    <a:pt x="12" y="58"/>
                    <a:pt x="12" y="5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22"/>
                    <a:pt x="2" y="22"/>
                    <a:pt x="3" y="2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3" y="0"/>
                    <a:pt x="34" y="1"/>
                    <a:pt x="34" y="1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2" y="22"/>
                    <a:pt x="64" y="22"/>
                    <a:pt x="64" y="23"/>
                  </a:cubicBezTo>
                  <a:cubicBezTo>
                    <a:pt x="64" y="24"/>
                    <a:pt x="63" y="25"/>
                    <a:pt x="63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ïšļïḓè"/>
            <p:cNvSpPr/>
            <p:nvPr/>
          </p:nvSpPr>
          <p:spPr>
            <a:xfrm>
              <a:off x="590156" y="5085187"/>
              <a:ext cx="607724" cy="607724"/>
            </a:xfrm>
            <a:prstGeom prst="ellipse">
              <a:avLst/>
            </a:prstGeom>
            <a:solidFill>
              <a:srgbClr val="E0192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î$ľíḑe"/>
            <p:cNvSpPr/>
            <p:nvPr/>
          </p:nvSpPr>
          <p:spPr bwMode="auto">
            <a:xfrm>
              <a:off x="734686" y="5230598"/>
              <a:ext cx="318659" cy="316900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îsľíḓe"/>
            <p:cNvSpPr txBox="1"/>
            <p:nvPr/>
          </p:nvSpPr>
          <p:spPr>
            <a:xfrm>
              <a:off x="1201066" y="1878298"/>
              <a:ext cx="3615827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考核过程中无效成绩</a:t>
              </a:r>
            </a:p>
          </p:txBody>
        </p:sp>
        <p:sp>
          <p:nvSpPr>
            <p:cNvPr id="83" name="iṡḻíďé"/>
            <p:cNvSpPr txBox="1"/>
            <p:nvPr/>
          </p:nvSpPr>
          <p:spPr>
            <a:xfrm>
              <a:off x="1201066" y="2216851"/>
              <a:ext cx="3615827" cy="261097"/>
            </a:xfrm>
            <a:prstGeom prst="rect">
              <a:avLst/>
            </a:prstGeom>
          </p:spPr>
          <p:txBody>
            <a:bodyPr vert="horz" wrap="square" lIns="144000" rIns="14400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84" name="îsļíḓè"/>
            <p:cNvSpPr txBox="1"/>
            <p:nvPr/>
          </p:nvSpPr>
          <p:spPr>
            <a:xfrm>
              <a:off x="1201066" y="2963938"/>
              <a:ext cx="3615827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考核过程中不通过者</a:t>
              </a:r>
            </a:p>
          </p:txBody>
        </p:sp>
        <p:sp>
          <p:nvSpPr>
            <p:cNvPr id="85" name="íṧļïḋè"/>
            <p:cNvSpPr txBox="1"/>
            <p:nvPr/>
          </p:nvSpPr>
          <p:spPr>
            <a:xfrm>
              <a:off x="1201066" y="3302491"/>
              <a:ext cx="3615827" cy="261097"/>
            </a:xfrm>
            <a:prstGeom prst="rect">
              <a:avLst/>
            </a:prstGeom>
          </p:spPr>
          <p:txBody>
            <a:bodyPr vert="horz" wrap="square" lIns="144000" rIns="14400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86" name="îṣḷîḍe"/>
            <p:cNvSpPr txBox="1"/>
            <p:nvPr/>
          </p:nvSpPr>
          <p:spPr>
            <a:xfrm>
              <a:off x="1201066" y="4020186"/>
              <a:ext cx="3615827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考核过程中特殊情况</a:t>
              </a:r>
            </a:p>
          </p:txBody>
        </p:sp>
        <p:sp>
          <p:nvSpPr>
            <p:cNvPr id="87" name="iṡḷiḋê"/>
            <p:cNvSpPr txBox="1"/>
            <p:nvPr/>
          </p:nvSpPr>
          <p:spPr>
            <a:xfrm>
              <a:off x="1201066" y="4358739"/>
              <a:ext cx="3615827" cy="261097"/>
            </a:xfrm>
            <a:prstGeom prst="rect">
              <a:avLst/>
            </a:prstGeom>
          </p:spPr>
          <p:txBody>
            <a:bodyPr vert="horz" wrap="square" lIns="144000" rIns="14400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88" name="ïsḷïḋe"/>
            <p:cNvSpPr txBox="1"/>
            <p:nvPr/>
          </p:nvSpPr>
          <p:spPr>
            <a:xfrm>
              <a:off x="1201066" y="5072106"/>
              <a:ext cx="3615827" cy="338554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r>
                <a:rPr lang="zh-CN" altLang="en-US" sz="1600" b="1" kern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考核过程中高分人员</a:t>
              </a:r>
            </a:p>
          </p:txBody>
        </p:sp>
        <p:sp>
          <p:nvSpPr>
            <p:cNvPr id="89" name="ïṡḻïḋé"/>
            <p:cNvSpPr txBox="1"/>
            <p:nvPr/>
          </p:nvSpPr>
          <p:spPr>
            <a:xfrm>
              <a:off x="1201066" y="5410659"/>
              <a:ext cx="3615827" cy="261097"/>
            </a:xfrm>
            <a:prstGeom prst="rect">
              <a:avLst/>
            </a:prstGeom>
          </p:spPr>
          <p:txBody>
            <a:bodyPr vert="horz" wrap="square" lIns="144000" rIns="144000">
              <a:normAutofit lnSpcReduction="1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9564"/>
          <a:stretch>
            <a:fillRect/>
          </a:stretch>
        </p:blipFill>
        <p:spPr>
          <a:xfrm>
            <a:off x="0" y="0"/>
            <a:ext cx="12192000" cy="47254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728561" y="1683430"/>
            <a:ext cx="1286828" cy="2156899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924050" y="4248150"/>
            <a:ext cx="9029700" cy="15049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482965" y="2163544"/>
            <a:ext cx="3416320" cy="1485901"/>
            <a:chOff x="4740265" y="2163544"/>
            <a:chExt cx="3416320" cy="1485901"/>
          </a:xfrm>
        </p:grpSpPr>
        <p:sp>
          <p:nvSpPr>
            <p:cNvPr id="3" name="矩形 2"/>
            <p:cNvSpPr/>
            <p:nvPr/>
          </p:nvSpPr>
          <p:spPr>
            <a:xfrm>
              <a:off x="4971097" y="3003114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740265" y="2163544"/>
              <a:ext cx="34163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PART THREE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162550" y="2871430"/>
              <a:ext cx="2571750" cy="0"/>
            </a:xfrm>
            <a:prstGeom prst="line">
              <a:avLst/>
            </a:prstGeom>
            <a:ln>
              <a:solidFill>
                <a:srgbClr val="49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10625 -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考核内容</a:t>
              </a:r>
            </a:p>
          </p:txBody>
        </p:sp>
      </p:grpSp>
      <p:grpSp>
        <p:nvGrpSpPr>
          <p:cNvPr id="30" name="0d1a5ed6-c657-4731-a0b2-41a59369ba7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31311" y="1692466"/>
            <a:ext cx="10734663" cy="4222371"/>
            <a:chOff x="869411" y="1921066"/>
            <a:chExt cx="10734663" cy="4222371"/>
          </a:xfrm>
        </p:grpSpPr>
        <p:sp>
          <p:nvSpPr>
            <p:cNvPr id="31" name="ïśļidé"/>
            <p:cNvSpPr/>
            <p:nvPr/>
          </p:nvSpPr>
          <p:spPr>
            <a:xfrm>
              <a:off x="6147361" y="1921066"/>
              <a:ext cx="2635789" cy="1825498"/>
            </a:xfrm>
            <a:prstGeom prst="parallelogram">
              <a:avLst/>
            </a:prstGeom>
            <a:blipFill>
              <a:blip r:embed="rId4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íšḻiḓe"/>
            <p:cNvSpPr/>
            <p:nvPr/>
          </p:nvSpPr>
          <p:spPr>
            <a:xfrm>
              <a:off x="6147362" y="1921066"/>
              <a:ext cx="910664" cy="1825498"/>
            </a:xfrm>
            <a:prstGeom prst="triangle">
              <a:avLst/>
            </a:prstGeom>
            <a:solidFill>
              <a:srgbClr val="1A9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33" name="íṣḻïḋé"/>
            <p:cNvSpPr/>
            <p:nvPr/>
          </p:nvSpPr>
          <p:spPr>
            <a:xfrm>
              <a:off x="8968285" y="1921066"/>
              <a:ext cx="2635789" cy="1825498"/>
            </a:xfrm>
            <a:prstGeom prst="parallelogram">
              <a:avLst/>
            </a:prstGeom>
            <a:blipFill>
              <a:blip r:embed="rId5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ïṥḷîḑé"/>
            <p:cNvSpPr/>
            <p:nvPr/>
          </p:nvSpPr>
          <p:spPr>
            <a:xfrm>
              <a:off x="8968285" y="1921066"/>
              <a:ext cx="914855" cy="1825498"/>
            </a:xfrm>
            <a:prstGeom prst="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35" name="ïṩľîďê"/>
            <p:cNvSpPr/>
            <p:nvPr/>
          </p:nvSpPr>
          <p:spPr>
            <a:xfrm>
              <a:off x="3608377" y="1921066"/>
              <a:ext cx="2635789" cy="1825498"/>
            </a:xfrm>
            <a:prstGeom prst="parallelogram">
              <a:avLst/>
            </a:prstGeom>
            <a:blipFill>
              <a:blip r:embed="rId6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íṣľiḓe"/>
            <p:cNvSpPr/>
            <p:nvPr/>
          </p:nvSpPr>
          <p:spPr>
            <a:xfrm>
              <a:off x="3608377" y="1921066"/>
              <a:ext cx="906473" cy="1825498"/>
            </a:xfrm>
            <a:prstGeom prst="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37" name="î$lïḑè"/>
            <p:cNvSpPr/>
            <p:nvPr/>
          </p:nvSpPr>
          <p:spPr>
            <a:xfrm>
              <a:off x="869411" y="1921066"/>
              <a:ext cx="2635789" cy="1825498"/>
            </a:xfrm>
            <a:prstGeom prst="parallelogram">
              <a:avLst/>
            </a:prstGeom>
            <a:blipFill>
              <a:blip r:embed="rId7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iṣlîḍé"/>
            <p:cNvSpPr/>
            <p:nvPr/>
          </p:nvSpPr>
          <p:spPr>
            <a:xfrm>
              <a:off x="869411" y="1921066"/>
              <a:ext cx="913669" cy="1825498"/>
            </a:xfrm>
            <a:prstGeom prst="triangle">
              <a:avLst/>
            </a:prstGeom>
            <a:solidFill>
              <a:srgbClr val="1A9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39" name="işlídê"/>
            <p:cNvSpPr txBox="1"/>
            <p:nvPr/>
          </p:nvSpPr>
          <p:spPr>
            <a:xfrm>
              <a:off x="869411" y="4281433"/>
              <a:ext cx="2077667" cy="655502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40" name="ïṡḷïḋé"/>
            <p:cNvSpPr txBox="1"/>
            <p:nvPr/>
          </p:nvSpPr>
          <p:spPr>
            <a:xfrm>
              <a:off x="3608377" y="4281433"/>
              <a:ext cx="2077667" cy="655502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41" name="íŝḻiḓe"/>
            <p:cNvSpPr txBox="1"/>
            <p:nvPr/>
          </p:nvSpPr>
          <p:spPr>
            <a:xfrm>
              <a:off x="869411" y="3746564"/>
              <a:ext cx="2184686" cy="57137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400">
                <a:defRPr/>
              </a:pPr>
              <a:r>
                <a:rPr lang="zh-CN" altLang="en-US" sz="20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技能考核</a:t>
              </a:r>
            </a:p>
          </p:txBody>
        </p:sp>
        <p:sp>
          <p:nvSpPr>
            <p:cNvPr id="42" name="ï$ḻïḋê"/>
            <p:cNvSpPr txBox="1"/>
            <p:nvPr/>
          </p:nvSpPr>
          <p:spPr>
            <a:xfrm>
              <a:off x="3608377" y="3746564"/>
              <a:ext cx="2184686" cy="57137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400">
                <a:defRPr/>
              </a:pPr>
              <a:r>
                <a:rPr lang="zh-CN" altLang="en-US" sz="20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绩效考核</a:t>
              </a:r>
            </a:p>
          </p:txBody>
        </p:sp>
        <p:sp>
          <p:nvSpPr>
            <p:cNvPr id="43" name="íşḻíḑê"/>
            <p:cNvSpPr txBox="1"/>
            <p:nvPr/>
          </p:nvSpPr>
          <p:spPr>
            <a:xfrm>
              <a:off x="6147360" y="3746564"/>
              <a:ext cx="2184686" cy="57137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400">
                <a:defRPr/>
              </a:pPr>
              <a:r>
                <a:rPr lang="zh-CN" altLang="en-US" sz="20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工作能力</a:t>
              </a:r>
            </a:p>
          </p:txBody>
        </p:sp>
        <p:sp>
          <p:nvSpPr>
            <p:cNvPr id="44" name="íśḻîḑe"/>
            <p:cNvSpPr txBox="1"/>
            <p:nvPr/>
          </p:nvSpPr>
          <p:spPr>
            <a:xfrm>
              <a:off x="8968285" y="3746564"/>
              <a:ext cx="2184686" cy="57137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400">
                <a:defRPr/>
              </a:pPr>
              <a:r>
                <a:rPr lang="zh-CN" altLang="en-US" sz="20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领导评价</a:t>
              </a:r>
            </a:p>
          </p:txBody>
        </p:sp>
        <p:sp>
          <p:nvSpPr>
            <p:cNvPr id="45" name="îsļîḍè"/>
            <p:cNvSpPr txBox="1"/>
            <p:nvPr/>
          </p:nvSpPr>
          <p:spPr>
            <a:xfrm>
              <a:off x="6152830" y="4281433"/>
              <a:ext cx="2077667" cy="655502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46" name="íŝ1îḓê"/>
            <p:cNvSpPr txBox="1"/>
            <p:nvPr/>
          </p:nvSpPr>
          <p:spPr>
            <a:xfrm>
              <a:off x="8968285" y="4281433"/>
              <a:ext cx="2077667" cy="655502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47" name="îšḻiḓè"/>
            <p:cNvSpPr txBox="1"/>
            <p:nvPr/>
          </p:nvSpPr>
          <p:spPr>
            <a:xfrm>
              <a:off x="3312015" y="5572062"/>
              <a:ext cx="5567970" cy="57137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考核过程</a:t>
              </a:r>
            </a:p>
          </p:txBody>
        </p:sp>
      </p:grpSp>
      <p:grpSp>
        <p:nvGrpSpPr>
          <p:cNvPr id="29" name="0770ecf0-b9e1-4572-baec-5379498a3a3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49781" y="1676791"/>
            <a:ext cx="9389670" cy="4324572"/>
            <a:chOff x="1154505" y="1101253"/>
            <a:chExt cx="9812061" cy="4519112"/>
          </a:xfrm>
        </p:grpSpPr>
        <p:sp>
          <p:nvSpPr>
            <p:cNvPr id="48" name="ïṡḻîḑê"/>
            <p:cNvSpPr txBox="1"/>
            <p:nvPr/>
          </p:nvSpPr>
          <p:spPr>
            <a:xfrm>
              <a:off x="1271464" y="4927868"/>
              <a:ext cx="2619737" cy="69249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49" name="îṥlïḑé"/>
            <p:cNvSpPr txBox="1"/>
            <p:nvPr/>
          </p:nvSpPr>
          <p:spPr>
            <a:xfrm>
              <a:off x="4496867" y="4927868"/>
              <a:ext cx="2619737" cy="69249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50" name="î$ḻîḋé"/>
            <p:cNvSpPr txBox="1"/>
            <p:nvPr/>
          </p:nvSpPr>
          <p:spPr>
            <a:xfrm>
              <a:off x="8096926" y="4900561"/>
              <a:ext cx="2786869" cy="69249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51" name="ïṧlïḓé"/>
            <p:cNvSpPr txBox="1"/>
            <p:nvPr/>
          </p:nvSpPr>
          <p:spPr>
            <a:xfrm>
              <a:off x="5924249" y="4439174"/>
              <a:ext cx="628377" cy="61555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sz="16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02.</a:t>
              </a:r>
              <a:r>
                <a:rPr lang="zh-CN" altLang="en-US" sz="16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制定绩效考核标准</a:t>
              </a:r>
            </a:p>
            <a:p>
              <a:pPr algn="r"/>
              <a:endParaRPr lang="en-US" altLang="zh-CN" sz="1600" b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isļîďè"/>
            <p:cNvSpPr txBox="1"/>
            <p:nvPr/>
          </p:nvSpPr>
          <p:spPr>
            <a:xfrm>
              <a:off x="2298402" y="4439175"/>
              <a:ext cx="565860" cy="61555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sz="1600" b="1" dirty="0">
                  <a:solidFill>
                    <a:srgbClr val="E019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01.</a:t>
              </a:r>
              <a:r>
                <a:rPr lang="zh-CN" altLang="en-US" sz="1600" b="1" dirty="0">
                  <a:solidFill>
                    <a:srgbClr val="E019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确定考核内容</a:t>
              </a:r>
            </a:p>
            <a:p>
              <a:pPr algn="r"/>
              <a:endParaRPr lang="en-US" altLang="zh-CN" sz="1600" b="1" dirty="0">
                <a:solidFill>
                  <a:srgbClr val="E0192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íṡlíḓê"/>
            <p:cNvSpPr txBox="1"/>
            <p:nvPr/>
          </p:nvSpPr>
          <p:spPr>
            <a:xfrm>
              <a:off x="10240991" y="4439173"/>
              <a:ext cx="642803" cy="61555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altLang="zh-CN" sz="1600" b="1" dirty="0">
                  <a:solidFill>
                    <a:srgbClr val="1A9F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03.</a:t>
              </a:r>
              <a:r>
                <a:rPr lang="zh-CN" altLang="en-US" sz="1600" b="1" dirty="0">
                  <a:solidFill>
                    <a:srgbClr val="1A9F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部门经理提交员工能力报告</a:t>
              </a:r>
            </a:p>
            <a:p>
              <a:pPr algn="r"/>
              <a:endParaRPr lang="en-US" altLang="zh-CN" sz="1600" b="1" dirty="0">
                <a:solidFill>
                  <a:srgbClr val="1A9F8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4" name="ïŝḷíḋê"/>
            <p:cNvGrpSpPr/>
            <p:nvPr/>
          </p:nvGrpSpPr>
          <p:grpSpPr>
            <a:xfrm>
              <a:off x="1154505" y="1101253"/>
              <a:ext cx="1487479" cy="3128839"/>
              <a:chOff x="360363" y="752475"/>
              <a:chExt cx="2474912" cy="5203825"/>
            </a:xfrm>
          </p:grpSpPr>
          <p:sp>
            <p:nvSpPr>
              <p:cNvPr id="232" name="íṧ1iḓe"/>
              <p:cNvSpPr/>
              <p:nvPr/>
            </p:nvSpPr>
            <p:spPr bwMode="auto">
              <a:xfrm>
                <a:off x="360363" y="908050"/>
                <a:ext cx="2474912" cy="5048250"/>
              </a:xfrm>
              <a:custGeom>
                <a:avLst/>
                <a:gdLst>
                  <a:gd name="T0" fmla="*/ 4950 w 6875"/>
                  <a:gd name="T1" fmla="*/ 6773 h 14021"/>
                  <a:gd name="T2" fmla="*/ 4988 w 6875"/>
                  <a:gd name="T3" fmla="*/ 5399 h 14021"/>
                  <a:gd name="T4" fmla="*/ 4950 w 6875"/>
                  <a:gd name="T5" fmla="*/ 6773 h 14021"/>
                  <a:gd name="T6" fmla="*/ 1768 w 6875"/>
                  <a:gd name="T7" fmla="*/ 6773 h 14021"/>
                  <a:gd name="T8" fmla="*/ 1826 w 6875"/>
                  <a:gd name="T9" fmla="*/ 5281 h 14021"/>
                  <a:gd name="T10" fmla="*/ 1768 w 6875"/>
                  <a:gd name="T11" fmla="*/ 6773 h 14021"/>
                  <a:gd name="T12" fmla="*/ 3397 w 6875"/>
                  <a:gd name="T13" fmla="*/ 0 h 14021"/>
                  <a:gd name="T14" fmla="*/ 2062 w 6875"/>
                  <a:gd name="T15" fmla="*/ 1748 h 14021"/>
                  <a:gd name="T16" fmla="*/ 1904 w 6875"/>
                  <a:gd name="T17" fmla="*/ 2198 h 14021"/>
                  <a:gd name="T18" fmla="*/ 2200 w 6875"/>
                  <a:gd name="T19" fmla="*/ 2551 h 14021"/>
                  <a:gd name="T20" fmla="*/ 2828 w 6875"/>
                  <a:gd name="T21" fmla="*/ 3319 h 14021"/>
                  <a:gd name="T22" fmla="*/ 2651 w 6875"/>
                  <a:gd name="T23" fmla="*/ 3790 h 14021"/>
                  <a:gd name="T24" fmla="*/ 1080 w 6875"/>
                  <a:gd name="T25" fmla="*/ 4555 h 14021"/>
                  <a:gd name="T26" fmla="*/ 0 w 6875"/>
                  <a:gd name="T27" fmla="*/ 6773 h 14021"/>
                  <a:gd name="T28" fmla="*/ 0 w 6875"/>
                  <a:gd name="T29" fmla="*/ 7148 h 14021"/>
                  <a:gd name="T30" fmla="*/ 0 w 6875"/>
                  <a:gd name="T31" fmla="*/ 7148 h 14021"/>
                  <a:gd name="T32" fmla="*/ 982 w 6875"/>
                  <a:gd name="T33" fmla="*/ 9248 h 14021"/>
                  <a:gd name="T34" fmla="*/ 1866 w 6875"/>
                  <a:gd name="T35" fmla="*/ 13470 h 14021"/>
                  <a:gd name="T36" fmla="*/ 1138 w 6875"/>
                  <a:gd name="T37" fmla="*/ 13489 h 14021"/>
                  <a:gd name="T38" fmla="*/ 5577 w 6875"/>
                  <a:gd name="T39" fmla="*/ 14020 h 14021"/>
                  <a:gd name="T40" fmla="*/ 4968 w 6875"/>
                  <a:gd name="T41" fmla="*/ 13489 h 14021"/>
                  <a:gd name="T42" fmla="*/ 4852 w 6875"/>
                  <a:gd name="T43" fmla="*/ 9248 h 14021"/>
                  <a:gd name="T44" fmla="*/ 6874 w 6875"/>
                  <a:gd name="T45" fmla="*/ 7148 h 14021"/>
                  <a:gd name="T46" fmla="*/ 6874 w 6875"/>
                  <a:gd name="T47" fmla="*/ 6773 h 14021"/>
                  <a:gd name="T48" fmla="*/ 5655 w 6875"/>
                  <a:gd name="T49" fmla="*/ 4555 h 14021"/>
                  <a:gd name="T50" fmla="*/ 4260 w 6875"/>
                  <a:gd name="T51" fmla="*/ 3790 h 14021"/>
                  <a:gd name="T52" fmla="*/ 4026 w 6875"/>
                  <a:gd name="T53" fmla="*/ 3790 h 14021"/>
                  <a:gd name="T54" fmla="*/ 4615 w 6875"/>
                  <a:gd name="T55" fmla="*/ 2533 h 14021"/>
                  <a:gd name="T56" fmla="*/ 4693 w 6875"/>
                  <a:gd name="T57" fmla="*/ 2551 h 14021"/>
                  <a:gd name="T58" fmla="*/ 4832 w 6875"/>
                  <a:gd name="T59" fmla="*/ 1748 h 14021"/>
                  <a:gd name="T60" fmla="*/ 4812 w 6875"/>
                  <a:gd name="T61" fmla="*/ 1748 h 14021"/>
                  <a:gd name="T62" fmla="*/ 3397 w 6875"/>
                  <a:gd name="T63" fmla="*/ 0 h 14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75" h="14021">
                    <a:moveTo>
                      <a:pt x="4950" y="6773"/>
                    </a:moveTo>
                    <a:lnTo>
                      <a:pt x="4950" y="6773"/>
                    </a:lnTo>
                    <a:cubicBezTo>
                      <a:pt x="4950" y="5439"/>
                      <a:pt x="4950" y="5439"/>
                      <a:pt x="4950" y="5439"/>
                    </a:cubicBezTo>
                    <a:cubicBezTo>
                      <a:pt x="4988" y="5399"/>
                      <a:pt x="4988" y="5399"/>
                      <a:pt x="4988" y="5399"/>
                    </a:cubicBezTo>
                    <a:cubicBezTo>
                      <a:pt x="4988" y="6773"/>
                      <a:pt x="4988" y="6773"/>
                      <a:pt x="4988" y="6773"/>
                    </a:cubicBezTo>
                    <a:cubicBezTo>
                      <a:pt x="4950" y="6773"/>
                      <a:pt x="4950" y="6773"/>
                      <a:pt x="4950" y="6773"/>
                    </a:cubicBezTo>
                    <a:lnTo>
                      <a:pt x="1768" y="6773"/>
                    </a:lnTo>
                    <a:lnTo>
                      <a:pt x="1768" y="6773"/>
                    </a:lnTo>
                    <a:cubicBezTo>
                      <a:pt x="1768" y="5242"/>
                      <a:pt x="1768" y="5242"/>
                      <a:pt x="1768" y="5242"/>
                    </a:cubicBezTo>
                    <a:cubicBezTo>
                      <a:pt x="1826" y="5281"/>
                      <a:pt x="1826" y="5281"/>
                      <a:pt x="1826" y="5281"/>
                    </a:cubicBezTo>
                    <a:cubicBezTo>
                      <a:pt x="1826" y="6773"/>
                      <a:pt x="1826" y="6773"/>
                      <a:pt x="1826" y="6773"/>
                    </a:cubicBezTo>
                    <a:cubicBezTo>
                      <a:pt x="1768" y="6773"/>
                      <a:pt x="1768" y="6773"/>
                      <a:pt x="1768" y="6773"/>
                    </a:cubicBezTo>
                    <a:lnTo>
                      <a:pt x="3397" y="0"/>
                    </a:lnTo>
                    <a:lnTo>
                      <a:pt x="3397" y="0"/>
                    </a:lnTo>
                    <a:cubicBezTo>
                      <a:pt x="2593" y="0"/>
                      <a:pt x="1609" y="587"/>
                      <a:pt x="2082" y="1748"/>
                    </a:cubicBezTo>
                    <a:lnTo>
                      <a:pt x="2062" y="1748"/>
                    </a:lnTo>
                    <a:cubicBezTo>
                      <a:pt x="2062" y="1748"/>
                      <a:pt x="2062" y="1748"/>
                      <a:pt x="2042" y="1748"/>
                    </a:cubicBezTo>
                    <a:cubicBezTo>
                      <a:pt x="1924" y="1786"/>
                      <a:pt x="1866" y="1982"/>
                      <a:pt x="1904" y="2198"/>
                    </a:cubicBezTo>
                    <a:cubicBezTo>
                      <a:pt x="1944" y="2395"/>
                      <a:pt x="2062" y="2551"/>
                      <a:pt x="2180" y="2551"/>
                    </a:cubicBezTo>
                    <a:cubicBezTo>
                      <a:pt x="2200" y="2551"/>
                      <a:pt x="2200" y="2551"/>
                      <a:pt x="2200" y="2551"/>
                    </a:cubicBezTo>
                    <a:cubicBezTo>
                      <a:pt x="2218" y="2551"/>
                      <a:pt x="2238" y="2533"/>
                      <a:pt x="2258" y="2533"/>
                    </a:cubicBezTo>
                    <a:cubicBezTo>
                      <a:pt x="2377" y="2846"/>
                      <a:pt x="2593" y="3140"/>
                      <a:pt x="2828" y="3319"/>
                    </a:cubicBezTo>
                    <a:cubicBezTo>
                      <a:pt x="2828" y="3475"/>
                      <a:pt x="2828" y="3631"/>
                      <a:pt x="2828" y="3790"/>
                    </a:cubicBezTo>
                    <a:cubicBezTo>
                      <a:pt x="2651" y="3790"/>
                      <a:pt x="2651" y="3790"/>
                      <a:pt x="2651" y="3790"/>
                    </a:cubicBezTo>
                    <a:cubicBezTo>
                      <a:pt x="2593" y="3790"/>
                      <a:pt x="2593" y="3790"/>
                      <a:pt x="2593" y="3790"/>
                    </a:cubicBezTo>
                    <a:cubicBezTo>
                      <a:pt x="1846" y="3790"/>
                      <a:pt x="1317" y="3926"/>
                      <a:pt x="1080" y="4555"/>
                    </a:cubicBezTo>
                    <a:cubicBezTo>
                      <a:pt x="1080" y="6773"/>
                      <a:pt x="1080" y="6773"/>
                      <a:pt x="1080" y="6773"/>
                    </a:cubicBezTo>
                    <a:cubicBezTo>
                      <a:pt x="0" y="6773"/>
                      <a:pt x="0" y="6773"/>
                      <a:pt x="0" y="6773"/>
                    </a:cubicBezTo>
                    <a:cubicBezTo>
                      <a:pt x="0" y="7148"/>
                      <a:pt x="0" y="7148"/>
                      <a:pt x="0" y="7148"/>
                    </a:cubicBezTo>
                    <a:lnTo>
                      <a:pt x="0" y="7148"/>
                    </a:lnTo>
                    <a:lnTo>
                      <a:pt x="0" y="7148"/>
                    </a:lnTo>
                    <a:lnTo>
                      <a:pt x="0" y="7148"/>
                    </a:lnTo>
                    <a:lnTo>
                      <a:pt x="0" y="7148"/>
                    </a:lnTo>
                    <a:cubicBezTo>
                      <a:pt x="982" y="9248"/>
                      <a:pt x="982" y="9248"/>
                      <a:pt x="982" y="9248"/>
                    </a:cubicBezTo>
                    <a:cubicBezTo>
                      <a:pt x="1866" y="9248"/>
                      <a:pt x="1866" y="9248"/>
                      <a:pt x="1866" y="9248"/>
                    </a:cubicBezTo>
                    <a:cubicBezTo>
                      <a:pt x="1866" y="13470"/>
                      <a:pt x="1866" y="13470"/>
                      <a:pt x="1866" y="13470"/>
                    </a:cubicBezTo>
                    <a:cubicBezTo>
                      <a:pt x="1846" y="13470"/>
                      <a:pt x="1846" y="13489"/>
                      <a:pt x="1826" y="13489"/>
                    </a:cubicBezTo>
                    <a:cubicBezTo>
                      <a:pt x="1138" y="13489"/>
                      <a:pt x="1138" y="13489"/>
                      <a:pt x="1138" y="13489"/>
                    </a:cubicBezTo>
                    <a:cubicBezTo>
                      <a:pt x="1138" y="14020"/>
                      <a:pt x="1138" y="14020"/>
                      <a:pt x="1138" y="14020"/>
                    </a:cubicBezTo>
                    <a:cubicBezTo>
                      <a:pt x="5577" y="14020"/>
                      <a:pt x="5577" y="14020"/>
                      <a:pt x="5577" y="14020"/>
                    </a:cubicBezTo>
                    <a:cubicBezTo>
                      <a:pt x="5577" y="13489"/>
                      <a:pt x="5577" y="13489"/>
                      <a:pt x="5577" y="13489"/>
                    </a:cubicBezTo>
                    <a:cubicBezTo>
                      <a:pt x="4968" y="13489"/>
                      <a:pt x="4968" y="13489"/>
                      <a:pt x="4968" y="13489"/>
                    </a:cubicBezTo>
                    <a:cubicBezTo>
                      <a:pt x="4930" y="13470"/>
                      <a:pt x="4890" y="13450"/>
                      <a:pt x="4852" y="13430"/>
                    </a:cubicBezTo>
                    <a:cubicBezTo>
                      <a:pt x="4852" y="9248"/>
                      <a:pt x="4852" y="9248"/>
                      <a:pt x="4852" y="9248"/>
                    </a:cubicBezTo>
                    <a:cubicBezTo>
                      <a:pt x="5892" y="9248"/>
                      <a:pt x="5892" y="9248"/>
                      <a:pt x="5892" y="9248"/>
                    </a:cubicBezTo>
                    <a:cubicBezTo>
                      <a:pt x="6874" y="7148"/>
                      <a:pt x="6874" y="7148"/>
                      <a:pt x="6874" y="7148"/>
                    </a:cubicBezTo>
                    <a:lnTo>
                      <a:pt x="6874" y="7148"/>
                    </a:lnTo>
                    <a:cubicBezTo>
                      <a:pt x="6874" y="6773"/>
                      <a:pt x="6874" y="6773"/>
                      <a:pt x="6874" y="6773"/>
                    </a:cubicBezTo>
                    <a:cubicBezTo>
                      <a:pt x="5655" y="6773"/>
                      <a:pt x="5655" y="6773"/>
                      <a:pt x="5655" y="6773"/>
                    </a:cubicBezTo>
                    <a:cubicBezTo>
                      <a:pt x="5655" y="4555"/>
                      <a:pt x="5655" y="4555"/>
                      <a:pt x="5655" y="4555"/>
                    </a:cubicBezTo>
                    <a:lnTo>
                      <a:pt x="5655" y="4555"/>
                    </a:lnTo>
                    <a:cubicBezTo>
                      <a:pt x="5617" y="4024"/>
                      <a:pt x="4751" y="3790"/>
                      <a:pt x="4260" y="3790"/>
                    </a:cubicBezTo>
                    <a:cubicBezTo>
                      <a:pt x="4222" y="3790"/>
                      <a:pt x="4222" y="3790"/>
                      <a:pt x="4222" y="3790"/>
                    </a:cubicBezTo>
                    <a:cubicBezTo>
                      <a:pt x="4026" y="3790"/>
                      <a:pt x="4026" y="3790"/>
                      <a:pt x="4026" y="3790"/>
                    </a:cubicBezTo>
                    <a:cubicBezTo>
                      <a:pt x="4026" y="3651"/>
                      <a:pt x="4026" y="3495"/>
                      <a:pt x="4026" y="3337"/>
                    </a:cubicBezTo>
                    <a:cubicBezTo>
                      <a:pt x="4280" y="3140"/>
                      <a:pt x="4497" y="2846"/>
                      <a:pt x="4615" y="2533"/>
                    </a:cubicBezTo>
                    <a:cubicBezTo>
                      <a:pt x="4635" y="2533"/>
                      <a:pt x="4653" y="2551"/>
                      <a:pt x="4673" y="2551"/>
                    </a:cubicBezTo>
                    <a:lnTo>
                      <a:pt x="4693" y="2551"/>
                    </a:lnTo>
                    <a:cubicBezTo>
                      <a:pt x="4812" y="2551"/>
                      <a:pt x="4930" y="2395"/>
                      <a:pt x="4968" y="2198"/>
                    </a:cubicBezTo>
                    <a:cubicBezTo>
                      <a:pt x="5008" y="1982"/>
                      <a:pt x="4950" y="1786"/>
                      <a:pt x="4832" y="1748"/>
                    </a:cubicBezTo>
                    <a:lnTo>
                      <a:pt x="4812" y="1748"/>
                    </a:lnTo>
                    <a:lnTo>
                      <a:pt x="4812" y="1748"/>
                    </a:lnTo>
                    <a:cubicBezTo>
                      <a:pt x="5008" y="1295"/>
                      <a:pt x="4910" y="371"/>
                      <a:pt x="4202" y="333"/>
                    </a:cubicBezTo>
                    <a:cubicBezTo>
                      <a:pt x="4066" y="96"/>
                      <a:pt x="3751" y="0"/>
                      <a:pt x="3397" y="0"/>
                    </a:cubicBezTo>
                    <a:lnTo>
                      <a:pt x="4950" y="6773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îŝlíḑé"/>
              <p:cNvSpPr/>
              <p:nvPr/>
            </p:nvSpPr>
            <p:spPr bwMode="auto">
              <a:xfrm>
                <a:off x="749300" y="2547938"/>
                <a:ext cx="247650" cy="1484312"/>
              </a:xfrm>
              <a:custGeom>
                <a:avLst/>
                <a:gdLst>
                  <a:gd name="T0" fmla="*/ 688 w 689"/>
                  <a:gd name="T1" fmla="*/ 4124 h 4125"/>
                  <a:gd name="T2" fmla="*/ 0 w 689"/>
                  <a:gd name="T3" fmla="*/ 4124 h 4125"/>
                  <a:gd name="T4" fmla="*/ 0 w 689"/>
                  <a:gd name="T5" fmla="*/ 0 h 4125"/>
                  <a:gd name="T6" fmla="*/ 688 w 689"/>
                  <a:gd name="T7" fmla="*/ 0 h 4125"/>
                  <a:gd name="T8" fmla="*/ 688 w 689"/>
                  <a:gd name="T9" fmla="*/ 4124 h 4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4125">
                    <a:moveTo>
                      <a:pt x="688" y="4124"/>
                    </a:moveTo>
                    <a:lnTo>
                      <a:pt x="0" y="4124"/>
                    </a:lnTo>
                    <a:lnTo>
                      <a:pt x="0" y="0"/>
                    </a:lnTo>
                    <a:lnTo>
                      <a:pt x="688" y="0"/>
                    </a:lnTo>
                    <a:lnTo>
                      <a:pt x="688" y="4124"/>
                    </a:lnTo>
                  </a:path>
                </a:pathLst>
              </a:custGeom>
              <a:solidFill>
                <a:srgbClr val="1B263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ísḻïḋe"/>
              <p:cNvSpPr/>
              <p:nvPr/>
            </p:nvSpPr>
            <p:spPr bwMode="auto">
              <a:xfrm>
                <a:off x="954088" y="4032250"/>
                <a:ext cx="85725" cy="184150"/>
              </a:xfrm>
              <a:custGeom>
                <a:avLst/>
                <a:gdLst>
                  <a:gd name="T0" fmla="*/ 177 w 238"/>
                  <a:gd name="T1" fmla="*/ 78 h 512"/>
                  <a:gd name="T2" fmla="*/ 177 w 238"/>
                  <a:gd name="T3" fmla="*/ 78 h 512"/>
                  <a:gd name="T4" fmla="*/ 98 w 238"/>
                  <a:gd name="T5" fmla="*/ 0 h 512"/>
                  <a:gd name="T6" fmla="*/ 0 w 238"/>
                  <a:gd name="T7" fmla="*/ 0 h 512"/>
                  <a:gd name="T8" fmla="*/ 20 w 238"/>
                  <a:gd name="T9" fmla="*/ 511 h 512"/>
                  <a:gd name="T10" fmla="*/ 237 w 238"/>
                  <a:gd name="T11" fmla="*/ 353 h 512"/>
                  <a:gd name="T12" fmla="*/ 177 w 238"/>
                  <a:gd name="T13" fmla="*/ 78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512">
                    <a:moveTo>
                      <a:pt x="177" y="78"/>
                    </a:moveTo>
                    <a:lnTo>
                      <a:pt x="177" y="78"/>
                    </a:lnTo>
                    <a:cubicBezTo>
                      <a:pt x="159" y="38"/>
                      <a:pt x="119" y="18"/>
                      <a:pt x="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511"/>
                      <a:pt x="20" y="511"/>
                      <a:pt x="20" y="511"/>
                    </a:cubicBezTo>
                    <a:cubicBezTo>
                      <a:pt x="20" y="511"/>
                      <a:pt x="197" y="411"/>
                      <a:pt x="237" y="353"/>
                    </a:cubicBezTo>
                    <a:cubicBezTo>
                      <a:pt x="237" y="333"/>
                      <a:pt x="237" y="156"/>
                      <a:pt x="177" y="78"/>
                    </a:cubicBezTo>
                  </a:path>
                </a:pathLst>
              </a:custGeom>
              <a:solidFill>
                <a:srgbClr val="DBAD78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ïSļiḑè"/>
              <p:cNvSpPr/>
              <p:nvPr/>
            </p:nvSpPr>
            <p:spPr bwMode="auto">
              <a:xfrm>
                <a:off x="712788" y="4032250"/>
                <a:ext cx="298450" cy="190500"/>
              </a:xfrm>
              <a:custGeom>
                <a:avLst/>
                <a:gdLst>
                  <a:gd name="T0" fmla="*/ 727 w 827"/>
                  <a:gd name="T1" fmla="*/ 0 h 530"/>
                  <a:gd name="T2" fmla="*/ 727 w 827"/>
                  <a:gd name="T3" fmla="*/ 0 h 530"/>
                  <a:gd name="T4" fmla="*/ 118 w 827"/>
                  <a:gd name="T5" fmla="*/ 0 h 530"/>
                  <a:gd name="T6" fmla="*/ 0 w 827"/>
                  <a:gd name="T7" fmla="*/ 217 h 530"/>
                  <a:gd name="T8" fmla="*/ 0 w 827"/>
                  <a:gd name="T9" fmla="*/ 255 h 530"/>
                  <a:gd name="T10" fmla="*/ 274 w 827"/>
                  <a:gd name="T11" fmla="*/ 529 h 530"/>
                  <a:gd name="T12" fmla="*/ 549 w 827"/>
                  <a:gd name="T13" fmla="*/ 529 h 530"/>
                  <a:gd name="T14" fmla="*/ 826 w 827"/>
                  <a:gd name="T15" fmla="*/ 255 h 530"/>
                  <a:gd name="T16" fmla="*/ 826 w 827"/>
                  <a:gd name="T17" fmla="*/ 217 h 530"/>
                  <a:gd name="T18" fmla="*/ 727 w 827"/>
                  <a:gd name="T1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7" h="530">
                    <a:moveTo>
                      <a:pt x="727" y="0"/>
                    </a:moveTo>
                    <a:lnTo>
                      <a:pt x="727" y="0"/>
                    </a:lnTo>
                    <a:cubicBezTo>
                      <a:pt x="118" y="0"/>
                      <a:pt x="118" y="0"/>
                      <a:pt x="118" y="0"/>
                    </a:cubicBezTo>
                    <a:cubicBezTo>
                      <a:pt x="40" y="38"/>
                      <a:pt x="0" y="118"/>
                      <a:pt x="0" y="217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411"/>
                      <a:pt x="138" y="529"/>
                      <a:pt x="274" y="529"/>
                    </a:cubicBezTo>
                    <a:cubicBezTo>
                      <a:pt x="549" y="529"/>
                      <a:pt x="549" y="529"/>
                      <a:pt x="549" y="529"/>
                    </a:cubicBezTo>
                    <a:cubicBezTo>
                      <a:pt x="707" y="529"/>
                      <a:pt x="826" y="411"/>
                      <a:pt x="826" y="255"/>
                    </a:cubicBezTo>
                    <a:cubicBezTo>
                      <a:pt x="826" y="217"/>
                      <a:pt x="826" y="217"/>
                      <a:pt x="826" y="217"/>
                    </a:cubicBezTo>
                    <a:cubicBezTo>
                      <a:pt x="826" y="118"/>
                      <a:pt x="786" y="38"/>
                      <a:pt x="727" y="0"/>
                    </a:cubicBezTo>
                  </a:path>
                </a:pathLst>
              </a:custGeom>
              <a:solidFill>
                <a:srgbClr val="E8BD8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íSļïḍe"/>
              <p:cNvSpPr/>
              <p:nvPr/>
            </p:nvSpPr>
            <p:spPr bwMode="auto">
              <a:xfrm>
                <a:off x="2155825" y="2547938"/>
                <a:ext cx="239713" cy="1484312"/>
              </a:xfrm>
              <a:custGeom>
                <a:avLst/>
                <a:gdLst>
                  <a:gd name="T0" fmla="*/ 0 w 668"/>
                  <a:gd name="T1" fmla="*/ 4124 h 4125"/>
                  <a:gd name="T2" fmla="*/ 667 w 668"/>
                  <a:gd name="T3" fmla="*/ 4124 h 4125"/>
                  <a:gd name="T4" fmla="*/ 667 w 668"/>
                  <a:gd name="T5" fmla="*/ 0 h 4125"/>
                  <a:gd name="T6" fmla="*/ 0 w 668"/>
                  <a:gd name="T7" fmla="*/ 0 h 4125"/>
                  <a:gd name="T8" fmla="*/ 0 w 668"/>
                  <a:gd name="T9" fmla="*/ 4124 h 4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4125">
                    <a:moveTo>
                      <a:pt x="0" y="4124"/>
                    </a:moveTo>
                    <a:lnTo>
                      <a:pt x="667" y="4124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4124"/>
                    </a:lnTo>
                  </a:path>
                </a:pathLst>
              </a:custGeom>
              <a:solidFill>
                <a:srgbClr val="1B263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ísľïḋé"/>
              <p:cNvSpPr/>
              <p:nvPr/>
            </p:nvSpPr>
            <p:spPr bwMode="auto">
              <a:xfrm>
                <a:off x="1052513" y="3671888"/>
                <a:ext cx="1060450" cy="2276475"/>
              </a:xfrm>
              <a:custGeom>
                <a:avLst/>
                <a:gdLst>
                  <a:gd name="T0" fmla="*/ 2946 w 2947"/>
                  <a:gd name="T1" fmla="*/ 0 h 6324"/>
                  <a:gd name="T2" fmla="*/ 2946 w 2947"/>
                  <a:gd name="T3" fmla="*/ 0 h 6324"/>
                  <a:gd name="T4" fmla="*/ 2827 w 2947"/>
                  <a:gd name="T5" fmla="*/ 6323 h 6324"/>
                  <a:gd name="T6" fmla="*/ 1591 w 2947"/>
                  <a:gd name="T7" fmla="*/ 6323 h 6324"/>
                  <a:gd name="T8" fmla="*/ 1591 w 2947"/>
                  <a:gd name="T9" fmla="*/ 1768 h 6324"/>
                  <a:gd name="T10" fmla="*/ 1493 w 2947"/>
                  <a:gd name="T11" fmla="*/ 1669 h 6324"/>
                  <a:gd name="T12" fmla="*/ 1415 w 2947"/>
                  <a:gd name="T13" fmla="*/ 1768 h 6324"/>
                  <a:gd name="T14" fmla="*/ 1415 w 2947"/>
                  <a:gd name="T15" fmla="*/ 6323 h 6324"/>
                  <a:gd name="T16" fmla="*/ 118 w 2947"/>
                  <a:gd name="T17" fmla="*/ 6323 h 6324"/>
                  <a:gd name="T18" fmla="*/ 0 w 2947"/>
                  <a:gd name="T19" fmla="*/ 20 h 6324"/>
                  <a:gd name="T20" fmla="*/ 2946 w 2947"/>
                  <a:gd name="T21" fmla="*/ 0 h 6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47" h="6324">
                    <a:moveTo>
                      <a:pt x="2946" y="0"/>
                    </a:moveTo>
                    <a:lnTo>
                      <a:pt x="2946" y="0"/>
                    </a:lnTo>
                    <a:cubicBezTo>
                      <a:pt x="2827" y="6323"/>
                      <a:pt x="2827" y="6323"/>
                      <a:pt x="2827" y="6323"/>
                    </a:cubicBezTo>
                    <a:cubicBezTo>
                      <a:pt x="1591" y="6323"/>
                      <a:pt x="1591" y="6323"/>
                      <a:pt x="1591" y="6323"/>
                    </a:cubicBezTo>
                    <a:cubicBezTo>
                      <a:pt x="1591" y="1768"/>
                      <a:pt x="1591" y="1768"/>
                      <a:pt x="1591" y="1768"/>
                    </a:cubicBezTo>
                    <a:cubicBezTo>
                      <a:pt x="1591" y="1708"/>
                      <a:pt x="1551" y="1669"/>
                      <a:pt x="1493" y="1669"/>
                    </a:cubicBezTo>
                    <a:cubicBezTo>
                      <a:pt x="1455" y="1669"/>
                      <a:pt x="1415" y="1708"/>
                      <a:pt x="1415" y="1768"/>
                    </a:cubicBezTo>
                    <a:cubicBezTo>
                      <a:pt x="1415" y="6323"/>
                      <a:pt x="1415" y="6323"/>
                      <a:pt x="1415" y="6323"/>
                    </a:cubicBezTo>
                    <a:cubicBezTo>
                      <a:pt x="118" y="6323"/>
                      <a:pt x="118" y="6323"/>
                      <a:pt x="118" y="6323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2946" y="0"/>
                    </a:lnTo>
                  </a:path>
                </a:pathLst>
              </a:custGeom>
              <a:solidFill>
                <a:srgbClr val="1D1C1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îṧ1iḋe"/>
              <p:cNvSpPr/>
              <p:nvPr/>
            </p:nvSpPr>
            <p:spPr bwMode="auto">
              <a:xfrm>
                <a:off x="1625600" y="5715000"/>
                <a:ext cx="593725" cy="233363"/>
              </a:xfrm>
              <a:custGeom>
                <a:avLst/>
                <a:gdLst>
                  <a:gd name="T0" fmla="*/ 0 w 1650"/>
                  <a:gd name="T1" fmla="*/ 648 h 649"/>
                  <a:gd name="T2" fmla="*/ 0 w 1650"/>
                  <a:gd name="T3" fmla="*/ 648 h 649"/>
                  <a:gd name="T4" fmla="*/ 1060 w 1650"/>
                  <a:gd name="T5" fmla="*/ 58 h 649"/>
                  <a:gd name="T6" fmla="*/ 1611 w 1650"/>
                  <a:gd name="T7" fmla="*/ 648 h 649"/>
                  <a:gd name="T8" fmla="*/ 0 w 1650"/>
                  <a:gd name="T9" fmla="*/ 64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0" h="649">
                    <a:moveTo>
                      <a:pt x="0" y="648"/>
                    </a:moveTo>
                    <a:lnTo>
                      <a:pt x="0" y="648"/>
                    </a:lnTo>
                    <a:cubicBezTo>
                      <a:pt x="0" y="0"/>
                      <a:pt x="629" y="58"/>
                      <a:pt x="1060" y="58"/>
                    </a:cubicBezTo>
                    <a:cubicBezTo>
                      <a:pt x="1493" y="58"/>
                      <a:pt x="1649" y="255"/>
                      <a:pt x="1611" y="648"/>
                    </a:cubicBezTo>
                    <a:lnTo>
                      <a:pt x="0" y="648"/>
                    </a:lnTo>
                  </a:path>
                </a:pathLst>
              </a:custGeom>
              <a:solidFill>
                <a:srgbClr val="1B263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íŝļïḋê"/>
              <p:cNvSpPr/>
              <p:nvPr/>
            </p:nvSpPr>
            <p:spPr bwMode="auto">
              <a:xfrm>
                <a:off x="946150" y="5715000"/>
                <a:ext cx="595313" cy="233363"/>
              </a:xfrm>
              <a:custGeom>
                <a:avLst/>
                <a:gdLst>
                  <a:gd name="T0" fmla="*/ 1652 w 1653"/>
                  <a:gd name="T1" fmla="*/ 648 h 649"/>
                  <a:gd name="T2" fmla="*/ 1652 w 1653"/>
                  <a:gd name="T3" fmla="*/ 648 h 649"/>
                  <a:gd name="T4" fmla="*/ 589 w 1653"/>
                  <a:gd name="T5" fmla="*/ 58 h 649"/>
                  <a:gd name="T6" fmla="*/ 40 w 1653"/>
                  <a:gd name="T7" fmla="*/ 648 h 649"/>
                  <a:gd name="T8" fmla="*/ 1652 w 1653"/>
                  <a:gd name="T9" fmla="*/ 64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3" h="649">
                    <a:moveTo>
                      <a:pt x="1652" y="648"/>
                    </a:moveTo>
                    <a:lnTo>
                      <a:pt x="1652" y="648"/>
                    </a:lnTo>
                    <a:cubicBezTo>
                      <a:pt x="1652" y="0"/>
                      <a:pt x="1002" y="58"/>
                      <a:pt x="589" y="58"/>
                    </a:cubicBezTo>
                    <a:cubicBezTo>
                      <a:pt x="159" y="58"/>
                      <a:pt x="0" y="255"/>
                      <a:pt x="40" y="648"/>
                    </a:cubicBezTo>
                    <a:lnTo>
                      <a:pt x="1652" y="648"/>
                    </a:lnTo>
                  </a:path>
                </a:pathLst>
              </a:custGeom>
              <a:solidFill>
                <a:srgbClr val="1B263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íṩ1iḑé"/>
              <p:cNvSpPr/>
              <p:nvPr/>
            </p:nvSpPr>
            <p:spPr bwMode="auto">
              <a:xfrm>
                <a:off x="749300" y="2273300"/>
                <a:ext cx="1647825" cy="1766888"/>
              </a:xfrm>
              <a:custGeom>
                <a:avLst/>
                <a:gdLst>
                  <a:gd name="T0" fmla="*/ 746 w 4576"/>
                  <a:gd name="T1" fmla="*/ 4907 h 4908"/>
                  <a:gd name="T2" fmla="*/ 746 w 4576"/>
                  <a:gd name="T3" fmla="*/ 4907 h 4908"/>
                  <a:gd name="T4" fmla="*/ 746 w 4576"/>
                  <a:gd name="T5" fmla="*/ 1491 h 4908"/>
                  <a:gd name="T6" fmla="*/ 0 w 4576"/>
                  <a:gd name="T7" fmla="*/ 765 h 4908"/>
                  <a:gd name="T8" fmla="*/ 1513 w 4576"/>
                  <a:gd name="T9" fmla="*/ 0 h 4908"/>
                  <a:gd name="T10" fmla="*/ 3180 w 4576"/>
                  <a:gd name="T11" fmla="*/ 0 h 4908"/>
                  <a:gd name="T12" fmla="*/ 4575 w 4576"/>
                  <a:gd name="T13" fmla="*/ 803 h 4908"/>
                  <a:gd name="T14" fmla="*/ 3870 w 4576"/>
                  <a:gd name="T15" fmla="*/ 1649 h 4908"/>
                  <a:gd name="T16" fmla="*/ 3870 w 4576"/>
                  <a:gd name="T17" fmla="*/ 4907 h 4908"/>
                  <a:gd name="T18" fmla="*/ 746 w 4576"/>
                  <a:gd name="T19" fmla="*/ 4907 h 4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76" h="4908">
                    <a:moveTo>
                      <a:pt x="746" y="4907"/>
                    </a:moveTo>
                    <a:lnTo>
                      <a:pt x="746" y="4907"/>
                    </a:lnTo>
                    <a:cubicBezTo>
                      <a:pt x="746" y="1491"/>
                      <a:pt x="746" y="1491"/>
                      <a:pt x="746" y="1491"/>
                    </a:cubicBezTo>
                    <a:cubicBezTo>
                      <a:pt x="0" y="765"/>
                      <a:pt x="0" y="765"/>
                      <a:pt x="0" y="765"/>
                    </a:cubicBezTo>
                    <a:cubicBezTo>
                      <a:pt x="237" y="136"/>
                      <a:pt x="766" y="0"/>
                      <a:pt x="1513" y="0"/>
                    </a:cubicBezTo>
                    <a:cubicBezTo>
                      <a:pt x="3180" y="0"/>
                      <a:pt x="3180" y="0"/>
                      <a:pt x="3180" y="0"/>
                    </a:cubicBezTo>
                    <a:cubicBezTo>
                      <a:pt x="3671" y="0"/>
                      <a:pt x="4575" y="234"/>
                      <a:pt x="4575" y="803"/>
                    </a:cubicBezTo>
                    <a:cubicBezTo>
                      <a:pt x="3870" y="1649"/>
                      <a:pt x="3870" y="1649"/>
                      <a:pt x="3870" y="1649"/>
                    </a:cubicBezTo>
                    <a:cubicBezTo>
                      <a:pt x="3870" y="4907"/>
                      <a:pt x="3870" y="4907"/>
                      <a:pt x="3870" y="4907"/>
                    </a:cubicBezTo>
                    <a:lnTo>
                      <a:pt x="746" y="4907"/>
                    </a:lnTo>
                  </a:path>
                </a:pathLst>
              </a:custGeom>
              <a:solidFill>
                <a:srgbClr val="2D3D4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ís1îḓê"/>
              <p:cNvSpPr/>
              <p:nvPr/>
            </p:nvSpPr>
            <p:spPr bwMode="auto">
              <a:xfrm>
                <a:off x="1314450" y="2273300"/>
                <a:ext cx="565150" cy="1209675"/>
              </a:xfrm>
              <a:custGeom>
                <a:avLst/>
                <a:gdLst>
                  <a:gd name="T0" fmla="*/ 0 w 1572"/>
                  <a:gd name="T1" fmla="*/ 0 h 3359"/>
                  <a:gd name="T2" fmla="*/ 1571 w 1572"/>
                  <a:gd name="T3" fmla="*/ 0 h 3359"/>
                  <a:gd name="T4" fmla="*/ 1571 w 1572"/>
                  <a:gd name="T5" fmla="*/ 254 h 3359"/>
                  <a:gd name="T6" fmla="*/ 786 w 1572"/>
                  <a:gd name="T7" fmla="*/ 3358 h 3359"/>
                  <a:gd name="T8" fmla="*/ 0 w 1572"/>
                  <a:gd name="T9" fmla="*/ 254 h 3359"/>
                  <a:gd name="T10" fmla="*/ 0 w 1572"/>
                  <a:gd name="T11" fmla="*/ 0 h 3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2" h="3359">
                    <a:moveTo>
                      <a:pt x="0" y="0"/>
                    </a:moveTo>
                    <a:lnTo>
                      <a:pt x="1571" y="0"/>
                    </a:lnTo>
                    <a:lnTo>
                      <a:pt x="1571" y="254"/>
                    </a:lnTo>
                    <a:lnTo>
                      <a:pt x="786" y="3358"/>
                    </a:ln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îšliďè"/>
              <p:cNvSpPr/>
              <p:nvPr/>
            </p:nvSpPr>
            <p:spPr bwMode="auto">
              <a:xfrm>
                <a:off x="1484313" y="2386013"/>
                <a:ext cx="212725" cy="106362"/>
              </a:xfrm>
              <a:custGeom>
                <a:avLst/>
                <a:gdLst>
                  <a:gd name="T0" fmla="*/ 159 w 590"/>
                  <a:gd name="T1" fmla="*/ 295 h 296"/>
                  <a:gd name="T2" fmla="*/ 433 w 590"/>
                  <a:gd name="T3" fmla="*/ 295 h 296"/>
                  <a:gd name="T4" fmla="*/ 589 w 590"/>
                  <a:gd name="T5" fmla="*/ 0 h 296"/>
                  <a:gd name="T6" fmla="*/ 0 w 590"/>
                  <a:gd name="T7" fmla="*/ 0 h 296"/>
                  <a:gd name="T8" fmla="*/ 159 w 590"/>
                  <a:gd name="T9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296">
                    <a:moveTo>
                      <a:pt x="159" y="295"/>
                    </a:moveTo>
                    <a:lnTo>
                      <a:pt x="433" y="295"/>
                    </a:lnTo>
                    <a:lnTo>
                      <a:pt x="589" y="0"/>
                    </a:lnTo>
                    <a:lnTo>
                      <a:pt x="0" y="0"/>
                    </a:lnTo>
                    <a:lnTo>
                      <a:pt x="159" y="295"/>
                    </a:lnTo>
                  </a:path>
                </a:pathLst>
              </a:custGeom>
              <a:solidFill>
                <a:srgbClr val="1D1C1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iṥḻíḍé"/>
              <p:cNvSpPr/>
              <p:nvPr/>
            </p:nvSpPr>
            <p:spPr bwMode="auto">
              <a:xfrm>
                <a:off x="1377950" y="1593850"/>
                <a:ext cx="431800" cy="827088"/>
              </a:xfrm>
              <a:custGeom>
                <a:avLst/>
                <a:gdLst>
                  <a:gd name="T0" fmla="*/ 0 w 1199"/>
                  <a:gd name="T1" fmla="*/ 1944 h 2297"/>
                  <a:gd name="T2" fmla="*/ 0 w 1199"/>
                  <a:gd name="T3" fmla="*/ 1944 h 2297"/>
                  <a:gd name="T4" fmla="*/ 589 w 1199"/>
                  <a:gd name="T5" fmla="*/ 2296 h 2297"/>
                  <a:gd name="T6" fmla="*/ 1198 w 1199"/>
                  <a:gd name="T7" fmla="*/ 1924 h 2297"/>
                  <a:gd name="T8" fmla="*/ 1198 w 1199"/>
                  <a:gd name="T9" fmla="*/ 0 h 2297"/>
                  <a:gd name="T10" fmla="*/ 0 w 1199"/>
                  <a:gd name="T11" fmla="*/ 0 h 2297"/>
                  <a:gd name="T12" fmla="*/ 0 w 1199"/>
                  <a:gd name="T13" fmla="*/ 1944 h 2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9" h="2297">
                    <a:moveTo>
                      <a:pt x="0" y="1944"/>
                    </a:moveTo>
                    <a:lnTo>
                      <a:pt x="0" y="1944"/>
                    </a:lnTo>
                    <a:cubicBezTo>
                      <a:pt x="0" y="1944"/>
                      <a:pt x="294" y="2296"/>
                      <a:pt x="589" y="2296"/>
                    </a:cubicBezTo>
                    <a:cubicBezTo>
                      <a:pt x="903" y="2296"/>
                      <a:pt x="1198" y="1924"/>
                      <a:pt x="1198" y="1924"/>
                    </a:cubicBezTo>
                    <a:cubicBezTo>
                      <a:pt x="1198" y="1216"/>
                      <a:pt x="1198" y="0"/>
                      <a:pt x="11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38"/>
                      <a:pt x="0" y="1944"/>
                    </a:cubicBezTo>
                  </a:path>
                </a:pathLst>
              </a:custGeom>
              <a:solidFill>
                <a:srgbClr val="DBAD78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iŝḷíďê"/>
              <p:cNvSpPr/>
              <p:nvPr/>
            </p:nvSpPr>
            <p:spPr bwMode="auto">
              <a:xfrm>
                <a:off x="1031875" y="1008063"/>
                <a:ext cx="1131888" cy="1181100"/>
              </a:xfrm>
              <a:custGeom>
                <a:avLst/>
                <a:gdLst>
                  <a:gd name="T0" fmla="*/ 176 w 3143"/>
                  <a:gd name="T1" fmla="*/ 1473 h 3279"/>
                  <a:gd name="T2" fmla="*/ 176 w 3143"/>
                  <a:gd name="T3" fmla="*/ 1473 h 3279"/>
                  <a:gd name="T4" fmla="*/ 236 w 3143"/>
                  <a:gd name="T5" fmla="*/ 1473 h 3279"/>
                  <a:gd name="T6" fmla="*/ 1571 w 3143"/>
                  <a:gd name="T7" fmla="*/ 0 h 3279"/>
                  <a:gd name="T8" fmla="*/ 2905 w 3143"/>
                  <a:gd name="T9" fmla="*/ 1473 h 3279"/>
                  <a:gd name="T10" fmla="*/ 2966 w 3143"/>
                  <a:gd name="T11" fmla="*/ 1473 h 3279"/>
                  <a:gd name="T12" fmla="*/ 3102 w 3143"/>
                  <a:gd name="T13" fmla="*/ 1923 h 3279"/>
                  <a:gd name="T14" fmla="*/ 2807 w 3143"/>
                  <a:gd name="T15" fmla="*/ 2276 h 3279"/>
                  <a:gd name="T16" fmla="*/ 2749 w 3143"/>
                  <a:gd name="T17" fmla="*/ 2258 h 3279"/>
                  <a:gd name="T18" fmla="*/ 1571 w 3143"/>
                  <a:gd name="T19" fmla="*/ 3278 h 3279"/>
                  <a:gd name="T20" fmla="*/ 392 w 3143"/>
                  <a:gd name="T21" fmla="*/ 2258 h 3279"/>
                  <a:gd name="T22" fmla="*/ 334 w 3143"/>
                  <a:gd name="T23" fmla="*/ 2276 h 3279"/>
                  <a:gd name="T24" fmla="*/ 38 w 3143"/>
                  <a:gd name="T25" fmla="*/ 1923 h 3279"/>
                  <a:gd name="T26" fmla="*/ 176 w 3143"/>
                  <a:gd name="T27" fmla="*/ 1473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43" h="3279">
                    <a:moveTo>
                      <a:pt x="176" y="1473"/>
                    </a:moveTo>
                    <a:lnTo>
                      <a:pt x="176" y="1473"/>
                    </a:lnTo>
                    <a:cubicBezTo>
                      <a:pt x="196" y="1473"/>
                      <a:pt x="216" y="1473"/>
                      <a:pt x="236" y="1473"/>
                    </a:cubicBezTo>
                    <a:cubicBezTo>
                      <a:pt x="254" y="705"/>
                      <a:pt x="785" y="0"/>
                      <a:pt x="1571" y="0"/>
                    </a:cubicBezTo>
                    <a:cubicBezTo>
                      <a:pt x="2356" y="0"/>
                      <a:pt x="2885" y="705"/>
                      <a:pt x="2905" y="1473"/>
                    </a:cubicBezTo>
                    <a:cubicBezTo>
                      <a:pt x="2926" y="1473"/>
                      <a:pt x="2946" y="1473"/>
                      <a:pt x="2966" y="1473"/>
                    </a:cubicBezTo>
                    <a:cubicBezTo>
                      <a:pt x="3084" y="1511"/>
                      <a:pt x="3142" y="1707"/>
                      <a:pt x="3102" y="1923"/>
                    </a:cubicBezTo>
                    <a:cubicBezTo>
                      <a:pt x="3064" y="2140"/>
                      <a:pt x="2926" y="2296"/>
                      <a:pt x="2807" y="2276"/>
                    </a:cubicBezTo>
                    <a:cubicBezTo>
                      <a:pt x="2787" y="2276"/>
                      <a:pt x="2769" y="2258"/>
                      <a:pt x="2749" y="2258"/>
                    </a:cubicBezTo>
                    <a:cubicBezTo>
                      <a:pt x="2533" y="2827"/>
                      <a:pt x="2062" y="3278"/>
                      <a:pt x="1571" y="3278"/>
                    </a:cubicBezTo>
                    <a:cubicBezTo>
                      <a:pt x="1080" y="3278"/>
                      <a:pt x="629" y="2827"/>
                      <a:pt x="392" y="2258"/>
                    </a:cubicBezTo>
                    <a:cubicBezTo>
                      <a:pt x="372" y="2258"/>
                      <a:pt x="352" y="2276"/>
                      <a:pt x="334" y="2276"/>
                    </a:cubicBezTo>
                    <a:cubicBezTo>
                      <a:pt x="216" y="2296"/>
                      <a:pt x="78" y="2140"/>
                      <a:pt x="38" y="1923"/>
                    </a:cubicBezTo>
                    <a:cubicBezTo>
                      <a:pt x="0" y="1707"/>
                      <a:pt x="58" y="1511"/>
                      <a:pt x="176" y="1473"/>
                    </a:cubicBezTo>
                  </a:path>
                </a:pathLst>
              </a:custGeom>
              <a:solidFill>
                <a:srgbClr val="E8BD8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ïṡḷïḑê"/>
              <p:cNvSpPr/>
              <p:nvPr/>
            </p:nvSpPr>
            <p:spPr bwMode="auto">
              <a:xfrm>
                <a:off x="812800" y="752475"/>
                <a:ext cx="1358900" cy="841375"/>
              </a:xfrm>
              <a:custGeom>
                <a:avLst/>
                <a:gdLst>
                  <a:gd name="T0" fmla="*/ 3457 w 3773"/>
                  <a:gd name="T1" fmla="*/ 2337 h 2338"/>
                  <a:gd name="T2" fmla="*/ 3457 w 3773"/>
                  <a:gd name="T3" fmla="*/ 2337 h 2338"/>
                  <a:gd name="T4" fmla="*/ 2946 w 3773"/>
                  <a:gd name="T5" fmla="*/ 766 h 2338"/>
                  <a:gd name="T6" fmla="*/ 884 w 3773"/>
                  <a:gd name="T7" fmla="*/ 2337 h 2338"/>
                  <a:gd name="T8" fmla="*/ 1101 w 3773"/>
                  <a:gd name="T9" fmla="*/ 1846 h 2338"/>
                  <a:gd name="T10" fmla="*/ 2946 w 3773"/>
                  <a:gd name="T11" fmla="*/ 1473 h 2338"/>
                  <a:gd name="T12" fmla="*/ 3457 w 3773"/>
                  <a:gd name="T13" fmla="*/ 2337 h 2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73" h="2338">
                    <a:moveTo>
                      <a:pt x="3457" y="2337"/>
                    </a:moveTo>
                    <a:lnTo>
                      <a:pt x="3457" y="2337"/>
                    </a:lnTo>
                    <a:cubicBezTo>
                      <a:pt x="3772" y="2002"/>
                      <a:pt x="3752" y="826"/>
                      <a:pt x="2946" y="766"/>
                    </a:cubicBezTo>
                    <a:cubicBezTo>
                      <a:pt x="2435" y="0"/>
                      <a:pt x="0" y="549"/>
                      <a:pt x="884" y="2337"/>
                    </a:cubicBezTo>
                    <a:cubicBezTo>
                      <a:pt x="864" y="1964"/>
                      <a:pt x="1101" y="1846"/>
                      <a:pt x="1101" y="1846"/>
                    </a:cubicBezTo>
                    <a:cubicBezTo>
                      <a:pt x="1355" y="2199"/>
                      <a:pt x="2632" y="2062"/>
                      <a:pt x="2946" y="1473"/>
                    </a:cubicBezTo>
                    <a:cubicBezTo>
                      <a:pt x="3103" y="1806"/>
                      <a:pt x="3417" y="1826"/>
                      <a:pt x="3457" y="2337"/>
                    </a:cubicBezTo>
                  </a:path>
                </a:pathLst>
              </a:custGeom>
              <a:solidFill>
                <a:srgbClr val="43362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iśļïḍe"/>
              <p:cNvSpPr/>
              <p:nvPr/>
            </p:nvSpPr>
            <p:spPr bwMode="auto">
              <a:xfrm>
                <a:off x="1504950" y="2492375"/>
                <a:ext cx="169863" cy="1017588"/>
              </a:xfrm>
              <a:custGeom>
                <a:avLst/>
                <a:gdLst>
                  <a:gd name="T0" fmla="*/ 257 w 474"/>
                  <a:gd name="T1" fmla="*/ 2827 h 2828"/>
                  <a:gd name="T2" fmla="*/ 0 w 474"/>
                  <a:gd name="T3" fmla="*/ 1785 h 2828"/>
                  <a:gd name="T4" fmla="*/ 101 w 474"/>
                  <a:gd name="T5" fmla="*/ 0 h 2828"/>
                  <a:gd name="T6" fmla="*/ 375 w 474"/>
                  <a:gd name="T7" fmla="*/ 0 h 2828"/>
                  <a:gd name="T8" fmla="*/ 473 w 474"/>
                  <a:gd name="T9" fmla="*/ 1942 h 2828"/>
                  <a:gd name="T10" fmla="*/ 257 w 474"/>
                  <a:gd name="T11" fmla="*/ 2827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4" h="2828">
                    <a:moveTo>
                      <a:pt x="257" y="2827"/>
                    </a:moveTo>
                    <a:lnTo>
                      <a:pt x="0" y="1785"/>
                    </a:lnTo>
                    <a:lnTo>
                      <a:pt x="101" y="0"/>
                    </a:lnTo>
                    <a:lnTo>
                      <a:pt x="375" y="0"/>
                    </a:lnTo>
                    <a:lnTo>
                      <a:pt x="473" y="1942"/>
                    </a:lnTo>
                    <a:lnTo>
                      <a:pt x="257" y="2827"/>
                    </a:lnTo>
                  </a:path>
                </a:pathLst>
              </a:custGeom>
              <a:solidFill>
                <a:srgbClr val="1D1C1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íş1iḑè"/>
              <p:cNvSpPr/>
              <p:nvPr/>
            </p:nvSpPr>
            <p:spPr bwMode="auto">
              <a:xfrm>
                <a:off x="2106613" y="4032250"/>
                <a:ext cx="92075" cy="184150"/>
              </a:xfrm>
              <a:custGeom>
                <a:avLst/>
                <a:gdLst>
                  <a:gd name="T0" fmla="*/ 58 w 255"/>
                  <a:gd name="T1" fmla="*/ 78 h 512"/>
                  <a:gd name="T2" fmla="*/ 58 w 255"/>
                  <a:gd name="T3" fmla="*/ 78 h 512"/>
                  <a:gd name="T4" fmla="*/ 156 w 255"/>
                  <a:gd name="T5" fmla="*/ 0 h 512"/>
                  <a:gd name="T6" fmla="*/ 254 w 255"/>
                  <a:gd name="T7" fmla="*/ 0 h 512"/>
                  <a:gd name="T8" fmla="*/ 234 w 255"/>
                  <a:gd name="T9" fmla="*/ 511 h 512"/>
                  <a:gd name="T10" fmla="*/ 18 w 255"/>
                  <a:gd name="T11" fmla="*/ 353 h 512"/>
                  <a:gd name="T12" fmla="*/ 58 w 255"/>
                  <a:gd name="T13" fmla="*/ 78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512">
                    <a:moveTo>
                      <a:pt x="58" y="78"/>
                    </a:moveTo>
                    <a:lnTo>
                      <a:pt x="58" y="78"/>
                    </a:lnTo>
                    <a:cubicBezTo>
                      <a:pt x="78" y="38"/>
                      <a:pt x="116" y="18"/>
                      <a:pt x="156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34" y="511"/>
                      <a:pt x="234" y="511"/>
                      <a:pt x="234" y="511"/>
                    </a:cubicBezTo>
                    <a:cubicBezTo>
                      <a:pt x="234" y="511"/>
                      <a:pt x="58" y="411"/>
                      <a:pt x="18" y="353"/>
                    </a:cubicBezTo>
                    <a:cubicBezTo>
                      <a:pt x="0" y="333"/>
                      <a:pt x="18" y="156"/>
                      <a:pt x="58" y="78"/>
                    </a:cubicBezTo>
                  </a:path>
                </a:pathLst>
              </a:custGeom>
              <a:solidFill>
                <a:srgbClr val="DBAD78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ïśḷiďê"/>
              <p:cNvSpPr/>
              <p:nvPr/>
            </p:nvSpPr>
            <p:spPr bwMode="auto">
              <a:xfrm>
                <a:off x="2141538" y="4032250"/>
                <a:ext cx="288925" cy="190500"/>
              </a:xfrm>
              <a:custGeom>
                <a:avLst/>
                <a:gdLst>
                  <a:gd name="T0" fmla="*/ 96 w 804"/>
                  <a:gd name="T1" fmla="*/ 0 h 530"/>
                  <a:gd name="T2" fmla="*/ 96 w 804"/>
                  <a:gd name="T3" fmla="*/ 0 h 530"/>
                  <a:gd name="T4" fmla="*/ 705 w 804"/>
                  <a:gd name="T5" fmla="*/ 0 h 530"/>
                  <a:gd name="T6" fmla="*/ 803 w 804"/>
                  <a:gd name="T7" fmla="*/ 217 h 530"/>
                  <a:gd name="T8" fmla="*/ 803 w 804"/>
                  <a:gd name="T9" fmla="*/ 255 h 530"/>
                  <a:gd name="T10" fmla="*/ 529 w 804"/>
                  <a:gd name="T11" fmla="*/ 529 h 530"/>
                  <a:gd name="T12" fmla="*/ 274 w 804"/>
                  <a:gd name="T13" fmla="*/ 529 h 530"/>
                  <a:gd name="T14" fmla="*/ 0 w 804"/>
                  <a:gd name="T15" fmla="*/ 255 h 530"/>
                  <a:gd name="T16" fmla="*/ 0 w 804"/>
                  <a:gd name="T17" fmla="*/ 217 h 530"/>
                  <a:gd name="T18" fmla="*/ 96 w 804"/>
                  <a:gd name="T1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4" h="530">
                    <a:moveTo>
                      <a:pt x="96" y="0"/>
                    </a:moveTo>
                    <a:lnTo>
                      <a:pt x="96" y="0"/>
                    </a:lnTo>
                    <a:cubicBezTo>
                      <a:pt x="705" y="0"/>
                      <a:pt x="705" y="0"/>
                      <a:pt x="705" y="0"/>
                    </a:cubicBezTo>
                    <a:cubicBezTo>
                      <a:pt x="765" y="38"/>
                      <a:pt x="803" y="118"/>
                      <a:pt x="803" y="217"/>
                    </a:cubicBezTo>
                    <a:cubicBezTo>
                      <a:pt x="803" y="255"/>
                      <a:pt x="803" y="255"/>
                      <a:pt x="803" y="255"/>
                    </a:cubicBezTo>
                    <a:cubicBezTo>
                      <a:pt x="803" y="411"/>
                      <a:pt x="687" y="529"/>
                      <a:pt x="529" y="529"/>
                    </a:cubicBezTo>
                    <a:cubicBezTo>
                      <a:pt x="274" y="529"/>
                      <a:pt x="274" y="529"/>
                      <a:pt x="274" y="529"/>
                    </a:cubicBezTo>
                    <a:cubicBezTo>
                      <a:pt x="116" y="529"/>
                      <a:pt x="0" y="411"/>
                      <a:pt x="0" y="255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118"/>
                      <a:pt x="38" y="38"/>
                      <a:pt x="96" y="0"/>
                    </a:cubicBezTo>
                  </a:path>
                </a:pathLst>
              </a:custGeom>
              <a:solidFill>
                <a:srgbClr val="E8BD8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ïş1íďê"/>
              <p:cNvSpPr/>
              <p:nvPr/>
            </p:nvSpPr>
            <p:spPr bwMode="auto">
              <a:xfrm>
                <a:off x="360363" y="3481388"/>
                <a:ext cx="2474912" cy="755650"/>
              </a:xfrm>
              <a:custGeom>
                <a:avLst/>
                <a:gdLst>
                  <a:gd name="T0" fmla="*/ 5892 w 6875"/>
                  <a:gd name="T1" fmla="*/ 2100 h 2101"/>
                  <a:gd name="T2" fmla="*/ 982 w 6875"/>
                  <a:gd name="T3" fmla="*/ 2100 h 2101"/>
                  <a:gd name="T4" fmla="*/ 0 w 6875"/>
                  <a:gd name="T5" fmla="*/ 0 h 2101"/>
                  <a:gd name="T6" fmla="*/ 6874 w 6875"/>
                  <a:gd name="T7" fmla="*/ 0 h 2101"/>
                  <a:gd name="T8" fmla="*/ 5892 w 6875"/>
                  <a:gd name="T9" fmla="*/ 2100 h 2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75" h="2101">
                    <a:moveTo>
                      <a:pt x="5892" y="2100"/>
                    </a:moveTo>
                    <a:lnTo>
                      <a:pt x="982" y="2100"/>
                    </a:lnTo>
                    <a:lnTo>
                      <a:pt x="0" y="0"/>
                    </a:lnTo>
                    <a:lnTo>
                      <a:pt x="6874" y="0"/>
                    </a:lnTo>
                    <a:lnTo>
                      <a:pt x="5892" y="210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ïşliḓè"/>
              <p:cNvSpPr/>
              <p:nvPr/>
            </p:nvSpPr>
            <p:spPr bwMode="auto">
              <a:xfrm>
                <a:off x="1031875" y="3749675"/>
                <a:ext cx="1074738" cy="2092325"/>
              </a:xfrm>
              <a:custGeom>
                <a:avLst/>
                <a:gdLst>
                  <a:gd name="T0" fmla="*/ 2986 w 2987"/>
                  <a:gd name="T1" fmla="*/ 5811 h 5812"/>
                  <a:gd name="T2" fmla="*/ 0 w 2987"/>
                  <a:gd name="T3" fmla="*/ 5811 h 5812"/>
                  <a:gd name="T4" fmla="*/ 0 w 2987"/>
                  <a:gd name="T5" fmla="*/ 0 h 5812"/>
                  <a:gd name="T6" fmla="*/ 2986 w 2987"/>
                  <a:gd name="T7" fmla="*/ 0 h 5812"/>
                  <a:gd name="T8" fmla="*/ 2986 w 2987"/>
                  <a:gd name="T9" fmla="*/ 5811 h 5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7" h="5812">
                    <a:moveTo>
                      <a:pt x="2986" y="5811"/>
                    </a:moveTo>
                    <a:lnTo>
                      <a:pt x="0" y="5811"/>
                    </a:lnTo>
                    <a:lnTo>
                      <a:pt x="0" y="0"/>
                    </a:lnTo>
                    <a:lnTo>
                      <a:pt x="2986" y="0"/>
                    </a:lnTo>
                    <a:lnTo>
                      <a:pt x="2986" y="5811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iŝľíďé"/>
              <p:cNvSpPr/>
              <p:nvPr/>
            </p:nvSpPr>
            <p:spPr bwMode="auto">
              <a:xfrm>
                <a:off x="769938" y="5764213"/>
                <a:ext cx="1598612" cy="192087"/>
              </a:xfrm>
              <a:custGeom>
                <a:avLst/>
                <a:gdLst>
                  <a:gd name="T0" fmla="*/ 4439 w 4440"/>
                  <a:gd name="T1" fmla="*/ 0 h 532"/>
                  <a:gd name="T2" fmla="*/ 0 w 4440"/>
                  <a:gd name="T3" fmla="*/ 0 h 532"/>
                  <a:gd name="T4" fmla="*/ 0 w 4440"/>
                  <a:gd name="T5" fmla="*/ 531 h 532"/>
                  <a:gd name="T6" fmla="*/ 4439 w 4440"/>
                  <a:gd name="T7" fmla="*/ 531 h 532"/>
                  <a:gd name="T8" fmla="*/ 4439 w 4440"/>
                  <a:gd name="T9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0" h="532">
                    <a:moveTo>
                      <a:pt x="4439" y="0"/>
                    </a:moveTo>
                    <a:lnTo>
                      <a:pt x="0" y="0"/>
                    </a:lnTo>
                    <a:lnTo>
                      <a:pt x="0" y="531"/>
                    </a:lnTo>
                    <a:lnTo>
                      <a:pt x="4439" y="531"/>
                    </a:lnTo>
                    <a:lnTo>
                      <a:pt x="4439" y="0"/>
                    </a:lnTo>
                  </a:path>
                </a:pathLst>
              </a:custGeom>
              <a:solidFill>
                <a:srgbClr val="E0192C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ï$1ïďè"/>
              <p:cNvSpPr/>
              <p:nvPr/>
            </p:nvSpPr>
            <p:spPr bwMode="auto">
              <a:xfrm>
                <a:off x="360363" y="3346450"/>
                <a:ext cx="2474912" cy="134938"/>
              </a:xfrm>
              <a:custGeom>
                <a:avLst/>
                <a:gdLst>
                  <a:gd name="T0" fmla="*/ 6874 w 6875"/>
                  <a:gd name="T1" fmla="*/ 0 h 376"/>
                  <a:gd name="T2" fmla="*/ 0 w 6875"/>
                  <a:gd name="T3" fmla="*/ 0 h 376"/>
                  <a:gd name="T4" fmla="*/ 0 w 6875"/>
                  <a:gd name="T5" fmla="*/ 375 h 376"/>
                  <a:gd name="T6" fmla="*/ 6874 w 6875"/>
                  <a:gd name="T7" fmla="*/ 375 h 376"/>
                  <a:gd name="T8" fmla="*/ 6874 w 6875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75" h="376">
                    <a:moveTo>
                      <a:pt x="6874" y="0"/>
                    </a:moveTo>
                    <a:lnTo>
                      <a:pt x="0" y="0"/>
                    </a:lnTo>
                    <a:lnTo>
                      <a:pt x="0" y="375"/>
                    </a:lnTo>
                    <a:lnTo>
                      <a:pt x="6874" y="375"/>
                    </a:lnTo>
                    <a:lnTo>
                      <a:pt x="6874" y="0"/>
                    </a:lnTo>
                  </a:path>
                </a:pathLst>
              </a:custGeom>
              <a:solidFill>
                <a:srgbClr val="E0192C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ïŝliḑé"/>
            <p:cNvGrpSpPr/>
            <p:nvPr/>
          </p:nvGrpSpPr>
          <p:grpSpPr>
            <a:xfrm>
              <a:off x="4490529" y="2147381"/>
              <a:ext cx="2246715" cy="1482407"/>
              <a:chOff x="6540500" y="1935163"/>
              <a:chExt cx="1636713" cy="1079500"/>
            </a:xfrm>
          </p:grpSpPr>
          <p:sp>
            <p:nvSpPr>
              <p:cNvPr id="76" name="îš1íḑé"/>
              <p:cNvSpPr/>
              <p:nvPr/>
            </p:nvSpPr>
            <p:spPr bwMode="auto">
              <a:xfrm>
                <a:off x="6540500" y="2278063"/>
                <a:ext cx="892175" cy="736600"/>
              </a:xfrm>
              <a:custGeom>
                <a:avLst/>
                <a:gdLst>
                  <a:gd name="T0" fmla="*/ 2476 w 2477"/>
                  <a:gd name="T1" fmla="*/ 633 h 2048"/>
                  <a:gd name="T2" fmla="*/ 2029 w 2477"/>
                  <a:gd name="T3" fmla="*/ 2047 h 2048"/>
                  <a:gd name="T4" fmla="*/ 0 w 2477"/>
                  <a:gd name="T5" fmla="*/ 1396 h 2048"/>
                  <a:gd name="T6" fmla="*/ 447 w 2477"/>
                  <a:gd name="T7" fmla="*/ 0 h 2048"/>
                  <a:gd name="T8" fmla="*/ 2476 w 2477"/>
                  <a:gd name="T9" fmla="*/ 633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7" h="2048">
                    <a:moveTo>
                      <a:pt x="2476" y="633"/>
                    </a:moveTo>
                    <a:lnTo>
                      <a:pt x="2029" y="2047"/>
                    </a:lnTo>
                    <a:lnTo>
                      <a:pt x="0" y="1396"/>
                    </a:lnTo>
                    <a:lnTo>
                      <a:pt x="447" y="0"/>
                    </a:lnTo>
                    <a:lnTo>
                      <a:pt x="2476" y="633"/>
                    </a:lnTo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iṧľïďé"/>
              <p:cNvSpPr/>
              <p:nvPr/>
            </p:nvSpPr>
            <p:spPr bwMode="auto">
              <a:xfrm>
                <a:off x="6540500" y="2278063"/>
                <a:ext cx="892175" cy="736600"/>
              </a:xfrm>
              <a:custGeom>
                <a:avLst/>
                <a:gdLst>
                  <a:gd name="T0" fmla="*/ 2476 w 2477"/>
                  <a:gd name="T1" fmla="*/ 633 h 2048"/>
                  <a:gd name="T2" fmla="*/ 2029 w 2477"/>
                  <a:gd name="T3" fmla="*/ 2047 h 2048"/>
                  <a:gd name="T4" fmla="*/ 0 w 2477"/>
                  <a:gd name="T5" fmla="*/ 1396 h 2048"/>
                  <a:gd name="T6" fmla="*/ 447 w 2477"/>
                  <a:gd name="T7" fmla="*/ 0 h 2048"/>
                  <a:gd name="T8" fmla="*/ 2476 w 2477"/>
                  <a:gd name="T9" fmla="*/ 633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7" h="2048">
                    <a:moveTo>
                      <a:pt x="2476" y="633"/>
                    </a:moveTo>
                    <a:lnTo>
                      <a:pt x="2029" y="2047"/>
                    </a:lnTo>
                    <a:lnTo>
                      <a:pt x="0" y="1396"/>
                    </a:lnTo>
                    <a:lnTo>
                      <a:pt x="447" y="0"/>
                    </a:lnTo>
                    <a:lnTo>
                      <a:pt x="2476" y="633"/>
                    </a:lnTo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ïŝlïďé"/>
              <p:cNvSpPr/>
              <p:nvPr/>
            </p:nvSpPr>
            <p:spPr bwMode="auto">
              <a:xfrm>
                <a:off x="6654800" y="2405063"/>
                <a:ext cx="134938" cy="309562"/>
              </a:xfrm>
              <a:custGeom>
                <a:avLst/>
                <a:gdLst>
                  <a:gd name="T0" fmla="*/ 373 w 374"/>
                  <a:gd name="T1" fmla="*/ 38 h 858"/>
                  <a:gd name="T2" fmla="*/ 112 w 374"/>
                  <a:gd name="T3" fmla="*/ 857 h 858"/>
                  <a:gd name="T4" fmla="*/ 0 w 374"/>
                  <a:gd name="T5" fmla="*/ 819 h 858"/>
                  <a:gd name="T6" fmla="*/ 261 w 374"/>
                  <a:gd name="T7" fmla="*/ 0 h 858"/>
                  <a:gd name="T8" fmla="*/ 373 w 374"/>
                  <a:gd name="T9" fmla="*/ 38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858">
                    <a:moveTo>
                      <a:pt x="373" y="38"/>
                    </a:moveTo>
                    <a:lnTo>
                      <a:pt x="112" y="857"/>
                    </a:lnTo>
                    <a:lnTo>
                      <a:pt x="0" y="819"/>
                    </a:lnTo>
                    <a:lnTo>
                      <a:pt x="261" y="0"/>
                    </a:lnTo>
                    <a:lnTo>
                      <a:pt x="373" y="3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ïślîdê"/>
              <p:cNvSpPr/>
              <p:nvPr/>
            </p:nvSpPr>
            <p:spPr bwMode="auto">
              <a:xfrm>
                <a:off x="6654800" y="2405063"/>
                <a:ext cx="134938" cy="309562"/>
              </a:xfrm>
              <a:custGeom>
                <a:avLst/>
                <a:gdLst>
                  <a:gd name="T0" fmla="*/ 373 w 374"/>
                  <a:gd name="T1" fmla="*/ 38 h 858"/>
                  <a:gd name="T2" fmla="*/ 112 w 374"/>
                  <a:gd name="T3" fmla="*/ 857 h 858"/>
                  <a:gd name="T4" fmla="*/ 0 w 374"/>
                  <a:gd name="T5" fmla="*/ 819 h 858"/>
                  <a:gd name="T6" fmla="*/ 261 w 374"/>
                  <a:gd name="T7" fmla="*/ 0 h 858"/>
                  <a:gd name="T8" fmla="*/ 373 w 374"/>
                  <a:gd name="T9" fmla="*/ 38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858">
                    <a:moveTo>
                      <a:pt x="373" y="38"/>
                    </a:moveTo>
                    <a:lnTo>
                      <a:pt x="112" y="857"/>
                    </a:lnTo>
                    <a:lnTo>
                      <a:pt x="0" y="819"/>
                    </a:lnTo>
                    <a:lnTo>
                      <a:pt x="261" y="0"/>
                    </a:lnTo>
                    <a:lnTo>
                      <a:pt x="373" y="3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ïṣľiḋé"/>
              <p:cNvSpPr/>
              <p:nvPr/>
            </p:nvSpPr>
            <p:spPr bwMode="auto">
              <a:xfrm>
                <a:off x="6769100" y="2378075"/>
                <a:ext cx="93663" cy="255588"/>
              </a:xfrm>
              <a:custGeom>
                <a:avLst/>
                <a:gdLst>
                  <a:gd name="T0" fmla="*/ 261 w 262"/>
                  <a:gd name="T1" fmla="*/ 19 h 708"/>
                  <a:gd name="T2" fmla="*/ 56 w 262"/>
                  <a:gd name="T3" fmla="*/ 707 h 708"/>
                  <a:gd name="T4" fmla="*/ 0 w 262"/>
                  <a:gd name="T5" fmla="*/ 689 h 708"/>
                  <a:gd name="T6" fmla="*/ 223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56" y="707"/>
                    </a:lnTo>
                    <a:lnTo>
                      <a:pt x="0" y="689"/>
                    </a:lnTo>
                    <a:lnTo>
                      <a:pt x="223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ïs1îďe"/>
              <p:cNvSpPr/>
              <p:nvPr/>
            </p:nvSpPr>
            <p:spPr bwMode="auto">
              <a:xfrm>
                <a:off x="6769100" y="2378075"/>
                <a:ext cx="93663" cy="255588"/>
              </a:xfrm>
              <a:custGeom>
                <a:avLst/>
                <a:gdLst>
                  <a:gd name="T0" fmla="*/ 261 w 262"/>
                  <a:gd name="T1" fmla="*/ 19 h 708"/>
                  <a:gd name="T2" fmla="*/ 56 w 262"/>
                  <a:gd name="T3" fmla="*/ 707 h 708"/>
                  <a:gd name="T4" fmla="*/ 0 w 262"/>
                  <a:gd name="T5" fmla="*/ 689 h 708"/>
                  <a:gd name="T6" fmla="*/ 223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56" y="707"/>
                    </a:lnTo>
                    <a:lnTo>
                      <a:pt x="0" y="689"/>
                    </a:lnTo>
                    <a:lnTo>
                      <a:pt x="223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îṡľîďê"/>
              <p:cNvSpPr/>
              <p:nvPr/>
            </p:nvSpPr>
            <p:spPr bwMode="auto">
              <a:xfrm>
                <a:off x="6721475" y="2652713"/>
                <a:ext cx="188913" cy="174625"/>
              </a:xfrm>
              <a:custGeom>
                <a:avLst/>
                <a:gdLst>
                  <a:gd name="T0" fmla="*/ 522 w 523"/>
                  <a:gd name="T1" fmla="*/ 129 h 484"/>
                  <a:gd name="T2" fmla="*/ 410 w 523"/>
                  <a:gd name="T3" fmla="*/ 483 h 484"/>
                  <a:gd name="T4" fmla="*/ 0 w 523"/>
                  <a:gd name="T5" fmla="*/ 353 h 484"/>
                  <a:gd name="T6" fmla="*/ 112 w 523"/>
                  <a:gd name="T7" fmla="*/ 0 h 484"/>
                  <a:gd name="T8" fmla="*/ 522 w 523"/>
                  <a:gd name="T9" fmla="*/ 1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484">
                    <a:moveTo>
                      <a:pt x="522" y="129"/>
                    </a:moveTo>
                    <a:lnTo>
                      <a:pt x="410" y="483"/>
                    </a:lnTo>
                    <a:lnTo>
                      <a:pt x="0" y="353"/>
                    </a:lnTo>
                    <a:lnTo>
                      <a:pt x="112" y="0"/>
                    </a:lnTo>
                    <a:lnTo>
                      <a:pt x="522" y="12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isḷïḍe"/>
              <p:cNvSpPr/>
              <p:nvPr/>
            </p:nvSpPr>
            <p:spPr bwMode="auto">
              <a:xfrm>
                <a:off x="6721475" y="2652713"/>
                <a:ext cx="188913" cy="174625"/>
              </a:xfrm>
              <a:custGeom>
                <a:avLst/>
                <a:gdLst>
                  <a:gd name="T0" fmla="*/ 522 w 523"/>
                  <a:gd name="T1" fmla="*/ 129 h 484"/>
                  <a:gd name="T2" fmla="*/ 410 w 523"/>
                  <a:gd name="T3" fmla="*/ 483 h 484"/>
                  <a:gd name="T4" fmla="*/ 0 w 523"/>
                  <a:gd name="T5" fmla="*/ 353 h 484"/>
                  <a:gd name="T6" fmla="*/ 112 w 523"/>
                  <a:gd name="T7" fmla="*/ 0 h 484"/>
                  <a:gd name="T8" fmla="*/ 522 w 523"/>
                  <a:gd name="T9" fmla="*/ 1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484">
                    <a:moveTo>
                      <a:pt x="522" y="129"/>
                    </a:moveTo>
                    <a:lnTo>
                      <a:pt x="410" y="483"/>
                    </a:lnTo>
                    <a:lnTo>
                      <a:pt x="0" y="353"/>
                    </a:lnTo>
                    <a:lnTo>
                      <a:pt x="112" y="0"/>
                    </a:lnTo>
                    <a:lnTo>
                      <a:pt x="522" y="12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íslíďé"/>
              <p:cNvSpPr/>
              <p:nvPr/>
            </p:nvSpPr>
            <p:spPr bwMode="auto">
              <a:xfrm>
                <a:off x="6802438" y="2390775"/>
                <a:ext cx="93662" cy="255588"/>
              </a:xfrm>
              <a:custGeom>
                <a:avLst/>
                <a:gdLst>
                  <a:gd name="T0" fmla="*/ 261 w 262"/>
                  <a:gd name="T1" fmla="*/ 19 h 708"/>
                  <a:gd name="T2" fmla="*/ 56 w 262"/>
                  <a:gd name="T3" fmla="*/ 707 h 708"/>
                  <a:gd name="T4" fmla="*/ 0 w 262"/>
                  <a:gd name="T5" fmla="*/ 689 h 708"/>
                  <a:gd name="T6" fmla="*/ 223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56" y="707"/>
                    </a:lnTo>
                    <a:lnTo>
                      <a:pt x="0" y="689"/>
                    </a:lnTo>
                    <a:lnTo>
                      <a:pt x="223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işḷiḍê"/>
              <p:cNvSpPr/>
              <p:nvPr/>
            </p:nvSpPr>
            <p:spPr bwMode="auto">
              <a:xfrm>
                <a:off x="6802438" y="2390775"/>
                <a:ext cx="93662" cy="255588"/>
              </a:xfrm>
              <a:custGeom>
                <a:avLst/>
                <a:gdLst>
                  <a:gd name="T0" fmla="*/ 261 w 262"/>
                  <a:gd name="T1" fmla="*/ 19 h 708"/>
                  <a:gd name="T2" fmla="*/ 56 w 262"/>
                  <a:gd name="T3" fmla="*/ 707 h 708"/>
                  <a:gd name="T4" fmla="*/ 0 w 262"/>
                  <a:gd name="T5" fmla="*/ 689 h 708"/>
                  <a:gd name="T6" fmla="*/ 223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56" y="707"/>
                    </a:lnTo>
                    <a:lnTo>
                      <a:pt x="0" y="689"/>
                    </a:lnTo>
                    <a:lnTo>
                      <a:pt x="223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ísļîḋê"/>
              <p:cNvSpPr/>
              <p:nvPr/>
            </p:nvSpPr>
            <p:spPr bwMode="auto">
              <a:xfrm>
                <a:off x="6835775" y="2405063"/>
                <a:ext cx="93663" cy="249237"/>
              </a:xfrm>
              <a:custGeom>
                <a:avLst/>
                <a:gdLst>
                  <a:gd name="T0" fmla="*/ 261 w 262"/>
                  <a:gd name="T1" fmla="*/ 0 h 691"/>
                  <a:gd name="T2" fmla="*/ 37 w 262"/>
                  <a:gd name="T3" fmla="*/ 690 h 691"/>
                  <a:gd name="T4" fmla="*/ 0 w 262"/>
                  <a:gd name="T5" fmla="*/ 670 h 691"/>
                  <a:gd name="T6" fmla="*/ 224 w 262"/>
                  <a:gd name="T7" fmla="*/ 0 h 691"/>
                  <a:gd name="T8" fmla="*/ 261 w 262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691">
                    <a:moveTo>
                      <a:pt x="261" y="0"/>
                    </a:moveTo>
                    <a:lnTo>
                      <a:pt x="37" y="690"/>
                    </a:lnTo>
                    <a:lnTo>
                      <a:pt x="0" y="670"/>
                    </a:lnTo>
                    <a:lnTo>
                      <a:pt x="224" y="0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í$ḷidé"/>
              <p:cNvSpPr/>
              <p:nvPr/>
            </p:nvSpPr>
            <p:spPr bwMode="auto">
              <a:xfrm>
                <a:off x="6835775" y="2405063"/>
                <a:ext cx="93663" cy="249237"/>
              </a:xfrm>
              <a:custGeom>
                <a:avLst/>
                <a:gdLst>
                  <a:gd name="T0" fmla="*/ 261 w 262"/>
                  <a:gd name="T1" fmla="*/ 0 h 691"/>
                  <a:gd name="T2" fmla="*/ 37 w 262"/>
                  <a:gd name="T3" fmla="*/ 690 h 691"/>
                  <a:gd name="T4" fmla="*/ 0 w 262"/>
                  <a:gd name="T5" fmla="*/ 670 h 691"/>
                  <a:gd name="T6" fmla="*/ 224 w 262"/>
                  <a:gd name="T7" fmla="*/ 0 h 691"/>
                  <a:gd name="T8" fmla="*/ 261 w 262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691">
                    <a:moveTo>
                      <a:pt x="261" y="0"/>
                    </a:moveTo>
                    <a:lnTo>
                      <a:pt x="37" y="690"/>
                    </a:lnTo>
                    <a:lnTo>
                      <a:pt x="0" y="670"/>
                    </a:lnTo>
                    <a:lnTo>
                      <a:pt x="224" y="0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iślíḑê"/>
              <p:cNvSpPr/>
              <p:nvPr/>
            </p:nvSpPr>
            <p:spPr bwMode="auto">
              <a:xfrm>
                <a:off x="6869113" y="2411413"/>
                <a:ext cx="93662" cy="255587"/>
              </a:xfrm>
              <a:custGeom>
                <a:avLst/>
                <a:gdLst>
                  <a:gd name="T0" fmla="*/ 261 w 262"/>
                  <a:gd name="T1" fmla="*/ 19 h 708"/>
                  <a:gd name="T2" fmla="*/ 37 w 262"/>
                  <a:gd name="T3" fmla="*/ 707 h 708"/>
                  <a:gd name="T4" fmla="*/ 0 w 262"/>
                  <a:gd name="T5" fmla="*/ 689 h 708"/>
                  <a:gd name="T6" fmla="*/ 205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37" y="707"/>
                    </a:lnTo>
                    <a:lnTo>
                      <a:pt x="0" y="689"/>
                    </a:lnTo>
                    <a:lnTo>
                      <a:pt x="205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isliḑe"/>
              <p:cNvSpPr/>
              <p:nvPr/>
            </p:nvSpPr>
            <p:spPr bwMode="auto">
              <a:xfrm>
                <a:off x="6869113" y="2411413"/>
                <a:ext cx="93662" cy="255587"/>
              </a:xfrm>
              <a:custGeom>
                <a:avLst/>
                <a:gdLst>
                  <a:gd name="T0" fmla="*/ 261 w 262"/>
                  <a:gd name="T1" fmla="*/ 19 h 708"/>
                  <a:gd name="T2" fmla="*/ 37 w 262"/>
                  <a:gd name="T3" fmla="*/ 707 h 708"/>
                  <a:gd name="T4" fmla="*/ 0 w 262"/>
                  <a:gd name="T5" fmla="*/ 689 h 708"/>
                  <a:gd name="T6" fmla="*/ 205 w 262"/>
                  <a:gd name="T7" fmla="*/ 0 h 708"/>
                  <a:gd name="T8" fmla="*/ 261 w 262"/>
                  <a:gd name="T9" fmla="*/ 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708">
                    <a:moveTo>
                      <a:pt x="261" y="19"/>
                    </a:moveTo>
                    <a:lnTo>
                      <a:pt x="37" y="707"/>
                    </a:lnTo>
                    <a:lnTo>
                      <a:pt x="0" y="689"/>
                    </a:lnTo>
                    <a:lnTo>
                      <a:pt x="205" y="0"/>
                    </a:lnTo>
                    <a:lnTo>
                      <a:pt x="26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íślíḑe"/>
              <p:cNvSpPr/>
              <p:nvPr/>
            </p:nvSpPr>
            <p:spPr bwMode="auto">
              <a:xfrm>
                <a:off x="6902450" y="2424113"/>
                <a:ext cx="93663" cy="247650"/>
              </a:xfrm>
              <a:custGeom>
                <a:avLst/>
                <a:gdLst>
                  <a:gd name="T0" fmla="*/ 261 w 262"/>
                  <a:gd name="T1" fmla="*/ 0 h 690"/>
                  <a:gd name="T2" fmla="*/ 38 w 262"/>
                  <a:gd name="T3" fmla="*/ 689 h 690"/>
                  <a:gd name="T4" fmla="*/ 0 w 262"/>
                  <a:gd name="T5" fmla="*/ 670 h 690"/>
                  <a:gd name="T6" fmla="*/ 205 w 262"/>
                  <a:gd name="T7" fmla="*/ 0 h 690"/>
                  <a:gd name="T8" fmla="*/ 261 w 262"/>
                  <a:gd name="T9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690">
                    <a:moveTo>
                      <a:pt x="261" y="0"/>
                    </a:moveTo>
                    <a:lnTo>
                      <a:pt x="38" y="689"/>
                    </a:lnTo>
                    <a:lnTo>
                      <a:pt x="0" y="670"/>
                    </a:lnTo>
                    <a:lnTo>
                      <a:pt x="205" y="0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íṩḻîḍê"/>
              <p:cNvSpPr/>
              <p:nvPr/>
            </p:nvSpPr>
            <p:spPr bwMode="auto">
              <a:xfrm>
                <a:off x="6902450" y="2424113"/>
                <a:ext cx="93663" cy="247650"/>
              </a:xfrm>
              <a:custGeom>
                <a:avLst/>
                <a:gdLst>
                  <a:gd name="T0" fmla="*/ 261 w 262"/>
                  <a:gd name="T1" fmla="*/ 0 h 690"/>
                  <a:gd name="T2" fmla="*/ 38 w 262"/>
                  <a:gd name="T3" fmla="*/ 689 h 690"/>
                  <a:gd name="T4" fmla="*/ 0 w 262"/>
                  <a:gd name="T5" fmla="*/ 670 h 690"/>
                  <a:gd name="T6" fmla="*/ 205 w 262"/>
                  <a:gd name="T7" fmla="*/ 0 h 690"/>
                  <a:gd name="T8" fmla="*/ 261 w 262"/>
                  <a:gd name="T9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690">
                    <a:moveTo>
                      <a:pt x="261" y="0"/>
                    </a:moveTo>
                    <a:lnTo>
                      <a:pt x="38" y="689"/>
                    </a:lnTo>
                    <a:lnTo>
                      <a:pt x="0" y="670"/>
                    </a:lnTo>
                    <a:lnTo>
                      <a:pt x="205" y="0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íśḻïḍe"/>
              <p:cNvSpPr/>
              <p:nvPr/>
            </p:nvSpPr>
            <p:spPr bwMode="auto">
              <a:xfrm>
                <a:off x="6883400" y="2432050"/>
                <a:ext cx="147638" cy="403225"/>
              </a:xfrm>
              <a:custGeom>
                <a:avLst/>
                <a:gdLst>
                  <a:gd name="T0" fmla="*/ 410 w 411"/>
                  <a:gd name="T1" fmla="*/ 19 h 1118"/>
                  <a:gd name="T2" fmla="*/ 56 w 411"/>
                  <a:gd name="T3" fmla="*/ 1117 h 1118"/>
                  <a:gd name="T4" fmla="*/ 0 w 411"/>
                  <a:gd name="T5" fmla="*/ 1098 h 1118"/>
                  <a:gd name="T6" fmla="*/ 354 w 411"/>
                  <a:gd name="T7" fmla="*/ 0 h 1118"/>
                  <a:gd name="T8" fmla="*/ 410 w 411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118">
                    <a:moveTo>
                      <a:pt x="410" y="19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410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í$1îḋé"/>
              <p:cNvSpPr/>
              <p:nvPr/>
            </p:nvSpPr>
            <p:spPr bwMode="auto">
              <a:xfrm>
                <a:off x="6883400" y="2432050"/>
                <a:ext cx="147638" cy="403225"/>
              </a:xfrm>
              <a:custGeom>
                <a:avLst/>
                <a:gdLst>
                  <a:gd name="T0" fmla="*/ 410 w 411"/>
                  <a:gd name="T1" fmla="*/ 19 h 1118"/>
                  <a:gd name="T2" fmla="*/ 56 w 411"/>
                  <a:gd name="T3" fmla="*/ 1117 h 1118"/>
                  <a:gd name="T4" fmla="*/ 0 w 411"/>
                  <a:gd name="T5" fmla="*/ 1098 h 1118"/>
                  <a:gd name="T6" fmla="*/ 354 w 411"/>
                  <a:gd name="T7" fmla="*/ 0 h 1118"/>
                  <a:gd name="T8" fmla="*/ 410 w 411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118">
                    <a:moveTo>
                      <a:pt x="410" y="19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410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íṣľîdè"/>
              <p:cNvSpPr/>
              <p:nvPr/>
            </p:nvSpPr>
            <p:spPr bwMode="auto">
              <a:xfrm>
                <a:off x="6950075" y="2451100"/>
                <a:ext cx="141288" cy="403225"/>
              </a:xfrm>
              <a:custGeom>
                <a:avLst/>
                <a:gdLst>
                  <a:gd name="T0" fmla="*/ 390 w 391"/>
                  <a:gd name="T1" fmla="*/ 18 h 1118"/>
                  <a:gd name="T2" fmla="*/ 56 w 391"/>
                  <a:gd name="T3" fmla="*/ 1117 h 1118"/>
                  <a:gd name="T4" fmla="*/ 0 w 391"/>
                  <a:gd name="T5" fmla="*/ 1098 h 1118"/>
                  <a:gd name="T6" fmla="*/ 354 w 391"/>
                  <a:gd name="T7" fmla="*/ 0 h 1118"/>
                  <a:gd name="T8" fmla="*/ 390 w 391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118">
                    <a:moveTo>
                      <a:pt x="390" y="18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390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îSľíḋê"/>
              <p:cNvSpPr/>
              <p:nvPr/>
            </p:nvSpPr>
            <p:spPr bwMode="auto">
              <a:xfrm>
                <a:off x="6950075" y="2451100"/>
                <a:ext cx="141288" cy="403225"/>
              </a:xfrm>
              <a:custGeom>
                <a:avLst/>
                <a:gdLst>
                  <a:gd name="T0" fmla="*/ 390 w 391"/>
                  <a:gd name="T1" fmla="*/ 18 h 1118"/>
                  <a:gd name="T2" fmla="*/ 56 w 391"/>
                  <a:gd name="T3" fmla="*/ 1117 h 1118"/>
                  <a:gd name="T4" fmla="*/ 0 w 391"/>
                  <a:gd name="T5" fmla="*/ 1098 h 1118"/>
                  <a:gd name="T6" fmla="*/ 354 w 391"/>
                  <a:gd name="T7" fmla="*/ 0 h 1118"/>
                  <a:gd name="T8" fmla="*/ 390 w 391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118">
                    <a:moveTo>
                      <a:pt x="390" y="18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390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íSļîḓé"/>
              <p:cNvSpPr/>
              <p:nvPr/>
            </p:nvSpPr>
            <p:spPr bwMode="auto">
              <a:xfrm>
                <a:off x="6983413" y="2465388"/>
                <a:ext cx="141287" cy="403225"/>
              </a:xfrm>
              <a:custGeom>
                <a:avLst/>
                <a:gdLst>
                  <a:gd name="T0" fmla="*/ 390 w 391"/>
                  <a:gd name="T1" fmla="*/ 0 h 1118"/>
                  <a:gd name="T2" fmla="*/ 37 w 391"/>
                  <a:gd name="T3" fmla="*/ 1117 h 1118"/>
                  <a:gd name="T4" fmla="*/ 0 w 391"/>
                  <a:gd name="T5" fmla="*/ 1098 h 1118"/>
                  <a:gd name="T6" fmla="*/ 353 w 391"/>
                  <a:gd name="T7" fmla="*/ 0 h 1118"/>
                  <a:gd name="T8" fmla="*/ 390 w 391"/>
                  <a:gd name="T9" fmla="*/ 0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118">
                    <a:moveTo>
                      <a:pt x="390" y="0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53" y="0"/>
                    </a:lnTo>
                    <a:lnTo>
                      <a:pt x="390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îṣḻídè"/>
              <p:cNvSpPr/>
              <p:nvPr/>
            </p:nvSpPr>
            <p:spPr bwMode="auto">
              <a:xfrm>
                <a:off x="6983413" y="2465388"/>
                <a:ext cx="141287" cy="403225"/>
              </a:xfrm>
              <a:custGeom>
                <a:avLst/>
                <a:gdLst>
                  <a:gd name="T0" fmla="*/ 390 w 391"/>
                  <a:gd name="T1" fmla="*/ 0 h 1118"/>
                  <a:gd name="T2" fmla="*/ 37 w 391"/>
                  <a:gd name="T3" fmla="*/ 1117 h 1118"/>
                  <a:gd name="T4" fmla="*/ 0 w 391"/>
                  <a:gd name="T5" fmla="*/ 1098 h 1118"/>
                  <a:gd name="T6" fmla="*/ 353 w 391"/>
                  <a:gd name="T7" fmla="*/ 0 h 1118"/>
                  <a:gd name="T8" fmla="*/ 390 w 391"/>
                  <a:gd name="T9" fmla="*/ 0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118">
                    <a:moveTo>
                      <a:pt x="390" y="0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53" y="0"/>
                    </a:lnTo>
                    <a:lnTo>
                      <a:pt x="390" y="0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isḷiḓè"/>
              <p:cNvSpPr/>
              <p:nvPr/>
            </p:nvSpPr>
            <p:spPr bwMode="auto">
              <a:xfrm>
                <a:off x="7016750" y="2471738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53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53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iŝḻîďê"/>
              <p:cNvSpPr/>
              <p:nvPr/>
            </p:nvSpPr>
            <p:spPr bwMode="auto">
              <a:xfrm>
                <a:off x="7016750" y="2471738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53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53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îṣlîďè"/>
              <p:cNvSpPr/>
              <p:nvPr/>
            </p:nvSpPr>
            <p:spPr bwMode="auto">
              <a:xfrm>
                <a:off x="7050088" y="2484438"/>
                <a:ext cx="141287" cy="403225"/>
              </a:xfrm>
              <a:custGeom>
                <a:avLst/>
                <a:gdLst>
                  <a:gd name="T0" fmla="*/ 391 w 392"/>
                  <a:gd name="T1" fmla="*/ 19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9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íşḻiḑè"/>
              <p:cNvSpPr/>
              <p:nvPr/>
            </p:nvSpPr>
            <p:spPr bwMode="auto">
              <a:xfrm>
                <a:off x="7050088" y="2484438"/>
                <a:ext cx="141287" cy="403225"/>
              </a:xfrm>
              <a:custGeom>
                <a:avLst/>
                <a:gdLst>
                  <a:gd name="T0" fmla="*/ 391 w 392"/>
                  <a:gd name="T1" fmla="*/ 19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9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îṧľídé"/>
              <p:cNvSpPr/>
              <p:nvPr/>
            </p:nvSpPr>
            <p:spPr bwMode="auto">
              <a:xfrm>
                <a:off x="7083425" y="2492375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îşļiḓê"/>
              <p:cNvSpPr/>
              <p:nvPr/>
            </p:nvSpPr>
            <p:spPr bwMode="auto">
              <a:xfrm>
                <a:off x="7083425" y="2492375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7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7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îṩliḋé"/>
              <p:cNvSpPr/>
              <p:nvPr/>
            </p:nvSpPr>
            <p:spPr bwMode="auto">
              <a:xfrm>
                <a:off x="7118350" y="2505075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8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8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ïŝ1îďe"/>
              <p:cNvSpPr/>
              <p:nvPr/>
            </p:nvSpPr>
            <p:spPr bwMode="auto">
              <a:xfrm>
                <a:off x="7118350" y="2505075"/>
                <a:ext cx="141288" cy="403225"/>
              </a:xfrm>
              <a:custGeom>
                <a:avLst/>
                <a:gdLst>
                  <a:gd name="T0" fmla="*/ 391 w 392"/>
                  <a:gd name="T1" fmla="*/ 18 h 1118"/>
                  <a:gd name="T2" fmla="*/ 38 w 392"/>
                  <a:gd name="T3" fmla="*/ 1117 h 1118"/>
                  <a:gd name="T4" fmla="*/ 0 w 392"/>
                  <a:gd name="T5" fmla="*/ 1098 h 1118"/>
                  <a:gd name="T6" fmla="*/ 335 w 392"/>
                  <a:gd name="T7" fmla="*/ 0 h 1118"/>
                  <a:gd name="T8" fmla="*/ 391 w 392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1118">
                    <a:moveTo>
                      <a:pt x="391" y="18"/>
                    </a:moveTo>
                    <a:lnTo>
                      <a:pt x="38" y="1117"/>
                    </a:lnTo>
                    <a:lnTo>
                      <a:pt x="0" y="1098"/>
                    </a:lnTo>
                    <a:lnTo>
                      <a:pt x="335" y="0"/>
                    </a:lnTo>
                    <a:lnTo>
                      <a:pt x="391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ísḷîde"/>
              <p:cNvSpPr/>
              <p:nvPr/>
            </p:nvSpPr>
            <p:spPr bwMode="auto">
              <a:xfrm>
                <a:off x="7143750" y="2511425"/>
                <a:ext cx="147638" cy="403225"/>
              </a:xfrm>
              <a:custGeom>
                <a:avLst/>
                <a:gdLst>
                  <a:gd name="T0" fmla="*/ 410 w 411"/>
                  <a:gd name="T1" fmla="*/ 19 h 1118"/>
                  <a:gd name="T2" fmla="*/ 56 w 411"/>
                  <a:gd name="T3" fmla="*/ 1117 h 1118"/>
                  <a:gd name="T4" fmla="*/ 0 w 411"/>
                  <a:gd name="T5" fmla="*/ 1117 h 1118"/>
                  <a:gd name="T6" fmla="*/ 354 w 411"/>
                  <a:gd name="T7" fmla="*/ 0 h 1118"/>
                  <a:gd name="T8" fmla="*/ 410 w 411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118">
                    <a:moveTo>
                      <a:pt x="410" y="19"/>
                    </a:moveTo>
                    <a:lnTo>
                      <a:pt x="56" y="1117"/>
                    </a:lnTo>
                    <a:lnTo>
                      <a:pt x="0" y="1117"/>
                    </a:lnTo>
                    <a:lnTo>
                      <a:pt x="354" y="0"/>
                    </a:lnTo>
                    <a:lnTo>
                      <a:pt x="410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íšļíḑê"/>
              <p:cNvSpPr/>
              <p:nvPr/>
            </p:nvSpPr>
            <p:spPr bwMode="auto">
              <a:xfrm>
                <a:off x="7143750" y="2511425"/>
                <a:ext cx="147638" cy="403225"/>
              </a:xfrm>
              <a:custGeom>
                <a:avLst/>
                <a:gdLst>
                  <a:gd name="T0" fmla="*/ 410 w 411"/>
                  <a:gd name="T1" fmla="*/ 19 h 1118"/>
                  <a:gd name="T2" fmla="*/ 56 w 411"/>
                  <a:gd name="T3" fmla="*/ 1117 h 1118"/>
                  <a:gd name="T4" fmla="*/ 0 w 411"/>
                  <a:gd name="T5" fmla="*/ 1117 h 1118"/>
                  <a:gd name="T6" fmla="*/ 354 w 411"/>
                  <a:gd name="T7" fmla="*/ 0 h 1118"/>
                  <a:gd name="T8" fmla="*/ 410 w 411"/>
                  <a:gd name="T9" fmla="*/ 19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118">
                    <a:moveTo>
                      <a:pt x="410" y="19"/>
                    </a:moveTo>
                    <a:lnTo>
                      <a:pt x="56" y="1117"/>
                    </a:lnTo>
                    <a:lnTo>
                      <a:pt x="0" y="1117"/>
                    </a:lnTo>
                    <a:lnTo>
                      <a:pt x="354" y="0"/>
                    </a:lnTo>
                    <a:lnTo>
                      <a:pt x="410" y="19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iŝļíḋê"/>
              <p:cNvSpPr/>
              <p:nvPr/>
            </p:nvSpPr>
            <p:spPr bwMode="auto">
              <a:xfrm>
                <a:off x="7177088" y="2525713"/>
                <a:ext cx="141287" cy="403225"/>
              </a:xfrm>
              <a:custGeom>
                <a:avLst/>
                <a:gdLst>
                  <a:gd name="T0" fmla="*/ 392 w 393"/>
                  <a:gd name="T1" fmla="*/ 18 h 1118"/>
                  <a:gd name="T2" fmla="*/ 56 w 393"/>
                  <a:gd name="T3" fmla="*/ 1117 h 1118"/>
                  <a:gd name="T4" fmla="*/ 0 w 393"/>
                  <a:gd name="T5" fmla="*/ 1098 h 1118"/>
                  <a:gd name="T6" fmla="*/ 354 w 393"/>
                  <a:gd name="T7" fmla="*/ 0 h 1118"/>
                  <a:gd name="T8" fmla="*/ 392 w 393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1118">
                    <a:moveTo>
                      <a:pt x="392" y="18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392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íṣḻíďè"/>
              <p:cNvSpPr/>
              <p:nvPr/>
            </p:nvSpPr>
            <p:spPr bwMode="auto">
              <a:xfrm>
                <a:off x="7177088" y="2525713"/>
                <a:ext cx="141287" cy="403225"/>
              </a:xfrm>
              <a:custGeom>
                <a:avLst/>
                <a:gdLst>
                  <a:gd name="T0" fmla="*/ 392 w 393"/>
                  <a:gd name="T1" fmla="*/ 18 h 1118"/>
                  <a:gd name="T2" fmla="*/ 56 w 393"/>
                  <a:gd name="T3" fmla="*/ 1117 h 1118"/>
                  <a:gd name="T4" fmla="*/ 0 w 393"/>
                  <a:gd name="T5" fmla="*/ 1098 h 1118"/>
                  <a:gd name="T6" fmla="*/ 354 w 393"/>
                  <a:gd name="T7" fmla="*/ 0 h 1118"/>
                  <a:gd name="T8" fmla="*/ 392 w 393"/>
                  <a:gd name="T9" fmla="*/ 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1118">
                    <a:moveTo>
                      <a:pt x="392" y="18"/>
                    </a:moveTo>
                    <a:lnTo>
                      <a:pt x="56" y="1117"/>
                    </a:lnTo>
                    <a:lnTo>
                      <a:pt x="0" y="1098"/>
                    </a:lnTo>
                    <a:lnTo>
                      <a:pt x="354" y="0"/>
                    </a:lnTo>
                    <a:lnTo>
                      <a:pt x="392" y="18"/>
                    </a:ln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iṡḷídê"/>
              <p:cNvSpPr/>
              <p:nvPr/>
            </p:nvSpPr>
            <p:spPr bwMode="auto">
              <a:xfrm>
                <a:off x="6729413" y="1935163"/>
                <a:ext cx="825500" cy="925512"/>
              </a:xfrm>
              <a:custGeom>
                <a:avLst/>
                <a:gdLst>
                  <a:gd name="T0" fmla="*/ 2290 w 2291"/>
                  <a:gd name="T1" fmla="*/ 1880 h 2570"/>
                  <a:gd name="T2" fmla="*/ 987 w 2291"/>
                  <a:gd name="T3" fmla="*/ 2569 h 2570"/>
                  <a:gd name="T4" fmla="*/ 0 w 2291"/>
                  <a:gd name="T5" fmla="*/ 689 h 2570"/>
                  <a:gd name="T6" fmla="*/ 1303 w 2291"/>
                  <a:gd name="T7" fmla="*/ 0 h 2570"/>
                  <a:gd name="T8" fmla="*/ 2290 w 2291"/>
                  <a:gd name="T9" fmla="*/ 1880 h 2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570">
                    <a:moveTo>
                      <a:pt x="2290" y="1880"/>
                    </a:moveTo>
                    <a:lnTo>
                      <a:pt x="987" y="2569"/>
                    </a:lnTo>
                    <a:lnTo>
                      <a:pt x="0" y="689"/>
                    </a:lnTo>
                    <a:lnTo>
                      <a:pt x="1303" y="0"/>
                    </a:lnTo>
                    <a:lnTo>
                      <a:pt x="2290" y="1880"/>
                    </a:lnTo>
                  </a:path>
                </a:pathLst>
              </a:custGeom>
              <a:solidFill>
                <a:srgbClr val="F8FAF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išḻidê"/>
              <p:cNvSpPr/>
              <p:nvPr/>
            </p:nvSpPr>
            <p:spPr bwMode="auto">
              <a:xfrm>
                <a:off x="6729413" y="1935163"/>
                <a:ext cx="825500" cy="925512"/>
              </a:xfrm>
              <a:custGeom>
                <a:avLst/>
                <a:gdLst>
                  <a:gd name="T0" fmla="*/ 2290 w 2291"/>
                  <a:gd name="T1" fmla="*/ 1880 h 2570"/>
                  <a:gd name="T2" fmla="*/ 987 w 2291"/>
                  <a:gd name="T3" fmla="*/ 2569 h 2570"/>
                  <a:gd name="T4" fmla="*/ 0 w 2291"/>
                  <a:gd name="T5" fmla="*/ 689 h 2570"/>
                  <a:gd name="T6" fmla="*/ 1303 w 2291"/>
                  <a:gd name="T7" fmla="*/ 0 h 2570"/>
                  <a:gd name="T8" fmla="*/ 2290 w 2291"/>
                  <a:gd name="T9" fmla="*/ 1880 h 2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1" h="2570">
                    <a:moveTo>
                      <a:pt x="2290" y="1880"/>
                    </a:moveTo>
                    <a:lnTo>
                      <a:pt x="987" y="2569"/>
                    </a:lnTo>
                    <a:lnTo>
                      <a:pt x="0" y="689"/>
                    </a:lnTo>
                    <a:lnTo>
                      <a:pt x="1303" y="0"/>
                    </a:lnTo>
                    <a:lnTo>
                      <a:pt x="2290" y="1880"/>
                    </a:lnTo>
                  </a:path>
                </a:pathLst>
              </a:custGeom>
              <a:solidFill>
                <a:srgbClr val="F8FAF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ïšḻîḓê"/>
              <p:cNvSpPr/>
              <p:nvPr/>
            </p:nvSpPr>
            <p:spPr bwMode="auto">
              <a:xfrm>
                <a:off x="6869113" y="2062163"/>
                <a:ext cx="295275" cy="180975"/>
              </a:xfrm>
              <a:custGeom>
                <a:avLst/>
                <a:gdLst>
                  <a:gd name="T0" fmla="*/ 819 w 820"/>
                  <a:gd name="T1" fmla="*/ 93 h 503"/>
                  <a:gd name="T2" fmla="*/ 37 w 820"/>
                  <a:gd name="T3" fmla="*/ 502 h 503"/>
                  <a:gd name="T4" fmla="*/ 0 w 820"/>
                  <a:gd name="T5" fmla="*/ 409 h 503"/>
                  <a:gd name="T6" fmla="*/ 763 w 820"/>
                  <a:gd name="T7" fmla="*/ 0 h 503"/>
                  <a:gd name="T8" fmla="*/ 819 w 820"/>
                  <a:gd name="T9" fmla="*/ 9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503">
                    <a:moveTo>
                      <a:pt x="819" y="93"/>
                    </a:moveTo>
                    <a:lnTo>
                      <a:pt x="37" y="502"/>
                    </a:lnTo>
                    <a:lnTo>
                      <a:pt x="0" y="409"/>
                    </a:lnTo>
                    <a:lnTo>
                      <a:pt x="763" y="0"/>
                    </a:lnTo>
                    <a:lnTo>
                      <a:pt x="819" y="93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í$ḻíďé"/>
              <p:cNvSpPr/>
              <p:nvPr/>
            </p:nvSpPr>
            <p:spPr bwMode="auto">
              <a:xfrm>
                <a:off x="6869113" y="2062163"/>
                <a:ext cx="295275" cy="180975"/>
              </a:xfrm>
              <a:custGeom>
                <a:avLst/>
                <a:gdLst>
                  <a:gd name="T0" fmla="*/ 819 w 820"/>
                  <a:gd name="T1" fmla="*/ 93 h 503"/>
                  <a:gd name="T2" fmla="*/ 37 w 820"/>
                  <a:gd name="T3" fmla="*/ 502 h 503"/>
                  <a:gd name="T4" fmla="*/ 0 w 820"/>
                  <a:gd name="T5" fmla="*/ 409 h 503"/>
                  <a:gd name="T6" fmla="*/ 763 w 820"/>
                  <a:gd name="T7" fmla="*/ 0 h 503"/>
                  <a:gd name="T8" fmla="*/ 819 w 820"/>
                  <a:gd name="T9" fmla="*/ 9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503">
                    <a:moveTo>
                      <a:pt x="819" y="93"/>
                    </a:moveTo>
                    <a:lnTo>
                      <a:pt x="37" y="502"/>
                    </a:lnTo>
                    <a:lnTo>
                      <a:pt x="0" y="409"/>
                    </a:lnTo>
                    <a:lnTo>
                      <a:pt x="763" y="0"/>
                    </a:lnTo>
                    <a:lnTo>
                      <a:pt x="819" y="93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iŝļiḋè"/>
              <p:cNvSpPr/>
              <p:nvPr/>
            </p:nvSpPr>
            <p:spPr bwMode="auto">
              <a:xfrm>
                <a:off x="6997700" y="2116138"/>
                <a:ext cx="241300" cy="134937"/>
              </a:xfrm>
              <a:custGeom>
                <a:avLst/>
                <a:gdLst>
                  <a:gd name="T0" fmla="*/ 670 w 671"/>
                  <a:gd name="T1" fmla="*/ 37 h 373"/>
                  <a:gd name="T2" fmla="*/ 37 w 671"/>
                  <a:gd name="T3" fmla="*/ 372 h 373"/>
                  <a:gd name="T4" fmla="*/ 0 w 671"/>
                  <a:gd name="T5" fmla="*/ 335 h 373"/>
                  <a:gd name="T6" fmla="*/ 651 w 671"/>
                  <a:gd name="T7" fmla="*/ 0 h 373"/>
                  <a:gd name="T8" fmla="*/ 670 w 671"/>
                  <a:gd name="T9" fmla="*/ 37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373">
                    <a:moveTo>
                      <a:pt x="670" y="37"/>
                    </a:moveTo>
                    <a:lnTo>
                      <a:pt x="37" y="372"/>
                    </a:lnTo>
                    <a:lnTo>
                      <a:pt x="0" y="335"/>
                    </a:lnTo>
                    <a:lnTo>
                      <a:pt x="651" y="0"/>
                    </a:lnTo>
                    <a:lnTo>
                      <a:pt x="670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işlíḑé"/>
              <p:cNvSpPr/>
              <p:nvPr/>
            </p:nvSpPr>
            <p:spPr bwMode="auto">
              <a:xfrm>
                <a:off x="6997700" y="2116138"/>
                <a:ext cx="241300" cy="134937"/>
              </a:xfrm>
              <a:custGeom>
                <a:avLst/>
                <a:gdLst>
                  <a:gd name="T0" fmla="*/ 670 w 671"/>
                  <a:gd name="T1" fmla="*/ 37 h 373"/>
                  <a:gd name="T2" fmla="*/ 37 w 671"/>
                  <a:gd name="T3" fmla="*/ 372 h 373"/>
                  <a:gd name="T4" fmla="*/ 0 w 671"/>
                  <a:gd name="T5" fmla="*/ 335 h 373"/>
                  <a:gd name="T6" fmla="*/ 651 w 671"/>
                  <a:gd name="T7" fmla="*/ 0 h 373"/>
                  <a:gd name="T8" fmla="*/ 670 w 671"/>
                  <a:gd name="T9" fmla="*/ 37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373">
                    <a:moveTo>
                      <a:pt x="670" y="37"/>
                    </a:moveTo>
                    <a:lnTo>
                      <a:pt x="37" y="372"/>
                    </a:lnTo>
                    <a:lnTo>
                      <a:pt x="0" y="335"/>
                    </a:lnTo>
                    <a:lnTo>
                      <a:pt x="651" y="0"/>
                    </a:lnTo>
                    <a:lnTo>
                      <a:pt x="670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íşḷïdé"/>
              <p:cNvSpPr/>
              <p:nvPr/>
            </p:nvSpPr>
            <p:spPr bwMode="auto">
              <a:xfrm>
                <a:off x="6856413" y="2243138"/>
                <a:ext cx="195262" cy="207962"/>
              </a:xfrm>
              <a:custGeom>
                <a:avLst/>
                <a:gdLst>
                  <a:gd name="T0" fmla="*/ 540 w 541"/>
                  <a:gd name="T1" fmla="*/ 392 h 579"/>
                  <a:gd name="T2" fmla="*/ 205 w 541"/>
                  <a:gd name="T3" fmla="*/ 578 h 579"/>
                  <a:gd name="T4" fmla="*/ 0 w 541"/>
                  <a:gd name="T5" fmla="*/ 187 h 579"/>
                  <a:gd name="T6" fmla="*/ 335 w 541"/>
                  <a:gd name="T7" fmla="*/ 0 h 579"/>
                  <a:gd name="T8" fmla="*/ 540 w 541"/>
                  <a:gd name="T9" fmla="*/ 392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1" h="579">
                    <a:moveTo>
                      <a:pt x="540" y="392"/>
                    </a:moveTo>
                    <a:lnTo>
                      <a:pt x="205" y="578"/>
                    </a:lnTo>
                    <a:lnTo>
                      <a:pt x="0" y="187"/>
                    </a:lnTo>
                    <a:lnTo>
                      <a:pt x="335" y="0"/>
                    </a:lnTo>
                    <a:lnTo>
                      <a:pt x="540" y="392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išļîḋè"/>
              <p:cNvSpPr/>
              <p:nvPr/>
            </p:nvSpPr>
            <p:spPr bwMode="auto">
              <a:xfrm>
                <a:off x="6856413" y="2243138"/>
                <a:ext cx="195262" cy="207962"/>
              </a:xfrm>
              <a:custGeom>
                <a:avLst/>
                <a:gdLst>
                  <a:gd name="T0" fmla="*/ 540 w 541"/>
                  <a:gd name="T1" fmla="*/ 392 h 579"/>
                  <a:gd name="T2" fmla="*/ 205 w 541"/>
                  <a:gd name="T3" fmla="*/ 578 h 579"/>
                  <a:gd name="T4" fmla="*/ 0 w 541"/>
                  <a:gd name="T5" fmla="*/ 187 h 579"/>
                  <a:gd name="T6" fmla="*/ 335 w 541"/>
                  <a:gd name="T7" fmla="*/ 0 h 579"/>
                  <a:gd name="T8" fmla="*/ 540 w 541"/>
                  <a:gd name="T9" fmla="*/ 392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1" h="579">
                    <a:moveTo>
                      <a:pt x="540" y="392"/>
                    </a:moveTo>
                    <a:lnTo>
                      <a:pt x="205" y="578"/>
                    </a:lnTo>
                    <a:lnTo>
                      <a:pt x="0" y="187"/>
                    </a:lnTo>
                    <a:lnTo>
                      <a:pt x="335" y="0"/>
                    </a:lnTo>
                    <a:lnTo>
                      <a:pt x="540" y="392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iṧḷidé"/>
              <p:cNvSpPr/>
              <p:nvPr/>
            </p:nvSpPr>
            <p:spPr bwMode="auto">
              <a:xfrm>
                <a:off x="7016750" y="2143125"/>
                <a:ext cx="234950" cy="141288"/>
              </a:xfrm>
              <a:custGeom>
                <a:avLst/>
                <a:gdLst>
                  <a:gd name="T0" fmla="*/ 651 w 652"/>
                  <a:gd name="T1" fmla="*/ 37 h 392"/>
                  <a:gd name="T2" fmla="*/ 19 w 652"/>
                  <a:gd name="T3" fmla="*/ 391 h 392"/>
                  <a:gd name="T4" fmla="*/ 0 w 652"/>
                  <a:gd name="T5" fmla="*/ 335 h 392"/>
                  <a:gd name="T6" fmla="*/ 633 w 652"/>
                  <a:gd name="T7" fmla="*/ 0 h 392"/>
                  <a:gd name="T8" fmla="*/ 651 w 652"/>
                  <a:gd name="T9" fmla="*/ 3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51" y="37"/>
                    </a:moveTo>
                    <a:lnTo>
                      <a:pt x="19" y="391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1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îṧľiḋè"/>
              <p:cNvSpPr/>
              <p:nvPr/>
            </p:nvSpPr>
            <p:spPr bwMode="auto">
              <a:xfrm>
                <a:off x="7016750" y="2143125"/>
                <a:ext cx="234950" cy="141288"/>
              </a:xfrm>
              <a:custGeom>
                <a:avLst/>
                <a:gdLst>
                  <a:gd name="T0" fmla="*/ 651 w 652"/>
                  <a:gd name="T1" fmla="*/ 37 h 392"/>
                  <a:gd name="T2" fmla="*/ 19 w 652"/>
                  <a:gd name="T3" fmla="*/ 391 h 392"/>
                  <a:gd name="T4" fmla="*/ 0 w 652"/>
                  <a:gd name="T5" fmla="*/ 335 h 392"/>
                  <a:gd name="T6" fmla="*/ 633 w 652"/>
                  <a:gd name="T7" fmla="*/ 0 h 392"/>
                  <a:gd name="T8" fmla="*/ 651 w 652"/>
                  <a:gd name="T9" fmla="*/ 3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51" y="37"/>
                    </a:moveTo>
                    <a:lnTo>
                      <a:pt x="19" y="391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1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isļíďe"/>
              <p:cNvSpPr/>
              <p:nvPr/>
            </p:nvSpPr>
            <p:spPr bwMode="auto">
              <a:xfrm>
                <a:off x="7031038" y="2176463"/>
                <a:ext cx="234950" cy="134937"/>
              </a:xfrm>
              <a:custGeom>
                <a:avLst/>
                <a:gdLst>
                  <a:gd name="T0" fmla="*/ 652 w 653"/>
                  <a:gd name="T1" fmla="*/ 37 h 374"/>
                  <a:gd name="T2" fmla="*/ 19 w 653"/>
                  <a:gd name="T3" fmla="*/ 373 h 374"/>
                  <a:gd name="T4" fmla="*/ 0 w 653"/>
                  <a:gd name="T5" fmla="*/ 335 h 374"/>
                  <a:gd name="T6" fmla="*/ 633 w 653"/>
                  <a:gd name="T7" fmla="*/ 0 h 374"/>
                  <a:gd name="T8" fmla="*/ 652 w 653"/>
                  <a:gd name="T9" fmla="*/ 3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374">
                    <a:moveTo>
                      <a:pt x="652" y="37"/>
                    </a:moveTo>
                    <a:lnTo>
                      <a:pt x="19" y="373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ïŝlíḋê"/>
              <p:cNvSpPr/>
              <p:nvPr/>
            </p:nvSpPr>
            <p:spPr bwMode="auto">
              <a:xfrm>
                <a:off x="7031038" y="2176463"/>
                <a:ext cx="234950" cy="134937"/>
              </a:xfrm>
              <a:custGeom>
                <a:avLst/>
                <a:gdLst>
                  <a:gd name="T0" fmla="*/ 652 w 653"/>
                  <a:gd name="T1" fmla="*/ 37 h 374"/>
                  <a:gd name="T2" fmla="*/ 19 w 653"/>
                  <a:gd name="T3" fmla="*/ 373 h 374"/>
                  <a:gd name="T4" fmla="*/ 0 w 653"/>
                  <a:gd name="T5" fmla="*/ 335 h 374"/>
                  <a:gd name="T6" fmla="*/ 633 w 653"/>
                  <a:gd name="T7" fmla="*/ 0 h 374"/>
                  <a:gd name="T8" fmla="*/ 652 w 653"/>
                  <a:gd name="T9" fmla="*/ 3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374">
                    <a:moveTo>
                      <a:pt x="652" y="37"/>
                    </a:moveTo>
                    <a:lnTo>
                      <a:pt x="19" y="373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iṩ1ide"/>
              <p:cNvSpPr/>
              <p:nvPr/>
            </p:nvSpPr>
            <p:spPr bwMode="auto">
              <a:xfrm>
                <a:off x="7050088" y="2203450"/>
                <a:ext cx="234950" cy="141288"/>
              </a:xfrm>
              <a:custGeom>
                <a:avLst/>
                <a:gdLst>
                  <a:gd name="T0" fmla="*/ 651 w 652"/>
                  <a:gd name="T1" fmla="*/ 37 h 392"/>
                  <a:gd name="T2" fmla="*/ 19 w 652"/>
                  <a:gd name="T3" fmla="*/ 391 h 392"/>
                  <a:gd name="T4" fmla="*/ 0 w 652"/>
                  <a:gd name="T5" fmla="*/ 335 h 392"/>
                  <a:gd name="T6" fmla="*/ 633 w 652"/>
                  <a:gd name="T7" fmla="*/ 0 h 392"/>
                  <a:gd name="T8" fmla="*/ 651 w 652"/>
                  <a:gd name="T9" fmla="*/ 3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51" y="37"/>
                    </a:moveTo>
                    <a:lnTo>
                      <a:pt x="19" y="391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1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ïṩľídè"/>
              <p:cNvSpPr/>
              <p:nvPr/>
            </p:nvSpPr>
            <p:spPr bwMode="auto">
              <a:xfrm>
                <a:off x="7050088" y="2203450"/>
                <a:ext cx="234950" cy="141288"/>
              </a:xfrm>
              <a:custGeom>
                <a:avLst/>
                <a:gdLst>
                  <a:gd name="T0" fmla="*/ 651 w 652"/>
                  <a:gd name="T1" fmla="*/ 37 h 392"/>
                  <a:gd name="T2" fmla="*/ 19 w 652"/>
                  <a:gd name="T3" fmla="*/ 391 h 392"/>
                  <a:gd name="T4" fmla="*/ 0 w 652"/>
                  <a:gd name="T5" fmla="*/ 335 h 392"/>
                  <a:gd name="T6" fmla="*/ 633 w 652"/>
                  <a:gd name="T7" fmla="*/ 0 h 392"/>
                  <a:gd name="T8" fmla="*/ 651 w 652"/>
                  <a:gd name="T9" fmla="*/ 3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51" y="37"/>
                    </a:moveTo>
                    <a:lnTo>
                      <a:pt x="19" y="391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1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îsḻíḑê"/>
              <p:cNvSpPr/>
              <p:nvPr/>
            </p:nvSpPr>
            <p:spPr bwMode="auto">
              <a:xfrm>
                <a:off x="7064375" y="2236788"/>
                <a:ext cx="234950" cy="134937"/>
              </a:xfrm>
              <a:custGeom>
                <a:avLst/>
                <a:gdLst>
                  <a:gd name="T0" fmla="*/ 652 w 653"/>
                  <a:gd name="T1" fmla="*/ 37 h 373"/>
                  <a:gd name="T2" fmla="*/ 18 w 653"/>
                  <a:gd name="T3" fmla="*/ 372 h 373"/>
                  <a:gd name="T4" fmla="*/ 0 w 653"/>
                  <a:gd name="T5" fmla="*/ 335 h 373"/>
                  <a:gd name="T6" fmla="*/ 633 w 653"/>
                  <a:gd name="T7" fmla="*/ 0 h 373"/>
                  <a:gd name="T8" fmla="*/ 652 w 653"/>
                  <a:gd name="T9" fmla="*/ 37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373">
                    <a:moveTo>
                      <a:pt x="652" y="37"/>
                    </a:moveTo>
                    <a:lnTo>
                      <a:pt x="18" y="372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í$ḷíḑe"/>
              <p:cNvSpPr/>
              <p:nvPr/>
            </p:nvSpPr>
            <p:spPr bwMode="auto">
              <a:xfrm>
                <a:off x="7064375" y="2236788"/>
                <a:ext cx="234950" cy="134937"/>
              </a:xfrm>
              <a:custGeom>
                <a:avLst/>
                <a:gdLst>
                  <a:gd name="T0" fmla="*/ 652 w 653"/>
                  <a:gd name="T1" fmla="*/ 37 h 373"/>
                  <a:gd name="T2" fmla="*/ 18 w 653"/>
                  <a:gd name="T3" fmla="*/ 372 h 373"/>
                  <a:gd name="T4" fmla="*/ 0 w 653"/>
                  <a:gd name="T5" fmla="*/ 335 h 373"/>
                  <a:gd name="T6" fmla="*/ 633 w 653"/>
                  <a:gd name="T7" fmla="*/ 0 h 373"/>
                  <a:gd name="T8" fmla="*/ 652 w 653"/>
                  <a:gd name="T9" fmla="*/ 37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373">
                    <a:moveTo>
                      <a:pt x="652" y="37"/>
                    </a:moveTo>
                    <a:lnTo>
                      <a:pt x="18" y="372"/>
                    </a:lnTo>
                    <a:lnTo>
                      <a:pt x="0" y="335"/>
                    </a:lnTo>
                    <a:lnTo>
                      <a:pt x="633" y="0"/>
                    </a:lnTo>
                    <a:lnTo>
                      <a:pt x="65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iṣḻîḓé"/>
              <p:cNvSpPr/>
              <p:nvPr/>
            </p:nvSpPr>
            <p:spPr bwMode="auto">
              <a:xfrm>
                <a:off x="6943725" y="2263775"/>
                <a:ext cx="376238" cy="207963"/>
              </a:xfrm>
              <a:custGeom>
                <a:avLst/>
                <a:gdLst>
                  <a:gd name="T0" fmla="*/ 1043 w 1044"/>
                  <a:gd name="T1" fmla="*/ 38 h 579"/>
                  <a:gd name="T2" fmla="*/ 19 w 1044"/>
                  <a:gd name="T3" fmla="*/ 578 h 579"/>
                  <a:gd name="T4" fmla="*/ 0 w 1044"/>
                  <a:gd name="T5" fmla="*/ 540 h 579"/>
                  <a:gd name="T6" fmla="*/ 1005 w 1044"/>
                  <a:gd name="T7" fmla="*/ 0 h 579"/>
                  <a:gd name="T8" fmla="*/ 1043 w 1044"/>
                  <a:gd name="T9" fmla="*/ 38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9">
                    <a:moveTo>
                      <a:pt x="1043" y="38"/>
                    </a:moveTo>
                    <a:lnTo>
                      <a:pt x="19" y="578"/>
                    </a:lnTo>
                    <a:lnTo>
                      <a:pt x="0" y="540"/>
                    </a:lnTo>
                    <a:lnTo>
                      <a:pt x="1005" y="0"/>
                    </a:lnTo>
                    <a:lnTo>
                      <a:pt x="1043" y="38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ïŝļïdé"/>
              <p:cNvSpPr/>
              <p:nvPr/>
            </p:nvSpPr>
            <p:spPr bwMode="auto">
              <a:xfrm>
                <a:off x="6943725" y="2263775"/>
                <a:ext cx="376238" cy="207963"/>
              </a:xfrm>
              <a:custGeom>
                <a:avLst/>
                <a:gdLst>
                  <a:gd name="T0" fmla="*/ 1043 w 1044"/>
                  <a:gd name="T1" fmla="*/ 38 h 579"/>
                  <a:gd name="T2" fmla="*/ 19 w 1044"/>
                  <a:gd name="T3" fmla="*/ 578 h 579"/>
                  <a:gd name="T4" fmla="*/ 0 w 1044"/>
                  <a:gd name="T5" fmla="*/ 540 h 579"/>
                  <a:gd name="T6" fmla="*/ 1005 w 1044"/>
                  <a:gd name="T7" fmla="*/ 0 h 579"/>
                  <a:gd name="T8" fmla="*/ 1043 w 1044"/>
                  <a:gd name="T9" fmla="*/ 38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9">
                    <a:moveTo>
                      <a:pt x="1043" y="38"/>
                    </a:moveTo>
                    <a:lnTo>
                      <a:pt x="19" y="578"/>
                    </a:lnTo>
                    <a:lnTo>
                      <a:pt x="0" y="540"/>
                    </a:lnTo>
                    <a:lnTo>
                      <a:pt x="1005" y="0"/>
                    </a:lnTo>
                    <a:lnTo>
                      <a:pt x="1043" y="38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îṥḷíḋê"/>
              <p:cNvSpPr/>
              <p:nvPr/>
            </p:nvSpPr>
            <p:spPr bwMode="auto">
              <a:xfrm>
                <a:off x="6970713" y="2324100"/>
                <a:ext cx="376237" cy="207963"/>
              </a:xfrm>
              <a:custGeom>
                <a:avLst/>
                <a:gdLst>
                  <a:gd name="T0" fmla="*/ 1042 w 1043"/>
                  <a:gd name="T1" fmla="*/ 37 h 578"/>
                  <a:gd name="T2" fmla="*/ 37 w 1043"/>
                  <a:gd name="T3" fmla="*/ 577 h 578"/>
                  <a:gd name="T4" fmla="*/ 0 w 1043"/>
                  <a:gd name="T5" fmla="*/ 540 h 578"/>
                  <a:gd name="T6" fmla="*/ 1023 w 1043"/>
                  <a:gd name="T7" fmla="*/ 0 h 578"/>
                  <a:gd name="T8" fmla="*/ 1042 w 1043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78">
                    <a:moveTo>
                      <a:pt x="1042" y="37"/>
                    </a:moveTo>
                    <a:lnTo>
                      <a:pt x="37" y="577"/>
                    </a:lnTo>
                    <a:lnTo>
                      <a:pt x="0" y="540"/>
                    </a:lnTo>
                    <a:lnTo>
                      <a:pt x="1023" y="0"/>
                    </a:lnTo>
                    <a:lnTo>
                      <a:pt x="104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iş1iďê"/>
              <p:cNvSpPr/>
              <p:nvPr/>
            </p:nvSpPr>
            <p:spPr bwMode="auto">
              <a:xfrm>
                <a:off x="6970713" y="2324100"/>
                <a:ext cx="376237" cy="207963"/>
              </a:xfrm>
              <a:custGeom>
                <a:avLst/>
                <a:gdLst>
                  <a:gd name="T0" fmla="*/ 1042 w 1043"/>
                  <a:gd name="T1" fmla="*/ 37 h 578"/>
                  <a:gd name="T2" fmla="*/ 37 w 1043"/>
                  <a:gd name="T3" fmla="*/ 577 h 578"/>
                  <a:gd name="T4" fmla="*/ 0 w 1043"/>
                  <a:gd name="T5" fmla="*/ 540 h 578"/>
                  <a:gd name="T6" fmla="*/ 1023 w 1043"/>
                  <a:gd name="T7" fmla="*/ 0 h 578"/>
                  <a:gd name="T8" fmla="*/ 1042 w 1043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78">
                    <a:moveTo>
                      <a:pt x="1042" y="37"/>
                    </a:moveTo>
                    <a:lnTo>
                      <a:pt x="37" y="577"/>
                    </a:lnTo>
                    <a:lnTo>
                      <a:pt x="0" y="540"/>
                    </a:lnTo>
                    <a:lnTo>
                      <a:pt x="1023" y="0"/>
                    </a:lnTo>
                    <a:lnTo>
                      <a:pt x="104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iś1îďe"/>
              <p:cNvSpPr/>
              <p:nvPr/>
            </p:nvSpPr>
            <p:spPr bwMode="auto">
              <a:xfrm>
                <a:off x="6989763" y="2357438"/>
                <a:ext cx="376237" cy="207962"/>
              </a:xfrm>
              <a:custGeom>
                <a:avLst/>
                <a:gdLst>
                  <a:gd name="T0" fmla="*/ 1043 w 1044"/>
                  <a:gd name="T1" fmla="*/ 37 h 578"/>
                  <a:gd name="T2" fmla="*/ 19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7"/>
                    </a:moveTo>
                    <a:lnTo>
                      <a:pt x="19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iṧḻiďè"/>
              <p:cNvSpPr/>
              <p:nvPr/>
            </p:nvSpPr>
            <p:spPr bwMode="auto">
              <a:xfrm>
                <a:off x="6989763" y="2357438"/>
                <a:ext cx="376237" cy="207962"/>
              </a:xfrm>
              <a:custGeom>
                <a:avLst/>
                <a:gdLst>
                  <a:gd name="T0" fmla="*/ 1043 w 1044"/>
                  <a:gd name="T1" fmla="*/ 37 h 578"/>
                  <a:gd name="T2" fmla="*/ 19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7"/>
                    </a:moveTo>
                    <a:lnTo>
                      <a:pt x="19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iṡļïḍè"/>
              <p:cNvSpPr/>
              <p:nvPr/>
            </p:nvSpPr>
            <p:spPr bwMode="auto">
              <a:xfrm>
                <a:off x="7004050" y="2384425"/>
                <a:ext cx="376238" cy="214313"/>
              </a:xfrm>
              <a:custGeom>
                <a:avLst/>
                <a:gdLst>
                  <a:gd name="T0" fmla="*/ 1042 w 1043"/>
                  <a:gd name="T1" fmla="*/ 55 h 597"/>
                  <a:gd name="T2" fmla="*/ 18 w 1043"/>
                  <a:gd name="T3" fmla="*/ 596 h 597"/>
                  <a:gd name="T4" fmla="*/ 0 w 1043"/>
                  <a:gd name="T5" fmla="*/ 540 h 597"/>
                  <a:gd name="T6" fmla="*/ 1024 w 1043"/>
                  <a:gd name="T7" fmla="*/ 0 h 597"/>
                  <a:gd name="T8" fmla="*/ 1042 w 1043"/>
                  <a:gd name="T9" fmla="*/ 55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97">
                    <a:moveTo>
                      <a:pt x="1042" y="55"/>
                    </a:moveTo>
                    <a:lnTo>
                      <a:pt x="18" y="596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2" y="55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ïŝ1íďe"/>
              <p:cNvSpPr/>
              <p:nvPr/>
            </p:nvSpPr>
            <p:spPr bwMode="auto">
              <a:xfrm>
                <a:off x="7004050" y="2384425"/>
                <a:ext cx="376238" cy="214313"/>
              </a:xfrm>
              <a:custGeom>
                <a:avLst/>
                <a:gdLst>
                  <a:gd name="T0" fmla="*/ 1042 w 1043"/>
                  <a:gd name="T1" fmla="*/ 55 h 597"/>
                  <a:gd name="T2" fmla="*/ 18 w 1043"/>
                  <a:gd name="T3" fmla="*/ 596 h 597"/>
                  <a:gd name="T4" fmla="*/ 0 w 1043"/>
                  <a:gd name="T5" fmla="*/ 540 h 597"/>
                  <a:gd name="T6" fmla="*/ 1024 w 1043"/>
                  <a:gd name="T7" fmla="*/ 0 h 597"/>
                  <a:gd name="T8" fmla="*/ 1042 w 1043"/>
                  <a:gd name="T9" fmla="*/ 55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97">
                    <a:moveTo>
                      <a:pt x="1042" y="55"/>
                    </a:moveTo>
                    <a:lnTo>
                      <a:pt x="18" y="596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2" y="55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išḻïḋé"/>
              <p:cNvSpPr/>
              <p:nvPr/>
            </p:nvSpPr>
            <p:spPr bwMode="auto">
              <a:xfrm>
                <a:off x="7024688" y="2417763"/>
                <a:ext cx="376237" cy="207962"/>
              </a:xfrm>
              <a:custGeom>
                <a:avLst/>
                <a:gdLst>
                  <a:gd name="T0" fmla="*/ 1042 w 1043"/>
                  <a:gd name="T1" fmla="*/ 37 h 578"/>
                  <a:gd name="T2" fmla="*/ 18 w 1043"/>
                  <a:gd name="T3" fmla="*/ 577 h 578"/>
                  <a:gd name="T4" fmla="*/ 0 w 1043"/>
                  <a:gd name="T5" fmla="*/ 539 h 578"/>
                  <a:gd name="T6" fmla="*/ 1005 w 1043"/>
                  <a:gd name="T7" fmla="*/ 0 h 578"/>
                  <a:gd name="T8" fmla="*/ 1042 w 1043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78">
                    <a:moveTo>
                      <a:pt x="1042" y="37"/>
                    </a:moveTo>
                    <a:lnTo>
                      <a:pt x="18" y="577"/>
                    </a:lnTo>
                    <a:lnTo>
                      <a:pt x="0" y="539"/>
                    </a:lnTo>
                    <a:lnTo>
                      <a:pt x="1005" y="0"/>
                    </a:lnTo>
                    <a:lnTo>
                      <a:pt x="104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isḷiḋé"/>
              <p:cNvSpPr/>
              <p:nvPr/>
            </p:nvSpPr>
            <p:spPr bwMode="auto">
              <a:xfrm>
                <a:off x="7024688" y="2417763"/>
                <a:ext cx="376237" cy="207962"/>
              </a:xfrm>
              <a:custGeom>
                <a:avLst/>
                <a:gdLst>
                  <a:gd name="T0" fmla="*/ 1042 w 1043"/>
                  <a:gd name="T1" fmla="*/ 37 h 578"/>
                  <a:gd name="T2" fmla="*/ 18 w 1043"/>
                  <a:gd name="T3" fmla="*/ 577 h 578"/>
                  <a:gd name="T4" fmla="*/ 0 w 1043"/>
                  <a:gd name="T5" fmla="*/ 539 h 578"/>
                  <a:gd name="T6" fmla="*/ 1005 w 1043"/>
                  <a:gd name="T7" fmla="*/ 0 h 578"/>
                  <a:gd name="T8" fmla="*/ 1042 w 1043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78">
                    <a:moveTo>
                      <a:pt x="1042" y="37"/>
                    </a:moveTo>
                    <a:lnTo>
                      <a:pt x="18" y="577"/>
                    </a:lnTo>
                    <a:lnTo>
                      <a:pt x="0" y="539"/>
                    </a:lnTo>
                    <a:lnTo>
                      <a:pt x="1005" y="0"/>
                    </a:lnTo>
                    <a:lnTo>
                      <a:pt x="1042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îṡḷîḓè"/>
              <p:cNvSpPr/>
              <p:nvPr/>
            </p:nvSpPr>
            <p:spPr bwMode="auto">
              <a:xfrm>
                <a:off x="7037388" y="2444750"/>
                <a:ext cx="376237" cy="214313"/>
              </a:xfrm>
              <a:custGeom>
                <a:avLst/>
                <a:gdLst>
                  <a:gd name="T0" fmla="*/ 1042 w 1043"/>
                  <a:gd name="T1" fmla="*/ 56 h 597"/>
                  <a:gd name="T2" fmla="*/ 18 w 1043"/>
                  <a:gd name="T3" fmla="*/ 596 h 597"/>
                  <a:gd name="T4" fmla="*/ 0 w 1043"/>
                  <a:gd name="T5" fmla="*/ 540 h 597"/>
                  <a:gd name="T6" fmla="*/ 1024 w 1043"/>
                  <a:gd name="T7" fmla="*/ 0 h 597"/>
                  <a:gd name="T8" fmla="*/ 1042 w 1043"/>
                  <a:gd name="T9" fmla="*/ 56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97">
                    <a:moveTo>
                      <a:pt x="1042" y="56"/>
                    </a:moveTo>
                    <a:lnTo>
                      <a:pt x="18" y="596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2" y="56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îṣļíḋê"/>
              <p:cNvSpPr/>
              <p:nvPr/>
            </p:nvSpPr>
            <p:spPr bwMode="auto">
              <a:xfrm>
                <a:off x="7037388" y="2444750"/>
                <a:ext cx="376237" cy="214313"/>
              </a:xfrm>
              <a:custGeom>
                <a:avLst/>
                <a:gdLst>
                  <a:gd name="T0" fmla="*/ 1042 w 1043"/>
                  <a:gd name="T1" fmla="*/ 56 h 597"/>
                  <a:gd name="T2" fmla="*/ 18 w 1043"/>
                  <a:gd name="T3" fmla="*/ 596 h 597"/>
                  <a:gd name="T4" fmla="*/ 0 w 1043"/>
                  <a:gd name="T5" fmla="*/ 540 h 597"/>
                  <a:gd name="T6" fmla="*/ 1024 w 1043"/>
                  <a:gd name="T7" fmla="*/ 0 h 597"/>
                  <a:gd name="T8" fmla="*/ 1042 w 1043"/>
                  <a:gd name="T9" fmla="*/ 56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3" h="597">
                    <a:moveTo>
                      <a:pt x="1042" y="56"/>
                    </a:moveTo>
                    <a:lnTo>
                      <a:pt x="18" y="596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2" y="56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iśļîḋe"/>
              <p:cNvSpPr/>
              <p:nvPr/>
            </p:nvSpPr>
            <p:spPr bwMode="auto">
              <a:xfrm>
                <a:off x="7050088" y="2478088"/>
                <a:ext cx="376237" cy="207962"/>
              </a:xfrm>
              <a:custGeom>
                <a:avLst/>
                <a:gdLst>
                  <a:gd name="T0" fmla="*/ 1043 w 1044"/>
                  <a:gd name="T1" fmla="*/ 38 h 578"/>
                  <a:gd name="T2" fmla="*/ 37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8"/>
                    </a:moveTo>
                    <a:lnTo>
                      <a:pt x="37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8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ïšľïḍe"/>
              <p:cNvSpPr/>
              <p:nvPr/>
            </p:nvSpPr>
            <p:spPr bwMode="auto">
              <a:xfrm>
                <a:off x="7050088" y="2478088"/>
                <a:ext cx="376237" cy="207962"/>
              </a:xfrm>
              <a:custGeom>
                <a:avLst/>
                <a:gdLst>
                  <a:gd name="T0" fmla="*/ 1043 w 1044"/>
                  <a:gd name="T1" fmla="*/ 38 h 578"/>
                  <a:gd name="T2" fmla="*/ 37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8"/>
                    </a:moveTo>
                    <a:lnTo>
                      <a:pt x="37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8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iṡļidê"/>
              <p:cNvSpPr/>
              <p:nvPr/>
            </p:nvSpPr>
            <p:spPr bwMode="auto">
              <a:xfrm>
                <a:off x="7070725" y="2505075"/>
                <a:ext cx="376238" cy="214313"/>
              </a:xfrm>
              <a:custGeom>
                <a:avLst/>
                <a:gdLst>
                  <a:gd name="T0" fmla="*/ 1043 w 1044"/>
                  <a:gd name="T1" fmla="*/ 56 h 596"/>
                  <a:gd name="T2" fmla="*/ 20 w 1044"/>
                  <a:gd name="T3" fmla="*/ 595 h 596"/>
                  <a:gd name="T4" fmla="*/ 0 w 1044"/>
                  <a:gd name="T5" fmla="*/ 539 h 596"/>
                  <a:gd name="T6" fmla="*/ 1025 w 1044"/>
                  <a:gd name="T7" fmla="*/ 0 h 596"/>
                  <a:gd name="T8" fmla="*/ 1043 w 1044"/>
                  <a:gd name="T9" fmla="*/ 5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96">
                    <a:moveTo>
                      <a:pt x="1043" y="56"/>
                    </a:moveTo>
                    <a:lnTo>
                      <a:pt x="20" y="595"/>
                    </a:lnTo>
                    <a:lnTo>
                      <a:pt x="0" y="539"/>
                    </a:lnTo>
                    <a:lnTo>
                      <a:pt x="1025" y="0"/>
                    </a:lnTo>
                    <a:lnTo>
                      <a:pt x="1043" y="56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îš1iḋê"/>
              <p:cNvSpPr/>
              <p:nvPr/>
            </p:nvSpPr>
            <p:spPr bwMode="auto">
              <a:xfrm>
                <a:off x="7070725" y="2505075"/>
                <a:ext cx="376238" cy="214313"/>
              </a:xfrm>
              <a:custGeom>
                <a:avLst/>
                <a:gdLst>
                  <a:gd name="T0" fmla="*/ 1043 w 1044"/>
                  <a:gd name="T1" fmla="*/ 56 h 596"/>
                  <a:gd name="T2" fmla="*/ 20 w 1044"/>
                  <a:gd name="T3" fmla="*/ 595 h 596"/>
                  <a:gd name="T4" fmla="*/ 0 w 1044"/>
                  <a:gd name="T5" fmla="*/ 539 h 596"/>
                  <a:gd name="T6" fmla="*/ 1025 w 1044"/>
                  <a:gd name="T7" fmla="*/ 0 h 596"/>
                  <a:gd name="T8" fmla="*/ 1043 w 1044"/>
                  <a:gd name="T9" fmla="*/ 5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96">
                    <a:moveTo>
                      <a:pt x="1043" y="56"/>
                    </a:moveTo>
                    <a:lnTo>
                      <a:pt x="20" y="595"/>
                    </a:lnTo>
                    <a:lnTo>
                      <a:pt x="0" y="539"/>
                    </a:lnTo>
                    <a:lnTo>
                      <a:pt x="1025" y="0"/>
                    </a:lnTo>
                    <a:lnTo>
                      <a:pt x="1043" y="56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î$1ïḑè"/>
              <p:cNvSpPr/>
              <p:nvPr/>
            </p:nvSpPr>
            <p:spPr bwMode="auto">
              <a:xfrm>
                <a:off x="7083425" y="2538413"/>
                <a:ext cx="376238" cy="207962"/>
              </a:xfrm>
              <a:custGeom>
                <a:avLst/>
                <a:gdLst>
                  <a:gd name="T0" fmla="*/ 1043 w 1044"/>
                  <a:gd name="T1" fmla="*/ 37 h 578"/>
                  <a:gd name="T2" fmla="*/ 18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7"/>
                    </a:moveTo>
                    <a:lnTo>
                      <a:pt x="18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îṧļiḑê"/>
              <p:cNvSpPr/>
              <p:nvPr/>
            </p:nvSpPr>
            <p:spPr bwMode="auto">
              <a:xfrm>
                <a:off x="7083425" y="2538413"/>
                <a:ext cx="376238" cy="207962"/>
              </a:xfrm>
              <a:custGeom>
                <a:avLst/>
                <a:gdLst>
                  <a:gd name="T0" fmla="*/ 1043 w 1044"/>
                  <a:gd name="T1" fmla="*/ 37 h 578"/>
                  <a:gd name="T2" fmla="*/ 18 w 1044"/>
                  <a:gd name="T3" fmla="*/ 577 h 578"/>
                  <a:gd name="T4" fmla="*/ 0 w 1044"/>
                  <a:gd name="T5" fmla="*/ 540 h 578"/>
                  <a:gd name="T6" fmla="*/ 1024 w 1044"/>
                  <a:gd name="T7" fmla="*/ 0 h 578"/>
                  <a:gd name="T8" fmla="*/ 1043 w 1044"/>
                  <a:gd name="T9" fmla="*/ 3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4" h="578">
                    <a:moveTo>
                      <a:pt x="1043" y="37"/>
                    </a:moveTo>
                    <a:lnTo>
                      <a:pt x="18" y="577"/>
                    </a:lnTo>
                    <a:lnTo>
                      <a:pt x="0" y="540"/>
                    </a:lnTo>
                    <a:lnTo>
                      <a:pt x="1024" y="0"/>
                    </a:lnTo>
                    <a:lnTo>
                      <a:pt x="1043" y="37"/>
                    </a:ln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iṡḻîḍè"/>
              <p:cNvSpPr/>
              <p:nvPr/>
            </p:nvSpPr>
            <p:spPr bwMode="auto">
              <a:xfrm>
                <a:off x="7358063" y="2116138"/>
                <a:ext cx="536575" cy="247650"/>
              </a:xfrm>
              <a:custGeom>
                <a:avLst/>
                <a:gdLst>
                  <a:gd name="T0" fmla="*/ 1341 w 1491"/>
                  <a:gd name="T1" fmla="*/ 0 h 690"/>
                  <a:gd name="T2" fmla="*/ 1341 w 1491"/>
                  <a:gd name="T3" fmla="*/ 0 h 690"/>
                  <a:gd name="T4" fmla="*/ 168 w 1491"/>
                  <a:gd name="T5" fmla="*/ 0 h 690"/>
                  <a:gd name="T6" fmla="*/ 0 w 1491"/>
                  <a:gd name="T7" fmla="*/ 149 h 690"/>
                  <a:gd name="T8" fmla="*/ 0 w 1491"/>
                  <a:gd name="T9" fmla="*/ 596 h 690"/>
                  <a:gd name="T10" fmla="*/ 38 w 1491"/>
                  <a:gd name="T11" fmla="*/ 689 h 690"/>
                  <a:gd name="T12" fmla="*/ 38 w 1491"/>
                  <a:gd name="T13" fmla="*/ 335 h 690"/>
                  <a:gd name="T14" fmla="*/ 187 w 1491"/>
                  <a:gd name="T15" fmla="*/ 186 h 690"/>
                  <a:gd name="T16" fmla="*/ 1323 w 1491"/>
                  <a:gd name="T17" fmla="*/ 186 h 690"/>
                  <a:gd name="T18" fmla="*/ 1472 w 1491"/>
                  <a:gd name="T19" fmla="*/ 335 h 690"/>
                  <a:gd name="T20" fmla="*/ 1472 w 1491"/>
                  <a:gd name="T21" fmla="*/ 689 h 690"/>
                  <a:gd name="T22" fmla="*/ 1490 w 1491"/>
                  <a:gd name="T23" fmla="*/ 596 h 690"/>
                  <a:gd name="T24" fmla="*/ 1490 w 1491"/>
                  <a:gd name="T25" fmla="*/ 149 h 690"/>
                  <a:gd name="T26" fmla="*/ 1341 w 1491"/>
                  <a:gd name="T2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1" h="690">
                    <a:moveTo>
                      <a:pt x="1341" y="0"/>
                    </a:moveTo>
                    <a:lnTo>
                      <a:pt x="1341" y="0"/>
                    </a:lnTo>
                    <a:cubicBezTo>
                      <a:pt x="168" y="0"/>
                      <a:pt x="168" y="0"/>
                      <a:pt x="168" y="0"/>
                    </a:cubicBezTo>
                    <a:cubicBezTo>
                      <a:pt x="75" y="0"/>
                      <a:pt x="0" y="74"/>
                      <a:pt x="0" y="149"/>
                    </a:cubicBezTo>
                    <a:cubicBezTo>
                      <a:pt x="0" y="596"/>
                      <a:pt x="0" y="596"/>
                      <a:pt x="0" y="596"/>
                    </a:cubicBezTo>
                    <a:cubicBezTo>
                      <a:pt x="0" y="633"/>
                      <a:pt x="19" y="651"/>
                      <a:pt x="38" y="689"/>
                    </a:cubicBezTo>
                    <a:cubicBezTo>
                      <a:pt x="38" y="335"/>
                      <a:pt x="38" y="335"/>
                      <a:pt x="38" y="335"/>
                    </a:cubicBezTo>
                    <a:cubicBezTo>
                      <a:pt x="38" y="260"/>
                      <a:pt x="112" y="186"/>
                      <a:pt x="187" y="186"/>
                    </a:cubicBezTo>
                    <a:cubicBezTo>
                      <a:pt x="1323" y="186"/>
                      <a:pt x="1323" y="186"/>
                      <a:pt x="1323" y="186"/>
                    </a:cubicBezTo>
                    <a:cubicBezTo>
                      <a:pt x="1397" y="186"/>
                      <a:pt x="1472" y="260"/>
                      <a:pt x="1472" y="335"/>
                    </a:cubicBezTo>
                    <a:cubicBezTo>
                      <a:pt x="1472" y="689"/>
                      <a:pt x="1472" y="689"/>
                      <a:pt x="1472" y="689"/>
                    </a:cubicBezTo>
                    <a:cubicBezTo>
                      <a:pt x="1490" y="651"/>
                      <a:pt x="1490" y="633"/>
                      <a:pt x="1490" y="596"/>
                    </a:cubicBezTo>
                    <a:cubicBezTo>
                      <a:pt x="1490" y="149"/>
                      <a:pt x="1490" y="149"/>
                      <a:pt x="1490" y="149"/>
                    </a:cubicBezTo>
                    <a:cubicBezTo>
                      <a:pt x="1490" y="74"/>
                      <a:pt x="1434" y="0"/>
                      <a:pt x="1341" y="0"/>
                    </a:cubicBezTo>
                  </a:path>
                </a:pathLst>
              </a:custGeom>
              <a:solidFill>
                <a:srgbClr val="2A384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iṣḻîḑè"/>
              <p:cNvSpPr/>
              <p:nvPr/>
            </p:nvSpPr>
            <p:spPr bwMode="auto">
              <a:xfrm>
                <a:off x="7083425" y="2257425"/>
                <a:ext cx="1092200" cy="750888"/>
              </a:xfrm>
              <a:custGeom>
                <a:avLst/>
                <a:gdLst>
                  <a:gd name="T0" fmla="*/ 3035 w 3036"/>
                  <a:gd name="T1" fmla="*/ 1936 h 2085"/>
                  <a:gd name="T2" fmla="*/ 3035 w 3036"/>
                  <a:gd name="T3" fmla="*/ 1936 h 2085"/>
                  <a:gd name="T4" fmla="*/ 2886 w 3036"/>
                  <a:gd name="T5" fmla="*/ 2084 h 2085"/>
                  <a:gd name="T6" fmla="*/ 167 w 3036"/>
                  <a:gd name="T7" fmla="*/ 2084 h 2085"/>
                  <a:gd name="T8" fmla="*/ 0 w 3036"/>
                  <a:gd name="T9" fmla="*/ 1936 h 2085"/>
                  <a:gd name="T10" fmla="*/ 0 w 3036"/>
                  <a:gd name="T11" fmla="*/ 149 h 2085"/>
                  <a:gd name="T12" fmla="*/ 167 w 3036"/>
                  <a:gd name="T13" fmla="*/ 0 h 2085"/>
                  <a:gd name="T14" fmla="*/ 2886 w 3036"/>
                  <a:gd name="T15" fmla="*/ 0 h 2085"/>
                  <a:gd name="T16" fmla="*/ 3035 w 3036"/>
                  <a:gd name="T17" fmla="*/ 149 h 2085"/>
                  <a:gd name="T18" fmla="*/ 3035 w 3036"/>
                  <a:gd name="T19" fmla="*/ 1936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36" h="2085">
                    <a:moveTo>
                      <a:pt x="3035" y="1936"/>
                    </a:moveTo>
                    <a:lnTo>
                      <a:pt x="3035" y="1936"/>
                    </a:lnTo>
                    <a:cubicBezTo>
                      <a:pt x="3035" y="2029"/>
                      <a:pt x="2979" y="2084"/>
                      <a:pt x="2886" y="2084"/>
                    </a:cubicBezTo>
                    <a:cubicBezTo>
                      <a:pt x="167" y="2084"/>
                      <a:pt x="167" y="2084"/>
                      <a:pt x="167" y="2084"/>
                    </a:cubicBezTo>
                    <a:cubicBezTo>
                      <a:pt x="74" y="2084"/>
                      <a:pt x="0" y="2029"/>
                      <a:pt x="0" y="1936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74"/>
                      <a:pt x="74" y="0"/>
                      <a:pt x="167" y="0"/>
                    </a:cubicBezTo>
                    <a:cubicBezTo>
                      <a:pt x="2886" y="0"/>
                      <a:pt x="2886" y="0"/>
                      <a:pt x="2886" y="0"/>
                    </a:cubicBezTo>
                    <a:cubicBezTo>
                      <a:pt x="2979" y="0"/>
                      <a:pt x="3035" y="74"/>
                      <a:pt x="3035" y="149"/>
                    </a:cubicBezTo>
                    <a:cubicBezTo>
                      <a:pt x="3035" y="1936"/>
                      <a:pt x="3035" y="1936"/>
                      <a:pt x="3035" y="1936"/>
                    </a:cubicBezTo>
                  </a:path>
                </a:pathLst>
              </a:custGeom>
              <a:solidFill>
                <a:srgbClr val="384D6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îṥļïḑè"/>
              <p:cNvSpPr/>
              <p:nvPr/>
            </p:nvSpPr>
            <p:spPr bwMode="auto">
              <a:xfrm>
                <a:off x="7083425" y="2257425"/>
                <a:ext cx="1092200" cy="382588"/>
              </a:xfrm>
              <a:custGeom>
                <a:avLst/>
                <a:gdLst>
                  <a:gd name="T0" fmla="*/ 3035 w 3036"/>
                  <a:gd name="T1" fmla="*/ 1061 h 1062"/>
                  <a:gd name="T2" fmla="*/ 3035 w 3036"/>
                  <a:gd name="T3" fmla="*/ 1061 h 1062"/>
                  <a:gd name="T4" fmla="*/ 3035 w 3036"/>
                  <a:gd name="T5" fmla="*/ 149 h 1062"/>
                  <a:gd name="T6" fmla="*/ 2886 w 3036"/>
                  <a:gd name="T7" fmla="*/ 0 h 1062"/>
                  <a:gd name="T8" fmla="*/ 167 w 3036"/>
                  <a:gd name="T9" fmla="*/ 0 h 1062"/>
                  <a:gd name="T10" fmla="*/ 0 w 3036"/>
                  <a:gd name="T11" fmla="*/ 149 h 1062"/>
                  <a:gd name="T12" fmla="*/ 0 w 3036"/>
                  <a:gd name="T13" fmla="*/ 1061 h 1062"/>
                  <a:gd name="T14" fmla="*/ 3035 w 3036"/>
                  <a:gd name="T15" fmla="*/ 1061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36" h="1062">
                    <a:moveTo>
                      <a:pt x="3035" y="1061"/>
                    </a:moveTo>
                    <a:lnTo>
                      <a:pt x="3035" y="1061"/>
                    </a:lnTo>
                    <a:cubicBezTo>
                      <a:pt x="3035" y="149"/>
                      <a:pt x="3035" y="149"/>
                      <a:pt x="3035" y="149"/>
                    </a:cubicBezTo>
                    <a:cubicBezTo>
                      <a:pt x="3035" y="74"/>
                      <a:pt x="2979" y="0"/>
                      <a:pt x="2886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74" y="0"/>
                      <a:pt x="0" y="74"/>
                      <a:pt x="0" y="149"/>
                    </a:cubicBezTo>
                    <a:cubicBezTo>
                      <a:pt x="0" y="1061"/>
                      <a:pt x="0" y="1061"/>
                      <a:pt x="0" y="1061"/>
                    </a:cubicBezTo>
                    <a:cubicBezTo>
                      <a:pt x="3035" y="1061"/>
                      <a:pt x="3035" y="1061"/>
                      <a:pt x="3035" y="1061"/>
                    </a:cubicBezTo>
                  </a:path>
                </a:pathLst>
              </a:custGeom>
              <a:solidFill>
                <a:srgbClr val="2A384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ïsḻîďê"/>
              <p:cNvSpPr/>
              <p:nvPr/>
            </p:nvSpPr>
            <p:spPr bwMode="auto">
              <a:xfrm>
                <a:off x="7083425" y="2257425"/>
                <a:ext cx="1092200" cy="355600"/>
              </a:xfrm>
              <a:custGeom>
                <a:avLst/>
                <a:gdLst>
                  <a:gd name="T0" fmla="*/ 3035 w 3036"/>
                  <a:gd name="T1" fmla="*/ 986 h 987"/>
                  <a:gd name="T2" fmla="*/ 3035 w 3036"/>
                  <a:gd name="T3" fmla="*/ 986 h 987"/>
                  <a:gd name="T4" fmla="*/ 3035 w 3036"/>
                  <a:gd name="T5" fmla="*/ 149 h 987"/>
                  <a:gd name="T6" fmla="*/ 2886 w 3036"/>
                  <a:gd name="T7" fmla="*/ 0 h 987"/>
                  <a:gd name="T8" fmla="*/ 167 w 3036"/>
                  <a:gd name="T9" fmla="*/ 0 h 987"/>
                  <a:gd name="T10" fmla="*/ 0 w 3036"/>
                  <a:gd name="T11" fmla="*/ 149 h 987"/>
                  <a:gd name="T12" fmla="*/ 0 w 3036"/>
                  <a:gd name="T13" fmla="*/ 986 h 987"/>
                  <a:gd name="T14" fmla="*/ 3035 w 3036"/>
                  <a:gd name="T15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36" h="987">
                    <a:moveTo>
                      <a:pt x="3035" y="986"/>
                    </a:moveTo>
                    <a:lnTo>
                      <a:pt x="3035" y="986"/>
                    </a:lnTo>
                    <a:cubicBezTo>
                      <a:pt x="3035" y="149"/>
                      <a:pt x="3035" y="149"/>
                      <a:pt x="3035" y="149"/>
                    </a:cubicBezTo>
                    <a:cubicBezTo>
                      <a:pt x="3035" y="74"/>
                      <a:pt x="2979" y="0"/>
                      <a:pt x="2886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74" y="0"/>
                      <a:pt x="0" y="74"/>
                      <a:pt x="0" y="149"/>
                    </a:cubicBezTo>
                    <a:cubicBezTo>
                      <a:pt x="0" y="986"/>
                      <a:pt x="0" y="986"/>
                      <a:pt x="0" y="986"/>
                    </a:cubicBezTo>
                    <a:cubicBezTo>
                      <a:pt x="3035" y="986"/>
                      <a:pt x="3035" y="986"/>
                      <a:pt x="3035" y="986"/>
                    </a:cubicBezTo>
                  </a:path>
                </a:pathLst>
              </a:custGeom>
              <a:solidFill>
                <a:srgbClr val="53627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işliḍé"/>
              <p:cNvSpPr/>
              <p:nvPr/>
            </p:nvSpPr>
            <p:spPr bwMode="auto">
              <a:xfrm>
                <a:off x="7499350" y="2638425"/>
                <a:ext cx="247650" cy="128588"/>
              </a:xfrm>
              <a:custGeom>
                <a:avLst/>
                <a:gdLst>
                  <a:gd name="T0" fmla="*/ 0 w 690"/>
                  <a:gd name="T1" fmla="*/ 0 h 355"/>
                  <a:gd name="T2" fmla="*/ 0 w 690"/>
                  <a:gd name="T3" fmla="*/ 0 h 355"/>
                  <a:gd name="T4" fmla="*/ 0 w 690"/>
                  <a:gd name="T5" fmla="*/ 18 h 355"/>
                  <a:gd name="T6" fmla="*/ 354 w 690"/>
                  <a:gd name="T7" fmla="*/ 354 h 355"/>
                  <a:gd name="T8" fmla="*/ 689 w 690"/>
                  <a:gd name="T9" fmla="*/ 18 h 355"/>
                  <a:gd name="T10" fmla="*/ 689 w 690"/>
                  <a:gd name="T11" fmla="*/ 0 h 355"/>
                  <a:gd name="T12" fmla="*/ 0 w 690"/>
                  <a:gd name="T13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355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cubicBezTo>
                      <a:pt x="0" y="205"/>
                      <a:pt x="168" y="354"/>
                      <a:pt x="354" y="354"/>
                    </a:cubicBezTo>
                    <a:cubicBezTo>
                      <a:pt x="541" y="354"/>
                      <a:pt x="689" y="205"/>
                      <a:pt x="689" y="18"/>
                    </a:cubicBezTo>
                    <a:lnTo>
                      <a:pt x="689" y="0"/>
                    </a:ln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B25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íSḷîdé"/>
              <p:cNvSpPr/>
              <p:nvPr/>
            </p:nvSpPr>
            <p:spPr bwMode="auto">
              <a:xfrm>
                <a:off x="7486650" y="2571750"/>
                <a:ext cx="274638" cy="87313"/>
              </a:xfrm>
              <a:custGeom>
                <a:avLst/>
                <a:gdLst>
                  <a:gd name="T0" fmla="*/ 764 w 765"/>
                  <a:gd name="T1" fmla="*/ 242 h 243"/>
                  <a:gd name="T2" fmla="*/ 0 w 765"/>
                  <a:gd name="T3" fmla="*/ 242 h 243"/>
                  <a:gd name="T4" fmla="*/ 0 w 765"/>
                  <a:gd name="T5" fmla="*/ 0 h 243"/>
                  <a:gd name="T6" fmla="*/ 764 w 765"/>
                  <a:gd name="T7" fmla="*/ 0 h 243"/>
                  <a:gd name="T8" fmla="*/ 764 w 765"/>
                  <a:gd name="T9" fmla="*/ 24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243">
                    <a:moveTo>
                      <a:pt x="764" y="242"/>
                    </a:moveTo>
                    <a:lnTo>
                      <a:pt x="0" y="242"/>
                    </a:lnTo>
                    <a:lnTo>
                      <a:pt x="0" y="0"/>
                    </a:lnTo>
                    <a:lnTo>
                      <a:pt x="764" y="0"/>
                    </a:lnTo>
                    <a:lnTo>
                      <a:pt x="764" y="242"/>
                    </a:lnTo>
                  </a:path>
                </a:pathLst>
              </a:custGeom>
              <a:solidFill>
                <a:srgbClr val="FECD8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ïşļîdé"/>
              <p:cNvSpPr/>
              <p:nvPr/>
            </p:nvSpPr>
            <p:spPr bwMode="auto">
              <a:xfrm>
                <a:off x="7486650" y="2571750"/>
                <a:ext cx="274638" cy="87313"/>
              </a:xfrm>
              <a:custGeom>
                <a:avLst/>
                <a:gdLst>
                  <a:gd name="T0" fmla="*/ 764 w 765"/>
                  <a:gd name="T1" fmla="*/ 242 h 243"/>
                  <a:gd name="T2" fmla="*/ 0 w 765"/>
                  <a:gd name="T3" fmla="*/ 242 h 243"/>
                  <a:gd name="T4" fmla="*/ 0 w 765"/>
                  <a:gd name="T5" fmla="*/ 0 h 243"/>
                  <a:gd name="T6" fmla="*/ 764 w 765"/>
                  <a:gd name="T7" fmla="*/ 0 h 243"/>
                  <a:gd name="T8" fmla="*/ 764 w 765"/>
                  <a:gd name="T9" fmla="*/ 24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243">
                    <a:moveTo>
                      <a:pt x="764" y="242"/>
                    </a:moveTo>
                    <a:lnTo>
                      <a:pt x="0" y="242"/>
                    </a:lnTo>
                    <a:lnTo>
                      <a:pt x="0" y="0"/>
                    </a:lnTo>
                    <a:lnTo>
                      <a:pt x="764" y="0"/>
                    </a:lnTo>
                    <a:lnTo>
                      <a:pt x="764" y="242"/>
                    </a:lnTo>
                  </a:path>
                </a:pathLst>
              </a:custGeom>
              <a:solidFill>
                <a:srgbClr val="FECD8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ïşḷîde"/>
              <p:cNvSpPr/>
              <p:nvPr/>
            </p:nvSpPr>
            <p:spPr bwMode="auto">
              <a:xfrm>
                <a:off x="7083425" y="2900363"/>
                <a:ext cx="114300" cy="107950"/>
              </a:xfrm>
              <a:custGeom>
                <a:avLst/>
                <a:gdLst>
                  <a:gd name="T0" fmla="*/ 0 w 317"/>
                  <a:gd name="T1" fmla="*/ 0 h 298"/>
                  <a:gd name="T2" fmla="*/ 0 w 317"/>
                  <a:gd name="T3" fmla="*/ 0 h 298"/>
                  <a:gd name="T4" fmla="*/ 0 w 317"/>
                  <a:gd name="T5" fmla="*/ 149 h 298"/>
                  <a:gd name="T6" fmla="*/ 167 w 317"/>
                  <a:gd name="T7" fmla="*/ 297 h 298"/>
                  <a:gd name="T8" fmla="*/ 316 w 317"/>
                  <a:gd name="T9" fmla="*/ 297 h 298"/>
                  <a:gd name="T10" fmla="*/ 0 w 317"/>
                  <a:gd name="T1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298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42"/>
                      <a:pt x="74" y="297"/>
                      <a:pt x="167" y="297"/>
                    </a:cubicBezTo>
                    <a:cubicBezTo>
                      <a:pt x="316" y="297"/>
                      <a:pt x="316" y="297"/>
                      <a:pt x="316" y="297"/>
                    </a:cubicBezTo>
                    <a:cubicBezTo>
                      <a:pt x="223" y="205"/>
                      <a:pt x="111" y="93"/>
                      <a:pt x="0" y="0"/>
                    </a:cubicBezTo>
                  </a:path>
                </a:pathLst>
              </a:custGeom>
              <a:solidFill>
                <a:srgbClr val="FBB25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îṧlidé"/>
              <p:cNvSpPr/>
              <p:nvPr/>
            </p:nvSpPr>
            <p:spPr bwMode="auto">
              <a:xfrm>
                <a:off x="8056563" y="2887663"/>
                <a:ext cx="120650" cy="120650"/>
              </a:xfrm>
              <a:custGeom>
                <a:avLst/>
                <a:gdLst>
                  <a:gd name="T0" fmla="*/ 0 w 336"/>
                  <a:gd name="T1" fmla="*/ 334 h 335"/>
                  <a:gd name="T2" fmla="*/ 0 w 336"/>
                  <a:gd name="T3" fmla="*/ 334 h 335"/>
                  <a:gd name="T4" fmla="*/ 186 w 336"/>
                  <a:gd name="T5" fmla="*/ 334 h 335"/>
                  <a:gd name="T6" fmla="*/ 335 w 336"/>
                  <a:gd name="T7" fmla="*/ 186 h 335"/>
                  <a:gd name="T8" fmla="*/ 335 w 336"/>
                  <a:gd name="T9" fmla="*/ 0 h 335"/>
                  <a:gd name="T10" fmla="*/ 0 w 336"/>
                  <a:gd name="T11" fmla="*/ 334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35">
                    <a:moveTo>
                      <a:pt x="0" y="334"/>
                    </a:moveTo>
                    <a:lnTo>
                      <a:pt x="0" y="334"/>
                    </a:lnTo>
                    <a:cubicBezTo>
                      <a:pt x="186" y="334"/>
                      <a:pt x="186" y="334"/>
                      <a:pt x="186" y="334"/>
                    </a:cubicBezTo>
                    <a:cubicBezTo>
                      <a:pt x="279" y="334"/>
                      <a:pt x="335" y="279"/>
                      <a:pt x="335" y="186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0" y="334"/>
                      <a:pt x="0" y="334"/>
                      <a:pt x="0" y="334"/>
                    </a:cubicBezTo>
                  </a:path>
                </a:pathLst>
              </a:custGeom>
              <a:solidFill>
                <a:srgbClr val="FBB25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ïṩľïḑè"/>
              <p:cNvSpPr/>
              <p:nvPr/>
            </p:nvSpPr>
            <p:spPr bwMode="auto">
              <a:xfrm>
                <a:off x="6540500" y="1935163"/>
                <a:ext cx="817563" cy="1019175"/>
              </a:xfrm>
              <a:custGeom>
                <a:avLst/>
                <a:gdLst>
                  <a:gd name="T0" fmla="*/ 0 w 2272"/>
                  <a:gd name="T1" fmla="*/ 2346 h 2831"/>
                  <a:gd name="T2" fmla="*/ 1508 w 2272"/>
                  <a:gd name="T3" fmla="*/ 2830 h 2831"/>
                  <a:gd name="T4" fmla="*/ 1508 w 2272"/>
                  <a:gd name="T5" fmla="*/ 2830 h 2831"/>
                  <a:gd name="T6" fmla="*/ 0 w 2272"/>
                  <a:gd name="T7" fmla="*/ 2346 h 2831"/>
                  <a:gd name="T8" fmla="*/ 651 w 2272"/>
                  <a:gd name="T9" fmla="*/ 968 h 2831"/>
                  <a:gd name="T10" fmla="*/ 689 w 2272"/>
                  <a:gd name="T11" fmla="*/ 1024 h 2831"/>
                  <a:gd name="T12" fmla="*/ 689 w 2272"/>
                  <a:gd name="T13" fmla="*/ 1024 h 2831"/>
                  <a:gd name="T14" fmla="*/ 651 w 2272"/>
                  <a:gd name="T15" fmla="*/ 968 h 2831"/>
                  <a:gd name="T16" fmla="*/ 1824 w 2272"/>
                  <a:gd name="T17" fmla="*/ 0 h 2831"/>
                  <a:gd name="T18" fmla="*/ 521 w 2272"/>
                  <a:gd name="T19" fmla="*/ 689 h 2831"/>
                  <a:gd name="T20" fmla="*/ 1824 w 2272"/>
                  <a:gd name="T21" fmla="*/ 0 h 2831"/>
                  <a:gd name="T22" fmla="*/ 2271 w 2272"/>
                  <a:gd name="T23" fmla="*/ 875 h 2831"/>
                  <a:gd name="T24" fmla="*/ 2271 w 2272"/>
                  <a:gd name="T25" fmla="*/ 875 h 2831"/>
                  <a:gd name="T26" fmla="*/ 1824 w 2272"/>
                  <a:gd name="T27" fmla="*/ 0 h 2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72" h="2831">
                    <a:moveTo>
                      <a:pt x="0" y="2346"/>
                    </a:moveTo>
                    <a:lnTo>
                      <a:pt x="1508" y="2830"/>
                    </a:lnTo>
                    <a:lnTo>
                      <a:pt x="1508" y="2830"/>
                    </a:lnTo>
                    <a:lnTo>
                      <a:pt x="0" y="2346"/>
                    </a:lnTo>
                    <a:close/>
                    <a:moveTo>
                      <a:pt x="651" y="968"/>
                    </a:moveTo>
                    <a:lnTo>
                      <a:pt x="689" y="1024"/>
                    </a:lnTo>
                    <a:lnTo>
                      <a:pt x="689" y="1024"/>
                    </a:lnTo>
                    <a:lnTo>
                      <a:pt x="651" y="968"/>
                    </a:lnTo>
                    <a:close/>
                    <a:moveTo>
                      <a:pt x="1824" y="0"/>
                    </a:moveTo>
                    <a:lnTo>
                      <a:pt x="521" y="689"/>
                    </a:lnTo>
                    <a:lnTo>
                      <a:pt x="1824" y="0"/>
                    </a:lnTo>
                    <a:lnTo>
                      <a:pt x="2271" y="875"/>
                    </a:lnTo>
                    <a:lnTo>
                      <a:pt x="2271" y="875"/>
                    </a:lnTo>
                    <a:lnTo>
                      <a:pt x="1824" y="0"/>
                    </a:lnTo>
                    <a:close/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išlíḋè"/>
              <p:cNvSpPr/>
              <p:nvPr/>
            </p:nvSpPr>
            <p:spPr bwMode="auto">
              <a:xfrm>
                <a:off x="6540500" y="2779713"/>
                <a:ext cx="542925" cy="174625"/>
              </a:xfrm>
              <a:custGeom>
                <a:avLst/>
                <a:gdLst>
                  <a:gd name="T0" fmla="*/ 0 w 1509"/>
                  <a:gd name="T1" fmla="*/ 0 h 485"/>
                  <a:gd name="T2" fmla="*/ 1508 w 1509"/>
                  <a:gd name="T3" fmla="*/ 484 h 485"/>
                  <a:gd name="T4" fmla="*/ 1508 w 1509"/>
                  <a:gd name="T5" fmla="*/ 484 h 485"/>
                  <a:gd name="T6" fmla="*/ 0 w 1509"/>
                  <a:gd name="T7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9" h="485">
                    <a:moveTo>
                      <a:pt x="0" y="0"/>
                    </a:moveTo>
                    <a:lnTo>
                      <a:pt x="1508" y="484"/>
                    </a:lnTo>
                    <a:lnTo>
                      <a:pt x="1508" y="48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îşľïďé"/>
              <p:cNvSpPr/>
              <p:nvPr/>
            </p:nvSpPr>
            <p:spPr bwMode="auto">
              <a:xfrm>
                <a:off x="6775450" y="2284413"/>
                <a:ext cx="14288" cy="20637"/>
              </a:xfrm>
              <a:custGeom>
                <a:avLst/>
                <a:gdLst>
                  <a:gd name="T0" fmla="*/ 0 w 39"/>
                  <a:gd name="T1" fmla="*/ 0 h 57"/>
                  <a:gd name="T2" fmla="*/ 38 w 39"/>
                  <a:gd name="T3" fmla="*/ 56 h 57"/>
                  <a:gd name="T4" fmla="*/ 38 w 39"/>
                  <a:gd name="T5" fmla="*/ 56 h 57"/>
                  <a:gd name="T6" fmla="*/ 0 w 39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7">
                    <a:moveTo>
                      <a:pt x="0" y="0"/>
                    </a:moveTo>
                    <a:lnTo>
                      <a:pt x="38" y="56"/>
                    </a:lnTo>
                    <a:lnTo>
                      <a:pt x="38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ïś1íḑe"/>
              <p:cNvSpPr/>
              <p:nvPr/>
            </p:nvSpPr>
            <p:spPr bwMode="auto">
              <a:xfrm>
                <a:off x="6729413" y="1935163"/>
                <a:ext cx="630237" cy="315912"/>
              </a:xfrm>
              <a:custGeom>
                <a:avLst/>
                <a:gdLst>
                  <a:gd name="T0" fmla="*/ 1303 w 1751"/>
                  <a:gd name="T1" fmla="*/ 0 h 876"/>
                  <a:gd name="T2" fmla="*/ 0 w 1751"/>
                  <a:gd name="T3" fmla="*/ 689 h 876"/>
                  <a:gd name="T4" fmla="*/ 1303 w 1751"/>
                  <a:gd name="T5" fmla="*/ 0 h 876"/>
                  <a:gd name="T6" fmla="*/ 1750 w 1751"/>
                  <a:gd name="T7" fmla="*/ 875 h 876"/>
                  <a:gd name="T8" fmla="*/ 1750 w 1751"/>
                  <a:gd name="T9" fmla="*/ 875 h 876"/>
                  <a:gd name="T10" fmla="*/ 1303 w 1751"/>
                  <a:gd name="T11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1" h="876">
                    <a:moveTo>
                      <a:pt x="1303" y="0"/>
                    </a:moveTo>
                    <a:lnTo>
                      <a:pt x="0" y="689"/>
                    </a:lnTo>
                    <a:lnTo>
                      <a:pt x="1303" y="0"/>
                    </a:lnTo>
                    <a:lnTo>
                      <a:pt x="1750" y="875"/>
                    </a:lnTo>
                    <a:lnTo>
                      <a:pt x="1750" y="875"/>
                    </a:lnTo>
                    <a:lnTo>
                      <a:pt x="1303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íṡḻiḍé"/>
              <p:cNvSpPr/>
              <p:nvPr/>
            </p:nvSpPr>
            <p:spPr bwMode="auto">
              <a:xfrm>
                <a:off x="6540500" y="2278063"/>
                <a:ext cx="542925" cy="677862"/>
              </a:xfrm>
              <a:custGeom>
                <a:avLst/>
                <a:gdLst>
                  <a:gd name="T0" fmla="*/ 912 w 1509"/>
                  <a:gd name="T1" fmla="*/ 1526 h 1881"/>
                  <a:gd name="T2" fmla="*/ 614 w 1509"/>
                  <a:gd name="T3" fmla="*/ 1043 h 1881"/>
                  <a:gd name="T4" fmla="*/ 912 w 1509"/>
                  <a:gd name="T5" fmla="*/ 1526 h 1881"/>
                  <a:gd name="T6" fmla="*/ 428 w 1509"/>
                  <a:gd name="T7" fmla="*/ 1210 h 1881"/>
                  <a:gd name="T8" fmla="*/ 577 w 1509"/>
                  <a:gd name="T9" fmla="*/ 353 h 1881"/>
                  <a:gd name="T10" fmla="*/ 428 w 1509"/>
                  <a:gd name="T11" fmla="*/ 1210 h 1881"/>
                  <a:gd name="T12" fmla="*/ 447 w 1509"/>
                  <a:gd name="T13" fmla="*/ 0 h 1881"/>
                  <a:gd name="T14" fmla="*/ 1508 w 1509"/>
                  <a:gd name="T15" fmla="*/ 1880 h 1881"/>
                  <a:gd name="T16" fmla="*/ 1508 w 1509"/>
                  <a:gd name="T17" fmla="*/ 1713 h 1881"/>
                  <a:gd name="T18" fmla="*/ 1508 w 1509"/>
                  <a:gd name="T19" fmla="*/ 1657 h 1881"/>
                  <a:gd name="T20" fmla="*/ 1508 w 1509"/>
                  <a:gd name="T21" fmla="*/ 1619 h 1881"/>
                  <a:gd name="T22" fmla="*/ 1452 w 1509"/>
                  <a:gd name="T23" fmla="*/ 1694 h 1881"/>
                  <a:gd name="T24" fmla="*/ 1452 w 1509"/>
                  <a:gd name="T25" fmla="*/ 1526 h 1881"/>
                  <a:gd name="T26" fmla="*/ 1359 w 1509"/>
                  <a:gd name="T27" fmla="*/ 1657 h 1881"/>
                  <a:gd name="T28" fmla="*/ 1396 w 1509"/>
                  <a:gd name="T29" fmla="*/ 1396 h 1881"/>
                  <a:gd name="T30" fmla="*/ 1266 w 1509"/>
                  <a:gd name="T31" fmla="*/ 1638 h 1881"/>
                  <a:gd name="T32" fmla="*/ 1341 w 1509"/>
                  <a:gd name="T33" fmla="*/ 1284 h 1881"/>
                  <a:gd name="T34" fmla="*/ 1192 w 1509"/>
                  <a:gd name="T35" fmla="*/ 1601 h 1881"/>
                  <a:gd name="T36" fmla="*/ 1266 w 1509"/>
                  <a:gd name="T37" fmla="*/ 1172 h 1881"/>
                  <a:gd name="T38" fmla="*/ 1005 w 1509"/>
                  <a:gd name="T39" fmla="*/ 1545 h 1881"/>
                  <a:gd name="T40" fmla="*/ 1154 w 1509"/>
                  <a:gd name="T41" fmla="*/ 930 h 1881"/>
                  <a:gd name="T42" fmla="*/ 1043 w 1509"/>
                  <a:gd name="T43" fmla="*/ 1098 h 1881"/>
                  <a:gd name="T44" fmla="*/ 1080 w 1509"/>
                  <a:gd name="T45" fmla="*/ 819 h 1881"/>
                  <a:gd name="T46" fmla="*/ 949 w 1509"/>
                  <a:gd name="T47" fmla="*/ 1079 h 1881"/>
                  <a:gd name="T48" fmla="*/ 1024 w 1509"/>
                  <a:gd name="T49" fmla="*/ 689 h 1881"/>
                  <a:gd name="T50" fmla="*/ 856 w 1509"/>
                  <a:gd name="T51" fmla="*/ 1043 h 1881"/>
                  <a:gd name="T52" fmla="*/ 968 w 1509"/>
                  <a:gd name="T53" fmla="*/ 577 h 1881"/>
                  <a:gd name="T54" fmla="*/ 782 w 1509"/>
                  <a:gd name="T55" fmla="*/ 1023 h 1881"/>
                  <a:gd name="T56" fmla="*/ 894 w 1509"/>
                  <a:gd name="T57" fmla="*/ 465 h 1881"/>
                  <a:gd name="T58" fmla="*/ 689 w 1509"/>
                  <a:gd name="T59" fmla="*/ 986 h 1881"/>
                  <a:gd name="T60" fmla="*/ 838 w 1509"/>
                  <a:gd name="T61" fmla="*/ 353 h 1881"/>
                  <a:gd name="T62" fmla="*/ 689 w 1509"/>
                  <a:gd name="T63" fmla="*/ 74 h 1881"/>
                  <a:gd name="T64" fmla="*/ 447 w 1509"/>
                  <a:gd name="T65" fmla="*/ 0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09" h="1881">
                    <a:moveTo>
                      <a:pt x="912" y="1526"/>
                    </a:moveTo>
                    <a:lnTo>
                      <a:pt x="912" y="1526"/>
                    </a:lnTo>
                    <a:cubicBezTo>
                      <a:pt x="502" y="1396"/>
                      <a:pt x="502" y="1396"/>
                      <a:pt x="502" y="1396"/>
                    </a:cubicBezTo>
                    <a:cubicBezTo>
                      <a:pt x="614" y="1043"/>
                      <a:pt x="614" y="1043"/>
                      <a:pt x="614" y="1043"/>
                    </a:cubicBezTo>
                    <a:cubicBezTo>
                      <a:pt x="1024" y="1172"/>
                      <a:pt x="1024" y="1172"/>
                      <a:pt x="1024" y="1172"/>
                    </a:cubicBezTo>
                    <a:cubicBezTo>
                      <a:pt x="912" y="1526"/>
                      <a:pt x="912" y="1526"/>
                      <a:pt x="912" y="1526"/>
                    </a:cubicBezTo>
                    <a:lnTo>
                      <a:pt x="428" y="1210"/>
                    </a:lnTo>
                    <a:lnTo>
                      <a:pt x="428" y="1210"/>
                    </a:lnTo>
                    <a:cubicBezTo>
                      <a:pt x="316" y="1172"/>
                      <a:pt x="316" y="1172"/>
                      <a:pt x="316" y="1172"/>
                    </a:cubicBezTo>
                    <a:cubicBezTo>
                      <a:pt x="577" y="353"/>
                      <a:pt x="577" y="353"/>
                      <a:pt x="577" y="353"/>
                    </a:cubicBezTo>
                    <a:cubicBezTo>
                      <a:pt x="689" y="391"/>
                      <a:pt x="689" y="391"/>
                      <a:pt x="689" y="391"/>
                    </a:cubicBezTo>
                    <a:cubicBezTo>
                      <a:pt x="428" y="1210"/>
                      <a:pt x="428" y="1210"/>
                      <a:pt x="428" y="1210"/>
                    </a:cubicBezTo>
                    <a:lnTo>
                      <a:pt x="447" y="0"/>
                    </a:lnTo>
                    <a:lnTo>
                      <a:pt x="447" y="0"/>
                    </a:lnTo>
                    <a:cubicBezTo>
                      <a:pt x="0" y="1396"/>
                      <a:pt x="0" y="1396"/>
                      <a:pt x="0" y="1396"/>
                    </a:cubicBezTo>
                    <a:cubicBezTo>
                      <a:pt x="1508" y="1880"/>
                      <a:pt x="1508" y="1880"/>
                      <a:pt x="1508" y="1880"/>
                    </a:cubicBezTo>
                    <a:lnTo>
                      <a:pt x="1508" y="1880"/>
                    </a:lnTo>
                    <a:cubicBezTo>
                      <a:pt x="1508" y="1713"/>
                      <a:pt x="1508" y="1713"/>
                      <a:pt x="1508" y="1713"/>
                    </a:cubicBezTo>
                    <a:cubicBezTo>
                      <a:pt x="1508" y="1694"/>
                      <a:pt x="1508" y="1694"/>
                      <a:pt x="1508" y="1694"/>
                    </a:cubicBezTo>
                    <a:cubicBezTo>
                      <a:pt x="1508" y="1657"/>
                      <a:pt x="1508" y="1657"/>
                      <a:pt x="1508" y="1657"/>
                    </a:cubicBezTo>
                    <a:cubicBezTo>
                      <a:pt x="1508" y="1619"/>
                      <a:pt x="1508" y="1619"/>
                      <a:pt x="1508" y="1619"/>
                    </a:cubicBezTo>
                    <a:lnTo>
                      <a:pt x="1508" y="1619"/>
                    </a:lnTo>
                    <a:cubicBezTo>
                      <a:pt x="1490" y="1582"/>
                      <a:pt x="1490" y="1582"/>
                      <a:pt x="1490" y="1582"/>
                    </a:cubicBezTo>
                    <a:cubicBezTo>
                      <a:pt x="1452" y="1694"/>
                      <a:pt x="1452" y="1694"/>
                      <a:pt x="1452" y="1694"/>
                    </a:cubicBezTo>
                    <a:cubicBezTo>
                      <a:pt x="1415" y="1675"/>
                      <a:pt x="1415" y="1675"/>
                      <a:pt x="1415" y="1675"/>
                    </a:cubicBezTo>
                    <a:cubicBezTo>
                      <a:pt x="1452" y="1526"/>
                      <a:pt x="1452" y="1526"/>
                      <a:pt x="1452" y="1526"/>
                    </a:cubicBezTo>
                    <a:cubicBezTo>
                      <a:pt x="1434" y="1470"/>
                      <a:pt x="1434" y="1470"/>
                      <a:pt x="1434" y="1470"/>
                    </a:cubicBezTo>
                    <a:cubicBezTo>
                      <a:pt x="1359" y="1657"/>
                      <a:pt x="1359" y="1657"/>
                      <a:pt x="1359" y="1657"/>
                    </a:cubicBezTo>
                    <a:cubicBezTo>
                      <a:pt x="1322" y="1638"/>
                      <a:pt x="1322" y="1638"/>
                      <a:pt x="1322" y="1638"/>
                    </a:cubicBezTo>
                    <a:cubicBezTo>
                      <a:pt x="1396" y="1396"/>
                      <a:pt x="1396" y="1396"/>
                      <a:pt x="1396" y="1396"/>
                    </a:cubicBezTo>
                    <a:cubicBezTo>
                      <a:pt x="1359" y="1340"/>
                      <a:pt x="1359" y="1340"/>
                      <a:pt x="1359" y="1340"/>
                    </a:cubicBezTo>
                    <a:cubicBezTo>
                      <a:pt x="1266" y="1638"/>
                      <a:pt x="1266" y="1638"/>
                      <a:pt x="1266" y="1638"/>
                    </a:cubicBezTo>
                    <a:cubicBezTo>
                      <a:pt x="1229" y="1619"/>
                      <a:pt x="1229" y="1619"/>
                      <a:pt x="1229" y="1619"/>
                    </a:cubicBezTo>
                    <a:cubicBezTo>
                      <a:pt x="1341" y="1284"/>
                      <a:pt x="1341" y="1284"/>
                      <a:pt x="1341" y="1284"/>
                    </a:cubicBezTo>
                    <a:cubicBezTo>
                      <a:pt x="1303" y="1228"/>
                      <a:pt x="1303" y="1228"/>
                      <a:pt x="1303" y="1228"/>
                    </a:cubicBezTo>
                    <a:cubicBezTo>
                      <a:pt x="1192" y="1601"/>
                      <a:pt x="1192" y="1601"/>
                      <a:pt x="1192" y="1601"/>
                    </a:cubicBezTo>
                    <a:cubicBezTo>
                      <a:pt x="1136" y="1582"/>
                      <a:pt x="1136" y="1582"/>
                      <a:pt x="1136" y="1582"/>
                    </a:cubicBezTo>
                    <a:cubicBezTo>
                      <a:pt x="1266" y="1172"/>
                      <a:pt x="1266" y="1172"/>
                      <a:pt x="1266" y="1172"/>
                    </a:cubicBezTo>
                    <a:cubicBezTo>
                      <a:pt x="1173" y="986"/>
                      <a:pt x="1173" y="986"/>
                      <a:pt x="1173" y="986"/>
                    </a:cubicBezTo>
                    <a:cubicBezTo>
                      <a:pt x="1005" y="1545"/>
                      <a:pt x="1005" y="1545"/>
                      <a:pt x="1005" y="1545"/>
                    </a:cubicBezTo>
                    <a:cubicBezTo>
                      <a:pt x="949" y="1526"/>
                      <a:pt x="949" y="1526"/>
                      <a:pt x="949" y="1526"/>
                    </a:cubicBezTo>
                    <a:cubicBezTo>
                      <a:pt x="1154" y="930"/>
                      <a:pt x="1154" y="930"/>
                      <a:pt x="1154" y="930"/>
                    </a:cubicBezTo>
                    <a:cubicBezTo>
                      <a:pt x="1117" y="874"/>
                      <a:pt x="1117" y="874"/>
                      <a:pt x="1117" y="874"/>
                    </a:cubicBezTo>
                    <a:cubicBezTo>
                      <a:pt x="1043" y="1098"/>
                      <a:pt x="1043" y="1098"/>
                      <a:pt x="1043" y="1098"/>
                    </a:cubicBezTo>
                    <a:cubicBezTo>
                      <a:pt x="1005" y="1079"/>
                      <a:pt x="1005" y="1079"/>
                      <a:pt x="1005" y="1079"/>
                    </a:cubicBezTo>
                    <a:cubicBezTo>
                      <a:pt x="1080" y="819"/>
                      <a:pt x="1080" y="819"/>
                      <a:pt x="1080" y="819"/>
                    </a:cubicBezTo>
                    <a:cubicBezTo>
                      <a:pt x="1061" y="763"/>
                      <a:pt x="1061" y="763"/>
                      <a:pt x="1061" y="763"/>
                    </a:cubicBezTo>
                    <a:cubicBezTo>
                      <a:pt x="949" y="1079"/>
                      <a:pt x="949" y="1079"/>
                      <a:pt x="949" y="1079"/>
                    </a:cubicBezTo>
                    <a:cubicBezTo>
                      <a:pt x="912" y="1061"/>
                      <a:pt x="912" y="1061"/>
                      <a:pt x="912" y="1061"/>
                    </a:cubicBezTo>
                    <a:cubicBezTo>
                      <a:pt x="1024" y="689"/>
                      <a:pt x="1024" y="689"/>
                      <a:pt x="1024" y="689"/>
                    </a:cubicBezTo>
                    <a:cubicBezTo>
                      <a:pt x="987" y="633"/>
                      <a:pt x="987" y="633"/>
                      <a:pt x="987" y="633"/>
                    </a:cubicBezTo>
                    <a:cubicBezTo>
                      <a:pt x="856" y="1043"/>
                      <a:pt x="856" y="1043"/>
                      <a:pt x="856" y="1043"/>
                    </a:cubicBezTo>
                    <a:cubicBezTo>
                      <a:pt x="819" y="1023"/>
                      <a:pt x="819" y="1023"/>
                      <a:pt x="819" y="1023"/>
                    </a:cubicBezTo>
                    <a:cubicBezTo>
                      <a:pt x="968" y="577"/>
                      <a:pt x="968" y="577"/>
                      <a:pt x="968" y="577"/>
                    </a:cubicBezTo>
                    <a:cubicBezTo>
                      <a:pt x="931" y="521"/>
                      <a:pt x="931" y="521"/>
                      <a:pt x="931" y="521"/>
                    </a:cubicBezTo>
                    <a:cubicBezTo>
                      <a:pt x="782" y="1023"/>
                      <a:pt x="782" y="1023"/>
                      <a:pt x="782" y="1023"/>
                    </a:cubicBezTo>
                    <a:cubicBezTo>
                      <a:pt x="726" y="1005"/>
                      <a:pt x="726" y="1005"/>
                      <a:pt x="726" y="1005"/>
                    </a:cubicBezTo>
                    <a:cubicBezTo>
                      <a:pt x="894" y="465"/>
                      <a:pt x="894" y="465"/>
                      <a:pt x="894" y="465"/>
                    </a:cubicBezTo>
                    <a:cubicBezTo>
                      <a:pt x="875" y="409"/>
                      <a:pt x="875" y="409"/>
                      <a:pt x="875" y="409"/>
                    </a:cubicBezTo>
                    <a:cubicBezTo>
                      <a:pt x="689" y="986"/>
                      <a:pt x="689" y="986"/>
                      <a:pt x="689" y="986"/>
                    </a:cubicBezTo>
                    <a:cubicBezTo>
                      <a:pt x="633" y="968"/>
                      <a:pt x="633" y="968"/>
                      <a:pt x="633" y="968"/>
                    </a:cubicBezTo>
                    <a:cubicBezTo>
                      <a:pt x="838" y="353"/>
                      <a:pt x="838" y="353"/>
                      <a:pt x="838" y="353"/>
                    </a:cubicBezTo>
                    <a:cubicBezTo>
                      <a:pt x="689" y="74"/>
                      <a:pt x="689" y="74"/>
                      <a:pt x="689" y="74"/>
                    </a:cubicBezTo>
                    <a:lnTo>
                      <a:pt x="689" y="74"/>
                    </a:lnTo>
                    <a:lnTo>
                      <a:pt x="689" y="74"/>
                    </a:lnTo>
                    <a:cubicBezTo>
                      <a:pt x="447" y="0"/>
                      <a:pt x="447" y="0"/>
                      <a:pt x="447" y="0"/>
                    </a:cubicBezTo>
                    <a:lnTo>
                      <a:pt x="912" y="1526"/>
                    </a:lnTo>
                  </a:path>
                </a:pathLst>
              </a:custGeom>
              <a:solidFill>
                <a:srgbClr val="D8DCD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íśḻiḓé"/>
              <p:cNvSpPr/>
              <p:nvPr/>
            </p:nvSpPr>
            <p:spPr bwMode="auto">
              <a:xfrm>
                <a:off x="6654800" y="2405063"/>
                <a:ext cx="134938" cy="309562"/>
              </a:xfrm>
              <a:custGeom>
                <a:avLst/>
                <a:gdLst>
                  <a:gd name="T0" fmla="*/ 261 w 374"/>
                  <a:gd name="T1" fmla="*/ 0 h 858"/>
                  <a:gd name="T2" fmla="*/ 0 w 374"/>
                  <a:gd name="T3" fmla="*/ 819 h 858"/>
                  <a:gd name="T4" fmla="*/ 112 w 374"/>
                  <a:gd name="T5" fmla="*/ 857 h 858"/>
                  <a:gd name="T6" fmla="*/ 373 w 374"/>
                  <a:gd name="T7" fmla="*/ 38 h 858"/>
                  <a:gd name="T8" fmla="*/ 261 w 374"/>
                  <a:gd name="T9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858">
                    <a:moveTo>
                      <a:pt x="261" y="0"/>
                    </a:moveTo>
                    <a:lnTo>
                      <a:pt x="0" y="819"/>
                    </a:lnTo>
                    <a:lnTo>
                      <a:pt x="112" y="857"/>
                    </a:lnTo>
                    <a:lnTo>
                      <a:pt x="373" y="38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iSľiḍe"/>
              <p:cNvSpPr/>
              <p:nvPr/>
            </p:nvSpPr>
            <p:spPr bwMode="auto">
              <a:xfrm>
                <a:off x="6654800" y="2405063"/>
                <a:ext cx="134938" cy="309562"/>
              </a:xfrm>
              <a:custGeom>
                <a:avLst/>
                <a:gdLst>
                  <a:gd name="T0" fmla="*/ 261 w 374"/>
                  <a:gd name="T1" fmla="*/ 0 h 858"/>
                  <a:gd name="T2" fmla="*/ 0 w 374"/>
                  <a:gd name="T3" fmla="*/ 819 h 858"/>
                  <a:gd name="T4" fmla="*/ 112 w 374"/>
                  <a:gd name="T5" fmla="*/ 857 h 858"/>
                  <a:gd name="T6" fmla="*/ 373 w 374"/>
                  <a:gd name="T7" fmla="*/ 38 h 858"/>
                  <a:gd name="T8" fmla="*/ 261 w 374"/>
                  <a:gd name="T9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4" h="858">
                    <a:moveTo>
                      <a:pt x="261" y="0"/>
                    </a:moveTo>
                    <a:lnTo>
                      <a:pt x="0" y="819"/>
                    </a:lnTo>
                    <a:lnTo>
                      <a:pt x="112" y="857"/>
                    </a:lnTo>
                    <a:lnTo>
                      <a:pt x="373" y="38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íṣḷide"/>
              <p:cNvSpPr/>
              <p:nvPr/>
            </p:nvSpPr>
            <p:spPr bwMode="auto">
              <a:xfrm>
                <a:off x="6769100" y="2405063"/>
                <a:ext cx="87313" cy="228600"/>
              </a:xfrm>
              <a:custGeom>
                <a:avLst/>
                <a:gdLst>
                  <a:gd name="T0" fmla="*/ 205 w 243"/>
                  <a:gd name="T1" fmla="*/ 0 h 634"/>
                  <a:gd name="T2" fmla="*/ 0 w 243"/>
                  <a:gd name="T3" fmla="*/ 615 h 634"/>
                  <a:gd name="T4" fmla="*/ 56 w 243"/>
                  <a:gd name="T5" fmla="*/ 633 h 634"/>
                  <a:gd name="T6" fmla="*/ 242 w 243"/>
                  <a:gd name="T7" fmla="*/ 56 h 634"/>
                  <a:gd name="T8" fmla="*/ 205 w 243"/>
                  <a:gd name="T9" fmla="*/ 0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634">
                    <a:moveTo>
                      <a:pt x="205" y="0"/>
                    </a:moveTo>
                    <a:lnTo>
                      <a:pt x="0" y="615"/>
                    </a:lnTo>
                    <a:lnTo>
                      <a:pt x="56" y="633"/>
                    </a:lnTo>
                    <a:lnTo>
                      <a:pt x="242" y="56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îŝḻîḍê"/>
              <p:cNvSpPr/>
              <p:nvPr/>
            </p:nvSpPr>
            <p:spPr bwMode="auto">
              <a:xfrm>
                <a:off x="6769100" y="2405063"/>
                <a:ext cx="87313" cy="228600"/>
              </a:xfrm>
              <a:custGeom>
                <a:avLst/>
                <a:gdLst>
                  <a:gd name="T0" fmla="*/ 205 w 243"/>
                  <a:gd name="T1" fmla="*/ 0 h 634"/>
                  <a:gd name="T2" fmla="*/ 0 w 243"/>
                  <a:gd name="T3" fmla="*/ 615 h 634"/>
                  <a:gd name="T4" fmla="*/ 56 w 243"/>
                  <a:gd name="T5" fmla="*/ 633 h 634"/>
                  <a:gd name="T6" fmla="*/ 242 w 243"/>
                  <a:gd name="T7" fmla="*/ 56 h 634"/>
                  <a:gd name="T8" fmla="*/ 205 w 243"/>
                  <a:gd name="T9" fmla="*/ 0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634">
                    <a:moveTo>
                      <a:pt x="205" y="0"/>
                    </a:moveTo>
                    <a:lnTo>
                      <a:pt x="0" y="615"/>
                    </a:lnTo>
                    <a:lnTo>
                      <a:pt x="56" y="633"/>
                    </a:lnTo>
                    <a:lnTo>
                      <a:pt x="242" y="56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íṣḻíḑe"/>
              <p:cNvSpPr/>
              <p:nvPr/>
            </p:nvSpPr>
            <p:spPr bwMode="auto">
              <a:xfrm>
                <a:off x="6721475" y="2652713"/>
                <a:ext cx="188913" cy="174625"/>
              </a:xfrm>
              <a:custGeom>
                <a:avLst/>
                <a:gdLst>
                  <a:gd name="T0" fmla="*/ 112 w 523"/>
                  <a:gd name="T1" fmla="*/ 0 h 484"/>
                  <a:gd name="T2" fmla="*/ 0 w 523"/>
                  <a:gd name="T3" fmla="*/ 353 h 484"/>
                  <a:gd name="T4" fmla="*/ 410 w 523"/>
                  <a:gd name="T5" fmla="*/ 483 h 484"/>
                  <a:gd name="T6" fmla="*/ 522 w 523"/>
                  <a:gd name="T7" fmla="*/ 129 h 484"/>
                  <a:gd name="T8" fmla="*/ 112 w 523"/>
                  <a:gd name="T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484">
                    <a:moveTo>
                      <a:pt x="112" y="0"/>
                    </a:moveTo>
                    <a:lnTo>
                      <a:pt x="0" y="353"/>
                    </a:lnTo>
                    <a:lnTo>
                      <a:pt x="410" y="483"/>
                    </a:lnTo>
                    <a:lnTo>
                      <a:pt x="522" y="129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í$ľîďê"/>
              <p:cNvSpPr/>
              <p:nvPr/>
            </p:nvSpPr>
            <p:spPr bwMode="auto">
              <a:xfrm>
                <a:off x="6721475" y="2652713"/>
                <a:ext cx="188913" cy="174625"/>
              </a:xfrm>
              <a:custGeom>
                <a:avLst/>
                <a:gdLst>
                  <a:gd name="T0" fmla="*/ 112 w 523"/>
                  <a:gd name="T1" fmla="*/ 0 h 484"/>
                  <a:gd name="T2" fmla="*/ 0 w 523"/>
                  <a:gd name="T3" fmla="*/ 353 h 484"/>
                  <a:gd name="T4" fmla="*/ 410 w 523"/>
                  <a:gd name="T5" fmla="*/ 483 h 484"/>
                  <a:gd name="T6" fmla="*/ 522 w 523"/>
                  <a:gd name="T7" fmla="*/ 129 h 484"/>
                  <a:gd name="T8" fmla="*/ 112 w 523"/>
                  <a:gd name="T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484">
                    <a:moveTo>
                      <a:pt x="112" y="0"/>
                    </a:moveTo>
                    <a:lnTo>
                      <a:pt x="0" y="353"/>
                    </a:lnTo>
                    <a:lnTo>
                      <a:pt x="410" y="483"/>
                    </a:lnTo>
                    <a:lnTo>
                      <a:pt x="522" y="129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îṥlïḓê"/>
              <p:cNvSpPr/>
              <p:nvPr/>
            </p:nvSpPr>
            <p:spPr bwMode="auto">
              <a:xfrm>
                <a:off x="6802438" y="2444750"/>
                <a:ext cx="74612" cy="201613"/>
              </a:xfrm>
              <a:custGeom>
                <a:avLst/>
                <a:gdLst>
                  <a:gd name="T0" fmla="*/ 168 w 206"/>
                  <a:gd name="T1" fmla="*/ 0 h 559"/>
                  <a:gd name="T2" fmla="*/ 0 w 206"/>
                  <a:gd name="T3" fmla="*/ 540 h 559"/>
                  <a:gd name="T4" fmla="*/ 56 w 206"/>
                  <a:gd name="T5" fmla="*/ 558 h 559"/>
                  <a:gd name="T6" fmla="*/ 205 w 206"/>
                  <a:gd name="T7" fmla="*/ 56 h 559"/>
                  <a:gd name="T8" fmla="*/ 168 w 206"/>
                  <a:gd name="T9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559">
                    <a:moveTo>
                      <a:pt x="168" y="0"/>
                    </a:moveTo>
                    <a:lnTo>
                      <a:pt x="0" y="540"/>
                    </a:lnTo>
                    <a:lnTo>
                      <a:pt x="56" y="558"/>
                    </a:lnTo>
                    <a:lnTo>
                      <a:pt x="205" y="56"/>
                    </a:lnTo>
                    <a:lnTo>
                      <a:pt x="168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iŝḻïďê"/>
              <p:cNvSpPr/>
              <p:nvPr/>
            </p:nvSpPr>
            <p:spPr bwMode="auto">
              <a:xfrm>
                <a:off x="6802438" y="2444750"/>
                <a:ext cx="74612" cy="201613"/>
              </a:xfrm>
              <a:custGeom>
                <a:avLst/>
                <a:gdLst>
                  <a:gd name="T0" fmla="*/ 168 w 206"/>
                  <a:gd name="T1" fmla="*/ 0 h 559"/>
                  <a:gd name="T2" fmla="*/ 0 w 206"/>
                  <a:gd name="T3" fmla="*/ 540 h 559"/>
                  <a:gd name="T4" fmla="*/ 56 w 206"/>
                  <a:gd name="T5" fmla="*/ 558 h 559"/>
                  <a:gd name="T6" fmla="*/ 205 w 206"/>
                  <a:gd name="T7" fmla="*/ 56 h 559"/>
                  <a:gd name="T8" fmla="*/ 168 w 206"/>
                  <a:gd name="T9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559">
                    <a:moveTo>
                      <a:pt x="168" y="0"/>
                    </a:moveTo>
                    <a:lnTo>
                      <a:pt x="0" y="540"/>
                    </a:lnTo>
                    <a:lnTo>
                      <a:pt x="56" y="558"/>
                    </a:lnTo>
                    <a:lnTo>
                      <a:pt x="205" y="56"/>
                    </a:lnTo>
                    <a:lnTo>
                      <a:pt x="168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íSlïḍê"/>
              <p:cNvSpPr/>
              <p:nvPr/>
            </p:nvSpPr>
            <p:spPr bwMode="auto">
              <a:xfrm>
                <a:off x="6835775" y="2484438"/>
                <a:ext cx="60325" cy="168275"/>
              </a:xfrm>
              <a:custGeom>
                <a:avLst/>
                <a:gdLst>
                  <a:gd name="T0" fmla="*/ 149 w 169"/>
                  <a:gd name="T1" fmla="*/ 0 h 467"/>
                  <a:gd name="T2" fmla="*/ 0 w 169"/>
                  <a:gd name="T3" fmla="*/ 446 h 467"/>
                  <a:gd name="T4" fmla="*/ 37 w 169"/>
                  <a:gd name="T5" fmla="*/ 466 h 467"/>
                  <a:gd name="T6" fmla="*/ 168 w 169"/>
                  <a:gd name="T7" fmla="*/ 56 h 467"/>
                  <a:gd name="T8" fmla="*/ 149 w 169"/>
                  <a:gd name="T9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67">
                    <a:moveTo>
                      <a:pt x="149" y="0"/>
                    </a:moveTo>
                    <a:lnTo>
                      <a:pt x="0" y="446"/>
                    </a:lnTo>
                    <a:lnTo>
                      <a:pt x="37" y="466"/>
                    </a:lnTo>
                    <a:lnTo>
                      <a:pt x="168" y="56"/>
                    </a:lnTo>
                    <a:lnTo>
                      <a:pt x="149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îṧḻiḓe"/>
              <p:cNvSpPr/>
              <p:nvPr/>
            </p:nvSpPr>
            <p:spPr bwMode="auto">
              <a:xfrm>
                <a:off x="6835775" y="2484438"/>
                <a:ext cx="60325" cy="168275"/>
              </a:xfrm>
              <a:custGeom>
                <a:avLst/>
                <a:gdLst>
                  <a:gd name="T0" fmla="*/ 149 w 169"/>
                  <a:gd name="T1" fmla="*/ 0 h 467"/>
                  <a:gd name="T2" fmla="*/ 0 w 169"/>
                  <a:gd name="T3" fmla="*/ 446 h 467"/>
                  <a:gd name="T4" fmla="*/ 37 w 169"/>
                  <a:gd name="T5" fmla="*/ 466 h 467"/>
                  <a:gd name="T6" fmla="*/ 168 w 169"/>
                  <a:gd name="T7" fmla="*/ 56 h 467"/>
                  <a:gd name="T8" fmla="*/ 149 w 169"/>
                  <a:gd name="T9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67">
                    <a:moveTo>
                      <a:pt x="149" y="0"/>
                    </a:moveTo>
                    <a:lnTo>
                      <a:pt x="0" y="446"/>
                    </a:lnTo>
                    <a:lnTo>
                      <a:pt x="37" y="466"/>
                    </a:lnTo>
                    <a:lnTo>
                      <a:pt x="168" y="56"/>
                    </a:lnTo>
                    <a:lnTo>
                      <a:pt x="149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îṧľiḓe"/>
              <p:cNvSpPr/>
              <p:nvPr/>
            </p:nvSpPr>
            <p:spPr bwMode="auto">
              <a:xfrm>
                <a:off x="6869113" y="2525713"/>
                <a:ext cx="53975" cy="141287"/>
              </a:xfrm>
              <a:custGeom>
                <a:avLst/>
                <a:gdLst>
                  <a:gd name="T0" fmla="*/ 112 w 150"/>
                  <a:gd name="T1" fmla="*/ 0 h 391"/>
                  <a:gd name="T2" fmla="*/ 0 w 150"/>
                  <a:gd name="T3" fmla="*/ 372 h 391"/>
                  <a:gd name="T4" fmla="*/ 37 w 150"/>
                  <a:gd name="T5" fmla="*/ 390 h 391"/>
                  <a:gd name="T6" fmla="*/ 149 w 150"/>
                  <a:gd name="T7" fmla="*/ 74 h 391"/>
                  <a:gd name="T8" fmla="*/ 112 w 150"/>
                  <a:gd name="T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91">
                    <a:moveTo>
                      <a:pt x="112" y="0"/>
                    </a:moveTo>
                    <a:lnTo>
                      <a:pt x="0" y="372"/>
                    </a:lnTo>
                    <a:lnTo>
                      <a:pt x="37" y="390"/>
                    </a:lnTo>
                    <a:lnTo>
                      <a:pt x="149" y="74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îṣḷïḓé"/>
              <p:cNvSpPr/>
              <p:nvPr/>
            </p:nvSpPr>
            <p:spPr bwMode="auto">
              <a:xfrm>
                <a:off x="6869113" y="2525713"/>
                <a:ext cx="53975" cy="141287"/>
              </a:xfrm>
              <a:custGeom>
                <a:avLst/>
                <a:gdLst>
                  <a:gd name="T0" fmla="*/ 112 w 150"/>
                  <a:gd name="T1" fmla="*/ 0 h 391"/>
                  <a:gd name="T2" fmla="*/ 0 w 150"/>
                  <a:gd name="T3" fmla="*/ 372 h 391"/>
                  <a:gd name="T4" fmla="*/ 37 w 150"/>
                  <a:gd name="T5" fmla="*/ 390 h 391"/>
                  <a:gd name="T6" fmla="*/ 149 w 150"/>
                  <a:gd name="T7" fmla="*/ 74 h 391"/>
                  <a:gd name="T8" fmla="*/ 112 w 150"/>
                  <a:gd name="T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91">
                    <a:moveTo>
                      <a:pt x="112" y="0"/>
                    </a:moveTo>
                    <a:lnTo>
                      <a:pt x="0" y="372"/>
                    </a:lnTo>
                    <a:lnTo>
                      <a:pt x="37" y="390"/>
                    </a:lnTo>
                    <a:lnTo>
                      <a:pt x="149" y="74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ïṧḻiḍé"/>
              <p:cNvSpPr/>
              <p:nvPr/>
            </p:nvSpPr>
            <p:spPr bwMode="auto">
              <a:xfrm>
                <a:off x="6902450" y="2571750"/>
                <a:ext cx="41275" cy="100013"/>
              </a:xfrm>
              <a:custGeom>
                <a:avLst/>
                <a:gdLst>
                  <a:gd name="T0" fmla="*/ 75 w 113"/>
                  <a:gd name="T1" fmla="*/ 0 h 280"/>
                  <a:gd name="T2" fmla="*/ 0 w 113"/>
                  <a:gd name="T3" fmla="*/ 260 h 280"/>
                  <a:gd name="T4" fmla="*/ 38 w 113"/>
                  <a:gd name="T5" fmla="*/ 279 h 280"/>
                  <a:gd name="T6" fmla="*/ 112 w 113"/>
                  <a:gd name="T7" fmla="*/ 55 h 280"/>
                  <a:gd name="T8" fmla="*/ 75 w 113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80">
                    <a:moveTo>
                      <a:pt x="75" y="0"/>
                    </a:moveTo>
                    <a:lnTo>
                      <a:pt x="0" y="260"/>
                    </a:lnTo>
                    <a:lnTo>
                      <a:pt x="38" y="279"/>
                    </a:lnTo>
                    <a:lnTo>
                      <a:pt x="112" y="55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ïṩḷïdé"/>
              <p:cNvSpPr/>
              <p:nvPr/>
            </p:nvSpPr>
            <p:spPr bwMode="auto">
              <a:xfrm>
                <a:off x="6902450" y="2571750"/>
                <a:ext cx="41275" cy="100013"/>
              </a:xfrm>
              <a:custGeom>
                <a:avLst/>
                <a:gdLst>
                  <a:gd name="T0" fmla="*/ 75 w 113"/>
                  <a:gd name="T1" fmla="*/ 0 h 280"/>
                  <a:gd name="T2" fmla="*/ 0 w 113"/>
                  <a:gd name="T3" fmla="*/ 260 h 280"/>
                  <a:gd name="T4" fmla="*/ 38 w 113"/>
                  <a:gd name="T5" fmla="*/ 279 h 280"/>
                  <a:gd name="T6" fmla="*/ 112 w 113"/>
                  <a:gd name="T7" fmla="*/ 55 h 280"/>
                  <a:gd name="T8" fmla="*/ 75 w 113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80">
                    <a:moveTo>
                      <a:pt x="75" y="0"/>
                    </a:moveTo>
                    <a:lnTo>
                      <a:pt x="0" y="260"/>
                    </a:lnTo>
                    <a:lnTo>
                      <a:pt x="38" y="279"/>
                    </a:lnTo>
                    <a:lnTo>
                      <a:pt x="112" y="55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ïŝḷîde"/>
              <p:cNvSpPr/>
              <p:nvPr/>
            </p:nvSpPr>
            <p:spPr bwMode="auto">
              <a:xfrm>
                <a:off x="6883400" y="2611438"/>
                <a:ext cx="80963" cy="222250"/>
              </a:xfrm>
              <a:custGeom>
                <a:avLst/>
                <a:gdLst>
                  <a:gd name="T0" fmla="*/ 205 w 225"/>
                  <a:gd name="T1" fmla="*/ 0 h 616"/>
                  <a:gd name="T2" fmla="*/ 0 w 225"/>
                  <a:gd name="T3" fmla="*/ 596 h 616"/>
                  <a:gd name="T4" fmla="*/ 56 w 225"/>
                  <a:gd name="T5" fmla="*/ 615 h 616"/>
                  <a:gd name="T6" fmla="*/ 224 w 225"/>
                  <a:gd name="T7" fmla="*/ 56 h 616"/>
                  <a:gd name="T8" fmla="*/ 205 w 225"/>
                  <a:gd name="T9" fmla="*/ 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616">
                    <a:moveTo>
                      <a:pt x="205" y="0"/>
                    </a:moveTo>
                    <a:lnTo>
                      <a:pt x="0" y="596"/>
                    </a:lnTo>
                    <a:lnTo>
                      <a:pt x="56" y="615"/>
                    </a:lnTo>
                    <a:lnTo>
                      <a:pt x="224" y="56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iṩḻiḋê"/>
              <p:cNvSpPr/>
              <p:nvPr/>
            </p:nvSpPr>
            <p:spPr bwMode="auto">
              <a:xfrm>
                <a:off x="6883400" y="2611438"/>
                <a:ext cx="80963" cy="222250"/>
              </a:xfrm>
              <a:custGeom>
                <a:avLst/>
                <a:gdLst>
                  <a:gd name="T0" fmla="*/ 205 w 225"/>
                  <a:gd name="T1" fmla="*/ 0 h 616"/>
                  <a:gd name="T2" fmla="*/ 0 w 225"/>
                  <a:gd name="T3" fmla="*/ 596 h 616"/>
                  <a:gd name="T4" fmla="*/ 56 w 225"/>
                  <a:gd name="T5" fmla="*/ 615 h 616"/>
                  <a:gd name="T6" fmla="*/ 224 w 225"/>
                  <a:gd name="T7" fmla="*/ 56 h 616"/>
                  <a:gd name="T8" fmla="*/ 205 w 225"/>
                  <a:gd name="T9" fmla="*/ 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616">
                    <a:moveTo>
                      <a:pt x="205" y="0"/>
                    </a:moveTo>
                    <a:lnTo>
                      <a:pt x="0" y="596"/>
                    </a:lnTo>
                    <a:lnTo>
                      <a:pt x="56" y="615"/>
                    </a:lnTo>
                    <a:lnTo>
                      <a:pt x="224" y="56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íS1îḋè"/>
              <p:cNvSpPr/>
              <p:nvPr/>
            </p:nvSpPr>
            <p:spPr bwMode="auto">
              <a:xfrm>
                <a:off x="6950075" y="2698750"/>
                <a:ext cx="60325" cy="155575"/>
              </a:xfrm>
              <a:custGeom>
                <a:avLst/>
                <a:gdLst>
                  <a:gd name="T0" fmla="*/ 130 w 168"/>
                  <a:gd name="T1" fmla="*/ 0 h 430"/>
                  <a:gd name="T2" fmla="*/ 0 w 168"/>
                  <a:gd name="T3" fmla="*/ 410 h 430"/>
                  <a:gd name="T4" fmla="*/ 56 w 168"/>
                  <a:gd name="T5" fmla="*/ 429 h 430"/>
                  <a:gd name="T6" fmla="*/ 167 w 168"/>
                  <a:gd name="T7" fmla="*/ 56 h 430"/>
                  <a:gd name="T8" fmla="*/ 130 w 168"/>
                  <a:gd name="T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430">
                    <a:moveTo>
                      <a:pt x="130" y="0"/>
                    </a:moveTo>
                    <a:lnTo>
                      <a:pt x="0" y="410"/>
                    </a:lnTo>
                    <a:lnTo>
                      <a:pt x="56" y="429"/>
                    </a:lnTo>
                    <a:lnTo>
                      <a:pt x="167" y="56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iṩľïďé"/>
              <p:cNvSpPr/>
              <p:nvPr/>
            </p:nvSpPr>
            <p:spPr bwMode="auto">
              <a:xfrm>
                <a:off x="6950075" y="2698750"/>
                <a:ext cx="60325" cy="155575"/>
              </a:xfrm>
              <a:custGeom>
                <a:avLst/>
                <a:gdLst>
                  <a:gd name="T0" fmla="*/ 130 w 168"/>
                  <a:gd name="T1" fmla="*/ 0 h 430"/>
                  <a:gd name="T2" fmla="*/ 0 w 168"/>
                  <a:gd name="T3" fmla="*/ 410 h 430"/>
                  <a:gd name="T4" fmla="*/ 56 w 168"/>
                  <a:gd name="T5" fmla="*/ 429 h 430"/>
                  <a:gd name="T6" fmla="*/ 167 w 168"/>
                  <a:gd name="T7" fmla="*/ 56 h 430"/>
                  <a:gd name="T8" fmla="*/ 130 w 168"/>
                  <a:gd name="T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430">
                    <a:moveTo>
                      <a:pt x="130" y="0"/>
                    </a:moveTo>
                    <a:lnTo>
                      <a:pt x="0" y="410"/>
                    </a:lnTo>
                    <a:lnTo>
                      <a:pt x="56" y="429"/>
                    </a:lnTo>
                    <a:lnTo>
                      <a:pt x="167" y="56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ïṣľide"/>
              <p:cNvSpPr/>
              <p:nvPr/>
            </p:nvSpPr>
            <p:spPr bwMode="auto">
              <a:xfrm>
                <a:off x="6983413" y="2740025"/>
                <a:ext cx="47625" cy="128588"/>
              </a:xfrm>
              <a:custGeom>
                <a:avLst/>
                <a:gdLst>
                  <a:gd name="T0" fmla="*/ 112 w 131"/>
                  <a:gd name="T1" fmla="*/ 0 h 355"/>
                  <a:gd name="T2" fmla="*/ 0 w 131"/>
                  <a:gd name="T3" fmla="*/ 335 h 355"/>
                  <a:gd name="T4" fmla="*/ 37 w 131"/>
                  <a:gd name="T5" fmla="*/ 354 h 355"/>
                  <a:gd name="T6" fmla="*/ 130 w 131"/>
                  <a:gd name="T7" fmla="*/ 56 h 355"/>
                  <a:gd name="T8" fmla="*/ 112 w 131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355">
                    <a:moveTo>
                      <a:pt x="112" y="0"/>
                    </a:moveTo>
                    <a:lnTo>
                      <a:pt x="0" y="335"/>
                    </a:lnTo>
                    <a:lnTo>
                      <a:pt x="37" y="354"/>
                    </a:lnTo>
                    <a:lnTo>
                      <a:pt x="130" y="56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íṧḷïḋê"/>
              <p:cNvSpPr/>
              <p:nvPr/>
            </p:nvSpPr>
            <p:spPr bwMode="auto">
              <a:xfrm>
                <a:off x="6983413" y="2740025"/>
                <a:ext cx="47625" cy="128588"/>
              </a:xfrm>
              <a:custGeom>
                <a:avLst/>
                <a:gdLst>
                  <a:gd name="T0" fmla="*/ 112 w 131"/>
                  <a:gd name="T1" fmla="*/ 0 h 355"/>
                  <a:gd name="T2" fmla="*/ 0 w 131"/>
                  <a:gd name="T3" fmla="*/ 335 h 355"/>
                  <a:gd name="T4" fmla="*/ 37 w 131"/>
                  <a:gd name="T5" fmla="*/ 354 h 355"/>
                  <a:gd name="T6" fmla="*/ 130 w 131"/>
                  <a:gd name="T7" fmla="*/ 56 h 355"/>
                  <a:gd name="T8" fmla="*/ 112 w 131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355">
                    <a:moveTo>
                      <a:pt x="112" y="0"/>
                    </a:moveTo>
                    <a:lnTo>
                      <a:pt x="0" y="335"/>
                    </a:lnTo>
                    <a:lnTo>
                      <a:pt x="37" y="354"/>
                    </a:lnTo>
                    <a:lnTo>
                      <a:pt x="130" y="56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ísļîḓe"/>
              <p:cNvSpPr/>
              <p:nvPr/>
            </p:nvSpPr>
            <p:spPr bwMode="auto">
              <a:xfrm>
                <a:off x="7016750" y="2779713"/>
                <a:ext cx="41275" cy="93662"/>
              </a:xfrm>
              <a:custGeom>
                <a:avLst/>
                <a:gdLst>
                  <a:gd name="T0" fmla="*/ 74 w 113"/>
                  <a:gd name="T1" fmla="*/ 0 h 262"/>
                  <a:gd name="T2" fmla="*/ 0 w 113"/>
                  <a:gd name="T3" fmla="*/ 242 h 262"/>
                  <a:gd name="T4" fmla="*/ 37 w 113"/>
                  <a:gd name="T5" fmla="*/ 261 h 262"/>
                  <a:gd name="T6" fmla="*/ 112 w 113"/>
                  <a:gd name="T7" fmla="*/ 74 h 262"/>
                  <a:gd name="T8" fmla="*/ 74 w 113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62">
                    <a:moveTo>
                      <a:pt x="74" y="0"/>
                    </a:moveTo>
                    <a:lnTo>
                      <a:pt x="0" y="242"/>
                    </a:lnTo>
                    <a:lnTo>
                      <a:pt x="37" y="261"/>
                    </a:lnTo>
                    <a:lnTo>
                      <a:pt x="112" y="7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îṣļiḓè"/>
              <p:cNvSpPr/>
              <p:nvPr/>
            </p:nvSpPr>
            <p:spPr bwMode="auto">
              <a:xfrm>
                <a:off x="7016750" y="2779713"/>
                <a:ext cx="41275" cy="93662"/>
              </a:xfrm>
              <a:custGeom>
                <a:avLst/>
                <a:gdLst>
                  <a:gd name="T0" fmla="*/ 74 w 113"/>
                  <a:gd name="T1" fmla="*/ 0 h 262"/>
                  <a:gd name="T2" fmla="*/ 0 w 113"/>
                  <a:gd name="T3" fmla="*/ 242 h 262"/>
                  <a:gd name="T4" fmla="*/ 37 w 113"/>
                  <a:gd name="T5" fmla="*/ 261 h 262"/>
                  <a:gd name="T6" fmla="*/ 112 w 113"/>
                  <a:gd name="T7" fmla="*/ 74 h 262"/>
                  <a:gd name="T8" fmla="*/ 74 w 113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262">
                    <a:moveTo>
                      <a:pt x="74" y="0"/>
                    </a:moveTo>
                    <a:lnTo>
                      <a:pt x="0" y="242"/>
                    </a:lnTo>
                    <a:lnTo>
                      <a:pt x="37" y="261"/>
                    </a:lnTo>
                    <a:lnTo>
                      <a:pt x="112" y="7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îślíḑé"/>
              <p:cNvSpPr/>
              <p:nvPr/>
            </p:nvSpPr>
            <p:spPr bwMode="auto">
              <a:xfrm>
                <a:off x="7050088" y="2827338"/>
                <a:ext cx="26987" cy="60325"/>
              </a:xfrm>
              <a:custGeom>
                <a:avLst/>
                <a:gdLst>
                  <a:gd name="T0" fmla="*/ 37 w 76"/>
                  <a:gd name="T1" fmla="*/ 0 h 169"/>
                  <a:gd name="T2" fmla="*/ 0 w 76"/>
                  <a:gd name="T3" fmla="*/ 149 h 169"/>
                  <a:gd name="T4" fmla="*/ 37 w 76"/>
                  <a:gd name="T5" fmla="*/ 168 h 169"/>
                  <a:gd name="T6" fmla="*/ 75 w 76"/>
                  <a:gd name="T7" fmla="*/ 56 h 169"/>
                  <a:gd name="T8" fmla="*/ 37 w 76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9">
                    <a:moveTo>
                      <a:pt x="37" y="0"/>
                    </a:moveTo>
                    <a:lnTo>
                      <a:pt x="0" y="149"/>
                    </a:lnTo>
                    <a:lnTo>
                      <a:pt x="37" y="168"/>
                    </a:lnTo>
                    <a:lnTo>
                      <a:pt x="75" y="5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isḻiḓè"/>
              <p:cNvSpPr/>
              <p:nvPr/>
            </p:nvSpPr>
            <p:spPr bwMode="auto">
              <a:xfrm>
                <a:off x="7050088" y="2827338"/>
                <a:ext cx="26987" cy="60325"/>
              </a:xfrm>
              <a:custGeom>
                <a:avLst/>
                <a:gdLst>
                  <a:gd name="T0" fmla="*/ 37 w 76"/>
                  <a:gd name="T1" fmla="*/ 0 h 169"/>
                  <a:gd name="T2" fmla="*/ 0 w 76"/>
                  <a:gd name="T3" fmla="*/ 149 h 169"/>
                  <a:gd name="T4" fmla="*/ 37 w 76"/>
                  <a:gd name="T5" fmla="*/ 168 h 169"/>
                  <a:gd name="T6" fmla="*/ 75 w 76"/>
                  <a:gd name="T7" fmla="*/ 56 h 169"/>
                  <a:gd name="T8" fmla="*/ 37 w 76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9">
                    <a:moveTo>
                      <a:pt x="37" y="0"/>
                    </a:moveTo>
                    <a:lnTo>
                      <a:pt x="0" y="149"/>
                    </a:lnTo>
                    <a:lnTo>
                      <a:pt x="37" y="168"/>
                    </a:lnTo>
                    <a:lnTo>
                      <a:pt x="75" y="56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îṧľîďè"/>
              <p:cNvSpPr/>
              <p:nvPr/>
            </p:nvSpPr>
            <p:spPr bwMode="auto">
              <a:xfrm>
                <a:off x="7083425" y="2873375"/>
                <a:ext cx="1588" cy="20638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37 h 57"/>
                  <a:gd name="T4" fmla="*/ 0 w 1"/>
                  <a:gd name="T5" fmla="*/ 56 h 57"/>
                  <a:gd name="T6" fmla="*/ 0 w 1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7">
                    <a:moveTo>
                      <a:pt x="0" y="0"/>
                    </a:moveTo>
                    <a:lnTo>
                      <a:pt x="0" y="37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íṩḷiḋe"/>
              <p:cNvSpPr/>
              <p:nvPr/>
            </p:nvSpPr>
            <p:spPr bwMode="auto">
              <a:xfrm>
                <a:off x="7083425" y="2873375"/>
                <a:ext cx="1588" cy="20638"/>
              </a:xfrm>
              <a:custGeom>
                <a:avLst/>
                <a:gdLst>
                  <a:gd name="T0" fmla="*/ 0 w 1"/>
                  <a:gd name="T1" fmla="*/ 0 h 57"/>
                  <a:gd name="T2" fmla="*/ 0 w 1"/>
                  <a:gd name="T3" fmla="*/ 37 h 57"/>
                  <a:gd name="T4" fmla="*/ 0 w 1"/>
                  <a:gd name="T5" fmla="*/ 56 h 57"/>
                  <a:gd name="T6" fmla="*/ 0 w 1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7">
                    <a:moveTo>
                      <a:pt x="0" y="0"/>
                    </a:moveTo>
                    <a:lnTo>
                      <a:pt x="0" y="37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05F6D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îṣļide"/>
              <p:cNvSpPr/>
              <p:nvPr/>
            </p:nvSpPr>
            <p:spPr bwMode="auto">
              <a:xfrm>
                <a:off x="6729413" y="1935163"/>
                <a:ext cx="630237" cy="925512"/>
              </a:xfrm>
              <a:custGeom>
                <a:avLst/>
                <a:gdLst>
                  <a:gd name="T0" fmla="*/ 559 w 1751"/>
                  <a:gd name="T1" fmla="*/ 1434 h 2570"/>
                  <a:gd name="T2" fmla="*/ 689 w 1751"/>
                  <a:gd name="T3" fmla="*/ 856 h 2570"/>
                  <a:gd name="T4" fmla="*/ 559 w 1751"/>
                  <a:gd name="T5" fmla="*/ 1434 h 2570"/>
                  <a:gd name="T6" fmla="*/ 820 w 1751"/>
                  <a:gd name="T7" fmla="*/ 968 h 2570"/>
                  <a:gd name="T8" fmla="*/ 1434 w 1751"/>
                  <a:gd name="T9" fmla="*/ 577 h 2570"/>
                  <a:gd name="T10" fmla="*/ 820 w 1751"/>
                  <a:gd name="T11" fmla="*/ 968 h 2570"/>
                  <a:gd name="T12" fmla="*/ 782 w 1751"/>
                  <a:gd name="T13" fmla="*/ 875 h 2570"/>
                  <a:gd name="T14" fmla="*/ 1396 w 1751"/>
                  <a:gd name="T15" fmla="*/ 503 h 2570"/>
                  <a:gd name="T16" fmla="*/ 782 w 1751"/>
                  <a:gd name="T17" fmla="*/ 875 h 2570"/>
                  <a:gd name="T18" fmla="*/ 428 w 1751"/>
                  <a:gd name="T19" fmla="*/ 856 h 2570"/>
                  <a:gd name="T20" fmla="*/ 1154 w 1751"/>
                  <a:gd name="T21" fmla="*/ 354 h 2570"/>
                  <a:gd name="T22" fmla="*/ 428 w 1751"/>
                  <a:gd name="T23" fmla="*/ 856 h 2570"/>
                  <a:gd name="T24" fmla="*/ 1303 w 1751"/>
                  <a:gd name="T25" fmla="*/ 0 h 2570"/>
                  <a:gd name="T26" fmla="*/ 130 w 1751"/>
                  <a:gd name="T27" fmla="*/ 968 h 2570"/>
                  <a:gd name="T28" fmla="*/ 317 w 1751"/>
                  <a:gd name="T29" fmla="*/ 1303 h 2570"/>
                  <a:gd name="T30" fmla="*/ 373 w 1751"/>
                  <a:gd name="T31" fmla="*/ 1415 h 2570"/>
                  <a:gd name="T32" fmla="*/ 447 w 1751"/>
                  <a:gd name="T33" fmla="*/ 1527 h 2570"/>
                  <a:gd name="T34" fmla="*/ 503 w 1751"/>
                  <a:gd name="T35" fmla="*/ 1639 h 2570"/>
                  <a:gd name="T36" fmla="*/ 559 w 1751"/>
                  <a:gd name="T37" fmla="*/ 1769 h 2570"/>
                  <a:gd name="T38" fmla="*/ 633 w 1751"/>
                  <a:gd name="T39" fmla="*/ 1880 h 2570"/>
                  <a:gd name="T40" fmla="*/ 745 w 1751"/>
                  <a:gd name="T41" fmla="*/ 2122 h 2570"/>
                  <a:gd name="T42" fmla="*/ 820 w 1751"/>
                  <a:gd name="T43" fmla="*/ 2234 h 2570"/>
                  <a:gd name="T44" fmla="*/ 875 w 1751"/>
                  <a:gd name="T45" fmla="*/ 2346 h 2570"/>
                  <a:gd name="T46" fmla="*/ 931 w 1751"/>
                  <a:gd name="T47" fmla="*/ 2476 h 2570"/>
                  <a:gd name="T48" fmla="*/ 987 w 1751"/>
                  <a:gd name="T49" fmla="*/ 2569 h 2570"/>
                  <a:gd name="T50" fmla="*/ 987 w 1751"/>
                  <a:gd name="T51" fmla="*/ 2216 h 2570"/>
                  <a:gd name="T52" fmla="*/ 987 w 1751"/>
                  <a:gd name="T53" fmla="*/ 2216 h 2570"/>
                  <a:gd name="T54" fmla="*/ 969 w 1751"/>
                  <a:gd name="T55" fmla="*/ 2178 h 2570"/>
                  <a:gd name="T56" fmla="*/ 987 w 1751"/>
                  <a:gd name="T57" fmla="*/ 2104 h 2570"/>
                  <a:gd name="T58" fmla="*/ 931 w 1751"/>
                  <a:gd name="T59" fmla="*/ 2085 h 2570"/>
                  <a:gd name="T60" fmla="*/ 987 w 1751"/>
                  <a:gd name="T61" fmla="*/ 1993 h 2570"/>
                  <a:gd name="T62" fmla="*/ 875 w 1751"/>
                  <a:gd name="T63" fmla="*/ 2011 h 2570"/>
                  <a:gd name="T64" fmla="*/ 987 w 1751"/>
                  <a:gd name="T65" fmla="*/ 1880 h 2570"/>
                  <a:gd name="T66" fmla="*/ 838 w 1751"/>
                  <a:gd name="T67" fmla="*/ 1918 h 2570"/>
                  <a:gd name="T68" fmla="*/ 987 w 1751"/>
                  <a:gd name="T69" fmla="*/ 1788 h 2570"/>
                  <a:gd name="T70" fmla="*/ 782 w 1751"/>
                  <a:gd name="T71" fmla="*/ 1844 h 2570"/>
                  <a:gd name="T72" fmla="*/ 987 w 1751"/>
                  <a:gd name="T73" fmla="*/ 1676 h 2570"/>
                  <a:gd name="T74" fmla="*/ 745 w 1751"/>
                  <a:gd name="T75" fmla="*/ 1750 h 2570"/>
                  <a:gd name="T76" fmla="*/ 987 w 1751"/>
                  <a:gd name="T77" fmla="*/ 1564 h 2570"/>
                  <a:gd name="T78" fmla="*/ 708 w 1751"/>
                  <a:gd name="T79" fmla="*/ 1657 h 2570"/>
                  <a:gd name="T80" fmla="*/ 987 w 1751"/>
                  <a:gd name="T81" fmla="*/ 1452 h 2570"/>
                  <a:gd name="T82" fmla="*/ 615 w 1751"/>
                  <a:gd name="T83" fmla="*/ 1490 h 2570"/>
                  <a:gd name="T84" fmla="*/ 987 w 1751"/>
                  <a:gd name="T85" fmla="*/ 1248 h 2570"/>
                  <a:gd name="T86" fmla="*/ 949 w 1751"/>
                  <a:gd name="T87" fmla="*/ 1210 h 2570"/>
                  <a:gd name="T88" fmla="*/ 987 w 1751"/>
                  <a:gd name="T89" fmla="*/ 1136 h 2570"/>
                  <a:gd name="T90" fmla="*/ 913 w 1751"/>
                  <a:gd name="T91" fmla="*/ 1136 h 2570"/>
                  <a:gd name="T92" fmla="*/ 987 w 1751"/>
                  <a:gd name="T93" fmla="*/ 1024 h 2570"/>
                  <a:gd name="T94" fmla="*/ 857 w 1751"/>
                  <a:gd name="T95" fmla="*/ 1043 h 2570"/>
                  <a:gd name="T96" fmla="*/ 1471 w 1751"/>
                  <a:gd name="T97" fmla="*/ 670 h 2570"/>
                  <a:gd name="T98" fmla="*/ 1154 w 1751"/>
                  <a:gd name="T99" fmla="*/ 894 h 2570"/>
                  <a:gd name="T100" fmla="*/ 1527 w 1751"/>
                  <a:gd name="T101" fmla="*/ 745 h 2570"/>
                  <a:gd name="T102" fmla="*/ 1359 w 1751"/>
                  <a:gd name="T103" fmla="*/ 894 h 2570"/>
                  <a:gd name="T104" fmla="*/ 1564 w 1751"/>
                  <a:gd name="T105" fmla="*/ 838 h 2570"/>
                  <a:gd name="T106" fmla="*/ 1564 w 1751"/>
                  <a:gd name="T107" fmla="*/ 894 h 2570"/>
                  <a:gd name="T108" fmla="*/ 1750 w 1751"/>
                  <a:gd name="T109" fmla="*/ 875 h 2570"/>
                  <a:gd name="T110" fmla="*/ 559 w 1751"/>
                  <a:gd name="T111" fmla="*/ 1434 h 2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51" h="2570">
                    <a:moveTo>
                      <a:pt x="559" y="1434"/>
                    </a:moveTo>
                    <a:lnTo>
                      <a:pt x="559" y="1434"/>
                    </a:lnTo>
                    <a:cubicBezTo>
                      <a:pt x="354" y="1043"/>
                      <a:pt x="354" y="1043"/>
                      <a:pt x="354" y="1043"/>
                    </a:cubicBezTo>
                    <a:cubicBezTo>
                      <a:pt x="689" y="856"/>
                      <a:pt x="689" y="856"/>
                      <a:pt x="689" y="856"/>
                    </a:cubicBezTo>
                    <a:cubicBezTo>
                      <a:pt x="894" y="1248"/>
                      <a:pt x="894" y="1248"/>
                      <a:pt x="894" y="1248"/>
                    </a:cubicBezTo>
                    <a:cubicBezTo>
                      <a:pt x="559" y="1434"/>
                      <a:pt x="559" y="1434"/>
                      <a:pt x="559" y="1434"/>
                    </a:cubicBezTo>
                    <a:lnTo>
                      <a:pt x="820" y="968"/>
                    </a:lnTo>
                    <a:lnTo>
                      <a:pt x="820" y="968"/>
                    </a:lnTo>
                    <a:cubicBezTo>
                      <a:pt x="801" y="912"/>
                      <a:pt x="801" y="912"/>
                      <a:pt x="801" y="912"/>
                    </a:cubicBezTo>
                    <a:cubicBezTo>
                      <a:pt x="1434" y="577"/>
                      <a:pt x="1434" y="577"/>
                      <a:pt x="1434" y="577"/>
                    </a:cubicBezTo>
                    <a:cubicBezTo>
                      <a:pt x="1452" y="614"/>
                      <a:pt x="1452" y="614"/>
                      <a:pt x="1452" y="614"/>
                    </a:cubicBezTo>
                    <a:cubicBezTo>
                      <a:pt x="820" y="968"/>
                      <a:pt x="820" y="968"/>
                      <a:pt x="820" y="968"/>
                    </a:cubicBezTo>
                    <a:lnTo>
                      <a:pt x="782" y="875"/>
                    </a:lnTo>
                    <a:lnTo>
                      <a:pt x="782" y="875"/>
                    </a:lnTo>
                    <a:cubicBezTo>
                      <a:pt x="745" y="838"/>
                      <a:pt x="745" y="838"/>
                      <a:pt x="745" y="838"/>
                    </a:cubicBezTo>
                    <a:cubicBezTo>
                      <a:pt x="1396" y="503"/>
                      <a:pt x="1396" y="503"/>
                      <a:pt x="1396" y="503"/>
                    </a:cubicBezTo>
                    <a:cubicBezTo>
                      <a:pt x="1415" y="540"/>
                      <a:pt x="1415" y="540"/>
                      <a:pt x="1415" y="540"/>
                    </a:cubicBezTo>
                    <a:cubicBezTo>
                      <a:pt x="782" y="875"/>
                      <a:pt x="782" y="875"/>
                      <a:pt x="782" y="875"/>
                    </a:cubicBezTo>
                    <a:lnTo>
                      <a:pt x="428" y="856"/>
                    </a:lnTo>
                    <a:lnTo>
                      <a:pt x="428" y="856"/>
                    </a:lnTo>
                    <a:cubicBezTo>
                      <a:pt x="391" y="763"/>
                      <a:pt x="391" y="763"/>
                      <a:pt x="391" y="763"/>
                    </a:cubicBezTo>
                    <a:cubicBezTo>
                      <a:pt x="1154" y="354"/>
                      <a:pt x="1154" y="354"/>
                      <a:pt x="1154" y="354"/>
                    </a:cubicBezTo>
                    <a:cubicBezTo>
                      <a:pt x="1210" y="447"/>
                      <a:pt x="1210" y="447"/>
                      <a:pt x="1210" y="447"/>
                    </a:cubicBezTo>
                    <a:cubicBezTo>
                      <a:pt x="428" y="856"/>
                      <a:pt x="428" y="856"/>
                      <a:pt x="428" y="856"/>
                    </a:cubicBezTo>
                    <a:lnTo>
                      <a:pt x="1303" y="0"/>
                    </a:lnTo>
                    <a:lnTo>
                      <a:pt x="1303" y="0"/>
                    </a:lnTo>
                    <a:cubicBezTo>
                      <a:pt x="0" y="689"/>
                      <a:pt x="0" y="689"/>
                      <a:pt x="0" y="689"/>
                    </a:cubicBezTo>
                    <a:cubicBezTo>
                      <a:pt x="130" y="968"/>
                      <a:pt x="130" y="968"/>
                      <a:pt x="130" y="968"/>
                    </a:cubicBezTo>
                    <a:cubicBezTo>
                      <a:pt x="168" y="1024"/>
                      <a:pt x="168" y="1024"/>
                      <a:pt x="168" y="1024"/>
                    </a:cubicBezTo>
                    <a:cubicBezTo>
                      <a:pt x="317" y="1303"/>
                      <a:pt x="317" y="1303"/>
                      <a:pt x="317" y="1303"/>
                    </a:cubicBezTo>
                    <a:cubicBezTo>
                      <a:pt x="354" y="1359"/>
                      <a:pt x="354" y="1359"/>
                      <a:pt x="354" y="1359"/>
                    </a:cubicBezTo>
                    <a:cubicBezTo>
                      <a:pt x="373" y="1415"/>
                      <a:pt x="373" y="1415"/>
                      <a:pt x="373" y="1415"/>
                    </a:cubicBezTo>
                    <a:cubicBezTo>
                      <a:pt x="410" y="1471"/>
                      <a:pt x="410" y="1471"/>
                      <a:pt x="410" y="1471"/>
                    </a:cubicBezTo>
                    <a:cubicBezTo>
                      <a:pt x="447" y="1527"/>
                      <a:pt x="447" y="1527"/>
                      <a:pt x="447" y="1527"/>
                    </a:cubicBezTo>
                    <a:cubicBezTo>
                      <a:pt x="466" y="1583"/>
                      <a:pt x="466" y="1583"/>
                      <a:pt x="466" y="1583"/>
                    </a:cubicBezTo>
                    <a:cubicBezTo>
                      <a:pt x="503" y="1639"/>
                      <a:pt x="503" y="1639"/>
                      <a:pt x="503" y="1639"/>
                    </a:cubicBezTo>
                    <a:cubicBezTo>
                      <a:pt x="540" y="1713"/>
                      <a:pt x="540" y="1713"/>
                      <a:pt x="540" y="1713"/>
                    </a:cubicBezTo>
                    <a:cubicBezTo>
                      <a:pt x="559" y="1769"/>
                      <a:pt x="559" y="1769"/>
                      <a:pt x="559" y="1769"/>
                    </a:cubicBezTo>
                    <a:cubicBezTo>
                      <a:pt x="596" y="1824"/>
                      <a:pt x="596" y="1824"/>
                      <a:pt x="596" y="1824"/>
                    </a:cubicBezTo>
                    <a:cubicBezTo>
                      <a:pt x="633" y="1880"/>
                      <a:pt x="633" y="1880"/>
                      <a:pt x="633" y="1880"/>
                    </a:cubicBezTo>
                    <a:cubicBezTo>
                      <a:pt x="652" y="1936"/>
                      <a:pt x="652" y="1936"/>
                      <a:pt x="652" y="1936"/>
                    </a:cubicBezTo>
                    <a:cubicBezTo>
                      <a:pt x="745" y="2122"/>
                      <a:pt x="745" y="2122"/>
                      <a:pt x="745" y="2122"/>
                    </a:cubicBezTo>
                    <a:cubicBezTo>
                      <a:pt x="782" y="2178"/>
                      <a:pt x="782" y="2178"/>
                      <a:pt x="782" y="2178"/>
                    </a:cubicBezTo>
                    <a:cubicBezTo>
                      <a:pt x="820" y="2234"/>
                      <a:pt x="820" y="2234"/>
                      <a:pt x="820" y="2234"/>
                    </a:cubicBezTo>
                    <a:cubicBezTo>
                      <a:pt x="838" y="2290"/>
                      <a:pt x="838" y="2290"/>
                      <a:pt x="838" y="2290"/>
                    </a:cubicBezTo>
                    <a:cubicBezTo>
                      <a:pt x="875" y="2346"/>
                      <a:pt x="875" y="2346"/>
                      <a:pt x="875" y="2346"/>
                    </a:cubicBezTo>
                    <a:cubicBezTo>
                      <a:pt x="913" y="2420"/>
                      <a:pt x="913" y="2420"/>
                      <a:pt x="913" y="2420"/>
                    </a:cubicBezTo>
                    <a:cubicBezTo>
                      <a:pt x="931" y="2476"/>
                      <a:pt x="931" y="2476"/>
                      <a:pt x="931" y="2476"/>
                    </a:cubicBezTo>
                    <a:cubicBezTo>
                      <a:pt x="969" y="2532"/>
                      <a:pt x="969" y="2532"/>
                      <a:pt x="969" y="2532"/>
                    </a:cubicBezTo>
                    <a:cubicBezTo>
                      <a:pt x="987" y="2569"/>
                      <a:pt x="987" y="2569"/>
                      <a:pt x="987" y="2569"/>
                    </a:cubicBezTo>
                    <a:lnTo>
                      <a:pt x="987" y="2569"/>
                    </a:lnTo>
                    <a:cubicBezTo>
                      <a:pt x="987" y="2216"/>
                      <a:pt x="987" y="2216"/>
                      <a:pt x="987" y="2216"/>
                    </a:cubicBezTo>
                    <a:lnTo>
                      <a:pt x="987" y="2216"/>
                    </a:lnTo>
                    <a:lnTo>
                      <a:pt x="987" y="2216"/>
                    </a:lnTo>
                    <a:cubicBezTo>
                      <a:pt x="987" y="2160"/>
                      <a:pt x="987" y="2160"/>
                      <a:pt x="987" y="2160"/>
                    </a:cubicBezTo>
                    <a:cubicBezTo>
                      <a:pt x="969" y="2178"/>
                      <a:pt x="969" y="2178"/>
                      <a:pt x="969" y="2178"/>
                    </a:cubicBezTo>
                    <a:cubicBezTo>
                      <a:pt x="949" y="2122"/>
                      <a:pt x="949" y="2122"/>
                      <a:pt x="949" y="2122"/>
                    </a:cubicBezTo>
                    <a:cubicBezTo>
                      <a:pt x="987" y="2104"/>
                      <a:pt x="987" y="2104"/>
                      <a:pt x="987" y="2104"/>
                    </a:cubicBezTo>
                    <a:cubicBezTo>
                      <a:pt x="987" y="2048"/>
                      <a:pt x="987" y="2048"/>
                      <a:pt x="987" y="2048"/>
                    </a:cubicBezTo>
                    <a:cubicBezTo>
                      <a:pt x="931" y="2085"/>
                      <a:pt x="931" y="2085"/>
                      <a:pt x="931" y="2085"/>
                    </a:cubicBezTo>
                    <a:cubicBezTo>
                      <a:pt x="894" y="2048"/>
                      <a:pt x="894" y="2048"/>
                      <a:pt x="894" y="2048"/>
                    </a:cubicBezTo>
                    <a:cubicBezTo>
                      <a:pt x="987" y="1993"/>
                      <a:pt x="987" y="1993"/>
                      <a:pt x="987" y="1993"/>
                    </a:cubicBezTo>
                    <a:cubicBezTo>
                      <a:pt x="987" y="1936"/>
                      <a:pt x="987" y="1936"/>
                      <a:pt x="987" y="1936"/>
                    </a:cubicBezTo>
                    <a:cubicBezTo>
                      <a:pt x="875" y="2011"/>
                      <a:pt x="875" y="2011"/>
                      <a:pt x="875" y="2011"/>
                    </a:cubicBezTo>
                    <a:cubicBezTo>
                      <a:pt x="857" y="1955"/>
                      <a:pt x="857" y="1955"/>
                      <a:pt x="857" y="1955"/>
                    </a:cubicBezTo>
                    <a:cubicBezTo>
                      <a:pt x="987" y="1880"/>
                      <a:pt x="987" y="1880"/>
                      <a:pt x="987" y="1880"/>
                    </a:cubicBezTo>
                    <a:cubicBezTo>
                      <a:pt x="987" y="1824"/>
                      <a:pt x="987" y="1824"/>
                      <a:pt x="987" y="1824"/>
                    </a:cubicBezTo>
                    <a:cubicBezTo>
                      <a:pt x="838" y="1918"/>
                      <a:pt x="838" y="1918"/>
                      <a:pt x="838" y="1918"/>
                    </a:cubicBezTo>
                    <a:cubicBezTo>
                      <a:pt x="820" y="1880"/>
                      <a:pt x="820" y="1880"/>
                      <a:pt x="820" y="1880"/>
                    </a:cubicBezTo>
                    <a:cubicBezTo>
                      <a:pt x="987" y="1788"/>
                      <a:pt x="987" y="1788"/>
                      <a:pt x="987" y="1788"/>
                    </a:cubicBezTo>
                    <a:cubicBezTo>
                      <a:pt x="987" y="1732"/>
                      <a:pt x="987" y="1732"/>
                      <a:pt x="987" y="1732"/>
                    </a:cubicBezTo>
                    <a:cubicBezTo>
                      <a:pt x="782" y="1844"/>
                      <a:pt x="782" y="1844"/>
                      <a:pt x="782" y="1844"/>
                    </a:cubicBezTo>
                    <a:cubicBezTo>
                      <a:pt x="764" y="1788"/>
                      <a:pt x="764" y="1788"/>
                      <a:pt x="764" y="1788"/>
                    </a:cubicBezTo>
                    <a:cubicBezTo>
                      <a:pt x="987" y="1676"/>
                      <a:pt x="987" y="1676"/>
                      <a:pt x="987" y="1676"/>
                    </a:cubicBezTo>
                    <a:cubicBezTo>
                      <a:pt x="987" y="1620"/>
                      <a:pt x="987" y="1620"/>
                      <a:pt x="987" y="1620"/>
                    </a:cubicBezTo>
                    <a:cubicBezTo>
                      <a:pt x="745" y="1750"/>
                      <a:pt x="745" y="1750"/>
                      <a:pt x="745" y="1750"/>
                    </a:cubicBezTo>
                    <a:cubicBezTo>
                      <a:pt x="726" y="1713"/>
                      <a:pt x="726" y="1713"/>
                      <a:pt x="726" y="1713"/>
                    </a:cubicBezTo>
                    <a:cubicBezTo>
                      <a:pt x="987" y="1564"/>
                      <a:pt x="987" y="1564"/>
                      <a:pt x="987" y="1564"/>
                    </a:cubicBezTo>
                    <a:cubicBezTo>
                      <a:pt x="987" y="1508"/>
                      <a:pt x="987" y="1508"/>
                      <a:pt x="987" y="1508"/>
                    </a:cubicBezTo>
                    <a:cubicBezTo>
                      <a:pt x="708" y="1657"/>
                      <a:pt x="708" y="1657"/>
                      <a:pt x="708" y="1657"/>
                    </a:cubicBezTo>
                    <a:cubicBezTo>
                      <a:pt x="671" y="1620"/>
                      <a:pt x="671" y="1620"/>
                      <a:pt x="671" y="1620"/>
                    </a:cubicBezTo>
                    <a:cubicBezTo>
                      <a:pt x="987" y="1452"/>
                      <a:pt x="987" y="1452"/>
                      <a:pt x="987" y="1452"/>
                    </a:cubicBezTo>
                    <a:cubicBezTo>
                      <a:pt x="987" y="1303"/>
                      <a:pt x="987" y="1303"/>
                      <a:pt x="987" y="1303"/>
                    </a:cubicBezTo>
                    <a:cubicBezTo>
                      <a:pt x="615" y="1490"/>
                      <a:pt x="615" y="1490"/>
                      <a:pt x="615" y="1490"/>
                    </a:cubicBezTo>
                    <a:cubicBezTo>
                      <a:pt x="596" y="1452"/>
                      <a:pt x="596" y="1452"/>
                      <a:pt x="596" y="1452"/>
                    </a:cubicBezTo>
                    <a:cubicBezTo>
                      <a:pt x="987" y="1248"/>
                      <a:pt x="987" y="1248"/>
                      <a:pt x="987" y="1248"/>
                    </a:cubicBezTo>
                    <a:cubicBezTo>
                      <a:pt x="987" y="1192"/>
                      <a:pt x="987" y="1192"/>
                      <a:pt x="987" y="1192"/>
                    </a:cubicBezTo>
                    <a:cubicBezTo>
                      <a:pt x="949" y="1210"/>
                      <a:pt x="949" y="1210"/>
                      <a:pt x="949" y="1210"/>
                    </a:cubicBezTo>
                    <a:cubicBezTo>
                      <a:pt x="931" y="1173"/>
                      <a:pt x="931" y="1173"/>
                      <a:pt x="931" y="1173"/>
                    </a:cubicBezTo>
                    <a:cubicBezTo>
                      <a:pt x="987" y="1136"/>
                      <a:pt x="987" y="1136"/>
                      <a:pt x="987" y="1136"/>
                    </a:cubicBezTo>
                    <a:cubicBezTo>
                      <a:pt x="987" y="1080"/>
                      <a:pt x="987" y="1080"/>
                      <a:pt x="987" y="1080"/>
                    </a:cubicBezTo>
                    <a:cubicBezTo>
                      <a:pt x="913" y="1136"/>
                      <a:pt x="913" y="1136"/>
                      <a:pt x="913" y="1136"/>
                    </a:cubicBezTo>
                    <a:cubicBezTo>
                      <a:pt x="894" y="1080"/>
                      <a:pt x="894" y="1080"/>
                      <a:pt x="894" y="1080"/>
                    </a:cubicBezTo>
                    <a:cubicBezTo>
                      <a:pt x="987" y="1024"/>
                      <a:pt x="987" y="1024"/>
                      <a:pt x="987" y="1024"/>
                    </a:cubicBezTo>
                    <a:cubicBezTo>
                      <a:pt x="1005" y="1005"/>
                      <a:pt x="1005" y="987"/>
                      <a:pt x="1024" y="968"/>
                    </a:cubicBezTo>
                    <a:cubicBezTo>
                      <a:pt x="857" y="1043"/>
                      <a:pt x="857" y="1043"/>
                      <a:pt x="857" y="1043"/>
                    </a:cubicBezTo>
                    <a:cubicBezTo>
                      <a:pt x="838" y="1005"/>
                      <a:pt x="838" y="1005"/>
                      <a:pt x="838" y="1005"/>
                    </a:cubicBezTo>
                    <a:cubicBezTo>
                      <a:pt x="1471" y="670"/>
                      <a:pt x="1471" y="670"/>
                      <a:pt x="1471" y="670"/>
                    </a:cubicBezTo>
                    <a:cubicBezTo>
                      <a:pt x="1490" y="707"/>
                      <a:pt x="1490" y="707"/>
                      <a:pt x="1490" y="707"/>
                    </a:cubicBezTo>
                    <a:cubicBezTo>
                      <a:pt x="1154" y="894"/>
                      <a:pt x="1154" y="894"/>
                      <a:pt x="1154" y="894"/>
                    </a:cubicBezTo>
                    <a:cubicBezTo>
                      <a:pt x="1247" y="894"/>
                      <a:pt x="1247" y="894"/>
                      <a:pt x="1247" y="894"/>
                    </a:cubicBezTo>
                    <a:cubicBezTo>
                      <a:pt x="1527" y="745"/>
                      <a:pt x="1527" y="745"/>
                      <a:pt x="1527" y="745"/>
                    </a:cubicBezTo>
                    <a:cubicBezTo>
                      <a:pt x="1545" y="782"/>
                      <a:pt x="1545" y="782"/>
                      <a:pt x="1545" y="782"/>
                    </a:cubicBezTo>
                    <a:cubicBezTo>
                      <a:pt x="1359" y="894"/>
                      <a:pt x="1359" y="894"/>
                      <a:pt x="1359" y="894"/>
                    </a:cubicBezTo>
                    <a:cubicBezTo>
                      <a:pt x="1452" y="894"/>
                      <a:pt x="1452" y="894"/>
                      <a:pt x="1452" y="894"/>
                    </a:cubicBezTo>
                    <a:cubicBezTo>
                      <a:pt x="1564" y="838"/>
                      <a:pt x="1564" y="838"/>
                      <a:pt x="1564" y="838"/>
                    </a:cubicBezTo>
                    <a:cubicBezTo>
                      <a:pt x="1583" y="875"/>
                      <a:pt x="1583" y="875"/>
                      <a:pt x="1583" y="875"/>
                    </a:cubicBezTo>
                    <a:cubicBezTo>
                      <a:pt x="1564" y="894"/>
                      <a:pt x="1564" y="894"/>
                      <a:pt x="1564" y="894"/>
                    </a:cubicBezTo>
                    <a:cubicBezTo>
                      <a:pt x="1750" y="894"/>
                      <a:pt x="1750" y="894"/>
                      <a:pt x="1750" y="894"/>
                    </a:cubicBezTo>
                    <a:cubicBezTo>
                      <a:pt x="1750" y="875"/>
                      <a:pt x="1750" y="875"/>
                      <a:pt x="1750" y="875"/>
                    </a:cubicBezTo>
                    <a:cubicBezTo>
                      <a:pt x="1303" y="0"/>
                      <a:pt x="1303" y="0"/>
                      <a:pt x="1303" y="0"/>
                    </a:cubicBezTo>
                    <a:lnTo>
                      <a:pt x="559" y="1434"/>
                    </a:lnTo>
                  </a:path>
                </a:pathLst>
              </a:custGeom>
              <a:solidFill>
                <a:srgbClr val="E1E6E7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iṧḻiḑê"/>
              <p:cNvSpPr/>
              <p:nvPr/>
            </p:nvSpPr>
            <p:spPr bwMode="auto">
              <a:xfrm>
                <a:off x="6869113" y="2062163"/>
                <a:ext cx="295275" cy="180975"/>
              </a:xfrm>
              <a:custGeom>
                <a:avLst/>
                <a:gdLst>
                  <a:gd name="T0" fmla="*/ 763 w 820"/>
                  <a:gd name="T1" fmla="*/ 0 h 503"/>
                  <a:gd name="T2" fmla="*/ 0 w 820"/>
                  <a:gd name="T3" fmla="*/ 409 h 503"/>
                  <a:gd name="T4" fmla="*/ 37 w 820"/>
                  <a:gd name="T5" fmla="*/ 502 h 503"/>
                  <a:gd name="T6" fmla="*/ 819 w 820"/>
                  <a:gd name="T7" fmla="*/ 93 h 503"/>
                  <a:gd name="T8" fmla="*/ 763 w 820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503">
                    <a:moveTo>
                      <a:pt x="763" y="0"/>
                    </a:moveTo>
                    <a:lnTo>
                      <a:pt x="0" y="409"/>
                    </a:lnTo>
                    <a:lnTo>
                      <a:pt x="37" y="502"/>
                    </a:lnTo>
                    <a:lnTo>
                      <a:pt x="819" y="93"/>
                    </a:lnTo>
                    <a:lnTo>
                      <a:pt x="76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ïšlïḓe"/>
              <p:cNvSpPr/>
              <p:nvPr/>
            </p:nvSpPr>
            <p:spPr bwMode="auto">
              <a:xfrm>
                <a:off x="6869113" y="2062163"/>
                <a:ext cx="295275" cy="180975"/>
              </a:xfrm>
              <a:custGeom>
                <a:avLst/>
                <a:gdLst>
                  <a:gd name="T0" fmla="*/ 763 w 820"/>
                  <a:gd name="T1" fmla="*/ 0 h 503"/>
                  <a:gd name="T2" fmla="*/ 0 w 820"/>
                  <a:gd name="T3" fmla="*/ 409 h 503"/>
                  <a:gd name="T4" fmla="*/ 37 w 820"/>
                  <a:gd name="T5" fmla="*/ 502 h 503"/>
                  <a:gd name="T6" fmla="*/ 819 w 820"/>
                  <a:gd name="T7" fmla="*/ 93 h 503"/>
                  <a:gd name="T8" fmla="*/ 763 w 820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503">
                    <a:moveTo>
                      <a:pt x="763" y="0"/>
                    </a:moveTo>
                    <a:lnTo>
                      <a:pt x="0" y="409"/>
                    </a:lnTo>
                    <a:lnTo>
                      <a:pt x="37" y="502"/>
                    </a:lnTo>
                    <a:lnTo>
                      <a:pt x="819" y="93"/>
                    </a:lnTo>
                    <a:lnTo>
                      <a:pt x="76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i$liďe"/>
              <p:cNvSpPr/>
              <p:nvPr/>
            </p:nvSpPr>
            <p:spPr bwMode="auto">
              <a:xfrm>
                <a:off x="6997700" y="2116138"/>
                <a:ext cx="241300" cy="134937"/>
              </a:xfrm>
              <a:custGeom>
                <a:avLst/>
                <a:gdLst>
                  <a:gd name="T0" fmla="*/ 651 w 671"/>
                  <a:gd name="T1" fmla="*/ 0 h 373"/>
                  <a:gd name="T2" fmla="*/ 0 w 671"/>
                  <a:gd name="T3" fmla="*/ 335 h 373"/>
                  <a:gd name="T4" fmla="*/ 37 w 671"/>
                  <a:gd name="T5" fmla="*/ 372 h 373"/>
                  <a:gd name="T6" fmla="*/ 670 w 671"/>
                  <a:gd name="T7" fmla="*/ 37 h 373"/>
                  <a:gd name="T8" fmla="*/ 651 w 671"/>
                  <a:gd name="T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373">
                    <a:moveTo>
                      <a:pt x="651" y="0"/>
                    </a:moveTo>
                    <a:lnTo>
                      <a:pt x="0" y="335"/>
                    </a:lnTo>
                    <a:lnTo>
                      <a:pt x="37" y="372"/>
                    </a:lnTo>
                    <a:lnTo>
                      <a:pt x="670" y="37"/>
                    </a:lnTo>
                    <a:lnTo>
                      <a:pt x="65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ïSḷiḓe"/>
              <p:cNvSpPr/>
              <p:nvPr/>
            </p:nvSpPr>
            <p:spPr bwMode="auto">
              <a:xfrm>
                <a:off x="6997700" y="2116138"/>
                <a:ext cx="241300" cy="134937"/>
              </a:xfrm>
              <a:custGeom>
                <a:avLst/>
                <a:gdLst>
                  <a:gd name="T0" fmla="*/ 651 w 671"/>
                  <a:gd name="T1" fmla="*/ 0 h 373"/>
                  <a:gd name="T2" fmla="*/ 0 w 671"/>
                  <a:gd name="T3" fmla="*/ 335 h 373"/>
                  <a:gd name="T4" fmla="*/ 37 w 671"/>
                  <a:gd name="T5" fmla="*/ 372 h 373"/>
                  <a:gd name="T6" fmla="*/ 670 w 671"/>
                  <a:gd name="T7" fmla="*/ 37 h 373"/>
                  <a:gd name="T8" fmla="*/ 651 w 671"/>
                  <a:gd name="T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373">
                    <a:moveTo>
                      <a:pt x="651" y="0"/>
                    </a:moveTo>
                    <a:lnTo>
                      <a:pt x="0" y="335"/>
                    </a:lnTo>
                    <a:lnTo>
                      <a:pt x="37" y="372"/>
                    </a:lnTo>
                    <a:lnTo>
                      <a:pt x="670" y="37"/>
                    </a:lnTo>
                    <a:lnTo>
                      <a:pt x="65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îṥḻiḓê"/>
              <p:cNvSpPr/>
              <p:nvPr/>
            </p:nvSpPr>
            <p:spPr bwMode="auto">
              <a:xfrm>
                <a:off x="6856413" y="2243138"/>
                <a:ext cx="195262" cy="207962"/>
              </a:xfrm>
              <a:custGeom>
                <a:avLst/>
                <a:gdLst>
                  <a:gd name="T0" fmla="*/ 335 w 541"/>
                  <a:gd name="T1" fmla="*/ 0 h 579"/>
                  <a:gd name="T2" fmla="*/ 0 w 541"/>
                  <a:gd name="T3" fmla="*/ 187 h 579"/>
                  <a:gd name="T4" fmla="*/ 205 w 541"/>
                  <a:gd name="T5" fmla="*/ 578 h 579"/>
                  <a:gd name="T6" fmla="*/ 540 w 541"/>
                  <a:gd name="T7" fmla="*/ 392 h 579"/>
                  <a:gd name="T8" fmla="*/ 335 w 541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1" h="579">
                    <a:moveTo>
                      <a:pt x="335" y="0"/>
                    </a:moveTo>
                    <a:lnTo>
                      <a:pt x="0" y="187"/>
                    </a:lnTo>
                    <a:lnTo>
                      <a:pt x="205" y="578"/>
                    </a:lnTo>
                    <a:lnTo>
                      <a:pt x="540" y="392"/>
                    </a:lnTo>
                    <a:lnTo>
                      <a:pt x="335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iş1îde"/>
              <p:cNvSpPr/>
              <p:nvPr/>
            </p:nvSpPr>
            <p:spPr bwMode="auto">
              <a:xfrm>
                <a:off x="6856413" y="2243138"/>
                <a:ext cx="195262" cy="207962"/>
              </a:xfrm>
              <a:custGeom>
                <a:avLst/>
                <a:gdLst>
                  <a:gd name="T0" fmla="*/ 335 w 541"/>
                  <a:gd name="T1" fmla="*/ 0 h 579"/>
                  <a:gd name="T2" fmla="*/ 0 w 541"/>
                  <a:gd name="T3" fmla="*/ 187 h 579"/>
                  <a:gd name="T4" fmla="*/ 205 w 541"/>
                  <a:gd name="T5" fmla="*/ 578 h 579"/>
                  <a:gd name="T6" fmla="*/ 540 w 541"/>
                  <a:gd name="T7" fmla="*/ 392 h 579"/>
                  <a:gd name="T8" fmla="*/ 335 w 541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1" h="579">
                    <a:moveTo>
                      <a:pt x="335" y="0"/>
                    </a:moveTo>
                    <a:lnTo>
                      <a:pt x="0" y="187"/>
                    </a:lnTo>
                    <a:lnTo>
                      <a:pt x="205" y="578"/>
                    </a:lnTo>
                    <a:lnTo>
                      <a:pt x="540" y="392"/>
                    </a:lnTo>
                    <a:lnTo>
                      <a:pt x="335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îŝ1îḓe"/>
              <p:cNvSpPr/>
              <p:nvPr/>
            </p:nvSpPr>
            <p:spPr bwMode="auto">
              <a:xfrm>
                <a:off x="7016750" y="2143125"/>
                <a:ext cx="234950" cy="141288"/>
              </a:xfrm>
              <a:custGeom>
                <a:avLst/>
                <a:gdLst>
                  <a:gd name="T0" fmla="*/ 633 w 652"/>
                  <a:gd name="T1" fmla="*/ 0 h 392"/>
                  <a:gd name="T2" fmla="*/ 0 w 652"/>
                  <a:gd name="T3" fmla="*/ 335 h 392"/>
                  <a:gd name="T4" fmla="*/ 19 w 652"/>
                  <a:gd name="T5" fmla="*/ 391 h 392"/>
                  <a:gd name="T6" fmla="*/ 651 w 652"/>
                  <a:gd name="T7" fmla="*/ 37 h 392"/>
                  <a:gd name="T8" fmla="*/ 633 w 652"/>
                  <a:gd name="T9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33" y="0"/>
                    </a:moveTo>
                    <a:lnTo>
                      <a:pt x="0" y="335"/>
                    </a:lnTo>
                    <a:lnTo>
                      <a:pt x="19" y="391"/>
                    </a:lnTo>
                    <a:lnTo>
                      <a:pt x="651" y="37"/>
                    </a:lnTo>
                    <a:lnTo>
                      <a:pt x="63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íśḷîde"/>
              <p:cNvSpPr/>
              <p:nvPr/>
            </p:nvSpPr>
            <p:spPr bwMode="auto">
              <a:xfrm>
                <a:off x="7016750" y="2143125"/>
                <a:ext cx="234950" cy="141288"/>
              </a:xfrm>
              <a:custGeom>
                <a:avLst/>
                <a:gdLst>
                  <a:gd name="T0" fmla="*/ 633 w 652"/>
                  <a:gd name="T1" fmla="*/ 0 h 392"/>
                  <a:gd name="T2" fmla="*/ 0 w 652"/>
                  <a:gd name="T3" fmla="*/ 335 h 392"/>
                  <a:gd name="T4" fmla="*/ 19 w 652"/>
                  <a:gd name="T5" fmla="*/ 391 h 392"/>
                  <a:gd name="T6" fmla="*/ 651 w 652"/>
                  <a:gd name="T7" fmla="*/ 37 h 392"/>
                  <a:gd name="T8" fmla="*/ 633 w 652"/>
                  <a:gd name="T9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392">
                    <a:moveTo>
                      <a:pt x="633" y="0"/>
                    </a:moveTo>
                    <a:lnTo>
                      <a:pt x="0" y="335"/>
                    </a:lnTo>
                    <a:lnTo>
                      <a:pt x="19" y="391"/>
                    </a:lnTo>
                    <a:lnTo>
                      <a:pt x="651" y="37"/>
                    </a:lnTo>
                    <a:lnTo>
                      <a:pt x="63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ïṩḷîḍe"/>
              <p:cNvSpPr/>
              <p:nvPr/>
            </p:nvSpPr>
            <p:spPr bwMode="auto">
              <a:xfrm>
                <a:off x="7031038" y="2176463"/>
                <a:ext cx="234950" cy="134937"/>
              </a:xfrm>
              <a:custGeom>
                <a:avLst/>
                <a:gdLst>
                  <a:gd name="T0" fmla="*/ 633 w 653"/>
                  <a:gd name="T1" fmla="*/ 0 h 374"/>
                  <a:gd name="T2" fmla="*/ 633 w 653"/>
                  <a:gd name="T3" fmla="*/ 0 h 374"/>
                  <a:gd name="T4" fmla="*/ 0 w 653"/>
                  <a:gd name="T5" fmla="*/ 335 h 374"/>
                  <a:gd name="T6" fmla="*/ 19 w 653"/>
                  <a:gd name="T7" fmla="*/ 373 h 374"/>
                  <a:gd name="T8" fmla="*/ 186 w 653"/>
                  <a:gd name="T9" fmla="*/ 298 h 374"/>
                  <a:gd name="T10" fmla="*/ 316 w 653"/>
                  <a:gd name="T11" fmla="*/ 224 h 374"/>
                  <a:gd name="T12" fmla="*/ 316 w 653"/>
                  <a:gd name="T13" fmla="*/ 224 h 374"/>
                  <a:gd name="T14" fmla="*/ 652 w 653"/>
                  <a:gd name="T15" fmla="*/ 37 h 374"/>
                  <a:gd name="T16" fmla="*/ 633 w 653"/>
                  <a:gd name="T17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3" h="374">
                    <a:moveTo>
                      <a:pt x="633" y="0"/>
                    </a:moveTo>
                    <a:lnTo>
                      <a:pt x="633" y="0"/>
                    </a:lnTo>
                    <a:cubicBezTo>
                      <a:pt x="0" y="335"/>
                      <a:pt x="0" y="335"/>
                      <a:pt x="0" y="335"/>
                    </a:cubicBezTo>
                    <a:cubicBezTo>
                      <a:pt x="19" y="373"/>
                      <a:pt x="19" y="373"/>
                      <a:pt x="19" y="373"/>
                    </a:cubicBezTo>
                    <a:cubicBezTo>
                      <a:pt x="186" y="298"/>
                      <a:pt x="186" y="298"/>
                      <a:pt x="186" y="298"/>
                    </a:cubicBezTo>
                    <a:cubicBezTo>
                      <a:pt x="205" y="242"/>
                      <a:pt x="260" y="224"/>
                      <a:pt x="316" y="224"/>
                    </a:cubicBezTo>
                    <a:lnTo>
                      <a:pt x="316" y="224"/>
                    </a:lnTo>
                    <a:cubicBezTo>
                      <a:pt x="652" y="37"/>
                      <a:pt x="652" y="37"/>
                      <a:pt x="652" y="37"/>
                    </a:cubicBezTo>
                    <a:cubicBezTo>
                      <a:pt x="633" y="0"/>
                      <a:pt x="633" y="0"/>
                      <a:pt x="633" y="0"/>
                    </a:cubicBez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íS1îḍe"/>
              <p:cNvSpPr/>
              <p:nvPr/>
            </p:nvSpPr>
            <p:spPr bwMode="auto">
              <a:xfrm>
                <a:off x="7050088" y="2203450"/>
                <a:ext cx="234950" cy="141288"/>
              </a:xfrm>
              <a:custGeom>
                <a:avLst/>
                <a:gdLst>
                  <a:gd name="T0" fmla="*/ 93 w 652"/>
                  <a:gd name="T1" fmla="*/ 279 h 392"/>
                  <a:gd name="T2" fmla="*/ 93 w 652"/>
                  <a:gd name="T3" fmla="*/ 279 h 392"/>
                  <a:gd name="T4" fmla="*/ 0 w 652"/>
                  <a:gd name="T5" fmla="*/ 335 h 392"/>
                  <a:gd name="T6" fmla="*/ 19 w 652"/>
                  <a:gd name="T7" fmla="*/ 391 h 392"/>
                  <a:gd name="T8" fmla="*/ 93 w 652"/>
                  <a:gd name="T9" fmla="*/ 335 h 392"/>
                  <a:gd name="T10" fmla="*/ 93 w 652"/>
                  <a:gd name="T11" fmla="*/ 298 h 392"/>
                  <a:gd name="T12" fmla="*/ 93 w 652"/>
                  <a:gd name="T13" fmla="*/ 298 h 392"/>
                  <a:gd name="T14" fmla="*/ 93 w 652"/>
                  <a:gd name="T15" fmla="*/ 298 h 392"/>
                  <a:gd name="T16" fmla="*/ 93 w 652"/>
                  <a:gd name="T17" fmla="*/ 279 h 392"/>
                  <a:gd name="T18" fmla="*/ 633 w 652"/>
                  <a:gd name="T19" fmla="*/ 0 h 392"/>
                  <a:gd name="T20" fmla="*/ 633 w 652"/>
                  <a:gd name="T21" fmla="*/ 0 h 392"/>
                  <a:gd name="T22" fmla="*/ 353 w 652"/>
                  <a:gd name="T23" fmla="*/ 149 h 392"/>
                  <a:gd name="T24" fmla="*/ 465 w 652"/>
                  <a:gd name="T25" fmla="*/ 149 h 392"/>
                  <a:gd name="T26" fmla="*/ 651 w 652"/>
                  <a:gd name="T27" fmla="*/ 37 h 392"/>
                  <a:gd name="T28" fmla="*/ 633 w 652"/>
                  <a:gd name="T29" fmla="*/ 0 h 392"/>
                  <a:gd name="T30" fmla="*/ 93 w 652"/>
                  <a:gd name="T31" fmla="*/ 27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2" h="392">
                    <a:moveTo>
                      <a:pt x="93" y="279"/>
                    </a:moveTo>
                    <a:lnTo>
                      <a:pt x="93" y="279"/>
                    </a:lnTo>
                    <a:cubicBezTo>
                      <a:pt x="0" y="335"/>
                      <a:pt x="0" y="335"/>
                      <a:pt x="0" y="335"/>
                    </a:cubicBezTo>
                    <a:cubicBezTo>
                      <a:pt x="19" y="391"/>
                      <a:pt x="19" y="391"/>
                      <a:pt x="19" y="391"/>
                    </a:cubicBezTo>
                    <a:cubicBezTo>
                      <a:pt x="93" y="335"/>
                      <a:pt x="93" y="335"/>
                      <a:pt x="93" y="335"/>
                    </a:cubicBezTo>
                    <a:cubicBezTo>
                      <a:pt x="93" y="298"/>
                      <a:pt x="93" y="298"/>
                      <a:pt x="93" y="298"/>
                    </a:cubicBezTo>
                    <a:lnTo>
                      <a:pt x="93" y="298"/>
                    </a:lnTo>
                    <a:lnTo>
                      <a:pt x="93" y="298"/>
                    </a:lnTo>
                    <a:cubicBezTo>
                      <a:pt x="93" y="298"/>
                      <a:pt x="93" y="298"/>
                      <a:pt x="93" y="279"/>
                    </a:cubicBezTo>
                    <a:lnTo>
                      <a:pt x="633" y="0"/>
                    </a:lnTo>
                    <a:lnTo>
                      <a:pt x="633" y="0"/>
                    </a:lnTo>
                    <a:cubicBezTo>
                      <a:pt x="353" y="149"/>
                      <a:pt x="353" y="149"/>
                      <a:pt x="353" y="149"/>
                    </a:cubicBezTo>
                    <a:cubicBezTo>
                      <a:pt x="465" y="149"/>
                      <a:pt x="465" y="149"/>
                      <a:pt x="465" y="149"/>
                    </a:cubicBezTo>
                    <a:cubicBezTo>
                      <a:pt x="651" y="37"/>
                      <a:pt x="651" y="37"/>
                      <a:pt x="651" y="37"/>
                    </a:cubicBezTo>
                    <a:cubicBezTo>
                      <a:pt x="633" y="0"/>
                      <a:pt x="633" y="0"/>
                      <a:pt x="633" y="0"/>
                    </a:cubicBezTo>
                    <a:lnTo>
                      <a:pt x="93" y="279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ïŝ1iďê"/>
              <p:cNvSpPr/>
              <p:nvPr/>
            </p:nvSpPr>
            <p:spPr bwMode="auto">
              <a:xfrm>
                <a:off x="7064375" y="2236788"/>
                <a:ext cx="234950" cy="134937"/>
              </a:xfrm>
              <a:custGeom>
                <a:avLst/>
                <a:gdLst>
                  <a:gd name="T0" fmla="*/ 56 w 653"/>
                  <a:gd name="T1" fmla="*/ 298 h 373"/>
                  <a:gd name="T2" fmla="*/ 0 w 653"/>
                  <a:gd name="T3" fmla="*/ 335 h 373"/>
                  <a:gd name="T4" fmla="*/ 18 w 653"/>
                  <a:gd name="T5" fmla="*/ 372 h 373"/>
                  <a:gd name="T6" fmla="*/ 56 w 653"/>
                  <a:gd name="T7" fmla="*/ 354 h 373"/>
                  <a:gd name="T8" fmla="*/ 56 w 653"/>
                  <a:gd name="T9" fmla="*/ 298 h 373"/>
                  <a:gd name="T10" fmla="*/ 633 w 653"/>
                  <a:gd name="T11" fmla="*/ 0 h 373"/>
                  <a:gd name="T12" fmla="*/ 521 w 653"/>
                  <a:gd name="T13" fmla="*/ 56 h 373"/>
                  <a:gd name="T14" fmla="*/ 633 w 653"/>
                  <a:gd name="T15" fmla="*/ 56 h 373"/>
                  <a:gd name="T16" fmla="*/ 652 w 653"/>
                  <a:gd name="T17" fmla="*/ 37 h 373"/>
                  <a:gd name="T18" fmla="*/ 633 w 653"/>
                  <a:gd name="T1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3" h="373">
                    <a:moveTo>
                      <a:pt x="56" y="298"/>
                    </a:moveTo>
                    <a:lnTo>
                      <a:pt x="0" y="335"/>
                    </a:lnTo>
                    <a:lnTo>
                      <a:pt x="18" y="372"/>
                    </a:lnTo>
                    <a:lnTo>
                      <a:pt x="56" y="354"/>
                    </a:lnTo>
                    <a:lnTo>
                      <a:pt x="56" y="298"/>
                    </a:lnTo>
                    <a:close/>
                    <a:moveTo>
                      <a:pt x="633" y="0"/>
                    </a:moveTo>
                    <a:lnTo>
                      <a:pt x="521" y="56"/>
                    </a:lnTo>
                    <a:lnTo>
                      <a:pt x="633" y="56"/>
                    </a:lnTo>
                    <a:lnTo>
                      <a:pt x="652" y="37"/>
                    </a:lnTo>
                    <a:lnTo>
                      <a:pt x="633" y="0"/>
                    </a:lnTo>
                    <a:close/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iṩlíḑe"/>
              <p:cNvSpPr/>
              <p:nvPr/>
            </p:nvSpPr>
            <p:spPr bwMode="auto">
              <a:xfrm>
                <a:off x="7064375" y="2344738"/>
                <a:ext cx="20638" cy="26987"/>
              </a:xfrm>
              <a:custGeom>
                <a:avLst/>
                <a:gdLst>
                  <a:gd name="T0" fmla="*/ 56 w 57"/>
                  <a:gd name="T1" fmla="*/ 0 h 75"/>
                  <a:gd name="T2" fmla="*/ 0 w 57"/>
                  <a:gd name="T3" fmla="*/ 37 h 75"/>
                  <a:gd name="T4" fmla="*/ 18 w 57"/>
                  <a:gd name="T5" fmla="*/ 74 h 75"/>
                  <a:gd name="T6" fmla="*/ 56 w 57"/>
                  <a:gd name="T7" fmla="*/ 56 h 75"/>
                  <a:gd name="T8" fmla="*/ 56 w 57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5">
                    <a:moveTo>
                      <a:pt x="56" y="0"/>
                    </a:moveTo>
                    <a:lnTo>
                      <a:pt x="0" y="37"/>
                    </a:lnTo>
                    <a:lnTo>
                      <a:pt x="18" y="74"/>
                    </a:lnTo>
                    <a:lnTo>
                      <a:pt x="56" y="56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ï$lîḓè"/>
              <p:cNvSpPr/>
              <p:nvPr/>
            </p:nvSpPr>
            <p:spPr bwMode="auto">
              <a:xfrm>
                <a:off x="7251700" y="2236788"/>
                <a:ext cx="47625" cy="20637"/>
              </a:xfrm>
              <a:custGeom>
                <a:avLst/>
                <a:gdLst>
                  <a:gd name="T0" fmla="*/ 112 w 132"/>
                  <a:gd name="T1" fmla="*/ 0 h 57"/>
                  <a:gd name="T2" fmla="*/ 0 w 132"/>
                  <a:gd name="T3" fmla="*/ 56 h 57"/>
                  <a:gd name="T4" fmla="*/ 112 w 132"/>
                  <a:gd name="T5" fmla="*/ 56 h 57"/>
                  <a:gd name="T6" fmla="*/ 131 w 132"/>
                  <a:gd name="T7" fmla="*/ 37 h 57"/>
                  <a:gd name="T8" fmla="*/ 112 w 132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57">
                    <a:moveTo>
                      <a:pt x="112" y="0"/>
                    </a:moveTo>
                    <a:lnTo>
                      <a:pt x="0" y="56"/>
                    </a:lnTo>
                    <a:lnTo>
                      <a:pt x="112" y="56"/>
                    </a:lnTo>
                    <a:lnTo>
                      <a:pt x="131" y="37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îşļïḍè"/>
              <p:cNvSpPr/>
              <p:nvPr/>
            </p:nvSpPr>
            <p:spPr bwMode="auto">
              <a:xfrm>
                <a:off x="6943725" y="2384425"/>
                <a:ext cx="141288" cy="87313"/>
              </a:xfrm>
              <a:custGeom>
                <a:avLst/>
                <a:gdLst>
                  <a:gd name="T0" fmla="*/ 391 w 392"/>
                  <a:gd name="T1" fmla="*/ 0 h 243"/>
                  <a:gd name="T2" fmla="*/ 0 w 392"/>
                  <a:gd name="T3" fmla="*/ 204 h 243"/>
                  <a:gd name="T4" fmla="*/ 19 w 392"/>
                  <a:gd name="T5" fmla="*/ 242 h 243"/>
                  <a:gd name="T6" fmla="*/ 391 w 392"/>
                  <a:gd name="T7" fmla="*/ 55 h 243"/>
                  <a:gd name="T8" fmla="*/ 391 w 392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243">
                    <a:moveTo>
                      <a:pt x="391" y="0"/>
                    </a:moveTo>
                    <a:lnTo>
                      <a:pt x="0" y="204"/>
                    </a:lnTo>
                    <a:lnTo>
                      <a:pt x="19" y="242"/>
                    </a:lnTo>
                    <a:lnTo>
                      <a:pt x="391" y="55"/>
                    </a:lnTo>
                    <a:lnTo>
                      <a:pt x="39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iṥļide"/>
              <p:cNvSpPr/>
              <p:nvPr/>
            </p:nvSpPr>
            <p:spPr bwMode="auto">
              <a:xfrm>
                <a:off x="6943725" y="2384425"/>
                <a:ext cx="141288" cy="87313"/>
              </a:xfrm>
              <a:custGeom>
                <a:avLst/>
                <a:gdLst>
                  <a:gd name="T0" fmla="*/ 391 w 392"/>
                  <a:gd name="T1" fmla="*/ 0 h 243"/>
                  <a:gd name="T2" fmla="*/ 0 w 392"/>
                  <a:gd name="T3" fmla="*/ 204 h 243"/>
                  <a:gd name="T4" fmla="*/ 19 w 392"/>
                  <a:gd name="T5" fmla="*/ 242 h 243"/>
                  <a:gd name="T6" fmla="*/ 391 w 392"/>
                  <a:gd name="T7" fmla="*/ 55 h 243"/>
                  <a:gd name="T8" fmla="*/ 391 w 392"/>
                  <a:gd name="T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243">
                    <a:moveTo>
                      <a:pt x="391" y="0"/>
                    </a:moveTo>
                    <a:lnTo>
                      <a:pt x="0" y="204"/>
                    </a:lnTo>
                    <a:lnTo>
                      <a:pt x="19" y="242"/>
                    </a:lnTo>
                    <a:lnTo>
                      <a:pt x="391" y="55"/>
                    </a:lnTo>
                    <a:lnTo>
                      <a:pt x="39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ïşliḓe"/>
              <p:cNvSpPr/>
              <p:nvPr/>
            </p:nvSpPr>
            <p:spPr bwMode="auto">
              <a:xfrm>
                <a:off x="6970713" y="2457450"/>
                <a:ext cx="114300" cy="74613"/>
              </a:xfrm>
              <a:custGeom>
                <a:avLst/>
                <a:gdLst>
                  <a:gd name="T0" fmla="*/ 316 w 317"/>
                  <a:gd name="T1" fmla="*/ 0 h 206"/>
                  <a:gd name="T2" fmla="*/ 0 w 317"/>
                  <a:gd name="T3" fmla="*/ 168 h 206"/>
                  <a:gd name="T4" fmla="*/ 37 w 317"/>
                  <a:gd name="T5" fmla="*/ 205 h 206"/>
                  <a:gd name="T6" fmla="*/ 316 w 317"/>
                  <a:gd name="T7" fmla="*/ 56 h 206"/>
                  <a:gd name="T8" fmla="*/ 316 w 317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206">
                    <a:moveTo>
                      <a:pt x="316" y="0"/>
                    </a:moveTo>
                    <a:lnTo>
                      <a:pt x="0" y="168"/>
                    </a:lnTo>
                    <a:lnTo>
                      <a:pt x="37" y="205"/>
                    </a:lnTo>
                    <a:lnTo>
                      <a:pt x="316" y="56"/>
                    </a:lnTo>
                    <a:lnTo>
                      <a:pt x="316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ïSľïḑé"/>
              <p:cNvSpPr/>
              <p:nvPr/>
            </p:nvSpPr>
            <p:spPr bwMode="auto">
              <a:xfrm>
                <a:off x="6970713" y="2457450"/>
                <a:ext cx="114300" cy="74613"/>
              </a:xfrm>
              <a:custGeom>
                <a:avLst/>
                <a:gdLst>
                  <a:gd name="T0" fmla="*/ 316 w 317"/>
                  <a:gd name="T1" fmla="*/ 0 h 206"/>
                  <a:gd name="T2" fmla="*/ 0 w 317"/>
                  <a:gd name="T3" fmla="*/ 168 h 206"/>
                  <a:gd name="T4" fmla="*/ 37 w 317"/>
                  <a:gd name="T5" fmla="*/ 205 h 206"/>
                  <a:gd name="T6" fmla="*/ 316 w 317"/>
                  <a:gd name="T7" fmla="*/ 56 h 206"/>
                  <a:gd name="T8" fmla="*/ 316 w 317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206">
                    <a:moveTo>
                      <a:pt x="316" y="0"/>
                    </a:moveTo>
                    <a:lnTo>
                      <a:pt x="0" y="168"/>
                    </a:lnTo>
                    <a:lnTo>
                      <a:pt x="37" y="205"/>
                    </a:lnTo>
                    <a:lnTo>
                      <a:pt x="316" y="56"/>
                    </a:lnTo>
                    <a:lnTo>
                      <a:pt x="316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ïṩḷîḓe"/>
              <p:cNvSpPr/>
              <p:nvPr/>
            </p:nvSpPr>
            <p:spPr bwMode="auto">
              <a:xfrm>
                <a:off x="6989763" y="2498725"/>
                <a:ext cx="93662" cy="66675"/>
              </a:xfrm>
              <a:custGeom>
                <a:avLst/>
                <a:gdLst>
                  <a:gd name="T0" fmla="*/ 261 w 262"/>
                  <a:gd name="T1" fmla="*/ 0 h 187"/>
                  <a:gd name="T2" fmla="*/ 0 w 262"/>
                  <a:gd name="T3" fmla="*/ 149 h 187"/>
                  <a:gd name="T4" fmla="*/ 19 w 262"/>
                  <a:gd name="T5" fmla="*/ 186 h 187"/>
                  <a:gd name="T6" fmla="*/ 261 w 262"/>
                  <a:gd name="T7" fmla="*/ 56 h 187"/>
                  <a:gd name="T8" fmla="*/ 261 w 262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87">
                    <a:moveTo>
                      <a:pt x="261" y="0"/>
                    </a:moveTo>
                    <a:lnTo>
                      <a:pt x="0" y="149"/>
                    </a:lnTo>
                    <a:lnTo>
                      <a:pt x="19" y="186"/>
                    </a:lnTo>
                    <a:lnTo>
                      <a:pt x="261" y="56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îŝlîdè"/>
              <p:cNvSpPr/>
              <p:nvPr/>
            </p:nvSpPr>
            <p:spPr bwMode="auto">
              <a:xfrm>
                <a:off x="6989763" y="2498725"/>
                <a:ext cx="93662" cy="66675"/>
              </a:xfrm>
              <a:custGeom>
                <a:avLst/>
                <a:gdLst>
                  <a:gd name="T0" fmla="*/ 261 w 262"/>
                  <a:gd name="T1" fmla="*/ 0 h 187"/>
                  <a:gd name="T2" fmla="*/ 0 w 262"/>
                  <a:gd name="T3" fmla="*/ 149 h 187"/>
                  <a:gd name="T4" fmla="*/ 19 w 262"/>
                  <a:gd name="T5" fmla="*/ 186 h 187"/>
                  <a:gd name="T6" fmla="*/ 261 w 262"/>
                  <a:gd name="T7" fmla="*/ 56 h 187"/>
                  <a:gd name="T8" fmla="*/ 261 w 262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87">
                    <a:moveTo>
                      <a:pt x="261" y="0"/>
                    </a:moveTo>
                    <a:lnTo>
                      <a:pt x="0" y="149"/>
                    </a:lnTo>
                    <a:lnTo>
                      <a:pt x="19" y="186"/>
                    </a:lnTo>
                    <a:lnTo>
                      <a:pt x="261" y="56"/>
                    </a:lnTo>
                    <a:lnTo>
                      <a:pt x="261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îşľîdè"/>
              <p:cNvSpPr/>
              <p:nvPr/>
            </p:nvSpPr>
            <p:spPr bwMode="auto">
              <a:xfrm>
                <a:off x="7004050" y="2538413"/>
                <a:ext cx="80963" cy="60325"/>
              </a:xfrm>
              <a:custGeom>
                <a:avLst/>
                <a:gdLst>
                  <a:gd name="T0" fmla="*/ 223 w 224"/>
                  <a:gd name="T1" fmla="*/ 0 h 169"/>
                  <a:gd name="T2" fmla="*/ 0 w 224"/>
                  <a:gd name="T3" fmla="*/ 112 h 169"/>
                  <a:gd name="T4" fmla="*/ 18 w 224"/>
                  <a:gd name="T5" fmla="*/ 168 h 169"/>
                  <a:gd name="T6" fmla="*/ 223 w 224"/>
                  <a:gd name="T7" fmla="*/ 56 h 169"/>
                  <a:gd name="T8" fmla="*/ 223 w 224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169">
                    <a:moveTo>
                      <a:pt x="223" y="0"/>
                    </a:moveTo>
                    <a:lnTo>
                      <a:pt x="0" y="112"/>
                    </a:lnTo>
                    <a:lnTo>
                      <a:pt x="18" y="168"/>
                    </a:lnTo>
                    <a:lnTo>
                      <a:pt x="223" y="56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íSliḍé"/>
              <p:cNvSpPr/>
              <p:nvPr/>
            </p:nvSpPr>
            <p:spPr bwMode="auto">
              <a:xfrm>
                <a:off x="7004050" y="2538413"/>
                <a:ext cx="80963" cy="60325"/>
              </a:xfrm>
              <a:custGeom>
                <a:avLst/>
                <a:gdLst>
                  <a:gd name="T0" fmla="*/ 223 w 224"/>
                  <a:gd name="T1" fmla="*/ 0 h 169"/>
                  <a:gd name="T2" fmla="*/ 0 w 224"/>
                  <a:gd name="T3" fmla="*/ 112 h 169"/>
                  <a:gd name="T4" fmla="*/ 18 w 224"/>
                  <a:gd name="T5" fmla="*/ 168 h 169"/>
                  <a:gd name="T6" fmla="*/ 223 w 224"/>
                  <a:gd name="T7" fmla="*/ 56 h 169"/>
                  <a:gd name="T8" fmla="*/ 223 w 224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169">
                    <a:moveTo>
                      <a:pt x="223" y="0"/>
                    </a:moveTo>
                    <a:lnTo>
                      <a:pt x="0" y="112"/>
                    </a:lnTo>
                    <a:lnTo>
                      <a:pt x="18" y="168"/>
                    </a:lnTo>
                    <a:lnTo>
                      <a:pt x="223" y="56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ïṧļíḓê"/>
              <p:cNvSpPr/>
              <p:nvPr/>
            </p:nvSpPr>
            <p:spPr bwMode="auto">
              <a:xfrm>
                <a:off x="7024688" y="2579688"/>
                <a:ext cx="60325" cy="47625"/>
              </a:xfrm>
              <a:custGeom>
                <a:avLst/>
                <a:gdLst>
                  <a:gd name="T0" fmla="*/ 167 w 168"/>
                  <a:gd name="T1" fmla="*/ 0 h 131"/>
                  <a:gd name="T2" fmla="*/ 0 w 168"/>
                  <a:gd name="T3" fmla="*/ 92 h 131"/>
                  <a:gd name="T4" fmla="*/ 18 w 168"/>
                  <a:gd name="T5" fmla="*/ 130 h 131"/>
                  <a:gd name="T6" fmla="*/ 167 w 168"/>
                  <a:gd name="T7" fmla="*/ 36 h 131"/>
                  <a:gd name="T8" fmla="*/ 167 w 168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1">
                    <a:moveTo>
                      <a:pt x="167" y="0"/>
                    </a:moveTo>
                    <a:lnTo>
                      <a:pt x="0" y="92"/>
                    </a:lnTo>
                    <a:lnTo>
                      <a:pt x="18" y="130"/>
                    </a:lnTo>
                    <a:lnTo>
                      <a:pt x="167" y="36"/>
                    </a:lnTo>
                    <a:lnTo>
                      <a:pt x="167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ïŝľïďê"/>
              <p:cNvSpPr/>
              <p:nvPr/>
            </p:nvSpPr>
            <p:spPr bwMode="auto">
              <a:xfrm>
                <a:off x="7024688" y="2579688"/>
                <a:ext cx="60325" cy="47625"/>
              </a:xfrm>
              <a:custGeom>
                <a:avLst/>
                <a:gdLst>
                  <a:gd name="T0" fmla="*/ 167 w 168"/>
                  <a:gd name="T1" fmla="*/ 0 h 131"/>
                  <a:gd name="T2" fmla="*/ 0 w 168"/>
                  <a:gd name="T3" fmla="*/ 92 h 131"/>
                  <a:gd name="T4" fmla="*/ 18 w 168"/>
                  <a:gd name="T5" fmla="*/ 130 h 131"/>
                  <a:gd name="T6" fmla="*/ 167 w 168"/>
                  <a:gd name="T7" fmla="*/ 36 h 131"/>
                  <a:gd name="T8" fmla="*/ 167 w 168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1">
                    <a:moveTo>
                      <a:pt x="167" y="0"/>
                    </a:moveTo>
                    <a:lnTo>
                      <a:pt x="0" y="92"/>
                    </a:lnTo>
                    <a:lnTo>
                      <a:pt x="18" y="130"/>
                    </a:lnTo>
                    <a:lnTo>
                      <a:pt x="167" y="36"/>
                    </a:lnTo>
                    <a:lnTo>
                      <a:pt x="167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îṥḷíḋè"/>
              <p:cNvSpPr/>
              <p:nvPr/>
            </p:nvSpPr>
            <p:spPr bwMode="auto">
              <a:xfrm>
                <a:off x="7037388" y="2611438"/>
                <a:ext cx="47625" cy="47625"/>
              </a:xfrm>
              <a:custGeom>
                <a:avLst/>
                <a:gdLst>
                  <a:gd name="T0" fmla="*/ 130 w 131"/>
                  <a:gd name="T1" fmla="*/ 0 h 132"/>
                  <a:gd name="T2" fmla="*/ 0 w 131"/>
                  <a:gd name="T3" fmla="*/ 75 h 132"/>
                  <a:gd name="T4" fmla="*/ 18 w 131"/>
                  <a:gd name="T5" fmla="*/ 131 h 132"/>
                  <a:gd name="T6" fmla="*/ 130 w 131"/>
                  <a:gd name="T7" fmla="*/ 56 h 132"/>
                  <a:gd name="T8" fmla="*/ 130 w 131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2">
                    <a:moveTo>
                      <a:pt x="130" y="0"/>
                    </a:moveTo>
                    <a:lnTo>
                      <a:pt x="0" y="75"/>
                    </a:lnTo>
                    <a:lnTo>
                      <a:pt x="18" y="131"/>
                    </a:lnTo>
                    <a:lnTo>
                      <a:pt x="130" y="56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ïśḷïḑé"/>
              <p:cNvSpPr/>
              <p:nvPr/>
            </p:nvSpPr>
            <p:spPr bwMode="auto">
              <a:xfrm>
                <a:off x="7037388" y="2611438"/>
                <a:ext cx="47625" cy="47625"/>
              </a:xfrm>
              <a:custGeom>
                <a:avLst/>
                <a:gdLst>
                  <a:gd name="T0" fmla="*/ 130 w 131"/>
                  <a:gd name="T1" fmla="*/ 0 h 132"/>
                  <a:gd name="T2" fmla="*/ 0 w 131"/>
                  <a:gd name="T3" fmla="*/ 75 h 132"/>
                  <a:gd name="T4" fmla="*/ 18 w 131"/>
                  <a:gd name="T5" fmla="*/ 131 h 132"/>
                  <a:gd name="T6" fmla="*/ 130 w 131"/>
                  <a:gd name="T7" fmla="*/ 56 h 132"/>
                  <a:gd name="T8" fmla="*/ 130 w 131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2">
                    <a:moveTo>
                      <a:pt x="130" y="0"/>
                    </a:moveTo>
                    <a:lnTo>
                      <a:pt x="0" y="75"/>
                    </a:lnTo>
                    <a:lnTo>
                      <a:pt x="18" y="131"/>
                    </a:lnTo>
                    <a:lnTo>
                      <a:pt x="130" y="56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îś1iḑé"/>
              <p:cNvSpPr/>
              <p:nvPr/>
            </p:nvSpPr>
            <p:spPr bwMode="auto">
              <a:xfrm>
                <a:off x="7050088" y="2652713"/>
                <a:ext cx="33337" cy="33337"/>
              </a:xfrm>
              <a:custGeom>
                <a:avLst/>
                <a:gdLst>
                  <a:gd name="T0" fmla="*/ 93 w 94"/>
                  <a:gd name="T1" fmla="*/ 0 h 93"/>
                  <a:gd name="T2" fmla="*/ 0 w 94"/>
                  <a:gd name="T3" fmla="*/ 55 h 93"/>
                  <a:gd name="T4" fmla="*/ 37 w 94"/>
                  <a:gd name="T5" fmla="*/ 92 h 93"/>
                  <a:gd name="T6" fmla="*/ 93 w 94"/>
                  <a:gd name="T7" fmla="*/ 55 h 93"/>
                  <a:gd name="T8" fmla="*/ 93 w 94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93" y="0"/>
                    </a:moveTo>
                    <a:lnTo>
                      <a:pt x="0" y="55"/>
                    </a:lnTo>
                    <a:lnTo>
                      <a:pt x="37" y="92"/>
                    </a:lnTo>
                    <a:lnTo>
                      <a:pt x="93" y="55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íṧ1iḓê"/>
              <p:cNvSpPr/>
              <p:nvPr/>
            </p:nvSpPr>
            <p:spPr bwMode="auto">
              <a:xfrm>
                <a:off x="7050088" y="2652713"/>
                <a:ext cx="33337" cy="33337"/>
              </a:xfrm>
              <a:custGeom>
                <a:avLst/>
                <a:gdLst>
                  <a:gd name="T0" fmla="*/ 93 w 94"/>
                  <a:gd name="T1" fmla="*/ 0 h 93"/>
                  <a:gd name="T2" fmla="*/ 0 w 94"/>
                  <a:gd name="T3" fmla="*/ 55 h 93"/>
                  <a:gd name="T4" fmla="*/ 37 w 94"/>
                  <a:gd name="T5" fmla="*/ 92 h 93"/>
                  <a:gd name="T6" fmla="*/ 93 w 94"/>
                  <a:gd name="T7" fmla="*/ 55 h 93"/>
                  <a:gd name="T8" fmla="*/ 93 w 94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93" y="0"/>
                    </a:moveTo>
                    <a:lnTo>
                      <a:pt x="0" y="55"/>
                    </a:lnTo>
                    <a:lnTo>
                      <a:pt x="37" y="92"/>
                    </a:lnTo>
                    <a:lnTo>
                      <a:pt x="93" y="55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îṩḻíḓè"/>
              <p:cNvSpPr/>
              <p:nvPr/>
            </p:nvSpPr>
            <p:spPr bwMode="auto">
              <a:xfrm>
                <a:off x="7258050" y="3006725"/>
                <a:ext cx="14288" cy="7938"/>
              </a:xfrm>
              <a:custGeom>
                <a:avLst/>
                <a:gdLst>
                  <a:gd name="T0" fmla="*/ 0 w 38"/>
                  <a:gd name="T1" fmla="*/ 0 h 20"/>
                  <a:gd name="T2" fmla="*/ 0 w 38"/>
                  <a:gd name="T3" fmla="*/ 0 h 20"/>
                  <a:gd name="T4" fmla="*/ 37 w 38"/>
                  <a:gd name="T5" fmla="*/ 19 h 20"/>
                  <a:gd name="T6" fmla="*/ 0 w 38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0">
                    <a:moveTo>
                      <a:pt x="0" y="0"/>
                    </a:moveTo>
                    <a:lnTo>
                      <a:pt x="0" y="0"/>
                    </a:lnTo>
                    <a:lnTo>
                      <a:pt x="37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iṣḻídè"/>
              <p:cNvSpPr/>
              <p:nvPr/>
            </p:nvSpPr>
            <p:spPr bwMode="auto">
              <a:xfrm>
                <a:off x="7258050" y="3006725"/>
                <a:ext cx="14288" cy="7938"/>
              </a:xfrm>
              <a:custGeom>
                <a:avLst/>
                <a:gdLst>
                  <a:gd name="T0" fmla="*/ 0 w 38"/>
                  <a:gd name="T1" fmla="*/ 0 h 20"/>
                  <a:gd name="T2" fmla="*/ 0 w 38"/>
                  <a:gd name="T3" fmla="*/ 0 h 20"/>
                  <a:gd name="T4" fmla="*/ 37 w 38"/>
                  <a:gd name="T5" fmla="*/ 19 h 20"/>
                  <a:gd name="T6" fmla="*/ 0 w 38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0">
                    <a:moveTo>
                      <a:pt x="0" y="0"/>
                    </a:moveTo>
                    <a:lnTo>
                      <a:pt x="0" y="0"/>
                    </a:lnTo>
                    <a:lnTo>
                      <a:pt x="37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îSḷïḋe"/>
              <p:cNvSpPr/>
              <p:nvPr/>
            </p:nvSpPr>
            <p:spPr bwMode="auto">
              <a:xfrm>
                <a:off x="7258050" y="3006725"/>
                <a:ext cx="14288" cy="7938"/>
              </a:xfrm>
              <a:custGeom>
                <a:avLst/>
                <a:gdLst>
                  <a:gd name="T0" fmla="*/ 37 w 38"/>
                  <a:gd name="T1" fmla="*/ 0 h 20"/>
                  <a:gd name="T2" fmla="*/ 0 w 38"/>
                  <a:gd name="T3" fmla="*/ 0 h 20"/>
                  <a:gd name="T4" fmla="*/ 37 w 38"/>
                  <a:gd name="T5" fmla="*/ 19 h 20"/>
                  <a:gd name="T6" fmla="*/ 37 w 38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0">
                    <a:moveTo>
                      <a:pt x="37" y="0"/>
                    </a:moveTo>
                    <a:lnTo>
                      <a:pt x="0" y="0"/>
                    </a:lnTo>
                    <a:lnTo>
                      <a:pt x="37" y="19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D8DCD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ïSlïḑé"/>
              <p:cNvSpPr/>
              <p:nvPr/>
            </p:nvSpPr>
            <p:spPr bwMode="auto">
              <a:xfrm>
                <a:off x="7258050" y="3006725"/>
                <a:ext cx="14288" cy="7938"/>
              </a:xfrm>
              <a:custGeom>
                <a:avLst/>
                <a:gdLst>
                  <a:gd name="T0" fmla="*/ 37 w 38"/>
                  <a:gd name="T1" fmla="*/ 0 h 20"/>
                  <a:gd name="T2" fmla="*/ 0 w 38"/>
                  <a:gd name="T3" fmla="*/ 0 h 20"/>
                  <a:gd name="T4" fmla="*/ 37 w 38"/>
                  <a:gd name="T5" fmla="*/ 19 h 20"/>
                  <a:gd name="T6" fmla="*/ 37 w 38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0">
                    <a:moveTo>
                      <a:pt x="37" y="0"/>
                    </a:moveTo>
                    <a:lnTo>
                      <a:pt x="0" y="0"/>
                    </a:lnTo>
                    <a:lnTo>
                      <a:pt x="37" y="19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D8DCD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îšlîḑe"/>
              <p:cNvSpPr/>
              <p:nvPr/>
            </p:nvSpPr>
            <p:spPr bwMode="auto">
              <a:xfrm>
                <a:off x="7070725" y="2692400"/>
                <a:ext cx="14288" cy="26988"/>
              </a:xfrm>
              <a:custGeom>
                <a:avLst/>
                <a:gdLst>
                  <a:gd name="T0" fmla="*/ 38 w 39"/>
                  <a:gd name="T1" fmla="*/ 0 h 75"/>
                  <a:gd name="T2" fmla="*/ 0 w 39"/>
                  <a:gd name="T3" fmla="*/ 18 h 75"/>
                  <a:gd name="T4" fmla="*/ 20 w 39"/>
                  <a:gd name="T5" fmla="*/ 74 h 75"/>
                  <a:gd name="T6" fmla="*/ 38 w 39"/>
                  <a:gd name="T7" fmla="*/ 56 h 75"/>
                  <a:gd name="T8" fmla="*/ 38 w 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75">
                    <a:moveTo>
                      <a:pt x="38" y="0"/>
                    </a:moveTo>
                    <a:lnTo>
                      <a:pt x="0" y="18"/>
                    </a:lnTo>
                    <a:lnTo>
                      <a:pt x="20" y="74"/>
                    </a:lnTo>
                    <a:lnTo>
                      <a:pt x="38" y="56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ïṣḷïḓê"/>
              <p:cNvSpPr/>
              <p:nvPr/>
            </p:nvSpPr>
            <p:spPr bwMode="auto">
              <a:xfrm>
                <a:off x="7070725" y="2692400"/>
                <a:ext cx="14288" cy="26988"/>
              </a:xfrm>
              <a:custGeom>
                <a:avLst/>
                <a:gdLst>
                  <a:gd name="T0" fmla="*/ 38 w 39"/>
                  <a:gd name="T1" fmla="*/ 0 h 75"/>
                  <a:gd name="T2" fmla="*/ 0 w 39"/>
                  <a:gd name="T3" fmla="*/ 18 h 75"/>
                  <a:gd name="T4" fmla="*/ 20 w 39"/>
                  <a:gd name="T5" fmla="*/ 74 h 75"/>
                  <a:gd name="T6" fmla="*/ 38 w 39"/>
                  <a:gd name="T7" fmla="*/ 56 h 75"/>
                  <a:gd name="T8" fmla="*/ 38 w 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75">
                    <a:moveTo>
                      <a:pt x="38" y="0"/>
                    </a:moveTo>
                    <a:lnTo>
                      <a:pt x="0" y="18"/>
                    </a:lnTo>
                    <a:lnTo>
                      <a:pt x="20" y="74"/>
                    </a:lnTo>
                    <a:lnTo>
                      <a:pt x="38" y="56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íṡļíḑê"/>
              <p:cNvSpPr/>
              <p:nvPr/>
            </p:nvSpPr>
            <p:spPr bwMode="auto">
              <a:xfrm>
                <a:off x="7083425" y="273367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îślîḑé"/>
              <p:cNvSpPr/>
              <p:nvPr/>
            </p:nvSpPr>
            <p:spPr bwMode="auto">
              <a:xfrm>
                <a:off x="7083425" y="273367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364C6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ïṡľidé"/>
              <p:cNvSpPr/>
              <p:nvPr/>
            </p:nvSpPr>
            <p:spPr bwMode="auto">
              <a:xfrm>
                <a:off x="7358063" y="2116138"/>
                <a:ext cx="536575" cy="141287"/>
              </a:xfrm>
              <a:custGeom>
                <a:avLst/>
                <a:gdLst>
                  <a:gd name="T0" fmla="*/ 1341 w 1491"/>
                  <a:gd name="T1" fmla="*/ 0 h 392"/>
                  <a:gd name="T2" fmla="*/ 1341 w 1491"/>
                  <a:gd name="T3" fmla="*/ 0 h 392"/>
                  <a:gd name="T4" fmla="*/ 168 w 1491"/>
                  <a:gd name="T5" fmla="*/ 0 h 392"/>
                  <a:gd name="T6" fmla="*/ 0 w 1491"/>
                  <a:gd name="T7" fmla="*/ 149 h 392"/>
                  <a:gd name="T8" fmla="*/ 0 w 1491"/>
                  <a:gd name="T9" fmla="*/ 372 h 392"/>
                  <a:gd name="T10" fmla="*/ 0 w 1491"/>
                  <a:gd name="T11" fmla="*/ 372 h 392"/>
                  <a:gd name="T12" fmla="*/ 0 w 1491"/>
                  <a:gd name="T13" fmla="*/ 391 h 392"/>
                  <a:gd name="T14" fmla="*/ 38 w 1491"/>
                  <a:gd name="T15" fmla="*/ 391 h 392"/>
                  <a:gd name="T16" fmla="*/ 38 w 1491"/>
                  <a:gd name="T17" fmla="*/ 335 h 392"/>
                  <a:gd name="T18" fmla="*/ 38 w 1491"/>
                  <a:gd name="T19" fmla="*/ 335 h 392"/>
                  <a:gd name="T20" fmla="*/ 187 w 1491"/>
                  <a:gd name="T21" fmla="*/ 186 h 392"/>
                  <a:gd name="T22" fmla="*/ 1323 w 1491"/>
                  <a:gd name="T23" fmla="*/ 186 h 392"/>
                  <a:gd name="T24" fmla="*/ 1472 w 1491"/>
                  <a:gd name="T25" fmla="*/ 335 h 392"/>
                  <a:gd name="T26" fmla="*/ 1472 w 1491"/>
                  <a:gd name="T27" fmla="*/ 391 h 392"/>
                  <a:gd name="T28" fmla="*/ 1490 w 1491"/>
                  <a:gd name="T29" fmla="*/ 391 h 392"/>
                  <a:gd name="T30" fmla="*/ 1490 w 1491"/>
                  <a:gd name="T31" fmla="*/ 149 h 392"/>
                  <a:gd name="T32" fmla="*/ 1341 w 1491"/>
                  <a:gd name="T33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1" h="392">
                    <a:moveTo>
                      <a:pt x="1341" y="0"/>
                    </a:moveTo>
                    <a:lnTo>
                      <a:pt x="1341" y="0"/>
                    </a:lnTo>
                    <a:cubicBezTo>
                      <a:pt x="168" y="0"/>
                      <a:pt x="168" y="0"/>
                      <a:pt x="168" y="0"/>
                    </a:cubicBezTo>
                    <a:cubicBezTo>
                      <a:pt x="75" y="0"/>
                      <a:pt x="0" y="74"/>
                      <a:pt x="0" y="149"/>
                    </a:cubicBezTo>
                    <a:cubicBezTo>
                      <a:pt x="0" y="372"/>
                      <a:pt x="0" y="372"/>
                      <a:pt x="0" y="372"/>
                    </a:cubicBezTo>
                    <a:lnTo>
                      <a:pt x="0" y="372"/>
                    </a:lnTo>
                    <a:cubicBezTo>
                      <a:pt x="0" y="391"/>
                      <a:pt x="0" y="391"/>
                      <a:pt x="0" y="391"/>
                    </a:cubicBezTo>
                    <a:cubicBezTo>
                      <a:pt x="38" y="391"/>
                      <a:pt x="38" y="391"/>
                      <a:pt x="38" y="391"/>
                    </a:cubicBezTo>
                    <a:cubicBezTo>
                      <a:pt x="38" y="335"/>
                      <a:pt x="38" y="335"/>
                      <a:pt x="38" y="335"/>
                    </a:cubicBezTo>
                    <a:lnTo>
                      <a:pt x="38" y="335"/>
                    </a:lnTo>
                    <a:cubicBezTo>
                      <a:pt x="38" y="260"/>
                      <a:pt x="112" y="186"/>
                      <a:pt x="187" y="186"/>
                    </a:cubicBezTo>
                    <a:cubicBezTo>
                      <a:pt x="1323" y="186"/>
                      <a:pt x="1323" y="186"/>
                      <a:pt x="1323" y="186"/>
                    </a:cubicBezTo>
                    <a:cubicBezTo>
                      <a:pt x="1397" y="186"/>
                      <a:pt x="1472" y="260"/>
                      <a:pt x="1472" y="335"/>
                    </a:cubicBezTo>
                    <a:cubicBezTo>
                      <a:pt x="1472" y="391"/>
                      <a:pt x="1472" y="391"/>
                      <a:pt x="1472" y="391"/>
                    </a:cubicBezTo>
                    <a:cubicBezTo>
                      <a:pt x="1490" y="391"/>
                      <a:pt x="1490" y="391"/>
                      <a:pt x="1490" y="391"/>
                    </a:cubicBezTo>
                    <a:cubicBezTo>
                      <a:pt x="1490" y="149"/>
                      <a:pt x="1490" y="149"/>
                      <a:pt x="1490" y="149"/>
                    </a:cubicBezTo>
                    <a:cubicBezTo>
                      <a:pt x="1490" y="74"/>
                      <a:pt x="1434" y="0"/>
                      <a:pt x="1341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îṧḷíḓê"/>
              <p:cNvSpPr/>
              <p:nvPr/>
            </p:nvSpPr>
            <p:spPr bwMode="auto">
              <a:xfrm>
                <a:off x="7083425" y="2311400"/>
                <a:ext cx="1092200" cy="696913"/>
              </a:xfrm>
              <a:custGeom>
                <a:avLst/>
                <a:gdLst>
                  <a:gd name="T0" fmla="*/ 0 w 3036"/>
                  <a:gd name="T1" fmla="*/ 0 h 1936"/>
                  <a:gd name="T2" fmla="*/ 0 w 3036"/>
                  <a:gd name="T3" fmla="*/ 0 h 1936"/>
                  <a:gd name="T4" fmla="*/ 0 w 3036"/>
                  <a:gd name="T5" fmla="*/ 0 h 1936"/>
                  <a:gd name="T6" fmla="*/ 0 w 3036"/>
                  <a:gd name="T7" fmla="*/ 37 h 1936"/>
                  <a:gd name="T8" fmla="*/ 0 w 3036"/>
                  <a:gd name="T9" fmla="*/ 93 h 1936"/>
                  <a:gd name="T10" fmla="*/ 0 w 3036"/>
                  <a:gd name="T11" fmla="*/ 149 h 1936"/>
                  <a:gd name="T12" fmla="*/ 0 w 3036"/>
                  <a:gd name="T13" fmla="*/ 205 h 1936"/>
                  <a:gd name="T14" fmla="*/ 0 w 3036"/>
                  <a:gd name="T15" fmla="*/ 260 h 1936"/>
                  <a:gd name="T16" fmla="*/ 0 w 3036"/>
                  <a:gd name="T17" fmla="*/ 409 h 1936"/>
                  <a:gd name="T18" fmla="*/ 0 w 3036"/>
                  <a:gd name="T19" fmla="*/ 465 h 1936"/>
                  <a:gd name="T20" fmla="*/ 0 w 3036"/>
                  <a:gd name="T21" fmla="*/ 521 h 1936"/>
                  <a:gd name="T22" fmla="*/ 0 w 3036"/>
                  <a:gd name="T23" fmla="*/ 577 h 1936"/>
                  <a:gd name="T24" fmla="*/ 0 w 3036"/>
                  <a:gd name="T25" fmla="*/ 633 h 1936"/>
                  <a:gd name="T26" fmla="*/ 0 w 3036"/>
                  <a:gd name="T27" fmla="*/ 689 h 1936"/>
                  <a:gd name="T28" fmla="*/ 0 w 3036"/>
                  <a:gd name="T29" fmla="*/ 745 h 1936"/>
                  <a:gd name="T30" fmla="*/ 0 w 3036"/>
                  <a:gd name="T31" fmla="*/ 781 h 1936"/>
                  <a:gd name="T32" fmla="*/ 0 w 3036"/>
                  <a:gd name="T33" fmla="*/ 837 h 1936"/>
                  <a:gd name="T34" fmla="*/ 0 w 3036"/>
                  <a:gd name="T35" fmla="*/ 893 h 1936"/>
                  <a:gd name="T36" fmla="*/ 0 w 3036"/>
                  <a:gd name="T37" fmla="*/ 950 h 1936"/>
                  <a:gd name="T38" fmla="*/ 0 w 3036"/>
                  <a:gd name="T39" fmla="*/ 1005 h 1936"/>
                  <a:gd name="T40" fmla="*/ 0 w 3036"/>
                  <a:gd name="T41" fmla="*/ 1061 h 1936"/>
                  <a:gd name="T42" fmla="*/ 0 w 3036"/>
                  <a:gd name="T43" fmla="*/ 1117 h 1936"/>
                  <a:gd name="T44" fmla="*/ 0 w 3036"/>
                  <a:gd name="T45" fmla="*/ 1173 h 1936"/>
                  <a:gd name="T46" fmla="*/ 0 w 3036"/>
                  <a:gd name="T47" fmla="*/ 1173 h 1936"/>
                  <a:gd name="T48" fmla="*/ 0 w 3036"/>
                  <a:gd name="T49" fmla="*/ 1526 h 1936"/>
                  <a:gd name="T50" fmla="*/ 0 w 3036"/>
                  <a:gd name="T51" fmla="*/ 1564 h 1936"/>
                  <a:gd name="T52" fmla="*/ 0 w 3036"/>
                  <a:gd name="T53" fmla="*/ 1620 h 1936"/>
                  <a:gd name="T54" fmla="*/ 0 w 3036"/>
                  <a:gd name="T55" fmla="*/ 1787 h 1936"/>
                  <a:gd name="T56" fmla="*/ 0 w 3036"/>
                  <a:gd name="T57" fmla="*/ 1787 h 1936"/>
                  <a:gd name="T58" fmla="*/ 0 w 3036"/>
                  <a:gd name="T59" fmla="*/ 1787 h 1936"/>
                  <a:gd name="T60" fmla="*/ 0 w 3036"/>
                  <a:gd name="T61" fmla="*/ 1787 h 1936"/>
                  <a:gd name="T62" fmla="*/ 0 w 3036"/>
                  <a:gd name="T63" fmla="*/ 1638 h 1936"/>
                  <a:gd name="T64" fmla="*/ 316 w 3036"/>
                  <a:gd name="T65" fmla="*/ 1935 h 1936"/>
                  <a:gd name="T66" fmla="*/ 484 w 3036"/>
                  <a:gd name="T67" fmla="*/ 1935 h 1936"/>
                  <a:gd name="T68" fmla="*/ 484 w 3036"/>
                  <a:gd name="T69" fmla="*/ 1935 h 1936"/>
                  <a:gd name="T70" fmla="*/ 521 w 3036"/>
                  <a:gd name="T71" fmla="*/ 1935 h 1936"/>
                  <a:gd name="T72" fmla="*/ 2700 w 3036"/>
                  <a:gd name="T73" fmla="*/ 1935 h 1936"/>
                  <a:gd name="T74" fmla="*/ 3035 w 3036"/>
                  <a:gd name="T75" fmla="*/ 1601 h 1936"/>
                  <a:gd name="T76" fmla="*/ 3035 w 3036"/>
                  <a:gd name="T77" fmla="*/ 912 h 1936"/>
                  <a:gd name="T78" fmla="*/ 1881 w 3036"/>
                  <a:gd name="T79" fmla="*/ 912 h 1936"/>
                  <a:gd name="T80" fmla="*/ 1881 w 3036"/>
                  <a:gd name="T81" fmla="*/ 968 h 1936"/>
                  <a:gd name="T82" fmla="*/ 1843 w 3036"/>
                  <a:gd name="T83" fmla="*/ 968 h 1936"/>
                  <a:gd name="T84" fmla="*/ 1508 w 3036"/>
                  <a:gd name="T85" fmla="*/ 1266 h 1936"/>
                  <a:gd name="T86" fmla="*/ 1154 w 3036"/>
                  <a:gd name="T87" fmla="*/ 968 h 1936"/>
                  <a:gd name="T88" fmla="*/ 1117 w 3036"/>
                  <a:gd name="T89" fmla="*/ 968 h 1936"/>
                  <a:gd name="T90" fmla="*/ 1117 w 3036"/>
                  <a:gd name="T91" fmla="*/ 912 h 1936"/>
                  <a:gd name="T92" fmla="*/ 0 w 3036"/>
                  <a:gd name="T93" fmla="*/ 912 h 1936"/>
                  <a:gd name="T94" fmla="*/ 0 w 3036"/>
                  <a:gd name="T95" fmla="*/ 0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36" h="193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37"/>
                      <a:pt x="0" y="37"/>
                      <a:pt x="0" y="3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409"/>
                      <a:pt x="0" y="409"/>
                      <a:pt x="0" y="409"/>
                    </a:cubicBezTo>
                    <a:cubicBezTo>
                      <a:pt x="0" y="465"/>
                      <a:pt x="0" y="465"/>
                      <a:pt x="0" y="465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77"/>
                      <a:pt x="0" y="577"/>
                      <a:pt x="0" y="577"/>
                    </a:cubicBezTo>
                    <a:cubicBezTo>
                      <a:pt x="0" y="633"/>
                      <a:pt x="0" y="633"/>
                      <a:pt x="0" y="633"/>
                    </a:cubicBezTo>
                    <a:cubicBezTo>
                      <a:pt x="0" y="689"/>
                      <a:pt x="0" y="689"/>
                      <a:pt x="0" y="689"/>
                    </a:cubicBezTo>
                    <a:cubicBezTo>
                      <a:pt x="0" y="745"/>
                      <a:pt x="0" y="745"/>
                      <a:pt x="0" y="745"/>
                    </a:cubicBezTo>
                    <a:cubicBezTo>
                      <a:pt x="0" y="781"/>
                      <a:pt x="0" y="781"/>
                      <a:pt x="0" y="781"/>
                    </a:cubicBezTo>
                    <a:cubicBezTo>
                      <a:pt x="0" y="837"/>
                      <a:pt x="0" y="837"/>
                      <a:pt x="0" y="837"/>
                    </a:cubicBezTo>
                    <a:cubicBezTo>
                      <a:pt x="0" y="893"/>
                      <a:pt x="0" y="893"/>
                      <a:pt x="0" y="893"/>
                    </a:cubicBezTo>
                    <a:cubicBezTo>
                      <a:pt x="0" y="950"/>
                      <a:pt x="0" y="950"/>
                      <a:pt x="0" y="950"/>
                    </a:cubicBezTo>
                    <a:cubicBezTo>
                      <a:pt x="0" y="1005"/>
                      <a:pt x="0" y="1005"/>
                      <a:pt x="0" y="1005"/>
                    </a:cubicBezTo>
                    <a:cubicBezTo>
                      <a:pt x="0" y="1061"/>
                      <a:pt x="0" y="1061"/>
                      <a:pt x="0" y="1061"/>
                    </a:cubicBezTo>
                    <a:cubicBezTo>
                      <a:pt x="0" y="1117"/>
                      <a:pt x="0" y="1117"/>
                      <a:pt x="0" y="1117"/>
                    </a:cubicBezTo>
                    <a:cubicBezTo>
                      <a:pt x="0" y="1173"/>
                      <a:pt x="0" y="1173"/>
                      <a:pt x="0" y="1173"/>
                    </a:cubicBezTo>
                    <a:lnTo>
                      <a:pt x="0" y="1173"/>
                    </a:lnTo>
                    <a:cubicBezTo>
                      <a:pt x="0" y="1526"/>
                      <a:pt x="0" y="1526"/>
                      <a:pt x="0" y="1526"/>
                    </a:cubicBezTo>
                    <a:cubicBezTo>
                      <a:pt x="0" y="1564"/>
                      <a:pt x="0" y="1564"/>
                      <a:pt x="0" y="1564"/>
                    </a:cubicBezTo>
                    <a:cubicBezTo>
                      <a:pt x="0" y="1620"/>
                      <a:pt x="0" y="1620"/>
                      <a:pt x="0" y="1620"/>
                    </a:cubicBezTo>
                    <a:cubicBezTo>
                      <a:pt x="0" y="1787"/>
                      <a:pt x="0" y="1787"/>
                      <a:pt x="0" y="1787"/>
                    </a:cubicBezTo>
                    <a:lnTo>
                      <a:pt x="0" y="1787"/>
                    </a:lnTo>
                    <a:lnTo>
                      <a:pt x="0" y="1787"/>
                    </a:lnTo>
                    <a:lnTo>
                      <a:pt x="0" y="1787"/>
                    </a:lnTo>
                    <a:cubicBezTo>
                      <a:pt x="0" y="1638"/>
                      <a:pt x="0" y="1638"/>
                      <a:pt x="0" y="1638"/>
                    </a:cubicBezTo>
                    <a:cubicBezTo>
                      <a:pt x="111" y="1731"/>
                      <a:pt x="223" y="1843"/>
                      <a:pt x="316" y="1935"/>
                    </a:cubicBezTo>
                    <a:cubicBezTo>
                      <a:pt x="484" y="1935"/>
                      <a:pt x="484" y="1935"/>
                      <a:pt x="484" y="1935"/>
                    </a:cubicBezTo>
                    <a:lnTo>
                      <a:pt x="484" y="1935"/>
                    </a:lnTo>
                    <a:cubicBezTo>
                      <a:pt x="521" y="1935"/>
                      <a:pt x="521" y="1935"/>
                      <a:pt x="521" y="1935"/>
                    </a:cubicBezTo>
                    <a:cubicBezTo>
                      <a:pt x="2700" y="1935"/>
                      <a:pt x="2700" y="1935"/>
                      <a:pt x="2700" y="1935"/>
                    </a:cubicBezTo>
                    <a:cubicBezTo>
                      <a:pt x="3035" y="1601"/>
                      <a:pt x="3035" y="1601"/>
                      <a:pt x="3035" y="1601"/>
                    </a:cubicBezTo>
                    <a:cubicBezTo>
                      <a:pt x="3035" y="912"/>
                      <a:pt x="3035" y="912"/>
                      <a:pt x="3035" y="912"/>
                    </a:cubicBezTo>
                    <a:cubicBezTo>
                      <a:pt x="1881" y="912"/>
                      <a:pt x="1881" y="912"/>
                      <a:pt x="1881" y="912"/>
                    </a:cubicBezTo>
                    <a:cubicBezTo>
                      <a:pt x="1881" y="968"/>
                      <a:pt x="1881" y="968"/>
                      <a:pt x="1881" y="968"/>
                    </a:cubicBezTo>
                    <a:cubicBezTo>
                      <a:pt x="1843" y="968"/>
                      <a:pt x="1843" y="968"/>
                      <a:pt x="1843" y="968"/>
                    </a:cubicBezTo>
                    <a:cubicBezTo>
                      <a:pt x="1825" y="1135"/>
                      <a:pt x="1676" y="1266"/>
                      <a:pt x="1508" y="1266"/>
                    </a:cubicBezTo>
                    <a:cubicBezTo>
                      <a:pt x="1322" y="1266"/>
                      <a:pt x="1173" y="1135"/>
                      <a:pt x="1154" y="968"/>
                    </a:cubicBezTo>
                    <a:cubicBezTo>
                      <a:pt x="1117" y="968"/>
                      <a:pt x="1117" y="968"/>
                      <a:pt x="1117" y="968"/>
                    </a:cubicBezTo>
                    <a:cubicBezTo>
                      <a:pt x="1117" y="912"/>
                      <a:pt x="1117" y="912"/>
                      <a:pt x="1117" y="912"/>
                    </a:cubicBezTo>
                    <a:cubicBezTo>
                      <a:pt x="0" y="912"/>
                      <a:pt x="0" y="912"/>
                      <a:pt x="0" y="9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iṡḻïḑè"/>
              <p:cNvSpPr/>
              <p:nvPr/>
            </p:nvSpPr>
            <p:spPr bwMode="auto">
              <a:xfrm>
                <a:off x="7083425" y="2311400"/>
                <a:ext cx="1092200" cy="328613"/>
              </a:xfrm>
              <a:custGeom>
                <a:avLst/>
                <a:gdLst>
                  <a:gd name="T0" fmla="*/ 3035 w 3036"/>
                  <a:gd name="T1" fmla="*/ 837 h 913"/>
                  <a:gd name="T2" fmla="*/ 1881 w 3036"/>
                  <a:gd name="T3" fmla="*/ 837 h 913"/>
                  <a:gd name="T4" fmla="*/ 1881 w 3036"/>
                  <a:gd name="T5" fmla="*/ 912 h 913"/>
                  <a:gd name="T6" fmla="*/ 3035 w 3036"/>
                  <a:gd name="T7" fmla="*/ 912 h 913"/>
                  <a:gd name="T8" fmla="*/ 3035 w 3036"/>
                  <a:gd name="T9" fmla="*/ 837 h 913"/>
                  <a:gd name="T10" fmla="*/ 0 w 3036"/>
                  <a:gd name="T11" fmla="*/ 0 h 913"/>
                  <a:gd name="T12" fmla="*/ 0 w 3036"/>
                  <a:gd name="T13" fmla="*/ 0 h 913"/>
                  <a:gd name="T14" fmla="*/ 0 w 3036"/>
                  <a:gd name="T15" fmla="*/ 912 h 913"/>
                  <a:gd name="T16" fmla="*/ 1117 w 3036"/>
                  <a:gd name="T17" fmla="*/ 912 h 913"/>
                  <a:gd name="T18" fmla="*/ 1117 w 3036"/>
                  <a:gd name="T19" fmla="*/ 837 h 913"/>
                  <a:gd name="T20" fmla="*/ 0 w 3036"/>
                  <a:gd name="T21" fmla="*/ 837 h 913"/>
                  <a:gd name="T22" fmla="*/ 0 w 3036"/>
                  <a:gd name="T23" fmla="*/ 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36" h="913">
                    <a:moveTo>
                      <a:pt x="3035" y="837"/>
                    </a:moveTo>
                    <a:lnTo>
                      <a:pt x="1881" y="837"/>
                    </a:lnTo>
                    <a:lnTo>
                      <a:pt x="1881" y="912"/>
                    </a:lnTo>
                    <a:lnTo>
                      <a:pt x="3035" y="912"/>
                    </a:lnTo>
                    <a:lnTo>
                      <a:pt x="3035" y="837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912"/>
                    </a:lnTo>
                    <a:lnTo>
                      <a:pt x="1117" y="912"/>
                    </a:lnTo>
                    <a:lnTo>
                      <a:pt x="1117" y="837"/>
                    </a:lnTo>
                    <a:lnTo>
                      <a:pt x="0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374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îṣlïḍê"/>
              <p:cNvSpPr/>
              <p:nvPr/>
            </p:nvSpPr>
            <p:spPr bwMode="auto">
              <a:xfrm>
                <a:off x="7761288" y="2611438"/>
                <a:ext cx="415925" cy="26987"/>
              </a:xfrm>
              <a:custGeom>
                <a:avLst/>
                <a:gdLst>
                  <a:gd name="T0" fmla="*/ 1154 w 1155"/>
                  <a:gd name="T1" fmla="*/ 0 h 76"/>
                  <a:gd name="T2" fmla="*/ 0 w 1155"/>
                  <a:gd name="T3" fmla="*/ 0 h 76"/>
                  <a:gd name="T4" fmla="*/ 0 w 1155"/>
                  <a:gd name="T5" fmla="*/ 75 h 76"/>
                  <a:gd name="T6" fmla="*/ 1154 w 1155"/>
                  <a:gd name="T7" fmla="*/ 75 h 76"/>
                  <a:gd name="T8" fmla="*/ 1154 w 1155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5" h="76">
                    <a:moveTo>
                      <a:pt x="1154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1154" y="75"/>
                    </a:lnTo>
                    <a:lnTo>
                      <a:pt x="1154" y="0"/>
                    </a:lnTo>
                  </a:path>
                </a:pathLst>
              </a:custGeom>
              <a:solidFill>
                <a:srgbClr val="28374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îṥľídè"/>
              <p:cNvSpPr/>
              <p:nvPr/>
            </p:nvSpPr>
            <p:spPr bwMode="auto">
              <a:xfrm>
                <a:off x="7083425" y="2311400"/>
                <a:ext cx="403225" cy="328613"/>
              </a:xfrm>
              <a:custGeom>
                <a:avLst/>
                <a:gdLst>
                  <a:gd name="T0" fmla="*/ 0 w 1118"/>
                  <a:gd name="T1" fmla="*/ 0 h 913"/>
                  <a:gd name="T2" fmla="*/ 0 w 1118"/>
                  <a:gd name="T3" fmla="*/ 0 h 913"/>
                  <a:gd name="T4" fmla="*/ 0 w 1118"/>
                  <a:gd name="T5" fmla="*/ 912 h 913"/>
                  <a:gd name="T6" fmla="*/ 1117 w 1118"/>
                  <a:gd name="T7" fmla="*/ 912 h 913"/>
                  <a:gd name="T8" fmla="*/ 1117 w 1118"/>
                  <a:gd name="T9" fmla="*/ 837 h 913"/>
                  <a:gd name="T10" fmla="*/ 0 w 1118"/>
                  <a:gd name="T11" fmla="*/ 837 h 913"/>
                  <a:gd name="T12" fmla="*/ 0 w 1118"/>
                  <a:gd name="T13" fmla="*/ 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8" h="913">
                    <a:moveTo>
                      <a:pt x="0" y="0"/>
                    </a:moveTo>
                    <a:lnTo>
                      <a:pt x="0" y="0"/>
                    </a:lnTo>
                    <a:lnTo>
                      <a:pt x="0" y="912"/>
                    </a:lnTo>
                    <a:lnTo>
                      <a:pt x="1117" y="912"/>
                    </a:lnTo>
                    <a:lnTo>
                      <a:pt x="1117" y="837"/>
                    </a:lnTo>
                    <a:lnTo>
                      <a:pt x="0" y="8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8374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íSlîďe"/>
              <p:cNvSpPr/>
              <p:nvPr/>
            </p:nvSpPr>
            <p:spPr bwMode="auto">
              <a:xfrm>
                <a:off x="7083425" y="2257425"/>
                <a:ext cx="1092200" cy="355600"/>
              </a:xfrm>
              <a:custGeom>
                <a:avLst/>
                <a:gdLst>
                  <a:gd name="T0" fmla="*/ 2886 w 3036"/>
                  <a:gd name="T1" fmla="*/ 0 h 987"/>
                  <a:gd name="T2" fmla="*/ 2886 w 3036"/>
                  <a:gd name="T3" fmla="*/ 0 h 987"/>
                  <a:gd name="T4" fmla="*/ 2253 w 3036"/>
                  <a:gd name="T5" fmla="*/ 0 h 987"/>
                  <a:gd name="T6" fmla="*/ 2235 w 3036"/>
                  <a:gd name="T7" fmla="*/ 0 h 987"/>
                  <a:gd name="T8" fmla="*/ 801 w 3036"/>
                  <a:gd name="T9" fmla="*/ 0 h 987"/>
                  <a:gd name="T10" fmla="*/ 763 w 3036"/>
                  <a:gd name="T11" fmla="*/ 0 h 987"/>
                  <a:gd name="T12" fmla="*/ 577 w 3036"/>
                  <a:gd name="T13" fmla="*/ 0 h 987"/>
                  <a:gd name="T14" fmla="*/ 465 w 3036"/>
                  <a:gd name="T15" fmla="*/ 0 h 987"/>
                  <a:gd name="T16" fmla="*/ 372 w 3036"/>
                  <a:gd name="T17" fmla="*/ 0 h 987"/>
                  <a:gd name="T18" fmla="*/ 260 w 3036"/>
                  <a:gd name="T19" fmla="*/ 0 h 987"/>
                  <a:gd name="T20" fmla="*/ 167 w 3036"/>
                  <a:gd name="T21" fmla="*/ 0 h 987"/>
                  <a:gd name="T22" fmla="*/ 167 w 3036"/>
                  <a:gd name="T23" fmla="*/ 0 h 987"/>
                  <a:gd name="T24" fmla="*/ 37 w 3036"/>
                  <a:gd name="T25" fmla="*/ 74 h 987"/>
                  <a:gd name="T26" fmla="*/ 0 w 3036"/>
                  <a:gd name="T27" fmla="*/ 130 h 987"/>
                  <a:gd name="T28" fmla="*/ 0 w 3036"/>
                  <a:gd name="T29" fmla="*/ 149 h 987"/>
                  <a:gd name="T30" fmla="*/ 0 w 3036"/>
                  <a:gd name="T31" fmla="*/ 149 h 987"/>
                  <a:gd name="T32" fmla="*/ 0 w 3036"/>
                  <a:gd name="T33" fmla="*/ 986 h 987"/>
                  <a:gd name="T34" fmla="*/ 1117 w 3036"/>
                  <a:gd name="T35" fmla="*/ 986 h 987"/>
                  <a:gd name="T36" fmla="*/ 1117 w 3036"/>
                  <a:gd name="T37" fmla="*/ 875 h 987"/>
                  <a:gd name="T38" fmla="*/ 1881 w 3036"/>
                  <a:gd name="T39" fmla="*/ 875 h 987"/>
                  <a:gd name="T40" fmla="*/ 1881 w 3036"/>
                  <a:gd name="T41" fmla="*/ 986 h 987"/>
                  <a:gd name="T42" fmla="*/ 3035 w 3036"/>
                  <a:gd name="T43" fmla="*/ 986 h 987"/>
                  <a:gd name="T44" fmla="*/ 3035 w 3036"/>
                  <a:gd name="T45" fmla="*/ 149 h 987"/>
                  <a:gd name="T46" fmla="*/ 2886 w 3036"/>
                  <a:gd name="T47" fmla="*/ 0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36" h="987">
                    <a:moveTo>
                      <a:pt x="2886" y="0"/>
                    </a:moveTo>
                    <a:lnTo>
                      <a:pt x="2886" y="0"/>
                    </a:lnTo>
                    <a:cubicBezTo>
                      <a:pt x="2253" y="0"/>
                      <a:pt x="2253" y="0"/>
                      <a:pt x="2253" y="0"/>
                    </a:cubicBezTo>
                    <a:cubicBezTo>
                      <a:pt x="2235" y="0"/>
                      <a:pt x="2235" y="0"/>
                      <a:pt x="2235" y="0"/>
                    </a:cubicBezTo>
                    <a:cubicBezTo>
                      <a:pt x="801" y="0"/>
                      <a:pt x="801" y="0"/>
                      <a:pt x="801" y="0"/>
                    </a:cubicBezTo>
                    <a:cubicBezTo>
                      <a:pt x="763" y="0"/>
                      <a:pt x="763" y="0"/>
                      <a:pt x="763" y="0"/>
                    </a:cubicBezTo>
                    <a:cubicBezTo>
                      <a:pt x="577" y="0"/>
                      <a:pt x="577" y="0"/>
                      <a:pt x="577" y="0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167" y="0"/>
                      <a:pt x="167" y="0"/>
                      <a:pt x="167" y="0"/>
                    </a:cubicBezTo>
                    <a:lnTo>
                      <a:pt x="167" y="0"/>
                    </a:lnTo>
                    <a:cubicBezTo>
                      <a:pt x="111" y="0"/>
                      <a:pt x="56" y="18"/>
                      <a:pt x="37" y="74"/>
                    </a:cubicBezTo>
                    <a:cubicBezTo>
                      <a:pt x="18" y="93"/>
                      <a:pt x="18" y="111"/>
                      <a:pt x="0" y="130"/>
                    </a:cubicBezTo>
                    <a:cubicBezTo>
                      <a:pt x="0" y="149"/>
                      <a:pt x="0" y="149"/>
                      <a:pt x="0" y="149"/>
                    </a:cubicBezTo>
                    <a:lnTo>
                      <a:pt x="0" y="149"/>
                    </a:lnTo>
                    <a:cubicBezTo>
                      <a:pt x="0" y="986"/>
                      <a:pt x="0" y="986"/>
                      <a:pt x="0" y="986"/>
                    </a:cubicBezTo>
                    <a:cubicBezTo>
                      <a:pt x="1117" y="986"/>
                      <a:pt x="1117" y="986"/>
                      <a:pt x="1117" y="986"/>
                    </a:cubicBezTo>
                    <a:cubicBezTo>
                      <a:pt x="1117" y="875"/>
                      <a:pt x="1117" y="875"/>
                      <a:pt x="1117" y="875"/>
                    </a:cubicBezTo>
                    <a:cubicBezTo>
                      <a:pt x="1881" y="875"/>
                      <a:pt x="1881" y="875"/>
                      <a:pt x="1881" y="875"/>
                    </a:cubicBezTo>
                    <a:cubicBezTo>
                      <a:pt x="1881" y="986"/>
                      <a:pt x="1881" y="986"/>
                      <a:pt x="1881" y="986"/>
                    </a:cubicBezTo>
                    <a:cubicBezTo>
                      <a:pt x="3035" y="986"/>
                      <a:pt x="3035" y="986"/>
                      <a:pt x="3035" y="986"/>
                    </a:cubicBezTo>
                    <a:cubicBezTo>
                      <a:pt x="3035" y="149"/>
                      <a:pt x="3035" y="149"/>
                      <a:pt x="3035" y="149"/>
                    </a:cubicBezTo>
                    <a:cubicBezTo>
                      <a:pt x="3035" y="74"/>
                      <a:pt x="2979" y="0"/>
                      <a:pt x="288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îṧļiḋê"/>
              <p:cNvSpPr/>
              <p:nvPr/>
            </p:nvSpPr>
            <p:spPr bwMode="auto">
              <a:xfrm>
                <a:off x="7499350" y="2659063"/>
                <a:ext cx="247650" cy="107950"/>
              </a:xfrm>
              <a:custGeom>
                <a:avLst/>
                <a:gdLst>
                  <a:gd name="T0" fmla="*/ 689 w 690"/>
                  <a:gd name="T1" fmla="*/ 0 h 299"/>
                  <a:gd name="T2" fmla="*/ 689 w 690"/>
                  <a:gd name="T3" fmla="*/ 0 h 299"/>
                  <a:gd name="T4" fmla="*/ 0 w 690"/>
                  <a:gd name="T5" fmla="*/ 0 h 299"/>
                  <a:gd name="T6" fmla="*/ 354 w 690"/>
                  <a:gd name="T7" fmla="*/ 298 h 299"/>
                  <a:gd name="T8" fmla="*/ 689 w 69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299">
                    <a:moveTo>
                      <a:pt x="689" y="0"/>
                    </a:moveTo>
                    <a:lnTo>
                      <a:pt x="689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9" y="167"/>
                      <a:pt x="168" y="298"/>
                      <a:pt x="354" y="298"/>
                    </a:cubicBezTo>
                    <a:cubicBezTo>
                      <a:pt x="522" y="298"/>
                      <a:pt x="671" y="167"/>
                      <a:pt x="689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iSļîde"/>
              <p:cNvSpPr/>
              <p:nvPr/>
            </p:nvSpPr>
            <p:spPr bwMode="auto">
              <a:xfrm>
                <a:off x="7137400" y="3006725"/>
                <a:ext cx="6350" cy="1588"/>
              </a:xfrm>
              <a:custGeom>
                <a:avLst/>
                <a:gdLst>
                  <a:gd name="T0" fmla="*/ 18 w 19"/>
                  <a:gd name="T1" fmla="*/ 0 h 1"/>
                  <a:gd name="T2" fmla="*/ 18 w 19"/>
                  <a:gd name="T3" fmla="*/ 0 h 1"/>
                  <a:gd name="T4" fmla="*/ 18 w 19"/>
                  <a:gd name="T5" fmla="*/ 0 h 1"/>
                  <a:gd name="T6" fmla="*/ 18 w 19"/>
                  <a:gd name="T7" fmla="*/ 0 h 1"/>
                  <a:gd name="T8" fmla="*/ 18 w 19"/>
                  <a:gd name="T9" fmla="*/ 0 h 1"/>
                  <a:gd name="T10" fmla="*/ 18 w 19"/>
                  <a:gd name="T11" fmla="*/ 0 h 1"/>
                  <a:gd name="T12" fmla="*/ 0 w 19"/>
                  <a:gd name="T13" fmla="*/ 0 h 1"/>
                  <a:gd name="T14" fmla="*/ 0 w 19"/>
                  <a:gd name="T15" fmla="*/ 0 h 1"/>
                  <a:gd name="T16" fmla="*/ 0 w 19"/>
                  <a:gd name="T17" fmla="*/ 0 h 1"/>
                  <a:gd name="T18" fmla="*/ 0 w 19"/>
                  <a:gd name="T19" fmla="*/ 0 h 1"/>
                  <a:gd name="T20" fmla="*/ 0 w 19"/>
                  <a:gd name="T21" fmla="*/ 0 h 1"/>
                  <a:gd name="T22" fmla="*/ 0 w 19"/>
                  <a:gd name="T23" fmla="*/ 0 h 1"/>
                  <a:gd name="T24" fmla="*/ 0 w 19"/>
                  <a:gd name="T25" fmla="*/ 0 h 1"/>
                  <a:gd name="T26" fmla="*/ 0 w 19"/>
                  <a:gd name="T27" fmla="*/ 0 h 1"/>
                  <a:gd name="T28" fmla="*/ 0 w 19"/>
                  <a:gd name="T29" fmla="*/ 0 h 1"/>
                  <a:gd name="T30" fmla="*/ 0 w 19"/>
                  <a:gd name="T31" fmla="*/ 0 h 1"/>
                  <a:gd name="T32" fmla="*/ 0 w 19"/>
                  <a:gd name="T33" fmla="*/ 0 h 1"/>
                  <a:gd name="T34" fmla="*/ 0 w 19"/>
                  <a:gd name="T35" fmla="*/ 0 h 1"/>
                  <a:gd name="T36" fmla="*/ 0 w 19"/>
                  <a:gd name="T37" fmla="*/ 0 h 1"/>
                  <a:gd name="T38" fmla="*/ 0 w 19"/>
                  <a:gd name="T39" fmla="*/ 0 h 1"/>
                  <a:gd name="T40" fmla="*/ 0 w 19"/>
                  <a:gd name="T41" fmla="*/ 0 h 1"/>
                  <a:gd name="T42" fmla="*/ 0 w 19"/>
                  <a:gd name="T43" fmla="*/ 0 h 1"/>
                  <a:gd name="T44" fmla="*/ 0 w 19"/>
                  <a:gd name="T45" fmla="*/ 0 h 1"/>
                  <a:gd name="T46" fmla="*/ 0 w 19"/>
                  <a:gd name="T47" fmla="*/ 0 h 1"/>
                  <a:gd name="T48" fmla="*/ 0 w 19"/>
                  <a:gd name="T49" fmla="*/ 0 h 1"/>
                  <a:gd name="T50" fmla="*/ 0 w 19"/>
                  <a:gd name="T51" fmla="*/ 0 h 1"/>
                  <a:gd name="T52" fmla="*/ 0 w 19"/>
                  <a:gd name="T53" fmla="*/ 0 h 1"/>
                  <a:gd name="T54" fmla="*/ 0 w 19"/>
                  <a:gd name="T55" fmla="*/ 0 h 1"/>
                  <a:gd name="T56" fmla="*/ 0 w 19"/>
                  <a:gd name="T57" fmla="*/ 0 h 1"/>
                  <a:gd name="T58" fmla="*/ 0 w 19"/>
                  <a:gd name="T59" fmla="*/ 0 h 1"/>
                  <a:gd name="T60" fmla="*/ 0 w 19"/>
                  <a:gd name="T61" fmla="*/ 0 h 1"/>
                  <a:gd name="T62" fmla="*/ 0 w 19"/>
                  <a:gd name="T63" fmla="*/ 0 h 1"/>
                  <a:gd name="T64" fmla="*/ 0 w 19"/>
                  <a:gd name="T65" fmla="*/ 0 h 1"/>
                  <a:gd name="T66" fmla="*/ 0 w 19"/>
                  <a:gd name="T6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1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6E9E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ïşḷïďê"/>
              <p:cNvSpPr/>
              <p:nvPr/>
            </p:nvSpPr>
            <p:spPr bwMode="auto">
              <a:xfrm>
                <a:off x="7486650" y="2571750"/>
                <a:ext cx="274638" cy="87313"/>
              </a:xfrm>
              <a:custGeom>
                <a:avLst/>
                <a:gdLst>
                  <a:gd name="T0" fmla="*/ 764 w 765"/>
                  <a:gd name="T1" fmla="*/ 0 h 243"/>
                  <a:gd name="T2" fmla="*/ 0 w 765"/>
                  <a:gd name="T3" fmla="*/ 0 h 243"/>
                  <a:gd name="T4" fmla="*/ 0 w 765"/>
                  <a:gd name="T5" fmla="*/ 111 h 243"/>
                  <a:gd name="T6" fmla="*/ 0 w 765"/>
                  <a:gd name="T7" fmla="*/ 186 h 243"/>
                  <a:gd name="T8" fmla="*/ 0 w 765"/>
                  <a:gd name="T9" fmla="*/ 242 h 243"/>
                  <a:gd name="T10" fmla="*/ 37 w 765"/>
                  <a:gd name="T11" fmla="*/ 242 h 243"/>
                  <a:gd name="T12" fmla="*/ 726 w 765"/>
                  <a:gd name="T13" fmla="*/ 242 h 243"/>
                  <a:gd name="T14" fmla="*/ 764 w 765"/>
                  <a:gd name="T15" fmla="*/ 242 h 243"/>
                  <a:gd name="T16" fmla="*/ 764 w 765"/>
                  <a:gd name="T17" fmla="*/ 186 h 243"/>
                  <a:gd name="T18" fmla="*/ 764 w 765"/>
                  <a:gd name="T19" fmla="*/ 111 h 243"/>
                  <a:gd name="T20" fmla="*/ 764 w 765"/>
                  <a:gd name="T2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5" h="243">
                    <a:moveTo>
                      <a:pt x="764" y="0"/>
                    </a:moveTo>
                    <a:lnTo>
                      <a:pt x="0" y="0"/>
                    </a:lnTo>
                    <a:lnTo>
                      <a:pt x="0" y="111"/>
                    </a:lnTo>
                    <a:lnTo>
                      <a:pt x="0" y="186"/>
                    </a:lnTo>
                    <a:lnTo>
                      <a:pt x="0" y="242"/>
                    </a:lnTo>
                    <a:lnTo>
                      <a:pt x="37" y="242"/>
                    </a:lnTo>
                    <a:lnTo>
                      <a:pt x="726" y="242"/>
                    </a:lnTo>
                    <a:lnTo>
                      <a:pt x="764" y="242"/>
                    </a:lnTo>
                    <a:lnTo>
                      <a:pt x="764" y="186"/>
                    </a:lnTo>
                    <a:lnTo>
                      <a:pt x="764" y="111"/>
                    </a:lnTo>
                    <a:lnTo>
                      <a:pt x="764" y="0"/>
                    </a:lnTo>
                  </a:path>
                </a:pathLst>
              </a:custGeom>
              <a:solidFill>
                <a:srgbClr val="E8BF7E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iSḻîḍé"/>
              <p:cNvSpPr/>
              <p:nvPr/>
            </p:nvSpPr>
            <p:spPr bwMode="auto">
              <a:xfrm>
                <a:off x="7486650" y="2571750"/>
                <a:ext cx="274638" cy="87313"/>
              </a:xfrm>
              <a:custGeom>
                <a:avLst/>
                <a:gdLst>
                  <a:gd name="T0" fmla="*/ 764 w 765"/>
                  <a:gd name="T1" fmla="*/ 0 h 243"/>
                  <a:gd name="T2" fmla="*/ 0 w 765"/>
                  <a:gd name="T3" fmla="*/ 0 h 243"/>
                  <a:gd name="T4" fmla="*/ 0 w 765"/>
                  <a:gd name="T5" fmla="*/ 111 h 243"/>
                  <a:gd name="T6" fmla="*/ 0 w 765"/>
                  <a:gd name="T7" fmla="*/ 186 h 243"/>
                  <a:gd name="T8" fmla="*/ 0 w 765"/>
                  <a:gd name="T9" fmla="*/ 242 h 243"/>
                  <a:gd name="T10" fmla="*/ 37 w 765"/>
                  <a:gd name="T11" fmla="*/ 242 h 243"/>
                  <a:gd name="T12" fmla="*/ 726 w 765"/>
                  <a:gd name="T13" fmla="*/ 242 h 243"/>
                  <a:gd name="T14" fmla="*/ 764 w 765"/>
                  <a:gd name="T15" fmla="*/ 242 h 243"/>
                  <a:gd name="T16" fmla="*/ 764 w 765"/>
                  <a:gd name="T17" fmla="*/ 186 h 243"/>
                  <a:gd name="T18" fmla="*/ 764 w 765"/>
                  <a:gd name="T19" fmla="*/ 111 h 243"/>
                  <a:gd name="T20" fmla="*/ 764 w 765"/>
                  <a:gd name="T2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5" h="243">
                    <a:moveTo>
                      <a:pt x="764" y="0"/>
                    </a:moveTo>
                    <a:lnTo>
                      <a:pt x="0" y="0"/>
                    </a:lnTo>
                    <a:lnTo>
                      <a:pt x="0" y="111"/>
                    </a:lnTo>
                    <a:lnTo>
                      <a:pt x="0" y="186"/>
                    </a:lnTo>
                    <a:lnTo>
                      <a:pt x="0" y="242"/>
                    </a:lnTo>
                    <a:lnTo>
                      <a:pt x="37" y="242"/>
                    </a:lnTo>
                    <a:lnTo>
                      <a:pt x="726" y="242"/>
                    </a:lnTo>
                    <a:lnTo>
                      <a:pt x="764" y="242"/>
                    </a:lnTo>
                    <a:lnTo>
                      <a:pt x="764" y="186"/>
                    </a:lnTo>
                    <a:lnTo>
                      <a:pt x="764" y="111"/>
                    </a:lnTo>
                    <a:lnTo>
                      <a:pt x="764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íṡḷídé"/>
              <p:cNvSpPr/>
              <p:nvPr/>
            </p:nvSpPr>
            <p:spPr bwMode="auto">
              <a:xfrm>
                <a:off x="7083425" y="2900363"/>
                <a:ext cx="114300" cy="107950"/>
              </a:xfrm>
              <a:custGeom>
                <a:avLst/>
                <a:gdLst>
                  <a:gd name="T0" fmla="*/ 0 w 317"/>
                  <a:gd name="T1" fmla="*/ 0 h 298"/>
                  <a:gd name="T2" fmla="*/ 0 w 317"/>
                  <a:gd name="T3" fmla="*/ 0 h 298"/>
                  <a:gd name="T4" fmla="*/ 0 w 317"/>
                  <a:gd name="T5" fmla="*/ 149 h 298"/>
                  <a:gd name="T6" fmla="*/ 0 w 317"/>
                  <a:gd name="T7" fmla="*/ 149 h 298"/>
                  <a:gd name="T8" fmla="*/ 0 w 317"/>
                  <a:gd name="T9" fmla="*/ 149 h 298"/>
                  <a:gd name="T10" fmla="*/ 149 w 317"/>
                  <a:gd name="T11" fmla="*/ 297 h 298"/>
                  <a:gd name="T12" fmla="*/ 149 w 317"/>
                  <a:gd name="T13" fmla="*/ 297 h 298"/>
                  <a:gd name="T14" fmla="*/ 149 w 317"/>
                  <a:gd name="T15" fmla="*/ 297 h 298"/>
                  <a:gd name="T16" fmla="*/ 149 w 317"/>
                  <a:gd name="T17" fmla="*/ 297 h 298"/>
                  <a:gd name="T18" fmla="*/ 149 w 317"/>
                  <a:gd name="T19" fmla="*/ 297 h 298"/>
                  <a:gd name="T20" fmla="*/ 149 w 317"/>
                  <a:gd name="T21" fmla="*/ 297 h 298"/>
                  <a:gd name="T22" fmla="*/ 149 w 317"/>
                  <a:gd name="T23" fmla="*/ 297 h 298"/>
                  <a:gd name="T24" fmla="*/ 149 w 317"/>
                  <a:gd name="T25" fmla="*/ 297 h 298"/>
                  <a:gd name="T26" fmla="*/ 149 w 317"/>
                  <a:gd name="T27" fmla="*/ 297 h 298"/>
                  <a:gd name="T28" fmla="*/ 149 w 317"/>
                  <a:gd name="T29" fmla="*/ 297 h 298"/>
                  <a:gd name="T30" fmla="*/ 149 w 317"/>
                  <a:gd name="T31" fmla="*/ 297 h 298"/>
                  <a:gd name="T32" fmla="*/ 149 w 317"/>
                  <a:gd name="T33" fmla="*/ 297 h 298"/>
                  <a:gd name="T34" fmla="*/ 149 w 317"/>
                  <a:gd name="T35" fmla="*/ 297 h 298"/>
                  <a:gd name="T36" fmla="*/ 149 w 317"/>
                  <a:gd name="T37" fmla="*/ 297 h 298"/>
                  <a:gd name="T38" fmla="*/ 149 w 317"/>
                  <a:gd name="T39" fmla="*/ 297 h 298"/>
                  <a:gd name="T40" fmla="*/ 149 w 317"/>
                  <a:gd name="T41" fmla="*/ 297 h 298"/>
                  <a:gd name="T42" fmla="*/ 149 w 317"/>
                  <a:gd name="T43" fmla="*/ 297 h 298"/>
                  <a:gd name="T44" fmla="*/ 149 w 317"/>
                  <a:gd name="T45" fmla="*/ 297 h 298"/>
                  <a:gd name="T46" fmla="*/ 149 w 317"/>
                  <a:gd name="T47" fmla="*/ 297 h 298"/>
                  <a:gd name="T48" fmla="*/ 149 w 317"/>
                  <a:gd name="T49" fmla="*/ 297 h 298"/>
                  <a:gd name="T50" fmla="*/ 149 w 317"/>
                  <a:gd name="T51" fmla="*/ 297 h 298"/>
                  <a:gd name="T52" fmla="*/ 149 w 317"/>
                  <a:gd name="T53" fmla="*/ 297 h 298"/>
                  <a:gd name="T54" fmla="*/ 149 w 317"/>
                  <a:gd name="T55" fmla="*/ 297 h 298"/>
                  <a:gd name="T56" fmla="*/ 149 w 317"/>
                  <a:gd name="T57" fmla="*/ 297 h 298"/>
                  <a:gd name="T58" fmla="*/ 149 w 317"/>
                  <a:gd name="T59" fmla="*/ 297 h 298"/>
                  <a:gd name="T60" fmla="*/ 149 w 317"/>
                  <a:gd name="T61" fmla="*/ 297 h 298"/>
                  <a:gd name="T62" fmla="*/ 149 w 317"/>
                  <a:gd name="T63" fmla="*/ 297 h 298"/>
                  <a:gd name="T64" fmla="*/ 149 w 317"/>
                  <a:gd name="T65" fmla="*/ 297 h 298"/>
                  <a:gd name="T66" fmla="*/ 167 w 317"/>
                  <a:gd name="T67" fmla="*/ 297 h 298"/>
                  <a:gd name="T68" fmla="*/ 167 w 317"/>
                  <a:gd name="T69" fmla="*/ 297 h 298"/>
                  <a:gd name="T70" fmla="*/ 167 w 317"/>
                  <a:gd name="T71" fmla="*/ 297 h 298"/>
                  <a:gd name="T72" fmla="*/ 167 w 317"/>
                  <a:gd name="T73" fmla="*/ 297 h 298"/>
                  <a:gd name="T74" fmla="*/ 167 w 317"/>
                  <a:gd name="T75" fmla="*/ 297 h 298"/>
                  <a:gd name="T76" fmla="*/ 167 w 317"/>
                  <a:gd name="T77" fmla="*/ 297 h 298"/>
                  <a:gd name="T78" fmla="*/ 167 w 317"/>
                  <a:gd name="T79" fmla="*/ 297 h 298"/>
                  <a:gd name="T80" fmla="*/ 316 w 317"/>
                  <a:gd name="T81" fmla="*/ 297 h 298"/>
                  <a:gd name="T82" fmla="*/ 316 w 317"/>
                  <a:gd name="T83" fmla="*/ 297 h 298"/>
                  <a:gd name="T84" fmla="*/ 0 w 317"/>
                  <a:gd name="T85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7" h="298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9"/>
                      <a:pt x="0" y="149"/>
                      <a:pt x="0" y="149"/>
                    </a:cubicBezTo>
                    <a:lnTo>
                      <a:pt x="0" y="149"/>
                    </a:lnTo>
                    <a:lnTo>
                      <a:pt x="0" y="149"/>
                    </a:lnTo>
                    <a:cubicBezTo>
                      <a:pt x="0" y="224"/>
                      <a:pt x="74" y="297"/>
                      <a:pt x="149" y="297"/>
                    </a:cubicBez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lnTo>
                      <a:pt x="149" y="297"/>
                    </a:lnTo>
                    <a:cubicBezTo>
                      <a:pt x="167" y="297"/>
                      <a:pt x="167" y="297"/>
                      <a:pt x="167" y="297"/>
                    </a:cubicBezTo>
                    <a:lnTo>
                      <a:pt x="167" y="297"/>
                    </a:lnTo>
                    <a:lnTo>
                      <a:pt x="167" y="297"/>
                    </a:lnTo>
                    <a:lnTo>
                      <a:pt x="167" y="297"/>
                    </a:lnTo>
                    <a:lnTo>
                      <a:pt x="167" y="297"/>
                    </a:lnTo>
                    <a:lnTo>
                      <a:pt x="167" y="297"/>
                    </a:lnTo>
                    <a:lnTo>
                      <a:pt x="167" y="297"/>
                    </a:lnTo>
                    <a:cubicBezTo>
                      <a:pt x="316" y="297"/>
                      <a:pt x="316" y="297"/>
                      <a:pt x="316" y="297"/>
                    </a:cubicBezTo>
                    <a:lnTo>
                      <a:pt x="316" y="297"/>
                    </a:lnTo>
                    <a:cubicBezTo>
                      <a:pt x="223" y="205"/>
                      <a:pt x="111" y="93"/>
                      <a:pt x="0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îṥļîdê"/>
              <p:cNvSpPr/>
              <p:nvPr/>
            </p:nvSpPr>
            <p:spPr bwMode="auto">
              <a:xfrm>
                <a:off x="8056563" y="2887663"/>
                <a:ext cx="120650" cy="120650"/>
              </a:xfrm>
              <a:custGeom>
                <a:avLst/>
                <a:gdLst>
                  <a:gd name="T0" fmla="*/ 335 w 336"/>
                  <a:gd name="T1" fmla="*/ 0 h 335"/>
                  <a:gd name="T2" fmla="*/ 335 w 336"/>
                  <a:gd name="T3" fmla="*/ 0 h 335"/>
                  <a:gd name="T4" fmla="*/ 335 w 336"/>
                  <a:gd name="T5" fmla="*/ 0 h 335"/>
                  <a:gd name="T6" fmla="*/ 0 w 336"/>
                  <a:gd name="T7" fmla="*/ 334 h 335"/>
                  <a:gd name="T8" fmla="*/ 186 w 336"/>
                  <a:gd name="T9" fmla="*/ 334 h 335"/>
                  <a:gd name="T10" fmla="*/ 335 w 336"/>
                  <a:gd name="T11" fmla="*/ 186 h 335"/>
                  <a:gd name="T12" fmla="*/ 335 w 336"/>
                  <a:gd name="T1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5">
                    <a:moveTo>
                      <a:pt x="335" y="0"/>
                    </a:moveTo>
                    <a:lnTo>
                      <a:pt x="335" y="0"/>
                    </a:lnTo>
                    <a:lnTo>
                      <a:pt x="335" y="0"/>
                    </a:lnTo>
                    <a:cubicBezTo>
                      <a:pt x="0" y="334"/>
                      <a:pt x="0" y="334"/>
                      <a:pt x="0" y="334"/>
                    </a:cubicBezTo>
                    <a:cubicBezTo>
                      <a:pt x="186" y="334"/>
                      <a:pt x="186" y="334"/>
                      <a:pt x="186" y="334"/>
                    </a:cubicBezTo>
                    <a:cubicBezTo>
                      <a:pt x="279" y="334"/>
                      <a:pt x="335" y="279"/>
                      <a:pt x="335" y="186"/>
                    </a:cubicBezTo>
                    <a:cubicBezTo>
                      <a:pt x="335" y="0"/>
                      <a:pt x="335" y="0"/>
                      <a:pt x="335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íSḻiḋé"/>
            <p:cNvGrpSpPr/>
            <p:nvPr/>
          </p:nvGrpSpPr>
          <p:grpSpPr>
            <a:xfrm>
              <a:off x="8805024" y="1287865"/>
              <a:ext cx="2161542" cy="2970356"/>
              <a:chOff x="1575114" y="2327124"/>
              <a:chExt cx="2161542" cy="2970356"/>
            </a:xfrm>
          </p:grpSpPr>
          <p:sp>
            <p:nvSpPr>
              <p:cNvPr id="60" name="ïṣľíḓè"/>
              <p:cNvSpPr/>
              <p:nvPr/>
            </p:nvSpPr>
            <p:spPr bwMode="auto">
              <a:xfrm>
                <a:off x="1575114" y="4339406"/>
                <a:ext cx="1555093" cy="958074"/>
              </a:xfrm>
              <a:custGeom>
                <a:avLst/>
                <a:gdLst>
                  <a:gd name="T0" fmla="*/ 7522 w 7524"/>
                  <a:gd name="T1" fmla="*/ 2706 h 4633"/>
                  <a:gd name="T2" fmla="*/ 7522 w 7524"/>
                  <a:gd name="T3" fmla="*/ 2706 h 4633"/>
                  <a:gd name="T4" fmla="*/ 6871 w 7524"/>
                  <a:gd name="T5" fmla="*/ 2067 h 4633"/>
                  <a:gd name="T6" fmla="*/ 6719 w 7524"/>
                  <a:gd name="T7" fmla="*/ 2087 h 4633"/>
                  <a:gd name="T8" fmla="*/ 6254 w 7524"/>
                  <a:gd name="T9" fmla="*/ 2740 h 4633"/>
                  <a:gd name="T10" fmla="*/ 6167 w 7524"/>
                  <a:gd name="T11" fmla="*/ 2827 h 4633"/>
                  <a:gd name="T12" fmla="*/ 6080 w 7524"/>
                  <a:gd name="T13" fmla="*/ 2740 h 4633"/>
                  <a:gd name="T14" fmla="*/ 6168 w 7524"/>
                  <a:gd name="T15" fmla="*/ 2360 h 4633"/>
                  <a:gd name="T16" fmla="*/ 5984 w 7524"/>
                  <a:gd name="T17" fmla="*/ 2317 h 4633"/>
                  <a:gd name="T18" fmla="*/ 5844 w 7524"/>
                  <a:gd name="T19" fmla="*/ 2342 h 4633"/>
                  <a:gd name="T20" fmla="*/ 5855 w 7524"/>
                  <a:gd name="T21" fmla="*/ 2236 h 4633"/>
                  <a:gd name="T22" fmla="*/ 5023 w 7524"/>
                  <a:gd name="T23" fmla="*/ 1398 h 4633"/>
                  <a:gd name="T24" fmla="*/ 4710 w 7524"/>
                  <a:gd name="T25" fmla="*/ 1461 h 4633"/>
                  <a:gd name="T26" fmla="*/ 4247 w 7524"/>
                  <a:gd name="T27" fmla="*/ 2159 h 4633"/>
                  <a:gd name="T28" fmla="*/ 4156 w 7524"/>
                  <a:gd name="T29" fmla="*/ 2249 h 4633"/>
                  <a:gd name="T30" fmla="*/ 4155 w 7524"/>
                  <a:gd name="T31" fmla="*/ 2249 h 4633"/>
                  <a:gd name="T32" fmla="*/ 4066 w 7524"/>
                  <a:gd name="T33" fmla="*/ 2156 h 4633"/>
                  <a:gd name="T34" fmla="*/ 4617 w 7524"/>
                  <a:gd name="T35" fmla="*/ 1303 h 4633"/>
                  <a:gd name="T36" fmla="*/ 4291 w 7524"/>
                  <a:gd name="T37" fmla="*/ 0 h 4633"/>
                  <a:gd name="T38" fmla="*/ 4070 w 7524"/>
                  <a:gd name="T39" fmla="*/ 120 h 4633"/>
                  <a:gd name="T40" fmla="*/ 4113 w 7524"/>
                  <a:gd name="T41" fmla="*/ 903 h 4633"/>
                  <a:gd name="T42" fmla="*/ 3904 w 7524"/>
                  <a:gd name="T43" fmla="*/ 681 h 4633"/>
                  <a:gd name="T44" fmla="*/ 3754 w 7524"/>
                  <a:gd name="T45" fmla="*/ 1029 h 4633"/>
                  <a:gd name="T46" fmla="*/ 3599 w 7524"/>
                  <a:gd name="T47" fmla="*/ 681 h 4633"/>
                  <a:gd name="T48" fmla="*/ 3376 w 7524"/>
                  <a:gd name="T49" fmla="*/ 903 h 4633"/>
                  <a:gd name="T50" fmla="*/ 3420 w 7524"/>
                  <a:gd name="T51" fmla="*/ 114 h 4633"/>
                  <a:gd name="T52" fmla="*/ 3215 w 7524"/>
                  <a:gd name="T53" fmla="*/ 1 h 4633"/>
                  <a:gd name="T54" fmla="*/ 2755 w 7524"/>
                  <a:gd name="T55" fmla="*/ 1560 h 4633"/>
                  <a:gd name="T56" fmla="*/ 2630 w 7524"/>
                  <a:gd name="T57" fmla="*/ 1548 h 4633"/>
                  <a:gd name="T58" fmla="*/ 1855 w 7524"/>
                  <a:gd name="T59" fmla="*/ 2172 h 4633"/>
                  <a:gd name="T60" fmla="*/ 1643 w 7524"/>
                  <a:gd name="T61" fmla="*/ 2115 h 4633"/>
                  <a:gd name="T62" fmla="*/ 1426 w 7524"/>
                  <a:gd name="T63" fmla="*/ 2177 h 4633"/>
                  <a:gd name="T64" fmla="*/ 1565 w 7524"/>
                  <a:gd name="T65" fmla="*/ 2634 h 4633"/>
                  <a:gd name="T66" fmla="*/ 1478 w 7524"/>
                  <a:gd name="T67" fmla="*/ 2721 h 4633"/>
                  <a:gd name="T68" fmla="*/ 1392 w 7524"/>
                  <a:gd name="T69" fmla="*/ 2634 h 4633"/>
                  <a:gd name="T70" fmla="*/ 1129 w 7524"/>
                  <a:gd name="T71" fmla="*/ 2117 h 4633"/>
                  <a:gd name="T72" fmla="*/ 743 w 7524"/>
                  <a:gd name="T73" fmla="*/ 2005 h 4633"/>
                  <a:gd name="T74" fmla="*/ 11 w 7524"/>
                  <a:gd name="T75" fmla="*/ 2724 h 4633"/>
                  <a:gd name="T76" fmla="*/ 8 w 7524"/>
                  <a:gd name="T77" fmla="*/ 2724 h 4633"/>
                  <a:gd name="T78" fmla="*/ 8 w 7524"/>
                  <a:gd name="T79" fmla="*/ 3266 h 4633"/>
                  <a:gd name="T80" fmla="*/ 7524 w 7524"/>
                  <a:gd name="T81" fmla="*/ 3266 h 4633"/>
                  <a:gd name="T82" fmla="*/ 7524 w 7524"/>
                  <a:gd name="T83" fmla="*/ 2705 h 4633"/>
                  <a:gd name="T84" fmla="*/ 7522 w 7524"/>
                  <a:gd name="T85" fmla="*/ 2705 h 4633"/>
                  <a:gd name="T86" fmla="*/ 7522 w 7524"/>
                  <a:gd name="T87" fmla="*/ 2706 h 4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24" h="4633">
                    <a:moveTo>
                      <a:pt x="7522" y="2706"/>
                    </a:moveTo>
                    <a:lnTo>
                      <a:pt x="7522" y="2706"/>
                    </a:lnTo>
                    <a:cubicBezTo>
                      <a:pt x="7512" y="2352"/>
                      <a:pt x="7225" y="2067"/>
                      <a:pt x="6871" y="2067"/>
                    </a:cubicBezTo>
                    <a:cubicBezTo>
                      <a:pt x="6819" y="2067"/>
                      <a:pt x="6768" y="2075"/>
                      <a:pt x="6719" y="2087"/>
                    </a:cubicBezTo>
                    <a:cubicBezTo>
                      <a:pt x="6449" y="2181"/>
                      <a:pt x="6254" y="2437"/>
                      <a:pt x="6254" y="2740"/>
                    </a:cubicBezTo>
                    <a:cubicBezTo>
                      <a:pt x="6254" y="2788"/>
                      <a:pt x="6215" y="2827"/>
                      <a:pt x="6167" y="2827"/>
                    </a:cubicBezTo>
                    <a:cubicBezTo>
                      <a:pt x="6119" y="2827"/>
                      <a:pt x="6080" y="2788"/>
                      <a:pt x="6080" y="2740"/>
                    </a:cubicBezTo>
                    <a:cubicBezTo>
                      <a:pt x="6080" y="2604"/>
                      <a:pt x="6112" y="2475"/>
                      <a:pt x="6168" y="2360"/>
                    </a:cubicBezTo>
                    <a:cubicBezTo>
                      <a:pt x="6112" y="2333"/>
                      <a:pt x="6050" y="2317"/>
                      <a:pt x="5984" y="2317"/>
                    </a:cubicBezTo>
                    <a:cubicBezTo>
                      <a:pt x="5935" y="2317"/>
                      <a:pt x="5889" y="2327"/>
                      <a:pt x="5844" y="2342"/>
                    </a:cubicBezTo>
                    <a:cubicBezTo>
                      <a:pt x="5849" y="2307"/>
                      <a:pt x="5855" y="2272"/>
                      <a:pt x="5855" y="2236"/>
                    </a:cubicBezTo>
                    <a:cubicBezTo>
                      <a:pt x="5855" y="1773"/>
                      <a:pt x="5483" y="1398"/>
                      <a:pt x="5023" y="1398"/>
                    </a:cubicBezTo>
                    <a:cubicBezTo>
                      <a:pt x="4912" y="1398"/>
                      <a:pt x="4807" y="1421"/>
                      <a:pt x="4710" y="1461"/>
                    </a:cubicBezTo>
                    <a:cubicBezTo>
                      <a:pt x="4443" y="1580"/>
                      <a:pt x="4253" y="1846"/>
                      <a:pt x="4247" y="2159"/>
                    </a:cubicBezTo>
                    <a:cubicBezTo>
                      <a:pt x="4245" y="2209"/>
                      <a:pt x="4205" y="2249"/>
                      <a:pt x="4156" y="2249"/>
                    </a:cubicBezTo>
                    <a:lnTo>
                      <a:pt x="4155" y="2249"/>
                    </a:lnTo>
                    <a:cubicBezTo>
                      <a:pt x="4105" y="2247"/>
                      <a:pt x="4065" y="2206"/>
                      <a:pt x="4066" y="2156"/>
                    </a:cubicBezTo>
                    <a:cubicBezTo>
                      <a:pt x="4074" y="1777"/>
                      <a:pt x="4298" y="1454"/>
                      <a:pt x="4617" y="1303"/>
                    </a:cubicBezTo>
                    <a:cubicBezTo>
                      <a:pt x="4429" y="906"/>
                      <a:pt x="4313" y="466"/>
                      <a:pt x="4291" y="0"/>
                    </a:cubicBezTo>
                    <a:cubicBezTo>
                      <a:pt x="4221" y="51"/>
                      <a:pt x="4147" y="90"/>
                      <a:pt x="4070" y="120"/>
                    </a:cubicBezTo>
                    <a:cubicBezTo>
                      <a:pt x="4070" y="338"/>
                      <a:pt x="4077" y="693"/>
                      <a:pt x="4113" y="903"/>
                    </a:cubicBezTo>
                    <a:lnTo>
                      <a:pt x="3904" y="681"/>
                    </a:lnTo>
                    <a:lnTo>
                      <a:pt x="3754" y="1029"/>
                    </a:lnTo>
                    <a:lnTo>
                      <a:pt x="3599" y="681"/>
                    </a:lnTo>
                    <a:lnTo>
                      <a:pt x="3376" y="903"/>
                    </a:lnTo>
                    <a:cubicBezTo>
                      <a:pt x="3414" y="726"/>
                      <a:pt x="3420" y="342"/>
                      <a:pt x="3420" y="114"/>
                    </a:cubicBezTo>
                    <a:cubicBezTo>
                      <a:pt x="3349" y="85"/>
                      <a:pt x="3280" y="49"/>
                      <a:pt x="3215" y="1"/>
                    </a:cubicBezTo>
                    <a:cubicBezTo>
                      <a:pt x="3188" y="570"/>
                      <a:pt x="3023" y="1101"/>
                      <a:pt x="2755" y="1560"/>
                    </a:cubicBezTo>
                    <a:cubicBezTo>
                      <a:pt x="2714" y="1554"/>
                      <a:pt x="2673" y="1548"/>
                      <a:pt x="2630" y="1548"/>
                    </a:cubicBezTo>
                    <a:cubicBezTo>
                      <a:pt x="2251" y="1548"/>
                      <a:pt x="1935" y="1815"/>
                      <a:pt x="1855" y="2172"/>
                    </a:cubicBezTo>
                    <a:cubicBezTo>
                      <a:pt x="1792" y="2137"/>
                      <a:pt x="1720" y="2115"/>
                      <a:pt x="1643" y="2115"/>
                    </a:cubicBezTo>
                    <a:cubicBezTo>
                      <a:pt x="1563" y="2115"/>
                      <a:pt x="1490" y="2139"/>
                      <a:pt x="1426" y="2177"/>
                    </a:cubicBezTo>
                    <a:cubicBezTo>
                      <a:pt x="1513" y="2308"/>
                      <a:pt x="1565" y="2465"/>
                      <a:pt x="1565" y="2634"/>
                    </a:cubicBezTo>
                    <a:cubicBezTo>
                      <a:pt x="1565" y="2682"/>
                      <a:pt x="1526" y="2721"/>
                      <a:pt x="1478" y="2721"/>
                    </a:cubicBezTo>
                    <a:cubicBezTo>
                      <a:pt x="1430" y="2721"/>
                      <a:pt x="1392" y="2682"/>
                      <a:pt x="1392" y="2634"/>
                    </a:cubicBezTo>
                    <a:cubicBezTo>
                      <a:pt x="1392" y="2421"/>
                      <a:pt x="1287" y="2234"/>
                      <a:pt x="1129" y="2117"/>
                    </a:cubicBezTo>
                    <a:cubicBezTo>
                      <a:pt x="1017" y="2046"/>
                      <a:pt x="885" y="2005"/>
                      <a:pt x="743" y="2005"/>
                    </a:cubicBezTo>
                    <a:cubicBezTo>
                      <a:pt x="345" y="2005"/>
                      <a:pt x="22" y="2325"/>
                      <a:pt x="11" y="2724"/>
                    </a:cubicBezTo>
                    <a:lnTo>
                      <a:pt x="8" y="2724"/>
                    </a:lnTo>
                    <a:lnTo>
                      <a:pt x="8" y="3266"/>
                    </a:lnTo>
                    <a:cubicBezTo>
                      <a:pt x="0" y="4134"/>
                      <a:pt x="6407" y="4633"/>
                      <a:pt x="7524" y="3266"/>
                    </a:cubicBezTo>
                    <a:lnTo>
                      <a:pt x="7524" y="2705"/>
                    </a:lnTo>
                    <a:lnTo>
                      <a:pt x="7522" y="2705"/>
                    </a:lnTo>
                    <a:lnTo>
                      <a:pt x="7522" y="270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1" name="ísľïḋè"/>
              <p:cNvGrpSpPr/>
              <p:nvPr/>
            </p:nvGrpSpPr>
            <p:grpSpPr>
              <a:xfrm>
                <a:off x="2013053" y="2327124"/>
                <a:ext cx="1723603" cy="2244252"/>
                <a:chOff x="4118760" y="4761439"/>
                <a:chExt cx="3447200" cy="4488502"/>
              </a:xfrm>
            </p:grpSpPr>
            <p:sp>
              <p:nvSpPr>
                <p:cNvPr id="62" name="íšľiḍe"/>
                <p:cNvSpPr/>
                <p:nvPr/>
              </p:nvSpPr>
              <p:spPr bwMode="auto">
                <a:xfrm rot="1809314">
                  <a:off x="4469495" y="7715814"/>
                  <a:ext cx="1233004" cy="1531658"/>
                </a:xfrm>
                <a:custGeom>
                  <a:avLst/>
                  <a:gdLst>
                    <a:gd name="T0" fmla="*/ 263 w 4756"/>
                    <a:gd name="T1" fmla="*/ 0 h 5914"/>
                    <a:gd name="T2" fmla="*/ 0 w 4756"/>
                    <a:gd name="T3" fmla="*/ 3528 h 5914"/>
                    <a:gd name="T4" fmla="*/ 970 w 4756"/>
                    <a:gd name="T5" fmla="*/ 2841 h 5914"/>
                    <a:gd name="T6" fmla="*/ 2410 w 4756"/>
                    <a:gd name="T7" fmla="*/ 5913 h 5914"/>
                    <a:gd name="T8" fmla="*/ 3785 w 4756"/>
                    <a:gd name="T9" fmla="*/ 2834 h 5914"/>
                    <a:gd name="T10" fmla="*/ 4755 w 4756"/>
                    <a:gd name="T11" fmla="*/ 3528 h 5914"/>
                    <a:gd name="T12" fmla="*/ 4518 w 4756"/>
                    <a:gd name="T13" fmla="*/ 0 h 5914"/>
                    <a:gd name="T14" fmla="*/ 263 w 4756"/>
                    <a:gd name="T15" fmla="*/ 0 h 5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56" h="5914">
                      <a:moveTo>
                        <a:pt x="263" y="0"/>
                      </a:moveTo>
                      <a:lnTo>
                        <a:pt x="0" y="3528"/>
                      </a:lnTo>
                      <a:lnTo>
                        <a:pt x="970" y="2841"/>
                      </a:lnTo>
                      <a:lnTo>
                        <a:pt x="2410" y="5913"/>
                      </a:lnTo>
                      <a:lnTo>
                        <a:pt x="3785" y="2834"/>
                      </a:lnTo>
                      <a:lnTo>
                        <a:pt x="4755" y="3528"/>
                      </a:lnTo>
                      <a:lnTo>
                        <a:pt x="4518" y="0"/>
                      </a:lnTo>
                      <a:lnTo>
                        <a:pt x="263" y="0"/>
                      </a:lnTo>
                    </a:path>
                  </a:pathLst>
                </a:custGeom>
                <a:solidFill>
                  <a:srgbClr val="FF6400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îṥ1íḍê"/>
                <p:cNvSpPr/>
                <p:nvPr/>
              </p:nvSpPr>
              <p:spPr bwMode="auto">
                <a:xfrm rot="1809314">
                  <a:off x="4731911" y="7756928"/>
                  <a:ext cx="999671" cy="975003"/>
                </a:xfrm>
                <a:custGeom>
                  <a:avLst/>
                  <a:gdLst>
                    <a:gd name="T0" fmla="*/ 3619 w 3858"/>
                    <a:gd name="T1" fmla="*/ 0 h 3767"/>
                    <a:gd name="T2" fmla="*/ 174 w 3858"/>
                    <a:gd name="T3" fmla="*/ 0 h 3767"/>
                    <a:gd name="T4" fmla="*/ 244 w 3858"/>
                    <a:gd name="T5" fmla="*/ 154 h 3767"/>
                    <a:gd name="T6" fmla="*/ 0 w 3858"/>
                    <a:gd name="T7" fmla="*/ 2442 h 3767"/>
                    <a:gd name="T8" fmla="*/ 945 w 3858"/>
                    <a:gd name="T9" fmla="*/ 1645 h 3767"/>
                    <a:gd name="T10" fmla="*/ 1935 w 3858"/>
                    <a:gd name="T11" fmla="*/ 3766 h 3767"/>
                    <a:gd name="T12" fmla="*/ 2892 w 3858"/>
                    <a:gd name="T13" fmla="*/ 1626 h 3767"/>
                    <a:gd name="T14" fmla="*/ 3857 w 3858"/>
                    <a:gd name="T15" fmla="*/ 2442 h 3767"/>
                    <a:gd name="T16" fmla="*/ 3599 w 3858"/>
                    <a:gd name="T17" fmla="*/ 45 h 3767"/>
                    <a:gd name="T18" fmla="*/ 3619 w 3858"/>
                    <a:gd name="T19" fmla="*/ 0 h 3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58" h="3767">
                      <a:moveTo>
                        <a:pt x="3619" y="0"/>
                      </a:moveTo>
                      <a:lnTo>
                        <a:pt x="174" y="0"/>
                      </a:lnTo>
                      <a:lnTo>
                        <a:pt x="244" y="154"/>
                      </a:lnTo>
                      <a:lnTo>
                        <a:pt x="0" y="2442"/>
                      </a:lnTo>
                      <a:lnTo>
                        <a:pt x="945" y="1645"/>
                      </a:lnTo>
                      <a:lnTo>
                        <a:pt x="1935" y="3766"/>
                      </a:lnTo>
                      <a:lnTo>
                        <a:pt x="2892" y="1626"/>
                      </a:lnTo>
                      <a:lnTo>
                        <a:pt x="3857" y="2442"/>
                      </a:lnTo>
                      <a:lnTo>
                        <a:pt x="3599" y="45"/>
                      </a:lnTo>
                      <a:lnTo>
                        <a:pt x="3619" y="0"/>
                      </a:ln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í$ľïḓê"/>
                <p:cNvSpPr/>
                <p:nvPr/>
              </p:nvSpPr>
              <p:spPr bwMode="auto">
                <a:xfrm rot="1809314">
                  <a:off x="4118760" y="5940647"/>
                  <a:ext cx="733169" cy="1979725"/>
                </a:xfrm>
                <a:custGeom>
                  <a:avLst/>
                  <a:gdLst>
                    <a:gd name="T0" fmla="*/ 2507 w 2829"/>
                    <a:gd name="T1" fmla="*/ 0 h 7642"/>
                    <a:gd name="T2" fmla="*/ 328 w 2829"/>
                    <a:gd name="T3" fmla="*/ 2076 h 7642"/>
                    <a:gd name="T4" fmla="*/ 0 w 2829"/>
                    <a:gd name="T5" fmla="*/ 7641 h 7642"/>
                    <a:gd name="T6" fmla="*/ 663 w 2829"/>
                    <a:gd name="T7" fmla="*/ 7641 h 7642"/>
                    <a:gd name="T8" fmla="*/ 1498 w 2829"/>
                    <a:gd name="T9" fmla="*/ 4518 h 7642"/>
                    <a:gd name="T10" fmla="*/ 2828 w 2829"/>
                    <a:gd name="T11" fmla="*/ 3933 h 7642"/>
                    <a:gd name="T12" fmla="*/ 2507 w 2829"/>
                    <a:gd name="T13" fmla="*/ 0 h 7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29" h="7642">
                      <a:moveTo>
                        <a:pt x="2507" y="0"/>
                      </a:moveTo>
                      <a:lnTo>
                        <a:pt x="328" y="2076"/>
                      </a:lnTo>
                      <a:lnTo>
                        <a:pt x="0" y="7641"/>
                      </a:lnTo>
                      <a:lnTo>
                        <a:pt x="663" y="7641"/>
                      </a:lnTo>
                      <a:lnTo>
                        <a:pt x="1498" y="4518"/>
                      </a:lnTo>
                      <a:lnTo>
                        <a:pt x="2828" y="3933"/>
                      </a:lnTo>
                      <a:lnTo>
                        <a:pt x="2507" y="0"/>
                      </a:lnTo>
                    </a:path>
                  </a:pathLst>
                </a:custGeom>
                <a:solidFill>
                  <a:srgbClr val="1A9F8E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iṣḻïdé"/>
                <p:cNvSpPr/>
                <p:nvPr/>
              </p:nvSpPr>
              <p:spPr bwMode="auto">
                <a:xfrm rot="1809314">
                  <a:off x="6407299" y="7270216"/>
                  <a:ext cx="733169" cy="1979725"/>
                </a:xfrm>
                <a:custGeom>
                  <a:avLst/>
                  <a:gdLst>
                    <a:gd name="T0" fmla="*/ 321 w 2829"/>
                    <a:gd name="T1" fmla="*/ 0 h 7642"/>
                    <a:gd name="T2" fmla="*/ 2500 w 2829"/>
                    <a:gd name="T3" fmla="*/ 2076 h 7642"/>
                    <a:gd name="T4" fmla="*/ 2828 w 2829"/>
                    <a:gd name="T5" fmla="*/ 7641 h 7642"/>
                    <a:gd name="T6" fmla="*/ 2159 w 2829"/>
                    <a:gd name="T7" fmla="*/ 7641 h 7642"/>
                    <a:gd name="T8" fmla="*/ 1330 w 2829"/>
                    <a:gd name="T9" fmla="*/ 4518 h 7642"/>
                    <a:gd name="T10" fmla="*/ 0 w 2829"/>
                    <a:gd name="T11" fmla="*/ 3933 h 7642"/>
                    <a:gd name="T12" fmla="*/ 321 w 2829"/>
                    <a:gd name="T13" fmla="*/ 0 h 7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29" h="7642">
                      <a:moveTo>
                        <a:pt x="321" y="0"/>
                      </a:moveTo>
                      <a:lnTo>
                        <a:pt x="2500" y="2076"/>
                      </a:lnTo>
                      <a:lnTo>
                        <a:pt x="2828" y="7641"/>
                      </a:lnTo>
                      <a:lnTo>
                        <a:pt x="2159" y="7641"/>
                      </a:lnTo>
                      <a:lnTo>
                        <a:pt x="1330" y="4518"/>
                      </a:lnTo>
                      <a:lnTo>
                        <a:pt x="0" y="3933"/>
                      </a:lnTo>
                      <a:lnTo>
                        <a:pt x="321" y="0"/>
                      </a:lnTo>
                    </a:path>
                  </a:pathLst>
                </a:custGeom>
                <a:solidFill>
                  <a:srgbClr val="1A9F8E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î$ḻïḓè"/>
                <p:cNvSpPr/>
                <p:nvPr/>
              </p:nvSpPr>
              <p:spPr bwMode="auto">
                <a:xfrm rot="1809314">
                  <a:off x="5239860" y="4761439"/>
                  <a:ext cx="2099995" cy="3397080"/>
                </a:xfrm>
                <a:custGeom>
                  <a:avLst/>
                  <a:gdLst>
                    <a:gd name="T0" fmla="*/ 7339 w 8099"/>
                    <a:gd name="T1" fmla="*/ 13110 h 13111"/>
                    <a:gd name="T2" fmla="*/ 7339 w 8099"/>
                    <a:gd name="T3" fmla="*/ 13110 h 13111"/>
                    <a:gd name="T4" fmla="*/ 8098 w 8099"/>
                    <a:gd name="T5" fmla="*/ 8734 h 13111"/>
                    <a:gd name="T6" fmla="*/ 4049 w 8099"/>
                    <a:gd name="T7" fmla="*/ 0 h 13111"/>
                    <a:gd name="T8" fmla="*/ 0 w 8099"/>
                    <a:gd name="T9" fmla="*/ 8734 h 13111"/>
                    <a:gd name="T10" fmla="*/ 759 w 8099"/>
                    <a:gd name="T11" fmla="*/ 13110 h 13111"/>
                    <a:gd name="T12" fmla="*/ 7339 w 8099"/>
                    <a:gd name="T13" fmla="*/ 13110 h 13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99" h="13111">
                      <a:moveTo>
                        <a:pt x="7339" y="13110"/>
                      </a:moveTo>
                      <a:lnTo>
                        <a:pt x="7339" y="13110"/>
                      </a:lnTo>
                      <a:cubicBezTo>
                        <a:pt x="7821" y="11799"/>
                        <a:pt x="8098" y="10309"/>
                        <a:pt x="8098" y="8734"/>
                      </a:cubicBezTo>
                      <a:cubicBezTo>
                        <a:pt x="8098" y="4846"/>
                        <a:pt x="6440" y="1504"/>
                        <a:pt x="4049" y="0"/>
                      </a:cubicBezTo>
                      <a:cubicBezTo>
                        <a:pt x="1665" y="1504"/>
                        <a:pt x="0" y="4846"/>
                        <a:pt x="0" y="8734"/>
                      </a:cubicBezTo>
                      <a:cubicBezTo>
                        <a:pt x="0" y="10309"/>
                        <a:pt x="277" y="11799"/>
                        <a:pt x="759" y="13110"/>
                      </a:cubicBezTo>
                      <a:lnTo>
                        <a:pt x="7339" y="13110"/>
                      </a:lnTo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îṧlîḋé"/>
                <p:cNvSpPr/>
                <p:nvPr/>
              </p:nvSpPr>
              <p:spPr bwMode="auto">
                <a:xfrm rot="1809314">
                  <a:off x="6441616" y="4953927"/>
                  <a:ext cx="1124344" cy="556655"/>
                </a:xfrm>
                <a:custGeom>
                  <a:avLst/>
                  <a:gdLst>
                    <a:gd name="T0" fmla="*/ 4337 w 4338"/>
                    <a:gd name="T1" fmla="*/ 2153 h 2154"/>
                    <a:gd name="T2" fmla="*/ 4337 w 4338"/>
                    <a:gd name="T3" fmla="*/ 2153 h 2154"/>
                    <a:gd name="T4" fmla="*/ 2165 w 4338"/>
                    <a:gd name="T5" fmla="*/ 0 h 2154"/>
                    <a:gd name="T6" fmla="*/ 0 w 4338"/>
                    <a:gd name="T7" fmla="*/ 2153 h 2154"/>
                    <a:gd name="T8" fmla="*/ 4337 w 4338"/>
                    <a:gd name="T9" fmla="*/ 2153 h 2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38" h="2154">
                      <a:moveTo>
                        <a:pt x="4337" y="2153"/>
                      </a:moveTo>
                      <a:lnTo>
                        <a:pt x="4337" y="2153"/>
                      </a:lnTo>
                      <a:cubicBezTo>
                        <a:pt x="3721" y="1253"/>
                        <a:pt x="2988" y="514"/>
                        <a:pt x="2165" y="0"/>
                      </a:cubicBezTo>
                      <a:cubicBezTo>
                        <a:pt x="1343" y="514"/>
                        <a:pt x="610" y="1253"/>
                        <a:pt x="0" y="2153"/>
                      </a:cubicBezTo>
                      <a:lnTo>
                        <a:pt x="4337" y="2153"/>
                      </a:lnTo>
                    </a:path>
                  </a:pathLst>
                </a:custGeom>
                <a:solidFill>
                  <a:srgbClr val="1A9F8E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iSḻîḓé"/>
                <p:cNvSpPr/>
                <p:nvPr/>
              </p:nvSpPr>
              <p:spPr bwMode="auto">
                <a:xfrm rot="1809314">
                  <a:off x="5261122" y="6435272"/>
                  <a:ext cx="2029081" cy="93728"/>
                </a:xfrm>
                <a:custGeom>
                  <a:avLst/>
                  <a:gdLst>
                    <a:gd name="T0" fmla="*/ 58 w 7829"/>
                    <a:gd name="T1" fmla="*/ 0 h 367"/>
                    <a:gd name="T2" fmla="*/ 58 w 7829"/>
                    <a:gd name="T3" fmla="*/ 0 h 367"/>
                    <a:gd name="T4" fmla="*/ 0 w 7829"/>
                    <a:gd name="T5" fmla="*/ 366 h 367"/>
                    <a:gd name="T6" fmla="*/ 7828 w 7829"/>
                    <a:gd name="T7" fmla="*/ 366 h 367"/>
                    <a:gd name="T8" fmla="*/ 7770 w 7829"/>
                    <a:gd name="T9" fmla="*/ 0 h 367"/>
                    <a:gd name="T10" fmla="*/ 58 w 7829"/>
                    <a:gd name="T11" fmla="*/ 0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29" h="367">
                      <a:moveTo>
                        <a:pt x="58" y="0"/>
                      </a:moveTo>
                      <a:lnTo>
                        <a:pt x="58" y="0"/>
                      </a:lnTo>
                      <a:cubicBezTo>
                        <a:pt x="39" y="122"/>
                        <a:pt x="20" y="244"/>
                        <a:pt x="0" y="366"/>
                      </a:cubicBezTo>
                      <a:cubicBezTo>
                        <a:pt x="7828" y="366"/>
                        <a:pt x="7828" y="366"/>
                        <a:pt x="7828" y="366"/>
                      </a:cubicBezTo>
                      <a:cubicBezTo>
                        <a:pt x="7808" y="244"/>
                        <a:pt x="7789" y="122"/>
                        <a:pt x="7770" y="0"/>
                      </a:cubicBezTo>
                      <a:lnTo>
                        <a:pt x="58" y="0"/>
                      </a:lnTo>
                    </a:path>
                  </a:pathLst>
                </a:custGeom>
                <a:solidFill>
                  <a:srgbClr val="1A9F8E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îṡ1ïḍê"/>
                <p:cNvSpPr/>
                <p:nvPr/>
              </p:nvSpPr>
              <p:spPr bwMode="auto">
                <a:xfrm rot="1809314">
                  <a:off x="5149287" y="6589619"/>
                  <a:ext cx="2071401" cy="104016"/>
                </a:xfrm>
                <a:custGeom>
                  <a:avLst/>
                  <a:gdLst>
                    <a:gd name="T0" fmla="*/ 7988 w 7989"/>
                    <a:gd name="T1" fmla="*/ 405 h 406"/>
                    <a:gd name="T2" fmla="*/ 7988 w 7989"/>
                    <a:gd name="T3" fmla="*/ 405 h 406"/>
                    <a:gd name="T4" fmla="*/ 7950 w 7989"/>
                    <a:gd name="T5" fmla="*/ 0 h 406"/>
                    <a:gd name="T6" fmla="*/ 33 w 7989"/>
                    <a:gd name="T7" fmla="*/ 0 h 406"/>
                    <a:gd name="T8" fmla="*/ 0 w 7989"/>
                    <a:gd name="T9" fmla="*/ 405 h 406"/>
                    <a:gd name="T10" fmla="*/ 7988 w 7989"/>
                    <a:gd name="T11" fmla="*/ 405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89" h="406">
                      <a:moveTo>
                        <a:pt x="7988" y="405"/>
                      </a:moveTo>
                      <a:lnTo>
                        <a:pt x="7988" y="405"/>
                      </a:lnTo>
                      <a:cubicBezTo>
                        <a:pt x="7975" y="263"/>
                        <a:pt x="7962" y="122"/>
                        <a:pt x="7950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0" y="122"/>
                        <a:pt x="7" y="263"/>
                        <a:pt x="0" y="405"/>
                      </a:cubicBezTo>
                      <a:lnTo>
                        <a:pt x="7988" y="405"/>
                      </a:lnTo>
                    </a:path>
                  </a:pathLst>
                </a:custGeom>
                <a:solidFill>
                  <a:srgbClr val="1A9F8E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0" name="íSḷíḋe"/>
                <p:cNvSpPr/>
                <p:nvPr/>
              </p:nvSpPr>
              <p:spPr bwMode="auto">
                <a:xfrm rot="1809314">
                  <a:off x="4589372" y="7801591"/>
                  <a:ext cx="1668788" cy="296045"/>
                </a:xfrm>
                <a:custGeom>
                  <a:avLst/>
                  <a:gdLst>
                    <a:gd name="T0" fmla="*/ 6091 w 6440"/>
                    <a:gd name="T1" fmla="*/ 1144 h 1145"/>
                    <a:gd name="T2" fmla="*/ 6091 w 6440"/>
                    <a:gd name="T3" fmla="*/ 1144 h 1145"/>
                    <a:gd name="T4" fmla="*/ 6439 w 6440"/>
                    <a:gd name="T5" fmla="*/ 0 h 1145"/>
                    <a:gd name="T6" fmla="*/ 0 w 6440"/>
                    <a:gd name="T7" fmla="*/ 0 h 1145"/>
                    <a:gd name="T8" fmla="*/ 347 w 6440"/>
                    <a:gd name="T9" fmla="*/ 1144 h 1145"/>
                    <a:gd name="T10" fmla="*/ 6091 w 6440"/>
                    <a:gd name="T11" fmla="*/ 1144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40" h="1145">
                      <a:moveTo>
                        <a:pt x="6091" y="1144"/>
                      </a:moveTo>
                      <a:lnTo>
                        <a:pt x="6091" y="1144"/>
                      </a:lnTo>
                      <a:cubicBezTo>
                        <a:pt x="6227" y="778"/>
                        <a:pt x="6342" y="399"/>
                        <a:pt x="64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6" y="399"/>
                        <a:pt x="212" y="778"/>
                        <a:pt x="347" y="1144"/>
                      </a:cubicBezTo>
                      <a:lnTo>
                        <a:pt x="6091" y="1144"/>
                      </a:lnTo>
                    </a:path>
                  </a:pathLst>
                </a:custGeom>
                <a:solidFill>
                  <a:srgbClr val="494949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íśḷïḑe"/>
                <p:cNvSpPr/>
                <p:nvPr/>
              </p:nvSpPr>
              <p:spPr bwMode="auto">
                <a:xfrm rot="1809314">
                  <a:off x="5526857" y="7885938"/>
                  <a:ext cx="853266" cy="296045"/>
                </a:xfrm>
                <a:custGeom>
                  <a:avLst/>
                  <a:gdLst>
                    <a:gd name="T0" fmla="*/ 3291 w 3292"/>
                    <a:gd name="T1" fmla="*/ 0 h 1145"/>
                    <a:gd name="T2" fmla="*/ 3291 w 3292"/>
                    <a:gd name="T3" fmla="*/ 0 h 1145"/>
                    <a:gd name="T4" fmla="*/ 0 w 3292"/>
                    <a:gd name="T5" fmla="*/ 0 h 1145"/>
                    <a:gd name="T6" fmla="*/ 0 w 3292"/>
                    <a:gd name="T7" fmla="*/ 1144 h 1145"/>
                    <a:gd name="T8" fmla="*/ 2944 w 3292"/>
                    <a:gd name="T9" fmla="*/ 1144 h 1145"/>
                    <a:gd name="T10" fmla="*/ 3291 w 3292"/>
                    <a:gd name="T11" fmla="*/ 0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92" h="1145">
                      <a:moveTo>
                        <a:pt x="3291" y="0"/>
                      </a:moveTo>
                      <a:lnTo>
                        <a:pt x="3291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4"/>
                        <a:pt x="0" y="1144"/>
                        <a:pt x="0" y="1144"/>
                      </a:cubicBezTo>
                      <a:cubicBezTo>
                        <a:pt x="2944" y="1144"/>
                        <a:pt x="2944" y="1144"/>
                        <a:pt x="2944" y="1144"/>
                      </a:cubicBezTo>
                      <a:cubicBezTo>
                        <a:pt x="3079" y="778"/>
                        <a:pt x="3194" y="392"/>
                        <a:pt x="3291" y="0"/>
                      </a:cubicBezTo>
                    </a:path>
                  </a:pathLst>
                </a:custGeom>
                <a:solidFill>
                  <a:srgbClr val="B6B3B3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iṧḷïḑé"/>
                <p:cNvSpPr/>
                <p:nvPr/>
              </p:nvSpPr>
              <p:spPr bwMode="auto">
                <a:xfrm rot="1809314">
                  <a:off x="4564103" y="7613700"/>
                  <a:ext cx="1912414" cy="337194"/>
                </a:xfrm>
                <a:custGeom>
                  <a:avLst/>
                  <a:gdLst>
                    <a:gd name="T0" fmla="*/ 6979 w 7379"/>
                    <a:gd name="T1" fmla="*/ 1305 h 1306"/>
                    <a:gd name="T2" fmla="*/ 6979 w 7379"/>
                    <a:gd name="T3" fmla="*/ 1305 h 1306"/>
                    <a:gd name="T4" fmla="*/ 7378 w 7379"/>
                    <a:gd name="T5" fmla="*/ 0 h 1306"/>
                    <a:gd name="T6" fmla="*/ 0 w 7379"/>
                    <a:gd name="T7" fmla="*/ 0 h 1306"/>
                    <a:gd name="T8" fmla="*/ 399 w 7379"/>
                    <a:gd name="T9" fmla="*/ 1305 h 1306"/>
                    <a:gd name="T10" fmla="*/ 6979 w 7379"/>
                    <a:gd name="T11" fmla="*/ 1305 h 1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79" h="1306">
                      <a:moveTo>
                        <a:pt x="6979" y="1305"/>
                      </a:moveTo>
                      <a:lnTo>
                        <a:pt x="6979" y="1305"/>
                      </a:lnTo>
                      <a:cubicBezTo>
                        <a:pt x="7134" y="887"/>
                        <a:pt x="7268" y="450"/>
                        <a:pt x="737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0" y="450"/>
                        <a:pt x="245" y="887"/>
                        <a:pt x="399" y="1305"/>
                      </a:cubicBezTo>
                      <a:lnTo>
                        <a:pt x="6979" y="1305"/>
                      </a:lnTo>
                    </a:path>
                  </a:pathLst>
                </a:custGeom>
                <a:solidFill>
                  <a:srgbClr val="1A9F8E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îŝḻîḓê"/>
                <p:cNvSpPr/>
                <p:nvPr/>
              </p:nvSpPr>
              <p:spPr bwMode="auto">
                <a:xfrm rot="1809314">
                  <a:off x="5520419" y="6593703"/>
                  <a:ext cx="220752" cy="1990012"/>
                </a:xfrm>
                <a:custGeom>
                  <a:avLst/>
                  <a:gdLst>
                    <a:gd name="T0" fmla="*/ 617 w 855"/>
                    <a:gd name="T1" fmla="*/ 7680 h 7681"/>
                    <a:gd name="T2" fmla="*/ 237 w 855"/>
                    <a:gd name="T3" fmla="*/ 7680 h 7681"/>
                    <a:gd name="T4" fmla="*/ 0 w 855"/>
                    <a:gd name="T5" fmla="*/ 0 h 7681"/>
                    <a:gd name="T6" fmla="*/ 854 w 855"/>
                    <a:gd name="T7" fmla="*/ 0 h 7681"/>
                    <a:gd name="T8" fmla="*/ 617 w 855"/>
                    <a:gd name="T9" fmla="*/ 7680 h 7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5" h="7681">
                      <a:moveTo>
                        <a:pt x="617" y="7680"/>
                      </a:moveTo>
                      <a:lnTo>
                        <a:pt x="237" y="7680"/>
                      </a:lnTo>
                      <a:lnTo>
                        <a:pt x="0" y="0"/>
                      </a:lnTo>
                      <a:lnTo>
                        <a:pt x="854" y="0"/>
                      </a:lnTo>
                      <a:lnTo>
                        <a:pt x="617" y="7680"/>
                      </a:lnTo>
                    </a:path>
                  </a:pathLst>
                </a:custGeom>
                <a:solidFill>
                  <a:srgbClr val="1A9F8E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ïṣḻíḍé"/>
                <p:cNvSpPr/>
                <p:nvPr/>
              </p:nvSpPr>
              <p:spPr bwMode="auto">
                <a:xfrm rot="1809314">
                  <a:off x="6093487" y="5486708"/>
                  <a:ext cx="953920" cy="953285"/>
                </a:xfrm>
                <a:custGeom>
                  <a:avLst/>
                  <a:gdLst>
                    <a:gd name="T0" fmla="*/ 3681 w 3682"/>
                    <a:gd name="T1" fmla="*/ 1845 h 3684"/>
                    <a:gd name="T2" fmla="*/ 3681 w 3682"/>
                    <a:gd name="T3" fmla="*/ 1845 h 3684"/>
                    <a:gd name="T4" fmla="*/ 1838 w 3682"/>
                    <a:gd name="T5" fmla="*/ 3683 h 3684"/>
                    <a:gd name="T6" fmla="*/ 0 w 3682"/>
                    <a:gd name="T7" fmla="*/ 1845 h 3684"/>
                    <a:gd name="T8" fmla="*/ 1838 w 3682"/>
                    <a:gd name="T9" fmla="*/ 0 h 3684"/>
                    <a:gd name="T10" fmla="*/ 3681 w 3682"/>
                    <a:gd name="T11" fmla="*/ 1845 h 3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82" h="3684">
                      <a:moveTo>
                        <a:pt x="3681" y="1845"/>
                      </a:moveTo>
                      <a:lnTo>
                        <a:pt x="3681" y="1845"/>
                      </a:lnTo>
                      <a:cubicBezTo>
                        <a:pt x="3681" y="2860"/>
                        <a:pt x="2853" y="3683"/>
                        <a:pt x="1838" y="3683"/>
                      </a:cubicBezTo>
                      <a:cubicBezTo>
                        <a:pt x="822" y="3683"/>
                        <a:pt x="0" y="2860"/>
                        <a:pt x="0" y="1845"/>
                      </a:cubicBezTo>
                      <a:cubicBezTo>
                        <a:pt x="0" y="829"/>
                        <a:pt x="822" y="0"/>
                        <a:pt x="1838" y="0"/>
                      </a:cubicBezTo>
                      <a:cubicBezTo>
                        <a:pt x="2853" y="0"/>
                        <a:pt x="3681" y="829"/>
                        <a:pt x="3681" y="1845"/>
                      </a:cubicBezTo>
                    </a:path>
                  </a:pathLst>
                </a:custGeom>
                <a:solidFill>
                  <a:srgbClr val="1A9F8E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íšḷiḍê"/>
                <p:cNvSpPr/>
                <p:nvPr/>
              </p:nvSpPr>
              <p:spPr bwMode="auto">
                <a:xfrm rot="1809314">
                  <a:off x="6190134" y="5584853"/>
                  <a:ext cx="759475" cy="758971"/>
                </a:xfrm>
                <a:custGeom>
                  <a:avLst/>
                  <a:gdLst>
                    <a:gd name="T0" fmla="*/ 2931 w 2932"/>
                    <a:gd name="T1" fmla="*/ 1466 h 2932"/>
                    <a:gd name="T2" fmla="*/ 2931 w 2932"/>
                    <a:gd name="T3" fmla="*/ 1466 h 2932"/>
                    <a:gd name="T4" fmla="*/ 1466 w 2932"/>
                    <a:gd name="T5" fmla="*/ 2931 h 2932"/>
                    <a:gd name="T6" fmla="*/ 0 w 2932"/>
                    <a:gd name="T7" fmla="*/ 1466 h 2932"/>
                    <a:gd name="T8" fmla="*/ 1466 w 2932"/>
                    <a:gd name="T9" fmla="*/ 0 h 2932"/>
                    <a:gd name="T10" fmla="*/ 2931 w 2932"/>
                    <a:gd name="T11" fmla="*/ 1466 h 2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2" h="2932">
                      <a:moveTo>
                        <a:pt x="2931" y="1466"/>
                      </a:moveTo>
                      <a:lnTo>
                        <a:pt x="2931" y="1466"/>
                      </a:lnTo>
                      <a:cubicBezTo>
                        <a:pt x="2931" y="2275"/>
                        <a:pt x="2276" y="2931"/>
                        <a:pt x="1466" y="2931"/>
                      </a:cubicBezTo>
                      <a:cubicBezTo>
                        <a:pt x="656" y="2931"/>
                        <a:pt x="0" y="2275"/>
                        <a:pt x="0" y="1466"/>
                      </a:cubicBezTo>
                      <a:cubicBezTo>
                        <a:pt x="0" y="656"/>
                        <a:pt x="656" y="0"/>
                        <a:pt x="1466" y="0"/>
                      </a:cubicBezTo>
                      <a:cubicBezTo>
                        <a:pt x="2276" y="0"/>
                        <a:pt x="2931" y="656"/>
                        <a:pt x="2931" y="146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7" name="îsļïde"/>
            <p:cNvSpPr/>
            <p:nvPr/>
          </p:nvSpPr>
          <p:spPr bwMode="auto">
            <a:xfrm>
              <a:off x="3537704" y="2818824"/>
              <a:ext cx="368821" cy="357522"/>
            </a:xfrm>
            <a:prstGeom prst="chevron">
              <a:avLst/>
            </a:prstGeom>
            <a:solidFill>
              <a:srgbClr val="494949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ïṩļïḋê"/>
            <p:cNvSpPr/>
            <p:nvPr/>
          </p:nvSpPr>
          <p:spPr bwMode="auto">
            <a:xfrm>
              <a:off x="7804930" y="2818824"/>
              <a:ext cx="368821" cy="357522"/>
            </a:xfrm>
            <a:prstGeom prst="chevron">
              <a:avLst/>
            </a:prstGeom>
            <a:solidFill>
              <a:srgbClr val="494949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9" name="Straight Connector 4"/>
            <p:cNvCxnSpPr/>
            <p:nvPr/>
          </p:nvCxnSpPr>
          <p:spPr>
            <a:xfrm>
              <a:off x="1242914" y="4833156"/>
              <a:ext cx="970617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考核关系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72112" y="1581754"/>
            <a:ext cx="3488409" cy="3488409"/>
            <a:chOff x="4372112" y="1981804"/>
            <a:chExt cx="3488409" cy="3488409"/>
          </a:xfrm>
        </p:grpSpPr>
        <p:sp>
          <p:nvSpPr>
            <p:cNvPr id="281" name="iSḷïdê"/>
            <p:cNvSpPr/>
            <p:nvPr/>
          </p:nvSpPr>
          <p:spPr>
            <a:xfrm rot="2700000" flipH="1">
              <a:off x="6949333" y="2044644"/>
              <a:ext cx="911186" cy="785505"/>
            </a:xfrm>
            <a:prstGeom prst="triangle">
              <a:avLst/>
            </a:prstGeom>
            <a:solidFill>
              <a:srgbClr val="49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" name="íṥļiḑe"/>
            <p:cNvSpPr/>
            <p:nvPr/>
          </p:nvSpPr>
          <p:spPr>
            <a:xfrm rot="5400000" flipH="1" flipV="1">
              <a:off x="4692588" y="2302280"/>
              <a:ext cx="2847455" cy="2847456"/>
            </a:xfrm>
            <a:prstGeom prst="arc">
              <a:avLst>
                <a:gd name="adj1" fmla="val 21450093"/>
                <a:gd name="adj2" fmla="val 6793876"/>
              </a:avLst>
            </a:prstGeom>
            <a:noFill/>
            <a:ln w="635000"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" name="iṧ1ïḍe"/>
            <p:cNvSpPr/>
            <p:nvPr/>
          </p:nvSpPr>
          <p:spPr>
            <a:xfrm rot="13500000">
              <a:off x="4372112" y="4621867"/>
              <a:ext cx="911186" cy="785505"/>
            </a:xfrm>
            <a:prstGeom prst="triangle">
              <a:avLst/>
            </a:prstGeom>
            <a:solidFill>
              <a:srgbClr val="49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îṧľiḍé"/>
            <p:cNvSpPr/>
            <p:nvPr/>
          </p:nvSpPr>
          <p:spPr>
            <a:xfrm rot="5400000">
              <a:off x="4692588" y="2302280"/>
              <a:ext cx="2847455" cy="2847456"/>
            </a:xfrm>
            <a:prstGeom prst="arc">
              <a:avLst>
                <a:gd name="adj1" fmla="val 21570699"/>
                <a:gd name="adj2" fmla="val 5546882"/>
              </a:avLst>
            </a:prstGeom>
            <a:noFill/>
            <a:ln w="635000"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5" name="isḷiḓè"/>
            <p:cNvSpPr/>
            <p:nvPr/>
          </p:nvSpPr>
          <p:spPr>
            <a:xfrm rot="5400000" flipH="1" flipV="1">
              <a:off x="4692588" y="2302280"/>
              <a:ext cx="2847455" cy="2847456"/>
            </a:xfrm>
            <a:prstGeom prst="arc">
              <a:avLst>
                <a:gd name="adj1" fmla="val 16165587"/>
                <a:gd name="adj2" fmla="val 71242"/>
              </a:avLst>
            </a:prstGeom>
            <a:noFill/>
            <a:ln w="635000">
              <a:solidFill>
                <a:srgbClr val="1A9F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" name="íṥľide"/>
            <p:cNvSpPr/>
            <p:nvPr/>
          </p:nvSpPr>
          <p:spPr>
            <a:xfrm rot="18900000">
              <a:off x="4372112" y="2044644"/>
              <a:ext cx="911185" cy="785505"/>
            </a:xfrm>
            <a:prstGeom prst="triangle">
              <a:avLst/>
            </a:prstGeom>
            <a:solidFill>
              <a:srgbClr val="1A9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" name="ïṩ1îḑé"/>
            <p:cNvSpPr/>
            <p:nvPr/>
          </p:nvSpPr>
          <p:spPr>
            <a:xfrm rot="5400000">
              <a:off x="4692588" y="2302280"/>
              <a:ext cx="2847455" cy="2847456"/>
            </a:xfrm>
            <a:prstGeom prst="arc">
              <a:avLst>
                <a:gd name="adj1" fmla="val 16266375"/>
                <a:gd name="adj2" fmla="val 144661"/>
              </a:avLst>
            </a:prstGeom>
            <a:noFill/>
            <a:ln w="635000">
              <a:solidFill>
                <a:srgbClr val="E019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8" name="ïS1íḓe"/>
            <p:cNvSpPr/>
            <p:nvPr/>
          </p:nvSpPr>
          <p:spPr>
            <a:xfrm rot="8100000" flipH="1">
              <a:off x="6949336" y="4621866"/>
              <a:ext cx="911185" cy="785505"/>
            </a:xfrm>
            <a:prstGeom prst="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9" name="ïṩḷïďé"/>
            <p:cNvGrpSpPr/>
            <p:nvPr/>
          </p:nvGrpSpPr>
          <p:grpSpPr>
            <a:xfrm>
              <a:off x="5279278" y="2888601"/>
              <a:ext cx="1674077" cy="2178725"/>
              <a:chOff x="4375152" y="1801285"/>
              <a:chExt cx="3651249" cy="4751916"/>
            </a:xfrm>
          </p:grpSpPr>
          <p:grpSp>
            <p:nvGrpSpPr>
              <p:cNvPr id="290" name="ïṥḷídè"/>
              <p:cNvGrpSpPr/>
              <p:nvPr/>
            </p:nvGrpSpPr>
            <p:grpSpPr>
              <a:xfrm>
                <a:off x="4375152" y="1801285"/>
                <a:ext cx="3651249" cy="4751916"/>
                <a:chOff x="3281363" y="1350963"/>
                <a:chExt cx="2738437" cy="3563937"/>
              </a:xfrm>
            </p:grpSpPr>
            <p:sp>
              <p:nvSpPr>
                <p:cNvPr id="296" name="iśḷiḋê"/>
                <p:cNvSpPr>
                  <a:spLocks noChangeAspect="1"/>
                </p:cNvSpPr>
                <p:nvPr/>
              </p:nvSpPr>
              <p:spPr bwMode="auto">
                <a:xfrm>
                  <a:off x="3281363" y="1352550"/>
                  <a:ext cx="2738437" cy="3562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" name="íṧḷiḓe"/>
                <p:cNvSpPr/>
                <p:nvPr/>
              </p:nvSpPr>
              <p:spPr bwMode="auto">
                <a:xfrm>
                  <a:off x="3282950" y="1350963"/>
                  <a:ext cx="2736850" cy="2730500"/>
                </a:xfrm>
                <a:custGeom>
                  <a:avLst/>
                  <a:gdLst>
                    <a:gd name="T0" fmla="*/ 172 w 1742"/>
                    <a:gd name="T1" fmla="*/ 864 h 1738"/>
                    <a:gd name="T2" fmla="*/ 868 w 1742"/>
                    <a:gd name="T3" fmla="*/ 168 h 1738"/>
                    <a:gd name="T4" fmla="*/ 869 w 1742"/>
                    <a:gd name="T5" fmla="*/ 168 h 1738"/>
                    <a:gd name="T6" fmla="*/ 1565 w 1742"/>
                    <a:gd name="T7" fmla="*/ 864 h 1738"/>
                    <a:gd name="T8" fmla="*/ 869 w 1742"/>
                    <a:gd name="T9" fmla="*/ 1561 h 1738"/>
                    <a:gd name="T10" fmla="*/ 868 w 1742"/>
                    <a:gd name="T11" fmla="*/ 1561 h 1738"/>
                    <a:gd name="T12" fmla="*/ 172 w 1742"/>
                    <a:gd name="T13" fmla="*/ 864 h 1738"/>
                    <a:gd name="T14" fmla="*/ 868 w 1742"/>
                    <a:gd name="T15" fmla="*/ 122 h 1738"/>
                    <a:gd name="T16" fmla="*/ 867 w 1742"/>
                    <a:gd name="T17" fmla="*/ 123 h 1738"/>
                    <a:gd name="T18" fmla="*/ 721 w 1742"/>
                    <a:gd name="T19" fmla="*/ 2 h 1738"/>
                    <a:gd name="T20" fmla="*/ 626 w 1742"/>
                    <a:gd name="T21" fmla="*/ 165 h 1738"/>
                    <a:gd name="T22" fmla="*/ 450 w 1742"/>
                    <a:gd name="T23" fmla="*/ 97 h 1738"/>
                    <a:gd name="T24" fmla="*/ 413 w 1742"/>
                    <a:gd name="T25" fmla="*/ 283 h 1738"/>
                    <a:gd name="T26" fmla="*/ 223 w 1742"/>
                    <a:gd name="T27" fmla="*/ 276 h 1738"/>
                    <a:gd name="T28" fmla="*/ 249 w 1742"/>
                    <a:gd name="T29" fmla="*/ 463 h 1738"/>
                    <a:gd name="T30" fmla="*/ 69 w 1742"/>
                    <a:gd name="T31" fmla="*/ 519 h 1738"/>
                    <a:gd name="T32" fmla="*/ 152 w 1742"/>
                    <a:gd name="T33" fmla="*/ 687 h 1738"/>
                    <a:gd name="T34" fmla="*/ 0 w 1742"/>
                    <a:gd name="T35" fmla="*/ 797 h 1738"/>
                    <a:gd name="T36" fmla="*/ 134 w 1742"/>
                    <a:gd name="T37" fmla="*/ 930 h 1738"/>
                    <a:gd name="T38" fmla="*/ 26 w 1742"/>
                    <a:gd name="T39" fmla="*/ 1085 h 1738"/>
                    <a:gd name="T40" fmla="*/ 196 w 1742"/>
                    <a:gd name="T41" fmla="*/ 1165 h 1738"/>
                    <a:gd name="T42" fmla="*/ 143 w 1742"/>
                    <a:gd name="T43" fmla="*/ 1348 h 1738"/>
                    <a:gd name="T44" fmla="*/ 331 w 1742"/>
                    <a:gd name="T45" fmla="*/ 1369 h 1738"/>
                    <a:gd name="T46" fmla="*/ 339 w 1742"/>
                    <a:gd name="T47" fmla="*/ 1557 h 1738"/>
                    <a:gd name="T48" fmla="*/ 524 w 1742"/>
                    <a:gd name="T49" fmla="*/ 1517 h 1738"/>
                    <a:gd name="T50" fmla="*/ 594 w 1742"/>
                    <a:gd name="T51" fmla="*/ 1693 h 1738"/>
                    <a:gd name="T52" fmla="*/ 755 w 1742"/>
                    <a:gd name="T53" fmla="*/ 1594 h 1738"/>
                    <a:gd name="T54" fmla="*/ 868 w 1742"/>
                    <a:gd name="T55" fmla="*/ 1726 h 1738"/>
                    <a:gd name="T56" fmla="*/ 878 w 1742"/>
                    <a:gd name="T57" fmla="*/ 1738 h 1738"/>
                    <a:gd name="T58" fmla="*/ 999 w 1742"/>
                    <a:gd name="T59" fmla="*/ 1593 h 1738"/>
                    <a:gd name="T60" fmla="*/ 1162 w 1742"/>
                    <a:gd name="T61" fmla="*/ 1688 h 1738"/>
                    <a:gd name="T62" fmla="*/ 1228 w 1742"/>
                    <a:gd name="T63" fmla="*/ 1512 h 1738"/>
                    <a:gd name="T64" fmla="*/ 1413 w 1742"/>
                    <a:gd name="T65" fmla="*/ 1550 h 1738"/>
                    <a:gd name="T66" fmla="*/ 1420 w 1742"/>
                    <a:gd name="T67" fmla="*/ 1361 h 1738"/>
                    <a:gd name="T68" fmla="*/ 1607 w 1742"/>
                    <a:gd name="T69" fmla="*/ 1337 h 1738"/>
                    <a:gd name="T70" fmla="*/ 1551 w 1742"/>
                    <a:gd name="T71" fmla="*/ 1156 h 1738"/>
                    <a:gd name="T72" fmla="*/ 1720 w 1742"/>
                    <a:gd name="T73" fmla="*/ 1073 h 1738"/>
                    <a:gd name="T74" fmla="*/ 1610 w 1742"/>
                    <a:gd name="T75" fmla="*/ 919 h 1738"/>
                    <a:gd name="T76" fmla="*/ 1742 w 1742"/>
                    <a:gd name="T77" fmla="*/ 786 h 1738"/>
                    <a:gd name="T78" fmla="*/ 1588 w 1742"/>
                    <a:gd name="T79" fmla="*/ 677 h 1738"/>
                    <a:gd name="T80" fmla="*/ 1669 w 1742"/>
                    <a:gd name="T81" fmla="*/ 507 h 1738"/>
                    <a:gd name="T82" fmla="*/ 1488 w 1742"/>
                    <a:gd name="T83" fmla="*/ 455 h 1738"/>
                    <a:gd name="T84" fmla="*/ 1511 w 1742"/>
                    <a:gd name="T85" fmla="*/ 266 h 1738"/>
                    <a:gd name="T86" fmla="*/ 1321 w 1742"/>
                    <a:gd name="T87" fmla="*/ 276 h 1738"/>
                    <a:gd name="T88" fmla="*/ 1282 w 1742"/>
                    <a:gd name="T89" fmla="*/ 91 h 1738"/>
                    <a:gd name="T90" fmla="*/ 1107 w 1742"/>
                    <a:gd name="T91" fmla="*/ 162 h 1738"/>
                    <a:gd name="T92" fmla="*/ 1009 w 1742"/>
                    <a:gd name="T93" fmla="*/ 0 h 1738"/>
                    <a:gd name="T94" fmla="*/ 868 w 1742"/>
                    <a:gd name="T95" fmla="*/ 122 h 1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42" h="1738">
                      <a:moveTo>
                        <a:pt x="172" y="864"/>
                      </a:moveTo>
                      <a:cubicBezTo>
                        <a:pt x="172" y="481"/>
                        <a:pt x="484" y="169"/>
                        <a:pt x="868" y="168"/>
                      </a:cubicBezTo>
                      <a:cubicBezTo>
                        <a:pt x="869" y="168"/>
                        <a:pt x="869" y="168"/>
                        <a:pt x="869" y="168"/>
                      </a:cubicBezTo>
                      <a:cubicBezTo>
                        <a:pt x="1254" y="168"/>
                        <a:pt x="1565" y="480"/>
                        <a:pt x="1565" y="864"/>
                      </a:cubicBezTo>
                      <a:cubicBezTo>
                        <a:pt x="1565" y="1248"/>
                        <a:pt x="1254" y="1561"/>
                        <a:pt x="869" y="1561"/>
                      </a:cubicBezTo>
                      <a:cubicBezTo>
                        <a:pt x="868" y="1561"/>
                        <a:pt x="868" y="1561"/>
                        <a:pt x="868" y="1561"/>
                      </a:cubicBezTo>
                      <a:cubicBezTo>
                        <a:pt x="484" y="1560"/>
                        <a:pt x="172" y="1248"/>
                        <a:pt x="172" y="864"/>
                      </a:cubicBezTo>
                      <a:close/>
                      <a:moveTo>
                        <a:pt x="868" y="122"/>
                      </a:moveTo>
                      <a:cubicBezTo>
                        <a:pt x="867" y="123"/>
                        <a:pt x="867" y="123"/>
                        <a:pt x="867" y="123"/>
                      </a:cubicBezTo>
                      <a:cubicBezTo>
                        <a:pt x="721" y="2"/>
                        <a:pt x="721" y="2"/>
                        <a:pt x="721" y="2"/>
                      </a:cubicBezTo>
                      <a:cubicBezTo>
                        <a:pt x="626" y="165"/>
                        <a:pt x="626" y="165"/>
                        <a:pt x="626" y="165"/>
                      </a:cubicBezTo>
                      <a:cubicBezTo>
                        <a:pt x="450" y="97"/>
                        <a:pt x="450" y="97"/>
                        <a:pt x="450" y="97"/>
                      </a:cubicBezTo>
                      <a:cubicBezTo>
                        <a:pt x="413" y="283"/>
                        <a:pt x="413" y="283"/>
                        <a:pt x="413" y="283"/>
                      </a:cubicBezTo>
                      <a:cubicBezTo>
                        <a:pt x="223" y="276"/>
                        <a:pt x="223" y="276"/>
                        <a:pt x="223" y="276"/>
                      </a:cubicBezTo>
                      <a:cubicBezTo>
                        <a:pt x="249" y="463"/>
                        <a:pt x="249" y="463"/>
                        <a:pt x="249" y="463"/>
                      </a:cubicBezTo>
                      <a:cubicBezTo>
                        <a:pt x="69" y="519"/>
                        <a:pt x="69" y="519"/>
                        <a:pt x="69" y="519"/>
                      </a:cubicBezTo>
                      <a:cubicBezTo>
                        <a:pt x="152" y="687"/>
                        <a:pt x="152" y="687"/>
                        <a:pt x="152" y="687"/>
                      </a:cubicBezTo>
                      <a:cubicBezTo>
                        <a:pt x="0" y="797"/>
                        <a:pt x="0" y="797"/>
                        <a:pt x="0" y="797"/>
                      </a:cubicBezTo>
                      <a:cubicBezTo>
                        <a:pt x="134" y="930"/>
                        <a:pt x="134" y="930"/>
                        <a:pt x="134" y="930"/>
                      </a:cubicBezTo>
                      <a:cubicBezTo>
                        <a:pt x="26" y="1085"/>
                        <a:pt x="26" y="1085"/>
                        <a:pt x="26" y="1085"/>
                      </a:cubicBezTo>
                      <a:cubicBezTo>
                        <a:pt x="196" y="1165"/>
                        <a:pt x="196" y="1165"/>
                        <a:pt x="196" y="1165"/>
                      </a:cubicBezTo>
                      <a:cubicBezTo>
                        <a:pt x="143" y="1348"/>
                        <a:pt x="143" y="1348"/>
                        <a:pt x="143" y="1348"/>
                      </a:cubicBezTo>
                      <a:cubicBezTo>
                        <a:pt x="331" y="1369"/>
                        <a:pt x="331" y="1369"/>
                        <a:pt x="331" y="1369"/>
                      </a:cubicBezTo>
                      <a:cubicBezTo>
                        <a:pt x="339" y="1557"/>
                        <a:pt x="339" y="1557"/>
                        <a:pt x="339" y="1557"/>
                      </a:cubicBezTo>
                      <a:cubicBezTo>
                        <a:pt x="524" y="1517"/>
                        <a:pt x="524" y="1517"/>
                        <a:pt x="524" y="1517"/>
                      </a:cubicBezTo>
                      <a:cubicBezTo>
                        <a:pt x="594" y="1693"/>
                        <a:pt x="594" y="1693"/>
                        <a:pt x="594" y="1693"/>
                      </a:cubicBezTo>
                      <a:cubicBezTo>
                        <a:pt x="755" y="1594"/>
                        <a:pt x="755" y="1594"/>
                        <a:pt x="755" y="1594"/>
                      </a:cubicBezTo>
                      <a:cubicBezTo>
                        <a:pt x="868" y="1726"/>
                        <a:pt x="868" y="1726"/>
                        <a:pt x="868" y="1726"/>
                      </a:cubicBezTo>
                      <a:cubicBezTo>
                        <a:pt x="878" y="1738"/>
                        <a:pt x="878" y="1738"/>
                        <a:pt x="878" y="1738"/>
                      </a:cubicBezTo>
                      <a:cubicBezTo>
                        <a:pt x="999" y="1593"/>
                        <a:pt x="999" y="1593"/>
                        <a:pt x="999" y="1593"/>
                      </a:cubicBezTo>
                      <a:cubicBezTo>
                        <a:pt x="1162" y="1688"/>
                        <a:pt x="1162" y="1688"/>
                        <a:pt x="1162" y="1688"/>
                      </a:cubicBezTo>
                      <a:cubicBezTo>
                        <a:pt x="1228" y="1512"/>
                        <a:pt x="1228" y="1512"/>
                        <a:pt x="1228" y="1512"/>
                      </a:cubicBezTo>
                      <a:cubicBezTo>
                        <a:pt x="1413" y="1550"/>
                        <a:pt x="1413" y="1550"/>
                        <a:pt x="1413" y="1550"/>
                      </a:cubicBezTo>
                      <a:cubicBezTo>
                        <a:pt x="1420" y="1361"/>
                        <a:pt x="1420" y="1361"/>
                        <a:pt x="1420" y="1361"/>
                      </a:cubicBezTo>
                      <a:cubicBezTo>
                        <a:pt x="1607" y="1337"/>
                        <a:pt x="1607" y="1337"/>
                        <a:pt x="1607" y="1337"/>
                      </a:cubicBezTo>
                      <a:cubicBezTo>
                        <a:pt x="1551" y="1156"/>
                        <a:pt x="1551" y="1156"/>
                        <a:pt x="1551" y="1156"/>
                      </a:cubicBezTo>
                      <a:cubicBezTo>
                        <a:pt x="1720" y="1073"/>
                        <a:pt x="1720" y="1073"/>
                        <a:pt x="1720" y="1073"/>
                      </a:cubicBezTo>
                      <a:cubicBezTo>
                        <a:pt x="1610" y="919"/>
                        <a:pt x="1610" y="919"/>
                        <a:pt x="1610" y="919"/>
                      </a:cubicBezTo>
                      <a:cubicBezTo>
                        <a:pt x="1742" y="786"/>
                        <a:pt x="1742" y="786"/>
                        <a:pt x="1742" y="786"/>
                      </a:cubicBezTo>
                      <a:cubicBezTo>
                        <a:pt x="1588" y="677"/>
                        <a:pt x="1588" y="677"/>
                        <a:pt x="1588" y="677"/>
                      </a:cubicBezTo>
                      <a:cubicBezTo>
                        <a:pt x="1669" y="507"/>
                        <a:pt x="1669" y="507"/>
                        <a:pt x="1669" y="507"/>
                      </a:cubicBezTo>
                      <a:cubicBezTo>
                        <a:pt x="1488" y="455"/>
                        <a:pt x="1488" y="455"/>
                        <a:pt x="1488" y="455"/>
                      </a:cubicBezTo>
                      <a:cubicBezTo>
                        <a:pt x="1511" y="266"/>
                        <a:pt x="1511" y="266"/>
                        <a:pt x="1511" y="266"/>
                      </a:cubicBezTo>
                      <a:cubicBezTo>
                        <a:pt x="1321" y="276"/>
                        <a:pt x="1321" y="276"/>
                        <a:pt x="1321" y="276"/>
                      </a:cubicBezTo>
                      <a:cubicBezTo>
                        <a:pt x="1282" y="91"/>
                        <a:pt x="1282" y="91"/>
                        <a:pt x="1282" y="91"/>
                      </a:cubicBezTo>
                      <a:cubicBezTo>
                        <a:pt x="1107" y="162"/>
                        <a:pt x="1107" y="162"/>
                        <a:pt x="1107" y="162"/>
                      </a:cubicBezTo>
                      <a:cubicBezTo>
                        <a:pt x="1009" y="0"/>
                        <a:pt x="1009" y="0"/>
                        <a:pt x="1009" y="0"/>
                      </a:cubicBezTo>
                      <a:cubicBezTo>
                        <a:pt x="868" y="122"/>
                        <a:pt x="868" y="122"/>
                        <a:pt x="868" y="1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8" name="ïṩḷiḓe"/>
                <p:cNvSpPr/>
                <p:nvPr/>
              </p:nvSpPr>
              <p:spPr bwMode="auto">
                <a:xfrm>
                  <a:off x="3552825" y="1614488"/>
                  <a:ext cx="2189162" cy="2187575"/>
                </a:xfrm>
                <a:custGeom>
                  <a:avLst/>
                  <a:gdLst>
                    <a:gd name="T0" fmla="*/ 0 w 1393"/>
                    <a:gd name="T1" fmla="*/ 696 h 1393"/>
                    <a:gd name="T2" fmla="*/ 696 w 1393"/>
                    <a:gd name="T3" fmla="*/ 1393 h 1393"/>
                    <a:gd name="T4" fmla="*/ 697 w 1393"/>
                    <a:gd name="T5" fmla="*/ 1393 h 1393"/>
                    <a:gd name="T6" fmla="*/ 1393 w 1393"/>
                    <a:gd name="T7" fmla="*/ 696 h 1393"/>
                    <a:gd name="T8" fmla="*/ 697 w 1393"/>
                    <a:gd name="T9" fmla="*/ 0 h 1393"/>
                    <a:gd name="T10" fmla="*/ 696 w 1393"/>
                    <a:gd name="T11" fmla="*/ 0 h 1393"/>
                    <a:gd name="T12" fmla="*/ 0 w 1393"/>
                    <a:gd name="T13" fmla="*/ 696 h 1393"/>
                    <a:gd name="T14" fmla="*/ 696 w 1393"/>
                    <a:gd name="T15" fmla="*/ 1333 h 1393"/>
                    <a:gd name="T16" fmla="*/ 60 w 1393"/>
                    <a:gd name="T17" fmla="*/ 696 h 1393"/>
                    <a:gd name="T18" fmla="*/ 696 w 1393"/>
                    <a:gd name="T19" fmla="*/ 58 h 1393"/>
                    <a:gd name="T20" fmla="*/ 697 w 1393"/>
                    <a:gd name="T21" fmla="*/ 58 h 1393"/>
                    <a:gd name="T22" fmla="*/ 1335 w 1393"/>
                    <a:gd name="T23" fmla="*/ 696 h 1393"/>
                    <a:gd name="T24" fmla="*/ 697 w 1393"/>
                    <a:gd name="T25" fmla="*/ 1333 h 1393"/>
                    <a:gd name="T26" fmla="*/ 696 w 1393"/>
                    <a:gd name="T27" fmla="*/ 1333 h 1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93" h="1393">
                      <a:moveTo>
                        <a:pt x="0" y="696"/>
                      </a:moveTo>
                      <a:cubicBezTo>
                        <a:pt x="0" y="1080"/>
                        <a:pt x="312" y="1392"/>
                        <a:pt x="696" y="1393"/>
                      </a:cubicBezTo>
                      <a:cubicBezTo>
                        <a:pt x="697" y="1393"/>
                        <a:pt x="697" y="1393"/>
                        <a:pt x="697" y="1393"/>
                      </a:cubicBezTo>
                      <a:cubicBezTo>
                        <a:pt x="1082" y="1393"/>
                        <a:pt x="1393" y="1080"/>
                        <a:pt x="1393" y="696"/>
                      </a:cubicBezTo>
                      <a:cubicBezTo>
                        <a:pt x="1393" y="312"/>
                        <a:pt x="1082" y="0"/>
                        <a:pt x="697" y="0"/>
                      </a:cubicBezTo>
                      <a:cubicBezTo>
                        <a:pt x="696" y="0"/>
                        <a:pt x="696" y="0"/>
                        <a:pt x="696" y="0"/>
                      </a:cubicBezTo>
                      <a:cubicBezTo>
                        <a:pt x="312" y="1"/>
                        <a:pt x="0" y="313"/>
                        <a:pt x="0" y="696"/>
                      </a:cubicBezTo>
                      <a:close/>
                      <a:moveTo>
                        <a:pt x="696" y="1333"/>
                      </a:moveTo>
                      <a:cubicBezTo>
                        <a:pt x="344" y="1333"/>
                        <a:pt x="60" y="1048"/>
                        <a:pt x="60" y="696"/>
                      </a:cubicBezTo>
                      <a:cubicBezTo>
                        <a:pt x="60" y="345"/>
                        <a:pt x="344" y="59"/>
                        <a:pt x="696" y="58"/>
                      </a:cubicBezTo>
                      <a:cubicBezTo>
                        <a:pt x="697" y="58"/>
                        <a:pt x="697" y="58"/>
                        <a:pt x="697" y="58"/>
                      </a:cubicBezTo>
                      <a:cubicBezTo>
                        <a:pt x="1048" y="58"/>
                        <a:pt x="1335" y="345"/>
                        <a:pt x="1335" y="696"/>
                      </a:cubicBezTo>
                      <a:cubicBezTo>
                        <a:pt x="1335" y="1048"/>
                        <a:pt x="1048" y="1333"/>
                        <a:pt x="697" y="1333"/>
                      </a:cubicBezTo>
                      <a:cubicBezTo>
                        <a:pt x="696" y="1333"/>
                        <a:pt x="696" y="1333"/>
                        <a:pt x="696" y="133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9" name="îSḷïďê"/>
                <p:cNvSpPr/>
                <p:nvPr/>
              </p:nvSpPr>
              <p:spPr bwMode="auto">
                <a:xfrm>
                  <a:off x="3648075" y="1706563"/>
                  <a:ext cx="2001837" cy="2001838"/>
                </a:xfrm>
                <a:custGeom>
                  <a:avLst/>
                  <a:gdLst>
                    <a:gd name="T0" fmla="*/ 28 w 1275"/>
                    <a:gd name="T1" fmla="*/ 638 h 1275"/>
                    <a:gd name="T2" fmla="*/ 636 w 1275"/>
                    <a:gd name="T3" fmla="*/ 30 h 1275"/>
                    <a:gd name="T4" fmla="*/ 637 w 1275"/>
                    <a:gd name="T5" fmla="*/ 30 h 1275"/>
                    <a:gd name="T6" fmla="*/ 1245 w 1275"/>
                    <a:gd name="T7" fmla="*/ 638 h 1275"/>
                    <a:gd name="T8" fmla="*/ 637 w 1275"/>
                    <a:gd name="T9" fmla="*/ 1247 h 1275"/>
                    <a:gd name="T10" fmla="*/ 636 w 1275"/>
                    <a:gd name="T11" fmla="*/ 1247 h 1275"/>
                    <a:gd name="T12" fmla="*/ 28 w 1275"/>
                    <a:gd name="T13" fmla="*/ 638 h 1275"/>
                    <a:gd name="T14" fmla="*/ 636 w 1275"/>
                    <a:gd name="T15" fmla="*/ 0 h 1275"/>
                    <a:gd name="T16" fmla="*/ 0 w 1275"/>
                    <a:gd name="T17" fmla="*/ 638 h 1275"/>
                    <a:gd name="T18" fmla="*/ 636 w 1275"/>
                    <a:gd name="T19" fmla="*/ 1275 h 1275"/>
                    <a:gd name="T20" fmla="*/ 637 w 1275"/>
                    <a:gd name="T21" fmla="*/ 1275 h 1275"/>
                    <a:gd name="T22" fmla="*/ 1275 w 1275"/>
                    <a:gd name="T23" fmla="*/ 638 h 1275"/>
                    <a:gd name="T24" fmla="*/ 637 w 1275"/>
                    <a:gd name="T25" fmla="*/ 0 h 1275"/>
                    <a:gd name="T26" fmla="*/ 636 w 1275"/>
                    <a:gd name="T27" fmla="*/ 0 h 1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75" h="1275">
                      <a:moveTo>
                        <a:pt x="28" y="638"/>
                      </a:moveTo>
                      <a:cubicBezTo>
                        <a:pt x="28" y="304"/>
                        <a:pt x="301" y="31"/>
                        <a:pt x="636" y="30"/>
                      </a:cubicBezTo>
                      <a:cubicBezTo>
                        <a:pt x="637" y="30"/>
                        <a:pt x="637" y="30"/>
                        <a:pt x="637" y="30"/>
                      </a:cubicBezTo>
                      <a:cubicBezTo>
                        <a:pt x="973" y="30"/>
                        <a:pt x="1245" y="302"/>
                        <a:pt x="1245" y="638"/>
                      </a:cubicBezTo>
                      <a:cubicBezTo>
                        <a:pt x="1245" y="974"/>
                        <a:pt x="973" y="1247"/>
                        <a:pt x="637" y="1247"/>
                      </a:cubicBezTo>
                      <a:cubicBezTo>
                        <a:pt x="636" y="1247"/>
                        <a:pt x="636" y="1247"/>
                        <a:pt x="636" y="1247"/>
                      </a:cubicBezTo>
                      <a:cubicBezTo>
                        <a:pt x="301" y="1245"/>
                        <a:pt x="28" y="973"/>
                        <a:pt x="28" y="638"/>
                      </a:cubicBezTo>
                      <a:close/>
                      <a:moveTo>
                        <a:pt x="636" y="0"/>
                      </a:moveTo>
                      <a:cubicBezTo>
                        <a:pt x="284" y="1"/>
                        <a:pt x="0" y="287"/>
                        <a:pt x="0" y="638"/>
                      </a:cubicBezTo>
                      <a:cubicBezTo>
                        <a:pt x="0" y="990"/>
                        <a:pt x="284" y="1275"/>
                        <a:pt x="636" y="1275"/>
                      </a:cubicBezTo>
                      <a:cubicBezTo>
                        <a:pt x="637" y="1275"/>
                        <a:pt x="637" y="1275"/>
                        <a:pt x="637" y="1275"/>
                      </a:cubicBezTo>
                      <a:cubicBezTo>
                        <a:pt x="988" y="1275"/>
                        <a:pt x="1275" y="990"/>
                        <a:pt x="1275" y="638"/>
                      </a:cubicBezTo>
                      <a:cubicBezTo>
                        <a:pt x="1275" y="287"/>
                        <a:pt x="988" y="0"/>
                        <a:pt x="637" y="0"/>
                      </a:cubicBezTo>
                      <a:cubicBezTo>
                        <a:pt x="636" y="0"/>
                        <a:pt x="636" y="0"/>
                        <a:pt x="63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0" name="iSlîḋè"/>
                <p:cNvSpPr/>
                <p:nvPr/>
              </p:nvSpPr>
              <p:spPr bwMode="auto">
                <a:xfrm>
                  <a:off x="3690938" y="1752600"/>
                  <a:ext cx="955675" cy="1911350"/>
                </a:xfrm>
                <a:custGeom>
                  <a:avLst/>
                  <a:gdLst>
                    <a:gd name="T0" fmla="*/ 0 w 608"/>
                    <a:gd name="T1" fmla="*/ 608 h 1217"/>
                    <a:gd name="T2" fmla="*/ 608 w 608"/>
                    <a:gd name="T3" fmla="*/ 1217 h 1217"/>
                    <a:gd name="T4" fmla="*/ 608 w 608"/>
                    <a:gd name="T5" fmla="*/ 1202 h 1217"/>
                    <a:gd name="T6" fmla="*/ 16 w 608"/>
                    <a:gd name="T7" fmla="*/ 608 h 1217"/>
                    <a:gd name="T8" fmla="*/ 608 w 608"/>
                    <a:gd name="T9" fmla="*/ 14 h 1217"/>
                    <a:gd name="T10" fmla="*/ 608 w 608"/>
                    <a:gd name="T11" fmla="*/ 0 h 1217"/>
                    <a:gd name="T12" fmla="*/ 0 w 608"/>
                    <a:gd name="T13" fmla="*/ 608 h 1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8" h="1217">
                      <a:moveTo>
                        <a:pt x="0" y="608"/>
                      </a:moveTo>
                      <a:cubicBezTo>
                        <a:pt x="0" y="943"/>
                        <a:pt x="273" y="1215"/>
                        <a:pt x="608" y="1217"/>
                      </a:cubicBezTo>
                      <a:cubicBezTo>
                        <a:pt x="608" y="1202"/>
                        <a:pt x="608" y="1202"/>
                        <a:pt x="608" y="1202"/>
                      </a:cubicBezTo>
                      <a:cubicBezTo>
                        <a:pt x="281" y="1201"/>
                        <a:pt x="16" y="936"/>
                        <a:pt x="16" y="608"/>
                      </a:cubicBezTo>
                      <a:cubicBezTo>
                        <a:pt x="16" y="281"/>
                        <a:pt x="281" y="15"/>
                        <a:pt x="608" y="14"/>
                      </a:cubicBezTo>
                      <a:cubicBezTo>
                        <a:pt x="608" y="0"/>
                        <a:pt x="608" y="0"/>
                        <a:pt x="608" y="0"/>
                      </a:cubicBezTo>
                      <a:cubicBezTo>
                        <a:pt x="273" y="1"/>
                        <a:pt x="0" y="274"/>
                        <a:pt x="0" y="6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1" name="îṧľîďé"/>
                <p:cNvSpPr/>
                <p:nvPr/>
              </p:nvSpPr>
              <p:spPr bwMode="auto">
                <a:xfrm>
                  <a:off x="3716338" y="1752600"/>
                  <a:ext cx="1887537" cy="1911350"/>
                </a:xfrm>
                <a:custGeom>
                  <a:avLst/>
                  <a:gdLst>
                    <a:gd name="T0" fmla="*/ 14 w 1201"/>
                    <a:gd name="T1" fmla="*/ 608 h 1217"/>
                    <a:gd name="T2" fmla="*/ 592 w 1201"/>
                    <a:gd name="T3" fmla="*/ 29 h 1217"/>
                    <a:gd name="T4" fmla="*/ 593 w 1201"/>
                    <a:gd name="T5" fmla="*/ 29 h 1217"/>
                    <a:gd name="T6" fmla="*/ 1172 w 1201"/>
                    <a:gd name="T7" fmla="*/ 608 h 1217"/>
                    <a:gd name="T8" fmla="*/ 593 w 1201"/>
                    <a:gd name="T9" fmla="*/ 1187 h 1217"/>
                    <a:gd name="T10" fmla="*/ 592 w 1201"/>
                    <a:gd name="T11" fmla="*/ 1187 h 1217"/>
                    <a:gd name="T12" fmla="*/ 14 w 1201"/>
                    <a:gd name="T13" fmla="*/ 608 h 1217"/>
                    <a:gd name="T14" fmla="*/ 592 w 1201"/>
                    <a:gd name="T15" fmla="*/ 14 h 1217"/>
                    <a:gd name="T16" fmla="*/ 0 w 1201"/>
                    <a:gd name="T17" fmla="*/ 608 h 1217"/>
                    <a:gd name="T18" fmla="*/ 592 w 1201"/>
                    <a:gd name="T19" fmla="*/ 1202 h 1217"/>
                    <a:gd name="T20" fmla="*/ 592 w 1201"/>
                    <a:gd name="T21" fmla="*/ 1217 h 1217"/>
                    <a:gd name="T22" fmla="*/ 593 w 1201"/>
                    <a:gd name="T23" fmla="*/ 1217 h 1217"/>
                    <a:gd name="T24" fmla="*/ 1201 w 1201"/>
                    <a:gd name="T25" fmla="*/ 608 h 1217"/>
                    <a:gd name="T26" fmla="*/ 593 w 1201"/>
                    <a:gd name="T27" fmla="*/ 0 h 1217"/>
                    <a:gd name="T28" fmla="*/ 592 w 1201"/>
                    <a:gd name="T29" fmla="*/ 0 h 1217"/>
                    <a:gd name="T30" fmla="*/ 592 w 1201"/>
                    <a:gd name="T31" fmla="*/ 14 h 1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1" h="1217">
                      <a:moveTo>
                        <a:pt x="14" y="608"/>
                      </a:moveTo>
                      <a:cubicBezTo>
                        <a:pt x="14" y="289"/>
                        <a:pt x="273" y="29"/>
                        <a:pt x="592" y="29"/>
                      </a:cubicBezTo>
                      <a:cubicBezTo>
                        <a:pt x="593" y="29"/>
                        <a:pt x="593" y="29"/>
                        <a:pt x="593" y="29"/>
                      </a:cubicBezTo>
                      <a:cubicBezTo>
                        <a:pt x="913" y="29"/>
                        <a:pt x="1172" y="288"/>
                        <a:pt x="1172" y="608"/>
                      </a:cubicBezTo>
                      <a:cubicBezTo>
                        <a:pt x="1172" y="929"/>
                        <a:pt x="913" y="1187"/>
                        <a:pt x="593" y="1187"/>
                      </a:cubicBezTo>
                      <a:cubicBezTo>
                        <a:pt x="592" y="1187"/>
                        <a:pt x="592" y="1187"/>
                        <a:pt x="592" y="1187"/>
                      </a:cubicBezTo>
                      <a:cubicBezTo>
                        <a:pt x="273" y="1187"/>
                        <a:pt x="14" y="927"/>
                        <a:pt x="14" y="608"/>
                      </a:cubicBezTo>
                      <a:close/>
                      <a:moveTo>
                        <a:pt x="592" y="14"/>
                      </a:moveTo>
                      <a:cubicBezTo>
                        <a:pt x="265" y="15"/>
                        <a:pt x="0" y="281"/>
                        <a:pt x="0" y="608"/>
                      </a:cubicBezTo>
                      <a:cubicBezTo>
                        <a:pt x="0" y="936"/>
                        <a:pt x="265" y="1201"/>
                        <a:pt x="592" y="1202"/>
                      </a:cubicBezTo>
                      <a:cubicBezTo>
                        <a:pt x="592" y="1217"/>
                        <a:pt x="592" y="1217"/>
                        <a:pt x="592" y="1217"/>
                      </a:cubicBezTo>
                      <a:cubicBezTo>
                        <a:pt x="593" y="1217"/>
                        <a:pt x="593" y="1217"/>
                        <a:pt x="593" y="1217"/>
                      </a:cubicBezTo>
                      <a:cubicBezTo>
                        <a:pt x="929" y="1217"/>
                        <a:pt x="1201" y="944"/>
                        <a:pt x="1201" y="608"/>
                      </a:cubicBezTo>
                      <a:cubicBezTo>
                        <a:pt x="1201" y="272"/>
                        <a:pt x="929" y="0"/>
                        <a:pt x="593" y="0"/>
                      </a:cubicBezTo>
                      <a:cubicBezTo>
                        <a:pt x="592" y="0"/>
                        <a:pt x="592" y="0"/>
                        <a:pt x="592" y="0"/>
                      </a:cubicBezTo>
                      <a:cubicBezTo>
                        <a:pt x="592" y="14"/>
                        <a:pt x="592" y="14"/>
                        <a:pt x="59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91" name="îslîḓe"/>
              <p:cNvSpPr/>
              <p:nvPr/>
            </p:nvSpPr>
            <p:spPr bwMode="auto">
              <a:xfrm>
                <a:off x="6195485" y="3611033"/>
                <a:ext cx="1214967" cy="1212851"/>
              </a:xfrm>
              <a:custGeom>
                <a:avLst/>
                <a:gdLst>
                  <a:gd name="T0" fmla="*/ 580 w 580"/>
                  <a:gd name="T1" fmla="*/ 0 h 579"/>
                  <a:gd name="T2" fmla="*/ 1 w 580"/>
                  <a:gd name="T3" fmla="*/ 579 h 579"/>
                  <a:gd name="T4" fmla="*/ 0 w 580"/>
                  <a:gd name="T5" fmla="*/ 579 h 579"/>
                  <a:gd name="T6" fmla="*/ 0 w 580"/>
                  <a:gd name="T7" fmla="*/ 0 h 579"/>
                  <a:gd name="T8" fmla="*/ 580 w 580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580" y="0"/>
                    </a:moveTo>
                    <a:cubicBezTo>
                      <a:pt x="580" y="321"/>
                      <a:pt x="321" y="579"/>
                      <a:pt x="1" y="579"/>
                    </a:cubicBezTo>
                    <a:cubicBezTo>
                      <a:pt x="0" y="579"/>
                      <a:pt x="0" y="579"/>
                      <a:pt x="0" y="57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íšḷiḑe"/>
              <p:cNvSpPr/>
              <p:nvPr/>
            </p:nvSpPr>
            <p:spPr bwMode="auto">
              <a:xfrm>
                <a:off x="4980518" y="2398184"/>
                <a:ext cx="1214967" cy="1212851"/>
              </a:xfrm>
              <a:custGeom>
                <a:avLst/>
                <a:gdLst>
                  <a:gd name="T0" fmla="*/ 0 w 580"/>
                  <a:gd name="T1" fmla="*/ 579 h 579"/>
                  <a:gd name="T2" fmla="*/ 578 w 580"/>
                  <a:gd name="T3" fmla="*/ 0 h 579"/>
                  <a:gd name="T4" fmla="*/ 580 w 580"/>
                  <a:gd name="T5" fmla="*/ 0 h 579"/>
                  <a:gd name="T6" fmla="*/ 580 w 580"/>
                  <a:gd name="T7" fmla="*/ 579 h 579"/>
                  <a:gd name="T8" fmla="*/ 0 w 580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0" y="579"/>
                    </a:moveTo>
                    <a:cubicBezTo>
                      <a:pt x="0" y="259"/>
                      <a:pt x="258" y="0"/>
                      <a:pt x="578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579"/>
                      <a:pt x="580" y="579"/>
                      <a:pt x="580" y="579"/>
                    </a:cubicBezTo>
                    <a:lnTo>
                      <a:pt x="0" y="57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ïṧlïḓé"/>
              <p:cNvSpPr/>
              <p:nvPr/>
            </p:nvSpPr>
            <p:spPr bwMode="auto">
              <a:xfrm>
                <a:off x="4980518" y="3611033"/>
                <a:ext cx="1214967" cy="1212851"/>
              </a:xfrm>
              <a:custGeom>
                <a:avLst/>
                <a:gdLst>
                  <a:gd name="T0" fmla="*/ 0 w 580"/>
                  <a:gd name="T1" fmla="*/ 0 h 579"/>
                  <a:gd name="T2" fmla="*/ 578 w 580"/>
                  <a:gd name="T3" fmla="*/ 579 h 579"/>
                  <a:gd name="T4" fmla="*/ 580 w 580"/>
                  <a:gd name="T5" fmla="*/ 579 h 579"/>
                  <a:gd name="T6" fmla="*/ 580 w 580"/>
                  <a:gd name="T7" fmla="*/ 0 h 579"/>
                  <a:gd name="T8" fmla="*/ 0 w 580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0" y="0"/>
                    </a:moveTo>
                    <a:cubicBezTo>
                      <a:pt x="0" y="321"/>
                      <a:pt x="258" y="579"/>
                      <a:pt x="578" y="579"/>
                    </a:cubicBezTo>
                    <a:cubicBezTo>
                      <a:pt x="580" y="579"/>
                      <a:pt x="580" y="579"/>
                      <a:pt x="580" y="579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í$lïde"/>
              <p:cNvSpPr/>
              <p:nvPr/>
            </p:nvSpPr>
            <p:spPr bwMode="auto">
              <a:xfrm>
                <a:off x="6195485" y="2398184"/>
                <a:ext cx="1214967" cy="1212851"/>
              </a:xfrm>
              <a:custGeom>
                <a:avLst/>
                <a:gdLst>
                  <a:gd name="T0" fmla="*/ 580 w 580"/>
                  <a:gd name="T1" fmla="*/ 579 h 579"/>
                  <a:gd name="T2" fmla="*/ 1 w 580"/>
                  <a:gd name="T3" fmla="*/ 0 h 579"/>
                  <a:gd name="T4" fmla="*/ 0 w 580"/>
                  <a:gd name="T5" fmla="*/ 0 h 579"/>
                  <a:gd name="T6" fmla="*/ 0 w 580"/>
                  <a:gd name="T7" fmla="*/ 579 h 579"/>
                  <a:gd name="T8" fmla="*/ 580 w 580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580" y="579"/>
                    </a:moveTo>
                    <a:cubicBezTo>
                      <a:pt x="580" y="259"/>
                      <a:pt x="32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79"/>
                      <a:pt x="0" y="579"/>
                      <a:pt x="0" y="579"/>
                    </a:cubicBezTo>
                    <a:lnTo>
                      <a:pt x="580" y="57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íṥľíḑê"/>
              <p:cNvSpPr/>
              <p:nvPr/>
            </p:nvSpPr>
            <p:spPr bwMode="auto">
              <a:xfrm>
                <a:off x="5604933" y="3024717"/>
                <a:ext cx="1191683" cy="1193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54829" y="1972072"/>
            <a:ext cx="10613271" cy="2731615"/>
            <a:chOff x="854829" y="2372122"/>
            <a:chExt cx="10613271" cy="2731615"/>
          </a:xfrm>
        </p:grpSpPr>
        <p:grpSp>
          <p:nvGrpSpPr>
            <p:cNvPr id="254" name="ïṡľiḓè"/>
            <p:cNvGrpSpPr/>
            <p:nvPr/>
          </p:nvGrpSpPr>
          <p:grpSpPr>
            <a:xfrm>
              <a:off x="854829" y="2372122"/>
              <a:ext cx="2089846" cy="759997"/>
              <a:chOff x="711326" y="2163104"/>
              <a:chExt cx="2089846" cy="759997"/>
            </a:xfrm>
          </p:grpSpPr>
          <p:sp>
            <p:nvSpPr>
              <p:cNvPr id="302" name="iṣļïďè"/>
              <p:cNvSpPr txBox="1"/>
              <p:nvPr/>
            </p:nvSpPr>
            <p:spPr>
              <a:xfrm>
                <a:off x="711326" y="2163104"/>
                <a:ext cx="2089846" cy="282366"/>
              </a:xfrm>
              <a:prstGeom prst="rect">
                <a:avLst/>
              </a:prstGeom>
              <a:noFill/>
            </p:spPr>
            <p:txBody>
              <a:bodyPr vert="horz" wrap="none" lIns="0" tIns="0" rIns="144000" bIns="0" anchor="ctr">
                <a:norm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直接上级考核</a:t>
                </a:r>
              </a:p>
            </p:txBody>
          </p:sp>
          <p:sp>
            <p:nvSpPr>
              <p:cNvPr id="303" name="islïḑé"/>
              <p:cNvSpPr txBox="1"/>
              <p:nvPr/>
            </p:nvSpPr>
            <p:spPr>
              <a:xfrm>
                <a:off x="711326" y="2445470"/>
                <a:ext cx="2089846" cy="477631"/>
              </a:xfrm>
              <a:prstGeom prst="rect">
                <a:avLst/>
              </a:prstGeom>
              <a:noFill/>
            </p:spPr>
            <p:txBody>
              <a:bodyPr wrap="square" lIns="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</a:p>
            </p:txBody>
          </p:sp>
        </p:grpSp>
        <p:sp>
          <p:nvSpPr>
            <p:cNvPr id="256" name="îśļiḍé"/>
            <p:cNvSpPr/>
            <p:nvPr/>
          </p:nvSpPr>
          <p:spPr>
            <a:xfrm>
              <a:off x="8262351" y="2427868"/>
              <a:ext cx="989699" cy="9896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7" name="ïSlîḍe"/>
            <p:cNvSpPr/>
            <p:nvPr/>
          </p:nvSpPr>
          <p:spPr bwMode="auto">
            <a:xfrm>
              <a:off x="8492810" y="2584604"/>
              <a:ext cx="555616" cy="572977"/>
            </a:xfrm>
            <a:custGeom>
              <a:avLst/>
              <a:gdLst>
                <a:gd name="T0" fmla="*/ 68 w 68"/>
                <a:gd name="T1" fmla="*/ 16 h 67"/>
                <a:gd name="T2" fmla="*/ 68 w 68"/>
                <a:gd name="T3" fmla="*/ 66 h 67"/>
                <a:gd name="T4" fmla="*/ 67 w 68"/>
                <a:gd name="T5" fmla="*/ 67 h 67"/>
                <a:gd name="T6" fmla="*/ 56 w 68"/>
                <a:gd name="T7" fmla="*/ 67 h 67"/>
                <a:gd name="T8" fmla="*/ 46 w 68"/>
                <a:gd name="T9" fmla="*/ 67 h 67"/>
                <a:gd name="T10" fmla="*/ 36 w 68"/>
                <a:gd name="T11" fmla="*/ 67 h 67"/>
                <a:gd name="T12" fmla="*/ 25 w 68"/>
                <a:gd name="T13" fmla="*/ 67 h 67"/>
                <a:gd name="T14" fmla="*/ 16 w 68"/>
                <a:gd name="T15" fmla="*/ 67 h 67"/>
                <a:gd name="T16" fmla="*/ 5 w 68"/>
                <a:gd name="T17" fmla="*/ 67 h 67"/>
                <a:gd name="T18" fmla="*/ 2 w 68"/>
                <a:gd name="T19" fmla="*/ 67 h 67"/>
                <a:gd name="T20" fmla="*/ 0 w 68"/>
                <a:gd name="T21" fmla="*/ 66 h 67"/>
                <a:gd name="T22" fmla="*/ 2 w 68"/>
                <a:gd name="T23" fmla="*/ 64 h 67"/>
                <a:gd name="T24" fmla="*/ 3 w 68"/>
                <a:gd name="T25" fmla="*/ 64 h 67"/>
                <a:gd name="T26" fmla="*/ 3 w 68"/>
                <a:gd name="T27" fmla="*/ 56 h 67"/>
                <a:gd name="T28" fmla="*/ 5 w 68"/>
                <a:gd name="T29" fmla="*/ 54 h 67"/>
                <a:gd name="T30" fmla="*/ 16 w 68"/>
                <a:gd name="T31" fmla="*/ 54 h 67"/>
                <a:gd name="T32" fmla="*/ 17 w 68"/>
                <a:gd name="T33" fmla="*/ 56 h 67"/>
                <a:gd name="T34" fmla="*/ 17 w 68"/>
                <a:gd name="T35" fmla="*/ 64 h 67"/>
                <a:gd name="T36" fmla="*/ 24 w 68"/>
                <a:gd name="T37" fmla="*/ 64 h 67"/>
                <a:gd name="T38" fmla="*/ 24 w 68"/>
                <a:gd name="T39" fmla="*/ 40 h 67"/>
                <a:gd name="T40" fmla="*/ 25 w 68"/>
                <a:gd name="T41" fmla="*/ 38 h 67"/>
                <a:gd name="T42" fmla="*/ 36 w 68"/>
                <a:gd name="T43" fmla="*/ 38 h 67"/>
                <a:gd name="T44" fmla="*/ 38 w 68"/>
                <a:gd name="T45" fmla="*/ 40 h 67"/>
                <a:gd name="T46" fmla="*/ 38 w 68"/>
                <a:gd name="T47" fmla="*/ 64 h 67"/>
                <a:gd name="T48" fmla="*/ 44 w 68"/>
                <a:gd name="T49" fmla="*/ 64 h 67"/>
                <a:gd name="T50" fmla="*/ 44 w 68"/>
                <a:gd name="T51" fmla="*/ 20 h 67"/>
                <a:gd name="T52" fmla="*/ 46 w 68"/>
                <a:gd name="T53" fmla="*/ 18 h 67"/>
                <a:gd name="T54" fmla="*/ 56 w 68"/>
                <a:gd name="T55" fmla="*/ 18 h 67"/>
                <a:gd name="T56" fmla="*/ 58 w 68"/>
                <a:gd name="T57" fmla="*/ 20 h 67"/>
                <a:gd name="T58" fmla="*/ 58 w 68"/>
                <a:gd name="T59" fmla="*/ 64 h 67"/>
                <a:gd name="T60" fmla="*/ 65 w 68"/>
                <a:gd name="T61" fmla="*/ 64 h 67"/>
                <a:gd name="T62" fmla="*/ 65 w 68"/>
                <a:gd name="T63" fmla="*/ 16 h 67"/>
                <a:gd name="T64" fmla="*/ 67 w 68"/>
                <a:gd name="T65" fmla="*/ 15 h 67"/>
                <a:gd name="T66" fmla="*/ 68 w 68"/>
                <a:gd name="T67" fmla="*/ 16 h 67"/>
                <a:gd name="T68" fmla="*/ 2 w 68"/>
                <a:gd name="T69" fmla="*/ 48 h 67"/>
                <a:gd name="T70" fmla="*/ 2 w 68"/>
                <a:gd name="T71" fmla="*/ 48 h 67"/>
                <a:gd name="T72" fmla="*/ 29 w 68"/>
                <a:gd name="T73" fmla="*/ 30 h 67"/>
                <a:gd name="T74" fmla="*/ 55 w 68"/>
                <a:gd name="T75" fmla="*/ 6 h 67"/>
                <a:gd name="T76" fmla="*/ 55 w 68"/>
                <a:gd name="T77" fmla="*/ 13 h 67"/>
                <a:gd name="T78" fmla="*/ 56 w 68"/>
                <a:gd name="T79" fmla="*/ 15 h 67"/>
                <a:gd name="T80" fmla="*/ 58 w 68"/>
                <a:gd name="T81" fmla="*/ 13 h 67"/>
                <a:gd name="T82" fmla="*/ 58 w 68"/>
                <a:gd name="T83" fmla="*/ 2 h 67"/>
                <a:gd name="T84" fmla="*/ 56 w 68"/>
                <a:gd name="T85" fmla="*/ 0 h 67"/>
                <a:gd name="T86" fmla="*/ 46 w 68"/>
                <a:gd name="T87" fmla="*/ 0 h 67"/>
                <a:gd name="T88" fmla="*/ 44 w 68"/>
                <a:gd name="T89" fmla="*/ 2 h 67"/>
                <a:gd name="T90" fmla="*/ 46 w 68"/>
                <a:gd name="T91" fmla="*/ 3 h 67"/>
                <a:gd name="T92" fmla="*/ 53 w 68"/>
                <a:gd name="T93" fmla="*/ 3 h 67"/>
                <a:gd name="T94" fmla="*/ 27 w 68"/>
                <a:gd name="T95" fmla="*/ 28 h 67"/>
                <a:gd name="T96" fmla="*/ 1 w 68"/>
                <a:gd name="T97" fmla="*/ 45 h 67"/>
                <a:gd name="T98" fmla="*/ 0 w 68"/>
                <a:gd name="T99" fmla="*/ 47 h 67"/>
                <a:gd name="T100" fmla="*/ 2 w 68"/>
                <a:gd name="T101" fmla="*/ 4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" h="67">
                  <a:moveTo>
                    <a:pt x="68" y="16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7"/>
                    <a:pt x="67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6"/>
                    <a:pt x="0" y="66"/>
                  </a:cubicBezTo>
                  <a:cubicBezTo>
                    <a:pt x="0" y="65"/>
                    <a:pt x="1" y="64"/>
                    <a:pt x="2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5"/>
                    <a:pt x="4" y="54"/>
                    <a:pt x="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7" y="55"/>
                    <a:pt x="17" y="56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8"/>
                    <a:pt x="25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8" y="39"/>
                    <a:pt x="38" y="40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5" y="18"/>
                    <a:pt x="4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7" y="18"/>
                    <a:pt x="58" y="19"/>
                    <a:pt x="58" y="20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6" y="15"/>
                    <a:pt x="67" y="15"/>
                  </a:cubicBezTo>
                  <a:cubicBezTo>
                    <a:pt x="68" y="15"/>
                    <a:pt x="68" y="15"/>
                    <a:pt x="68" y="16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8"/>
                    <a:pt x="16" y="40"/>
                    <a:pt x="29" y="30"/>
                  </a:cubicBezTo>
                  <a:cubicBezTo>
                    <a:pt x="40" y="22"/>
                    <a:pt x="51" y="10"/>
                    <a:pt x="55" y="6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4"/>
                    <a:pt x="55" y="15"/>
                    <a:pt x="56" y="15"/>
                  </a:cubicBezTo>
                  <a:cubicBezTo>
                    <a:pt x="57" y="15"/>
                    <a:pt x="58" y="14"/>
                    <a:pt x="58" y="1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3"/>
                    <a:pt x="45" y="3"/>
                    <a:pt x="46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0" y="7"/>
                    <a:pt x="38" y="20"/>
                    <a:pt x="27" y="28"/>
                  </a:cubicBezTo>
                  <a:cubicBezTo>
                    <a:pt x="15" y="37"/>
                    <a:pt x="1" y="45"/>
                    <a:pt x="1" y="45"/>
                  </a:cubicBezTo>
                  <a:cubicBezTo>
                    <a:pt x="0" y="46"/>
                    <a:pt x="0" y="47"/>
                    <a:pt x="0" y="47"/>
                  </a:cubicBezTo>
                  <a:cubicBezTo>
                    <a:pt x="1" y="48"/>
                    <a:pt x="1" y="48"/>
                    <a:pt x="2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8" name="iSľíḓè"/>
            <p:cNvSpPr/>
            <p:nvPr/>
          </p:nvSpPr>
          <p:spPr>
            <a:xfrm>
              <a:off x="2944675" y="2427868"/>
              <a:ext cx="989700" cy="989699"/>
            </a:xfrm>
            <a:prstGeom prst="rect">
              <a:avLst/>
            </a:prstGeom>
            <a:solidFill>
              <a:srgbClr val="1A9F8E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9" name="ïṡlïḍe"/>
            <p:cNvGrpSpPr/>
            <p:nvPr/>
          </p:nvGrpSpPr>
          <p:grpSpPr>
            <a:xfrm>
              <a:off x="3089818" y="2643164"/>
              <a:ext cx="725785" cy="473563"/>
              <a:chOff x="4357688" y="4635500"/>
              <a:chExt cx="447675" cy="292101"/>
            </a:xfrm>
            <a:solidFill>
              <a:schemeClr val="bg1"/>
            </a:solidFill>
            <a:effectLst/>
          </p:grpSpPr>
          <p:sp>
            <p:nvSpPr>
              <p:cNvPr id="276" name="ïṣ1îḍé"/>
              <p:cNvSpPr/>
              <p:nvPr/>
            </p:nvSpPr>
            <p:spPr bwMode="auto">
              <a:xfrm>
                <a:off x="4357688" y="4764088"/>
                <a:ext cx="112713" cy="152400"/>
              </a:xfrm>
              <a:custGeom>
                <a:avLst/>
                <a:gdLst>
                  <a:gd name="T0" fmla="*/ 24 w 29"/>
                  <a:gd name="T1" fmla="*/ 0 h 39"/>
                  <a:gd name="T2" fmla="*/ 5 w 29"/>
                  <a:gd name="T3" fmla="*/ 0 h 39"/>
                  <a:gd name="T4" fmla="*/ 0 w 29"/>
                  <a:gd name="T5" fmla="*/ 5 h 39"/>
                  <a:gd name="T6" fmla="*/ 0 w 29"/>
                  <a:gd name="T7" fmla="*/ 34 h 39"/>
                  <a:gd name="T8" fmla="*/ 5 w 29"/>
                  <a:gd name="T9" fmla="*/ 39 h 39"/>
                  <a:gd name="T10" fmla="*/ 24 w 29"/>
                  <a:gd name="T11" fmla="*/ 39 h 39"/>
                  <a:gd name="T12" fmla="*/ 29 w 29"/>
                  <a:gd name="T13" fmla="*/ 34 h 39"/>
                  <a:gd name="T14" fmla="*/ 29 w 29"/>
                  <a:gd name="T15" fmla="*/ 5 h 39"/>
                  <a:gd name="T16" fmla="*/ 24 w 29"/>
                  <a:gd name="T17" fmla="*/ 0 h 39"/>
                  <a:gd name="T18" fmla="*/ 19 w 29"/>
                  <a:gd name="T19" fmla="*/ 34 h 39"/>
                  <a:gd name="T20" fmla="*/ 15 w 29"/>
                  <a:gd name="T21" fmla="*/ 30 h 39"/>
                  <a:gd name="T22" fmla="*/ 19 w 29"/>
                  <a:gd name="T23" fmla="*/ 27 h 39"/>
                  <a:gd name="T24" fmla="*/ 23 w 29"/>
                  <a:gd name="T25" fmla="*/ 30 h 39"/>
                  <a:gd name="T26" fmla="*/ 19 w 29"/>
                  <a:gd name="T27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9">
                    <a:moveTo>
                      <a:pt x="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7" y="39"/>
                      <a:pt x="29" y="37"/>
                      <a:pt x="29" y="34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3"/>
                      <a:pt x="27" y="0"/>
                      <a:pt x="24" y="0"/>
                    </a:cubicBezTo>
                    <a:close/>
                    <a:moveTo>
                      <a:pt x="19" y="34"/>
                    </a:moveTo>
                    <a:cubicBezTo>
                      <a:pt x="17" y="34"/>
                      <a:pt x="15" y="33"/>
                      <a:pt x="15" y="30"/>
                    </a:cubicBezTo>
                    <a:cubicBezTo>
                      <a:pt x="15" y="28"/>
                      <a:pt x="17" y="27"/>
                      <a:pt x="19" y="27"/>
                    </a:cubicBezTo>
                    <a:cubicBezTo>
                      <a:pt x="21" y="27"/>
                      <a:pt x="23" y="28"/>
                      <a:pt x="23" y="30"/>
                    </a:cubicBezTo>
                    <a:cubicBezTo>
                      <a:pt x="23" y="33"/>
                      <a:pt x="21" y="34"/>
                      <a:pt x="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iṧ1ïḋe"/>
              <p:cNvSpPr/>
              <p:nvPr/>
            </p:nvSpPr>
            <p:spPr bwMode="auto">
              <a:xfrm>
                <a:off x="4481513" y="4767263"/>
                <a:ext cx="323850" cy="160338"/>
              </a:xfrm>
              <a:custGeom>
                <a:avLst/>
                <a:gdLst>
                  <a:gd name="T0" fmla="*/ 0 w 84"/>
                  <a:gd name="T1" fmla="*/ 31 h 41"/>
                  <a:gd name="T2" fmla="*/ 0 w 84"/>
                  <a:gd name="T3" fmla="*/ 7 h 41"/>
                  <a:gd name="T4" fmla="*/ 19 w 84"/>
                  <a:gd name="T5" fmla="*/ 2 h 41"/>
                  <a:gd name="T6" fmla="*/ 39 w 84"/>
                  <a:gd name="T7" fmla="*/ 14 h 41"/>
                  <a:gd name="T8" fmla="*/ 41 w 84"/>
                  <a:gd name="T9" fmla="*/ 29 h 41"/>
                  <a:gd name="T10" fmla="*/ 26 w 84"/>
                  <a:gd name="T11" fmla="*/ 24 h 41"/>
                  <a:gd name="T12" fmla="*/ 40 w 84"/>
                  <a:gd name="T13" fmla="*/ 30 h 41"/>
                  <a:gd name="T14" fmla="*/ 52 w 84"/>
                  <a:gd name="T15" fmla="*/ 18 h 41"/>
                  <a:gd name="T16" fmla="*/ 68 w 84"/>
                  <a:gd name="T17" fmla="*/ 10 h 41"/>
                  <a:gd name="T18" fmla="*/ 78 w 84"/>
                  <a:gd name="T19" fmla="*/ 20 h 41"/>
                  <a:gd name="T20" fmla="*/ 54 w 84"/>
                  <a:gd name="T21" fmla="*/ 36 h 41"/>
                  <a:gd name="T22" fmla="*/ 30 w 84"/>
                  <a:gd name="T23" fmla="*/ 37 h 41"/>
                  <a:gd name="T24" fmla="*/ 0 w 84"/>
                  <a:gd name="T25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41">
                    <a:moveTo>
                      <a:pt x="0" y="31"/>
                    </a:moveTo>
                    <a:cubicBezTo>
                      <a:pt x="0" y="23"/>
                      <a:pt x="0" y="15"/>
                      <a:pt x="0" y="7"/>
                    </a:cubicBezTo>
                    <a:cubicBezTo>
                      <a:pt x="7" y="1"/>
                      <a:pt x="12" y="0"/>
                      <a:pt x="19" y="2"/>
                    </a:cubicBezTo>
                    <a:cubicBezTo>
                      <a:pt x="27" y="5"/>
                      <a:pt x="26" y="10"/>
                      <a:pt x="39" y="14"/>
                    </a:cubicBezTo>
                    <a:cubicBezTo>
                      <a:pt x="55" y="18"/>
                      <a:pt x="51" y="29"/>
                      <a:pt x="41" y="29"/>
                    </a:cubicBezTo>
                    <a:cubicBezTo>
                      <a:pt x="35" y="28"/>
                      <a:pt x="32" y="28"/>
                      <a:pt x="26" y="24"/>
                    </a:cubicBezTo>
                    <a:cubicBezTo>
                      <a:pt x="29" y="27"/>
                      <a:pt x="34" y="30"/>
                      <a:pt x="40" y="30"/>
                    </a:cubicBezTo>
                    <a:cubicBezTo>
                      <a:pt x="50" y="31"/>
                      <a:pt x="54" y="26"/>
                      <a:pt x="52" y="18"/>
                    </a:cubicBezTo>
                    <a:cubicBezTo>
                      <a:pt x="59" y="15"/>
                      <a:pt x="62" y="13"/>
                      <a:pt x="68" y="10"/>
                    </a:cubicBezTo>
                    <a:cubicBezTo>
                      <a:pt x="76" y="6"/>
                      <a:pt x="84" y="13"/>
                      <a:pt x="78" y="20"/>
                    </a:cubicBezTo>
                    <a:cubicBezTo>
                      <a:pt x="75" y="22"/>
                      <a:pt x="59" y="33"/>
                      <a:pt x="54" y="36"/>
                    </a:cubicBezTo>
                    <a:cubicBezTo>
                      <a:pt x="46" y="41"/>
                      <a:pt x="37" y="41"/>
                      <a:pt x="30" y="37"/>
                    </a:cubicBezTo>
                    <a:cubicBezTo>
                      <a:pt x="22" y="33"/>
                      <a:pt x="13" y="31"/>
                      <a:pt x="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îSlïḍè"/>
              <p:cNvSpPr/>
              <p:nvPr/>
            </p:nvSpPr>
            <p:spPr bwMode="auto">
              <a:xfrm>
                <a:off x="4673601" y="4732338"/>
                <a:ext cx="12700" cy="19050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5 h 5"/>
                  <a:gd name="T4" fmla="*/ 2 w 3"/>
                  <a:gd name="T5" fmla="*/ 4 h 5"/>
                  <a:gd name="T6" fmla="*/ 3 w 3"/>
                  <a:gd name="T7" fmla="*/ 3 h 5"/>
                  <a:gd name="T8" fmla="*/ 2 w 3"/>
                  <a:gd name="T9" fmla="*/ 1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íṧľîdé"/>
              <p:cNvSpPr/>
              <p:nvPr/>
            </p:nvSpPr>
            <p:spPr bwMode="auto">
              <a:xfrm>
                <a:off x="4581526" y="4635500"/>
                <a:ext cx="177800" cy="179388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30 w 46"/>
                  <a:gd name="T11" fmla="*/ 33 h 46"/>
                  <a:gd name="T12" fmla="*/ 24 w 46"/>
                  <a:gd name="T13" fmla="*/ 35 h 46"/>
                  <a:gd name="T14" fmla="*/ 24 w 46"/>
                  <a:gd name="T15" fmla="*/ 38 h 46"/>
                  <a:gd name="T16" fmla="*/ 22 w 46"/>
                  <a:gd name="T17" fmla="*/ 38 h 46"/>
                  <a:gd name="T18" fmla="*/ 22 w 46"/>
                  <a:gd name="T19" fmla="*/ 35 h 46"/>
                  <a:gd name="T20" fmla="*/ 12 w 46"/>
                  <a:gd name="T21" fmla="*/ 27 h 46"/>
                  <a:gd name="T22" fmla="*/ 19 w 46"/>
                  <a:gd name="T23" fmla="*/ 26 h 46"/>
                  <a:gd name="T24" fmla="*/ 22 w 46"/>
                  <a:gd name="T25" fmla="*/ 30 h 46"/>
                  <a:gd name="T26" fmla="*/ 22 w 46"/>
                  <a:gd name="T27" fmla="*/ 24 h 46"/>
                  <a:gd name="T28" fmla="*/ 17 w 46"/>
                  <a:gd name="T29" fmla="*/ 22 h 46"/>
                  <a:gd name="T30" fmla="*/ 15 w 46"/>
                  <a:gd name="T31" fmla="*/ 11 h 46"/>
                  <a:gd name="T32" fmla="*/ 22 w 46"/>
                  <a:gd name="T33" fmla="*/ 9 h 46"/>
                  <a:gd name="T34" fmla="*/ 22 w 46"/>
                  <a:gd name="T35" fmla="*/ 7 h 46"/>
                  <a:gd name="T36" fmla="*/ 24 w 46"/>
                  <a:gd name="T37" fmla="*/ 7 h 46"/>
                  <a:gd name="T38" fmla="*/ 24 w 46"/>
                  <a:gd name="T39" fmla="*/ 9 h 46"/>
                  <a:gd name="T40" fmla="*/ 33 w 46"/>
                  <a:gd name="T41" fmla="*/ 15 h 46"/>
                  <a:gd name="T42" fmla="*/ 26 w 46"/>
                  <a:gd name="T43" fmla="*/ 16 h 46"/>
                  <a:gd name="T44" fmla="*/ 24 w 46"/>
                  <a:gd name="T45" fmla="*/ 14 h 46"/>
                  <a:gd name="T46" fmla="*/ 24 w 46"/>
                  <a:gd name="T47" fmla="*/ 18 h 46"/>
                  <a:gd name="T48" fmla="*/ 31 w 46"/>
                  <a:gd name="T49" fmla="*/ 21 h 46"/>
                  <a:gd name="T50" fmla="*/ 30 w 46"/>
                  <a:gd name="T51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5"/>
                      <a:pt x="10" y="46"/>
                      <a:pt x="23" y="46"/>
                    </a:cubicBezTo>
                    <a:cubicBezTo>
                      <a:pt x="35" y="46"/>
                      <a:pt x="46" y="35"/>
                      <a:pt x="46" y="23"/>
                    </a:cubicBezTo>
                    <a:cubicBezTo>
                      <a:pt x="46" y="10"/>
                      <a:pt x="35" y="0"/>
                      <a:pt x="23" y="0"/>
                    </a:cubicBezTo>
                    <a:close/>
                    <a:moveTo>
                      <a:pt x="30" y="33"/>
                    </a:moveTo>
                    <a:cubicBezTo>
                      <a:pt x="28" y="34"/>
                      <a:pt x="26" y="35"/>
                      <a:pt x="24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17" y="34"/>
                      <a:pt x="13" y="32"/>
                      <a:pt x="12" y="2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19" y="23"/>
                      <a:pt x="18" y="23"/>
                      <a:pt x="17" y="22"/>
                    </a:cubicBezTo>
                    <a:cubicBezTo>
                      <a:pt x="13" y="20"/>
                      <a:pt x="12" y="14"/>
                      <a:pt x="15" y="11"/>
                    </a:cubicBezTo>
                    <a:cubicBezTo>
                      <a:pt x="17" y="10"/>
                      <a:pt x="19" y="9"/>
                      <a:pt x="22" y="9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8" y="9"/>
                      <a:pt x="32" y="11"/>
                      <a:pt x="33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5" y="14"/>
                      <a:pt x="24" y="14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8" y="19"/>
                      <a:pt x="30" y="20"/>
                      <a:pt x="31" y="21"/>
                    </a:cubicBezTo>
                    <a:cubicBezTo>
                      <a:pt x="35" y="25"/>
                      <a:pt x="34" y="31"/>
                      <a:pt x="3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íṣḷiḓê"/>
              <p:cNvSpPr/>
              <p:nvPr/>
            </p:nvSpPr>
            <p:spPr bwMode="auto">
              <a:xfrm>
                <a:off x="4654551" y="4686300"/>
                <a:ext cx="12700" cy="19050"/>
              </a:xfrm>
              <a:custGeom>
                <a:avLst/>
                <a:gdLst>
                  <a:gd name="T0" fmla="*/ 1 w 3"/>
                  <a:gd name="T1" fmla="*/ 4 h 5"/>
                  <a:gd name="T2" fmla="*/ 3 w 3"/>
                  <a:gd name="T3" fmla="*/ 5 h 5"/>
                  <a:gd name="T4" fmla="*/ 3 w 3"/>
                  <a:gd name="T5" fmla="*/ 0 h 5"/>
                  <a:gd name="T6" fmla="*/ 1 w 3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4"/>
                    </a:moveTo>
                    <a:cubicBezTo>
                      <a:pt x="1" y="4"/>
                      <a:pt x="2" y="5"/>
                      <a:pt x="3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0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0" name="ïsḷiḍê"/>
            <p:cNvSpPr/>
            <p:nvPr/>
          </p:nvSpPr>
          <p:spPr>
            <a:xfrm>
              <a:off x="8265445" y="4114038"/>
              <a:ext cx="989699" cy="989699"/>
            </a:xfrm>
            <a:prstGeom prst="rect">
              <a:avLst/>
            </a:prstGeom>
            <a:solidFill>
              <a:srgbClr val="E0192C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1" name="í$ḻîḑê"/>
            <p:cNvGrpSpPr/>
            <p:nvPr/>
          </p:nvGrpSpPr>
          <p:grpSpPr>
            <a:xfrm>
              <a:off x="8420300" y="4248900"/>
              <a:ext cx="670123" cy="564213"/>
              <a:chOff x="6413500" y="4905376"/>
              <a:chExt cx="552451" cy="465138"/>
            </a:xfrm>
            <a:solidFill>
              <a:schemeClr val="bg1"/>
            </a:solidFill>
            <a:effectLst/>
          </p:grpSpPr>
          <p:sp>
            <p:nvSpPr>
              <p:cNvPr id="273" name="ïşḻïďé"/>
              <p:cNvSpPr/>
              <p:nvPr/>
            </p:nvSpPr>
            <p:spPr bwMode="auto">
              <a:xfrm>
                <a:off x="6413500" y="5106988"/>
                <a:ext cx="173038" cy="192088"/>
              </a:xfrm>
              <a:custGeom>
                <a:avLst/>
                <a:gdLst>
                  <a:gd name="T0" fmla="*/ 46 w 46"/>
                  <a:gd name="T1" fmla="*/ 28 h 51"/>
                  <a:gd name="T2" fmla="*/ 46 w 46"/>
                  <a:gd name="T3" fmla="*/ 28 h 51"/>
                  <a:gd name="T4" fmla="*/ 46 w 46"/>
                  <a:gd name="T5" fmla="*/ 28 h 51"/>
                  <a:gd name="T6" fmla="*/ 26 w 46"/>
                  <a:gd name="T7" fmla="*/ 8 h 51"/>
                  <a:gd name="T8" fmla="*/ 27 w 46"/>
                  <a:gd name="T9" fmla="*/ 6 h 51"/>
                  <a:gd name="T10" fmla="*/ 23 w 46"/>
                  <a:gd name="T11" fmla="*/ 0 h 51"/>
                  <a:gd name="T12" fmla="*/ 19 w 46"/>
                  <a:gd name="T13" fmla="*/ 6 h 51"/>
                  <a:gd name="T14" fmla="*/ 20 w 46"/>
                  <a:gd name="T15" fmla="*/ 8 h 51"/>
                  <a:gd name="T16" fmla="*/ 0 w 46"/>
                  <a:gd name="T17" fmla="*/ 28 h 51"/>
                  <a:gd name="T18" fmla="*/ 0 w 46"/>
                  <a:gd name="T19" fmla="*/ 28 h 51"/>
                  <a:gd name="T20" fmla="*/ 23 w 46"/>
                  <a:gd name="T21" fmla="*/ 51 h 51"/>
                  <a:gd name="T22" fmla="*/ 46 w 46"/>
                  <a:gd name="T23" fmla="*/ 28 h 51"/>
                  <a:gd name="T24" fmla="*/ 23 w 46"/>
                  <a:gd name="T25" fmla="*/ 28 h 51"/>
                  <a:gd name="T26" fmla="*/ 2 w 46"/>
                  <a:gd name="T27" fmla="*/ 28 h 51"/>
                  <a:gd name="T28" fmla="*/ 21 w 46"/>
                  <a:gd name="T29" fmla="*/ 9 h 51"/>
                  <a:gd name="T30" fmla="*/ 23 w 46"/>
                  <a:gd name="T31" fmla="*/ 9 h 51"/>
                  <a:gd name="T32" fmla="*/ 23 w 46"/>
                  <a:gd name="T33" fmla="*/ 28 h 51"/>
                  <a:gd name="T34" fmla="*/ 23 w 46"/>
                  <a:gd name="T35" fmla="*/ 9 h 51"/>
                  <a:gd name="T36" fmla="*/ 25 w 46"/>
                  <a:gd name="T37" fmla="*/ 9 h 51"/>
                  <a:gd name="T38" fmla="*/ 43 w 46"/>
                  <a:gd name="T39" fmla="*/ 28 h 51"/>
                  <a:gd name="T40" fmla="*/ 23 w 46"/>
                  <a:gd name="T41" fmla="*/ 28 h 51"/>
                  <a:gd name="T42" fmla="*/ 23 w 46"/>
                  <a:gd name="T43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51">
                    <a:moveTo>
                      <a:pt x="46" y="28"/>
                    </a:move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7"/>
                      <a:pt x="27" y="6"/>
                      <a:pt x="27" y="6"/>
                    </a:cubicBezTo>
                    <a:cubicBezTo>
                      <a:pt x="27" y="4"/>
                      <a:pt x="23" y="0"/>
                      <a:pt x="23" y="0"/>
                    </a:cubicBezTo>
                    <a:cubicBezTo>
                      <a:pt x="23" y="0"/>
                      <a:pt x="19" y="4"/>
                      <a:pt x="19" y="6"/>
                    </a:cubicBezTo>
                    <a:cubicBezTo>
                      <a:pt x="19" y="6"/>
                      <a:pt x="20" y="7"/>
                      <a:pt x="20" y="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0"/>
                      <a:pt x="10" y="51"/>
                      <a:pt x="23" y="51"/>
                    </a:cubicBezTo>
                    <a:cubicBezTo>
                      <a:pt x="36" y="51"/>
                      <a:pt x="46" y="40"/>
                      <a:pt x="46" y="28"/>
                    </a:cubicBezTo>
                    <a:close/>
                    <a:moveTo>
                      <a:pt x="23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9"/>
                      <a:pt x="22" y="9"/>
                      <a:pt x="23" y="9"/>
                    </a:cubicBezTo>
                    <a:lnTo>
                      <a:pt x="23" y="28"/>
                    </a:lnTo>
                    <a:close/>
                    <a:moveTo>
                      <a:pt x="23" y="9"/>
                    </a:moveTo>
                    <a:cubicBezTo>
                      <a:pt x="24" y="9"/>
                      <a:pt x="24" y="9"/>
                      <a:pt x="25" y="9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23" y="28"/>
                      <a:pt x="23" y="28"/>
                      <a:pt x="23" y="28"/>
                    </a:cubicBezTo>
                    <a:lnTo>
                      <a:pt x="2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íšḷïďè"/>
              <p:cNvSpPr/>
              <p:nvPr/>
            </p:nvSpPr>
            <p:spPr bwMode="auto">
              <a:xfrm>
                <a:off x="6792913" y="5106988"/>
                <a:ext cx="173038" cy="192088"/>
              </a:xfrm>
              <a:custGeom>
                <a:avLst/>
                <a:gdLst>
                  <a:gd name="T0" fmla="*/ 46 w 46"/>
                  <a:gd name="T1" fmla="*/ 28 h 51"/>
                  <a:gd name="T2" fmla="*/ 46 w 46"/>
                  <a:gd name="T3" fmla="*/ 28 h 51"/>
                  <a:gd name="T4" fmla="*/ 26 w 46"/>
                  <a:gd name="T5" fmla="*/ 8 h 51"/>
                  <a:gd name="T6" fmla="*/ 27 w 46"/>
                  <a:gd name="T7" fmla="*/ 6 h 51"/>
                  <a:gd name="T8" fmla="*/ 23 w 46"/>
                  <a:gd name="T9" fmla="*/ 0 h 51"/>
                  <a:gd name="T10" fmla="*/ 19 w 46"/>
                  <a:gd name="T11" fmla="*/ 6 h 51"/>
                  <a:gd name="T12" fmla="*/ 20 w 46"/>
                  <a:gd name="T13" fmla="*/ 8 h 51"/>
                  <a:gd name="T14" fmla="*/ 0 w 46"/>
                  <a:gd name="T15" fmla="*/ 28 h 51"/>
                  <a:gd name="T16" fmla="*/ 0 w 46"/>
                  <a:gd name="T17" fmla="*/ 28 h 51"/>
                  <a:gd name="T18" fmla="*/ 23 w 46"/>
                  <a:gd name="T19" fmla="*/ 51 h 51"/>
                  <a:gd name="T20" fmla="*/ 46 w 46"/>
                  <a:gd name="T21" fmla="*/ 28 h 51"/>
                  <a:gd name="T22" fmla="*/ 22 w 46"/>
                  <a:gd name="T23" fmla="*/ 28 h 51"/>
                  <a:gd name="T24" fmla="*/ 2 w 46"/>
                  <a:gd name="T25" fmla="*/ 28 h 51"/>
                  <a:gd name="T26" fmla="*/ 21 w 46"/>
                  <a:gd name="T27" fmla="*/ 9 h 51"/>
                  <a:gd name="T28" fmla="*/ 22 w 46"/>
                  <a:gd name="T29" fmla="*/ 9 h 51"/>
                  <a:gd name="T30" fmla="*/ 22 w 46"/>
                  <a:gd name="T31" fmla="*/ 28 h 51"/>
                  <a:gd name="T32" fmla="*/ 23 w 46"/>
                  <a:gd name="T33" fmla="*/ 28 h 51"/>
                  <a:gd name="T34" fmla="*/ 23 w 46"/>
                  <a:gd name="T35" fmla="*/ 9 h 51"/>
                  <a:gd name="T36" fmla="*/ 25 w 46"/>
                  <a:gd name="T37" fmla="*/ 9 h 51"/>
                  <a:gd name="T38" fmla="*/ 43 w 46"/>
                  <a:gd name="T39" fmla="*/ 28 h 51"/>
                  <a:gd name="T40" fmla="*/ 23 w 46"/>
                  <a:gd name="T41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1">
                    <a:moveTo>
                      <a:pt x="46" y="28"/>
                    </a:moveTo>
                    <a:cubicBezTo>
                      <a:pt x="46" y="28"/>
                      <a:pt x="46" y="28"/>
                      <a:pt x="46" y="2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7"/>
                      <a:pt x="27" y="6"/>
                      <a:pt x="27" y="6"/>
                    </a:cubicBezTo>
                    <a:cubicBezTo>
                      <a:pt x="27" y="4"/>
                      <a:pt x="23" y="0"/>
                      <a:pt x="23" y="0"/>
                    </a:cubicBezTo>
                    <a:cubicBezTo>
                      <a:pt x="23" y="0"/>
                      <a:pt x="19" y="4"/>
                      <a:pt x="19" y="6"/>
                    </a:cubicBezTo>
                    <a:cubicBezTo>
                      <a:pt x="19" y="6"/>
                      <a:pt x="19" y="7"/>
                      <a:pt x="20" y="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0"/>
                      <a:pt x="10" y="51"/>
                      <a:pt x="23" y="51"/>
                    </a:cubicBezTo>
                    <a:cubicBezTo>
                      <a:pt x="36" y="51"/>
                      <a:pt x="46" y="40"/>
                      <a:pt x="46" y="28"/>
                    </a:cubicBezTo>
                    <a:close/>
                    <a:moveTo>
                      <a:pt x="22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2" y="9"/>
                      <a:pt x="22" y="9"/>
                    </a:cubicBezTo>
                    <a:lnTo>
                      <a:pt x="22" y="28"/>
                    </a:lnTo>
                    <a:close/>
                    <a:moveTo>
                      <a:pt x="23" y="28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4" y="9"/>
                      <a:pt x="24" y="9"/>
                      <a:pt x="25" y="9"/>
                    </a:cubicBezTo>
                    <a:cubicBezTo>
                      <a:pt x="43" y="28"/>
                      <a:pt x="43" y="28"/>
                      <a:pt x="43" y="28"/>
                    </a:cubicBezTo>
                    <a:lnTo>
                      <a:pt x="2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ïṩļiďê"/>
              <p:cNvSpPr/>
              <p:nvPr/>
            </p:nvSpPr>
            <p:spPr bwMode="auto">
              <a:xfrm>
                <a:off x="6477000" y="4905376"/>
                <a:ext cx="425450" cy="465138"/>
              </a:xfrm>
              <a:custGeom>
                <a:avLst/>
                <a:gdLst>
                  <a:gd name="T0" fmla="*/ 87 w 113"/>
                  <a:gd name="T1" fmla="*/ 109 h 124"/>
                  <a:gd name="T2" fmla="*/ 80 w 113"/>
                  <a:gd name="T3" fmla="*/ 109 h 124"/>
                  <a:gd name="T4" fmla="*/ 80 w 113"/>
                  <a:gd name="T5" fmla="*/ 107 h 124"/>
                  <a:gd name="T6" fmla="*/ 74 w 113"/>
                  <a:gd name="T7" fmla="*/ 101 h 124"/>
                  <a:gd name="T8" fmla="*/ 64 w 113"/>
                  <a:gd name="T9" fmla="*/ 101 h 124"/>
                  <a:gd name="T10" fmla="*/ 65 w 113"/>
                  <a:gd name="T11" fmla="*/ 96 h 124"/>
                  <a:gd name="T12" fmla="*/ 61 w 113"/>
                  <a:gd name="T13" fmla="*/ 85 h 124"/>
                  <a:gd name="T14" fmla="*/ 61 w 113"/>
                  <a:gd name="T15" fmla="*/ 30 h 124"/>
                  <a:gd name="T16" fmla="*/ 101 w 113"/>
                  <a:gd name="T17" fmla="*/ 49 h 124"/>
                  <a:gd name="T18" fmla="*/ 107 w 113"/>
                  <a:gd name="T19" fmla="*/ 52 h 124"/>
                  <a:gd name="T20" fmla="*/ 113 w 113"/>
                  <a:gd name="T21" fmla="*/ 46 h 124"/>
                  <a:gd name="T22" fmla="*/ 107 w 113"/>
                  <a:gd name="T23" fmla="*/ 39 h 124"/>
                  <a:gd name="T24" fmla="*/ 102 w 113"/>
                  <a:gd name="T25" fmla="*/ 42 h 124"/>
                  <a:gd name="T26" fmla="*/ 61 w 113"/>
                  <a:gd name="T27" fmla="*/ 24 h 124"/>
                  <a:gd name="T28" fmla="*/ 61 w 113"/>
                  <a:gd name="T29" fmla="*/ 20 h 124"/>
                  <a:gd name="T30" fmla="*/ 66 w 113"/>
                  <a:gd name="T31" fmla="*/ 12 h 124"/>
                  <a:gd name="T32" fmla="*/ 56 w 113"/>
                  <a:gd name="T33" fmla="*/ 0 h 124"/>
                  <a:gd name="T34" fmla="*/ 47 w 113"/>
                  <a:gd name="T35" fmla="*/ 12 h 124"/>
                  <a:gd name="T36" fmla="*/ 52 w 113"/>
                  <a:gd name="T37" fmla="*/ 20 h 124"/>
                  <a:gd name="T38" fmla="*/ 52 w 113"/>
                  <a:gd name="T39" fmla="*/ 24 h 124"/>
                  <a:gd name="T40" fmla="*/ 12 w 113"/>
                  <a:gd name="T41" fmla="*/ 42 h 124"/>
                  <a:gd name="T42" fmla="*/ 6 w 113"/>
                  <a:gd name="T43" fmla="*/ 39 h 124"/>
                  <a:gd name="T44" fmla="*/ 0 w 113"/>
                  <a:gd name="T45" fmla="*/ 46 h 124"/>
                  <a:gd name="T46" fmla="*/ 6 w 113"/>
                  <a:gd name="T47" fmla="*/ 52 h 124"/>
                  <a:gd name="T48" fmla="*/ 12 w 113"/>
                  <a:gd name="T49" fmla="*/ 49 h 124"/>
                  <a:gd name="T50" fmla="*/ 52 w 113"/>
                  <a:gd name="T51" fmla="*/ 30 h 124"/>
                  <a:gd name="T52" fmla="*/ 52 w 113"/>
                  <a:gd name="T53" fmla="*/ 85 h 124"/>
                  <a:gd name="T54" fmla="*/ 48 w 113"/>
                  <a:gd name="T55" fmla="*/ 96 h 124"/>
                  <a:gd name="T56" fmla="*/ 49 w 113"/>
                  <a:gd name="T57" fmla="*/ 101 h 124"/>
                  <a:gd name="T58" fmla="*/ 39 w 113"/>
                  <a:gd name="T59" fmla="*/ 101 h 124"/>
                  <a:gd name="T60" fmla="*/ 33 w 113"/>
                  <a:gd name="T61" fmla="*/ 107 h 124"/>
                  <a:gd name="T62" fmla="*/ 33 w 113"/>
                  <a:gd name="T63" fmla="*/ 109 h 124"/>
                  <a:gd name="T64" fmla="*/ 26 w 113"/>
                  <a:gd name="T65" fmla="*/ 109 h 124"/>
                  <a:gd name="T66" fmla="*/ 15 w 113"/>
                  <a:gd name="T67" fmla="*/ 119 h 124"/>
                  <a:gd name="T68" fmla="*/ 15 w 113"/>
                  <a:gd name="T69" fmla="*/ 124 h 124"/>
                  <a:gd name="T70" fmla="*/ 97 w 113"/>
                  <a:gd name="T71" fmla="*/ 124 h 124"/>
                  <a:gd name="T72" fmla="*/ 97 w 113"/>
                  <a:gd name="T73" fmla="*/ 119 h 124"/>
                  <a:gd name="T74" fmla="*/ 87 w 113"/>
                  <a:gd name="T75" fmla="*/ 10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124">
                    <a:moveTo>
                      <a:pt x="87" y="109"/>
                    </a:moveTo>
                    <a:cubicBezTo>
                      <a:pt x="80" y="109"/>
                      <a:pt x="80" y="109"/>
                      <a:pt x="80" y="109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0" y="103"/>
                      <a:pt x="77" y="101"/>
                      <a:pt x="7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5" y="99"/>
                      <a:pt x="65" y="98"/>
                      <a:pt x="65" y="96"/>
                    </a:cubicBezTo>
                    <a:cubicBezTo>
                      <a:pt x="65" y="91"/>
                      <a:pt x="63" y="87"/>
                      <a:pt x="61" y="85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76" y="32"/>
                      <a:pt x="90" y="39"/>
                      <a:pt x="101" y="49"/>
                    </a:cubicBezTo>
                    <a:cubicBezTo>
                      <a:pt x="102" y="51"/>
                      <a:pt x="105" y="52"/>
                      <a:pt x="107" y="52"/>
                    </a:cubicBezTo>
                    <a:cubicBezTo>
                      <a:pt x="110" y="52"/>
                      <a:pt x="113" y="49"/>
                      <a:pt x="113" y="46"/>
                    </a:cubicBezTo>
                    <a:cubicBezTo>
                      <a:pt x="113" y="42"/>
                      <a:pt x="110" y="39"/>
                      <a:pt x="107" y="39"/>
                    </a:cubicBezTo>
                    <a:cubicBezTo>
                      <a:pt x="105" y="39"/>
                      <a:pt x="103" y="40"/>
                      <a:pt x="102" y="42"/>
                    </a:cubicBezTo>
                    <a:cubicBezTo>
                      <a:pt x="90" y="32"/>
                      <a:pt x="76" y="26"/>
                      <a:pt x="61" y="24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4" y="18"/>
                      <a:pt x="66" y="15"/>
                      <a:pt x="66" y="12"/>
                    </a:cubicBezTo>
                    <a:cubicBezTo>
                      <a:pt x="66" y="7"/>
                      <a:pt x="56" y="0"/>
                      <a:pt x="56" y="0"/>
                    </a:cubicBezTo>
                    <a:cubicBezTo>
                      <a:pt x="56" y="0"/>
                      <a:pt x="47" y="7"/>
                      <a:pt x="47" y="12"/>
                    </a:cubicBezTo>
                    <a:cubicBezTo>
                      <a:pt x="47" y="15"/>
                      <a:pt x="49" y="18"/>
                      <a:pt x="52" y="20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37" y="26"/>
                      <a:pt x="23" y="32"/>
                      <a:pt x="12" y="42"/>
                    </a:cubicBezTo>
                    <a:cubicBezTo>
                      <a:pt x="10" y="40"/>
                      <a:pt x="9" y="39"/>
                      <a:pt x="6" y="39"/>
                    </a:cubicBezTo>
                    <a:cubicBezTo>
                      <a:pt x="3" y="39"/>
                      <a:pt x="0" y="42"/>
                      <a:pt x="0" y="46"/>
                    </a:cubicBezTo>
                    <a:cubicBezTo>
                      <a:pt x="0" y="49"/>
                      <a:pt x="3" y="52"/>
                      <a:pt x="6" y="52"/>
                    </a:cubicBezTo>
                    <a:cubicBezTo>
                      <a:pt x="9" y="52"/>
                      <a:pt x="11" y="51"/>
                      <a:pt x="12" y="49"/>
                    </a:cubicBezTo>
                    <a:cubicBezTo>
                      <a:pt x="23" y="39"/>
                      <a:pt x="37" y="32"/>
                      <a:pt x="52" y="30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49" y="87"/>
                      <a:pt x="48" y="91"/>
                      <a:pt x="48" y="96"/>
                    </a:cubicBezTo>
                    <a:cubicBezTo>
                      <a:pt x="48" y="98"/>
                      <a:pt x="48" y="99"/>
                      <a:pt x="49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36" y="101"/>
                      <a:pt x="33" y="103"/>
                      <a:pt x="33" y="107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0" y="109"/>
                      <a:pt x="15" y="114"/>
                      <a:pt x="15" y="119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4"/>
                      <a:pt x="93" y="109"/>
                      <a:pt x="87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2" name="i$ļíḋê"/>
            <p:cNvSpPr/>
            <p:nvPr/>
          </p:nvSpPr>
          <p:spPr>
            <a:xfrm>
              <a:off x="2939473" y="4114038"/>
              <a:ext cx="989699" cy="9081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3" name="ïs1iḋe"/>
            <p:cNvSpPr/>
            <p:nvPr/>
          </p:nvSpPr>
          <p:spPr>
            <a:xfrm>
              <a:off x="3193483" y="4314486"/>
              <a:ext cx="473349" cy="495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extrusionOk="0">
                  <a:moveTo>
                    <a:pt x="2206" y="3607"/>
                  </a:moveTo>
                  <a:lnTo>
                    <a:pt x="4487" y="1200"/>
                  </a:lnTo>
                  <a:lnTo>
                    <a:pt x="16953" y="1200"/>
                  </a:lnTo>
                  <a:lnTo>
                    <a:pt x="19234" y="3607"/>
                  </a:lnTo>
                  <a:cubicBezTo>
                    <a:pt x="19234" y="3607"/>
                    <a:pt x="2206" y="3607"/>
                    <a:pt x="2206" y="3607"/>
                  </a:cubicBezTo>
                  <a:close/>
                  <a:moveTo>
                    <a:pt x="10720" y="13168"/>
                  </a:moveTo>
                  <a:cubicBezTo>
                    <a:pt x="6671" y="13168"/>
                    <a:pt x="5805" y="7652"/>
                    <a:pt x="5625" y="6516"/>
                  </a:cubicBezTo>
                  <a:lnTo>
                    <a:pt x="7915" y="6516"/>
                  </a:lnTo>
                  <a:cubicBezTo>
                    <a:pt x="8259" y="8173"/>
                    <a:pt x="9042" y="11009"/>
                    <a:pt x="10720" y="11009"/>
                  </a:cubicBezTo>
                  <a:cubicBezTo>
                    <a:pt x="12398" y="11009"/>
                    <a:pt x="13182" y="8173"/>
                    <a:pt x="13525" y="6516"/>
                  </a:cubicBezTo>
                  <a:lnTo>
                    <a:pt x="15816" y="6516"/>
                  </a:lnTo>
                  <a:cubicBezTo>
                    <a:pt x="15635" y="7652"/>
                    <a:pt x="14769" y="13168"/>
                    <a:pt x="10720" y="13168"/>
                  </a:cubicBezTo>
                  <a:close/>
                  <a:moveTo>
                    <a:pt x="20843" y="2725"/>
                  </a:moveTo>
                  <a:cubicBezTo>
                    <a:pt x="20476" y="2418"/>
                    <a:pt x="18467" y="648"/>
                    <a:pt x="18092" y="336"/>
                  </a:cubicBezTo>
                  <a:cubicBezTo>
                    <a:pt x="17719" y="25"/>
                    <a:pt x="17150" y="0"/>
                    <a:pt x="16718" y="0"/>
                  </a:cubicBezTo>
                  <a:lnTo>
                    <a:pt x="4722" y="0"/>
                  </a:lnTo>
                  <a:cubicBezTo>
                    <a:pt x="4292" y="0"/>
                    <a:pt x="3722" y="25"/>
                    <a:pt x="3348" y="336"/>
                  </a:cubicBezTo>
                  <a:cubicBezTo>
                    <a:pt x="2973" y="648"/>
                    <a:pt x="964" y="2419"/>
                    <a:pt x="597" y="2725"/>
                  </a:cubicBezTo>
                  <a:cubicBezTo>
                    <a:pt x="227" y="3032"/>
                    <a:pt x="-80" y="3497"/>
                    <a:pt x="18" y="4155"/>
                  </a:cubicBezTo>
                  <a:cubicBezTo>
                    <a:pt x="117" y="4817"/>
                    <a:pt x="2374" y="20549"/>
                    <a:pt x="2433" y="20923"/>
                  </a:cubicBezTo>
                  <a:cubicBezTo>
                    <a:pt x="2490" y="21296"/>
                    <a:pt x="2829" y="21592"/>
                    <a:pt x="3241" y="21600"/>
                  </a:cubicBezTo>
                  <a:lnTo>
                    <a:pt x="18199" y="21600"/>
                  </a:lnTo>
                  <a:cubicBezTo>
                    <a:pt x="18611" y="21592"/>
                    <a:pt x="18950" y="21296"/>
                    <a:pt x="19007" y="20922"/>
                  </a:cubicBezTo>
                  <a:cubicBezTo>
                    <a:pt x="19066" y="20549"/>
                    <a:pt x="21323" y="4816"/>
                    <a:pt x="21423" y="4155"/>
                  </a:cubicBezTo>
                  <a:cubicBezTo>
                    <a:pt x="21520" y="3497"/>
                    <a:pt x="21213" y="3032"/>
                    <a:pt x="20843" y="27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4" name="ïsḻïḓê"/>
            <p:cNvGrpSpPr/>
            <p:nvPr/>
          </p:nvGrpSpPr>
          <p:grpSpPr>
            <a:xfrm>
              <a:off x="854829" y="4113446"/>
              <a:ext cx="2089846" cy="759997"/>
              <a:chOff x="711326" y="2163104"/>
              <a:chExt cx="2089846" cy="759997"/>
            </a:xfrm>
          </p:grpSpPr>
          <p:sp>
            <p:nvSpPr>
              <p:cNvPr id="271" name="íŝļíďé"/>
              <p:cNvSpPr txBox="1"/>
              <p:nvPr/>
            </p:nvSpPr>
            <p:spPr>
              <a:xfrm>
                <a:off x="711326" y="2163104"/>
                <a:ext cx="2089846" cy="282366"/>
              </a:xfrm>
              <a:prstGeom prst="rect">
                <a:avLst/>
              </a:prstGeom>
              <a:noFill/>
            </p:spPr>
            <p:txBody>
              <a:bodyPr vert="horz" wrap="none" lIns="0" tIns="0" rIns="144000" bIns="0" anchor="ctr">
                <a:normAutofit/>
              </a:bodyPr>
              <a:lstStyle/>
              <a:p>
                <a:pPr algn="r"/>
                <a:r>
                  <a:rPr lang="zh-CN" altLang="en-US" b="1" dirty="0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同级人员考核</a:t>
                </a:r>
              </a:p>
            </p:txBody>
          </p:sp>
          <p:sp>
            <p:nvSpPr>
              <p:cNvPr id="272" name="íṩḻïḋe"/>
              <p:cNvSpPr txBox="1"/>
              <p:nvPr/>
            </p:nvSpPr>
            <p:spPr>
              <a:xfrm>
                <a:off x="711326" y="2445470"/>
                <a:ext cx="2089846" cy="477631"/>
              </a:xfrm>
              <a:prstGeom prst="rect">
                <a:avLst/>
              </a:prstGeom>
              <a:noFill/>
            </p:spPr>
            <p:txBody>
              <a:bodyPr wrap="square" lIns="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265" name="íş1ïdé"/>
            <p:cNvGrpSpPr/>
            <p:nvPr/>
          </p:nvGrpSpPr>
          <p:grpSpPr>
            <a:xfrm>
              <a:off x="9378254" y="2372122"/>
              <a:ext cx="2089846" cy="759997"/>
              <a:chOff x="711326" y="2163104"/>
              <a:chExt cx="2089846" cy="759997"/>
            </a:xfrm>
          </p:grpSpPr>
          <p:sp>
            <p:nvSpPr>
              <p:cNvPr id="269" name="ïṩḷíḍe"/>
              <p:cNvSpPr txBox="1"/>
              <p:nvPr/>
            </p:nvSpPr>
            <p:spPr>
              <a:xfrm>
                <a:off x="711326" y="2163104"/>
                <a:ext cx="2089846" cy="282366"/>
              </a:xfrm>
              <a:prstGeom prst="rect">
                <a:avLst/>
              </a:prstGeom>
              <a:noFill/>
            </p:spPr>
            <p:txBody>
              <a:bodyPr vert="horz" wrap="none" lIns="144000" tIns="0" rIns="0" bIns="0" anchor="ctr" anchorCtr="0">
                <a:normAutofit/>
              </a:bodyPr>
              <a:lstStyle/>
              <a:p>
                <a:r>
                  <a:rPr lang="zh-CN" altLang="en-US" b="1" dirty="0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直接下级考核</a:t>
                </a:r>
              </a:p>
            </p:txBody>
          </p:sp>
          <p:sp>
            <p:nvSpPr>
              <p:cNvPr id="270" name="íṣlïďe"/>
              <p:cNvSpPr txBox="1"/>
              <p:nvPr/>
            </p:nvSpPr>
            <p:spPr>
              <a:xfrm>
                <a:off x="711326" y="2445470"/>
                <a:ext cx="2089846" cy="477631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266" name="iṥliďê"/>
            <p:cNvGrpSpPr/>
            <p:nvPr/>
          </p:nvGrpSpPr>
          <p:grpSpPr>
            <a:xfrm>
              <a:off x="9378254" y="4113446"/>
              <a:ext cx="2089846" cy="759997"/>
              <a:chOff x="711326" y="2163104"/>
              <a:chExt cx="2089846" cy="759997"/>
            </a:xfrm>
          </p:grpSpPr>
          <p:sp>
            <p:nvSpPr>
              <p:cNvPr id="267" name="íṩḷidê"/>
              <p:cNvSpPr txBox="1"/>
              <p:nvPr/>
            </p:nvSpPr>
            <p:spPr>
              <a:xfrm>
                <a:off x="711326" y="2163104"/>
                <a:ext cx="2089846" cy="282366"/>
              </a:xfrm>
              <a:prstGeom prst="rect">
                <a:avLst/>
              </a:prstGeom>
              <a:noFill/>
            </p:spPr>
            <p:txBody>
              <a:bodyPr vert="horz" wrap="none" lIns="144000" tIns="0" rIns="0" bIns="0" anchor="ctr" anchorCtr="0">
                <a:normAutofit/>
              </a:bodyPr>
              <a:lstStyle/>
              <a:p>
                <a:pPr lvl="0">
                  <a:spcBef>
                    <a:spcPct val="20000"/>
                  </a:spcBef>
                  <a:defRPr/>
                </a:pPr>
                <a:r>
                  <a:rPr lang="zh-CN" altLang="en-US" dirty="0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部门领导评价</a:t>
                </a:r>
                <a:endParaRPr lang="en-US" altLang="zh-CN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í$ḷîḑe"/>
              <p:cNvSpPr txBox="1"/>
              <p:nvPr/>
            </p:nvSpPr>
            <p:spPr>
              <a:xfrm>
                <a:off x="711326" y="2445470"/>
                <a:ext cx="2089846" cy="477631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304" name="矩形 303"/>
          <p:cNvSpPr/>
          <p:nvPr/>
        </p:nvSpPr>
        <p:spPr>
          <a:xfrm>
            <a:off x="1996921" y="5400158"/>
            <a:ext cx="8233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指标体系</a:t>
              </a:r>
            </a:p>
          </p:txBody>
        </p:sp>
      </p:grpSp>
      <p:grpSp>
        <p:nvGrpSpPr>
          <p:cNvPr id="63" name="6dd7b9f4-e42c-40f4-8513-0cc29992af5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20602" y="1428589"/>
            <a:ext cx="10121685" cy="4624124"/>
            <a:chOff x="1163452" y="1304764"/>
            <a:chExt cx="10121685" cy="4624124"/>
          </a:xfrm>
        </p:grpSpPr>
        <p:grpSp>
          <p:nvGrpSpPr>
            <p:cNvPr id="64" name="iSľîḋé"/>
            <p:cNvGrpSpPr/>
            <p:nvPr/>
          </p:nvGrpSpPr>
          <p:grpSpPr>
            <a:xfrm>
              <a:off x="1163452" y="1304764"/>
              <a:ext cx="4505061" cy="1215612"/>
              <a:chOff x="911424" y="1244624"/>
              <a:chExt cx="4505061" cy="1215612"/>
            </a:xfrm>
          </p:grpSpPr>
          <p:sp>
            <p:nvSpPr>
              <p:cNvPr id="100" name="íṩlïḋè"/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1A9F8E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1" name="Straight Connector 2"/>
              <p:cNvCxnSpPr/>
              <p:nvPr/>
            </p:nvCxnSpPr>
            <p:spPr>
              <a:xfrm flipH="1">
                <a:off x="1155787" y="1496652"/>
                <a:ext cx="900100" cy="900100"/>
              </a:xfrm>
              <a:prstGeom prst="line">
                <a:avLst/>
              </a:prstGeom>
              <a:ln w="38100">
                <a:solidFill>
                  <a:srgbClr val="E019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isḷïďe"/>
              <p:cNvSpPr txBox="1"/>
              <p:nvPr/>
            </p:nvSpPr>
            <p:spPr>
              <a:xfrm>
                <a:off x="997495" y="1340768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grpSp>
            <p:nvGrpSpPr>
              <p:cNvPr id="103" name="íṩlîďe"/>
              <p:cNvGrpSpPr/>
              <p:nvPr/>
            </p:nvGrpSpPr>
            <p:grpSpPr>
              <a:xfrm>
                <a:off x="1453911" y="1897004"/>
                <a:ext cx="3962574" cy="563232"/>
                <a:chOff x="3943834" y="704409"/>
                <a:chExt cx="3962574" cy="563232"/>
              </a:xfrm>
            </p:grpSpPr>
            <p:sp>
              <p:nvSpPr>
                <p:cNvPr id="104" name="ïṡḷïdê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考核衡量标准</a:t>
                  </a:r>
                </a:p>
              </p:txBody>
            </p:sp>
            <p:sp>
              <p:nvSpPr>
                <p:cNvPr id="105" name="îşḻïde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  <p:grpSp>
          <p:nvGrpSpPr>
            <p:cNvPr id="65" name="ïSľîde"/>
            <p:cNvGrpSpPr/>
            <p:nvPr/>
          </p:nvGrpSpPr>
          <p:grpSpPr>
            <a:xfrm>
              <a:off x="6780076" y="1304764"/>
              <a:ext cx="4505061" cy="1215612"/>
              <a:chOff x="911424" y="1244624"/>
              <a:chExt cx="4505061" cy="1215612"/>
            </a:xfrm>
          </p:grpSpPr>
          <p:sp>
            <p:nvSpPr>
              <p:cNvPr id="94" name="íşlîďê"/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1A9F8E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5" name="Straight Connector 16"/>
              <p:cNvCxnSpPr/>
              <p:nvPr/>
            </p:nvCxnSpPr>
            <p:spPr>
              <a:xfrm flipH="1">
                <a:off x="1155787" y="1496652"/>
                <a:ext cx="900100" cy="900100"/>
              </a:xfrm>
              <a:prstGeom prst="line">
                <a:avLst/>
              </a:prstGeom>
              <a:ln w="38100">
                <a:solidFill>
                  <a:srgbClr val="E019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ïṡlïḋe"/>
              <p:cNvSpPr txBox="1"/>
              <p:nvPr/>
            </p:nvSpPr>
            <p:spPr>
              <a:xfrm>
                <a:off x="966237" y="1340768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</p:txBody>
          </p:sp>
          <p:grpSp>
            <p:nvGrpSpPr>
              <p:cNvPr id="97" name="ïŝḷiḑé"/>
              <p:cNvGrpSpPr/>
              <p:nvPr/>
            </p:nvGrpSpPr>
            <p:grpSpPr>
              <a:xfrm>
                <a:off x="1453911" y="1897004"/>
                <a:ext cx="3962574" cy="563232"/>
                <a:chOff x="3943834" y="704409"/>
                <a:chExt cx="3962574" cy="563232"/>
              </a:xfrm>
            </p:grpSpPr>
            <p:sp>
              <p:nvSpPr>
                <p:cNvPr id="98" name="îṧḻíḓé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考核测度标准</a:t>
                  </a:r>
                </a:p>
              </p:txBody>
            </p:sp>
            <p:sp>
              <p:nvSpPr>
                <p:cNvPr id="99" name="iṩ1ïďé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  <p:grpSp>
          <p:nvGrpSpPr>
            <p:cNvPr id="66" name="ïśļiḑé"/>
            <p:cNvGrpSpPr/>
            <p:nvPr/>
          </p:nvGrpSpPr>
          <p:grpSpPr>
            <a:xfrm>
              <a:off x="1163452" y="3009020"/>
              <a:ext cx="4505061" cy="1215612"/>
              <a:chOff x="911424" y="1244624"/>
              <a:chExt cx="4505061" cy="1215612"/>
            </a:xfrm>
          </p:grpSpPr>
          <p:sp>
            <p:nvSpPr>
              <p:cNvPr id="88" name="ïṡľíḍe"/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1A9F8E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9" name="Straight Connector 23"/>
              <p:cNvCxnSpPr/>
              <p:nvPr/>
            </p:nvCxnSpPr>
            <p:spPr>
              <a:xfrm flipH="1">
                <a:off x="1155787" y="1496652"/>
                <a:ext cx="900100" cy="900100"/>
              </a:xfrm>
              <a:prstGeom prst="line">
                <a:avLst/>
              </a:prstGeom>
              <a:ln w="38100">
                <a:solidFill>
                  <a:srgbClr val="E019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iṩľiḍè"/>
              <p:cNvSpPr txBox="1"/>
              <p:nvPr/>
            </p:nvSpPr>
            <p:spPr>
              <a:xfrm>
                <a:off x="959023" y="1340768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</p:txBody>
          </p:sp>
          <p:grpSp>
            <p:nvGrpSpPr>
              <p:cNvPr id="91" name="iṣliḍê"/>
              <p:cNvGrpSpPr/>
              <p:nvPr/>
            </p:nvGrpSpPr>
            <p:grpSpPr>
              <a:xfrm>
                <a:off x="1453911" y="1897004"/>
                <a:ext cx="3962574" cy="563232"/>
                <a:chOff x="3943834" y="704409"/>
                <a:chExt cx="3962574" cy="563232"/>
              </a:xfrm>
            </p:grpSpPr>
            <p:sp>
              <p:nvSpPr>
                <p:cNvPr id="92" name="iṥlïdé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考核绩效标准</a:t>
                  </a:r>
                </a:p>
              </p:txBody>
            </p:sp>
            <p:sp>
              <p:nvSpPr>
                <p:cNvPr id="93" name="ïSlîdè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  <p:grpSp>
          <p:nvGrpSpPr>
            <p:cNvPr id="67" name="iṥlíḑé"/>
            <p:cNvGrpSpPr/>
            <p:nvPr/>
          </p:nvGrpSpPr>
          <p:grpSpPr>
            <a:xfrm>
              <a:off x="6780076" y="3009020"/>
              <a:ext cx="4505061" cy="1215612"/>
              <a:chOff x="911424" y="1244624"/>
              <a:chExt cx="4505061" cy="1215612"/>
            </a:xfrm>
          </p:grpSpPr>
          <p:sp>
            <p:nvSpPr>
              <p:cNvPr id="82" name="ïślíďé"/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1A9F8E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3" name="Straight Connector 30"/>
              <p:cNvCxnSpPr/>
              <p:nvPr/>
            </p:nvCxnSpPr>
            <p:spPr>
              <a:xfrm flipH="1">
                <a:off x="1155787" y="1496652"/>
                <a:ext cx="900100" cy="900100"/>
              </a:xfrm>
              <a:prstGeom prst="line">
                <a:avLst/>
              </a:prstGeom>
              <a:ln w="38100">
                <a:solidFill>
                  <a:srgbClr val="E019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iŝ1îḓé"/>
              <p:cNvSpPr txBox="1"/>
              <p:nvPr/>
            </p:nvSpPr>
            <p:spPr>
              <a:xfrm>
                <a:off x="967038" y="1340768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</p:txBody>
          </p:sp>
          <p:grpSp>
            <p:nvGrpSpPr>
              <p:cNvPr id="85" name="íŝļïḋe"/>
              <p:cNvGrpSpPr/>
              <p:nvPr/>
            </p:nvGrpSpPr>
            <p:grpSpPr>
              <a:xfrm>
                <a:off x="1453911" y="1897004"/>
                <a:ext cx="3962574" cy="563232"/>
                <a:chOff x="3943834" y="704409"/>
                <a:chExt cx="3962574" cy="563232"/>
              </a:xfrm>
            </p:grpSpPr>
            <p:sp>
              <p:nvSpPr>
                <p:cNvPr id="86" name="îśḻiḓé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考核绩效标准</a:t>
                  </a:r>
                </a:p>
              </p:txBody>
            </p:sp>
            <p:sp>
              <p:nvSpPr>
                <p:cNvPr id="87" name="ïṥlîḋe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  <p:grpSp>
          <p:nvGrpSpPr>
            <p:cNvPr id="68" name="iṥļîďê"/>
            <p:cNvGrpSpPr/>
            <p:nvPr/>
          </p:nvGrpSpPr>
          <p:grpSpPr>
            <a:xfrm>
              <a:off x="1163452" y="4713276"/>
              <a:ext cx="4505061" cy="1215612"/>
              <a:chOff x="911424" y="1244624"/>
              <a:chExt cx="4505061" cy="1215612"/>
            </a:xfrm>
          </p:grpSpPr>
          <p:sp>
            <p:nvSpPr>
              <p:cNvPr id="76" name="iṡľîḓê"/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1A9F8E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7" name="Straight Connector 37"/>
              <p:cNvCxnSpPr/>
              <p:nvPr/>
            </p:nvCxnSpPr>
            <p:spPr>
              <a:xfrm flipH="1">
                <a:off x="1155787" y="1496652"/>
                <a:ext cx="900100" cy="900100"/>
              </a:xfrm>
              <a:prstGeom prst="line">
                <a:avLst/>
              </a:prstGeom>
              <a:ln w="38100">
                <a:solidFill>
                  <a:srgbClr val="E019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î$liḑe"/>
              <p:cNvSpPr txBox="1"/>
              <p:nvPr/>
            </p:nvSpPr>
            <p:spPr>
              <a:xfrm>
                <a:off x="957420" y="1340768"/>
                <a:ext cx="73609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</a:p>
            </p:txBody>
          </p:sp>
          <p:grpSp>
            <p:nvGrpSpPr>
              <p:cNvPr id="79" name="íşļîḑê"/>
              <p:cNvGrpSpPr/>
              <p:nvPr/>
            </p:nvGrpSpPr>
            <p:grpSpPr>
              <a:xfrm>
                <a:off x="1453911" y="1897004"/>
                <a:ext cx="3962574" cy="563232"/>
                <a:chOff x="3943834" y="704409"/>
                <a:chExt cx="3962574" cy="563232"/>
              </a:xfrm>
            </p:grpSpPr>
            <p:sp>
              <p:nvSpPr>
                <p:cNvPr id="80" name="ïṧļïdê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考核任务标准</a:t>
                  </a:r>
                </a:p>
              </p:txBody>
            </p:sp>
            <p:sp>
              <p:nvSpPr>
                <p:cNvPr id="81" name="íṣḷïḋê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  <p:grpSp>
          <p:nvGrpSpPr>
            <p:cNvPr id="69" name="iṡḻîḍè"/>
            <p:cNvGrpSpPr/>
            <p:nvPr/>
          </p:nvGrpSpPr>
          <p:grpSpPr>
            <a:xfrm>
              <a:off x="6780076" y="4713276"/>
              <a:ext cx="4505061" cy="1215612"/>
              <a:chOff x="911424" y="1244624"/>
              <a:chExt cx="4505061" cy="1215612"/>
            </a:xfrm>
          </p:grpSpPr>
          <p:sp>
            <p:nvSpPr>
              <p:cNvPr id="70" name="îŝlíḓé"/>
              <p:cNvSpPr/>
              <p:nvPr/>
            </p:nvSpPr>
            <p:spPr bwMode="auto">
              <a:xfrm flipH="1">
                <a:off x="911424" y="1244624"/>
                <a:ext cx="1084974" cy="1084975"/>
              </a:xfrm>
              <a:custGeom>
                <a:avLst/>
                <a:gdLst>
                  <a:gd name="connsiteX0" fmla="*/ 508910 w 1084974"/>
                  <a:gd name="connsiteY0" fmla="*/ 0 h 1084975"/>
                  <a:gd name="connsiteX1" fmla="*/ 31229 w 1084974"/>
                  <a:gd name="connsiteY1" fmla="*/ 253981 h 1084975"/>
                  <a:gd name="connsiteX2" fmla="*/ 0 w 1084974"/>
                  <a:gd name="connsiteY2" fmla="*/ 311517 h 1084975"/>
                  <a:gd name="connsiteX3" fmla="*/ 773457 w 1084974"/>
                  <a:gd name="connsiteY3" fmla="*/ 1084975 h 1084975"/>
                  <a:gd name="connsiteX4" fmla="*/ 830993 w 1084974"/>
                  <a:gd name="connsiteY4" fmla="*/ 1053745 h 1084975"/>
                  <a:gd name="connsiteX5" fmla="*/ 1084974 w 1084974"/>
                  <a:gd name="connsiteY5" fmla="*/ 576064 h 1084975"/>
                  <a:gd name="connsiteX6" fmla="*/ 508910 w 1084974"/>
                  <a:gd name="connsiteY6" fmla="*/ 0 h 108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4974" h="1084975">
                    <a:moveTo>
                      <a:pt x="508910" y="0"/>
                    </a:moveTo>
                    <a:cubicBezTo>
                      <a:pt x="310066" y="0"/>
                      <a:pt x="134752" y="100747"/>
                      <a:pt x="31229" y="253981"/>
                    </a:cubicBezTo>
                    <a:lnTo>
                      <a:pt x="0" y="311517"/>
                    </a:lnTo>
                    <a:lnTo>
                      <a:pt x="773457" y="1084975"/>
                    </a:lnTo>
                    <a:lnTo>
                      <a:pt x="830993" y="1053745"/>
                    </a:lnTo>
                    <a:cubicBezTo>
                      <a:pt x="984227" y="950222"/>
                      <a:pt x="1084974" y="774908"/>
                      <a:pt x="1084974" y="576064"/>
                    </a:cubicBezTo>
                    <a:cubicBezTo>
                      <a:pt x="1084974" y="257913"/>
                      <a:pt x="827061" y="0"/>
                      <a:pt x="508910" y="0"/>
                    </a:cubicBezTo>
                    <a:close/>
                  </a:path>
                </a:pathLst>
              </a:custGeom>
              <a:solidFill>
                <a:srgbClr val="1A9F8E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1" name="Straight Connector 44"/>
              <p:cNvCxnSpPr/>
              <p:nvPr/>
            </p:nvCxnSpPr>
            <p:spPr>
              <a:xfrm flipH="1">
                <a:off x="1155787" y="1496652"/>
                <a:ext cx="900100" cy="900100"/>
              </a:xfrm>
              <a:prstGeom prst="line">
                <a:avLst/>
              </a:prstGeom>
              <a:ln w="38100">
                <a:solidFill>
                  <a:srgbClr val="E019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iṩ1idé"/>
              <p:cNvSpPr txBox="1"/>
              <p:nvPr/>
            </p:nvSpPr>
            <p:spPr>
              <a:xfrm>
                <a:off x="956619" y="1340768"/>
                <a:ext cx="737702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</a:p>
            </p:txBody>
          </p:sp>
          <p:grpSp>
            <p:nvGrpSpPr>
              <p:cNvPr id="73" name="ïṥļîḑè"/>
              <p:cNvGrpSpPr/>
              <p:nvPr/>
            </p:nvGrpSpPr>
            <p:grpSpPr>
              <a:xfrm>
                <a:off x="1453911" y="1897004"/>
                <a:ext cx="3962574" cy="563232"/>
                <a:chOff x="3943834" y="704409"/>
                <a:chExt cx="3962574" cy="563232"/>
              </a:xfrm>
            </p:grpSpPr>
            <p:sp>
              <p:nvSpPr>
                <p:cNvPr id="74" name="íṩḻidé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考核学习标准</a:t>
                  </a:r>
                </a:p>
              </p:txBody>
            </p:sp>
            <p:sp>
              <p:nvSpPr>
                <p:cNvPr id="75" name="iṥḷïḍê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指标权重</a:t>
              </a:r>
            </a:p>
          </p:txBody>
        </p:sp>
      </p:grpSp>
      <p:grpSp>
        <p:nvGrpSpPr>
          <p:cNvPr id="54" name="15a5f46a-78a9-40de-b9a7-3f6808f6b84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87879" y="1412826"/>
            <a:ext cx="10444793" cy="4675851"/>
            <a:chOff x="873604" y="1069977"/>
            <a:chExt cx="10444793" cy="4675851"/>
          </a:xfrm>
        </p:grpSpPr>
        <p:grpSp>
          <p:nvGrpSpPr>
            <p:cNvPr id="55" name="ïṧļíḋè"/>
            <p:cNvGrpSpPr/>
            <p:nvPr/>
          </p:nvGrpSpPr>
          <p:grpSpPr>
            <a:xfrm>
              <a:off x="873604" y="1069977"/>
              <a:ext cx="10444793" cy="2717786"/>
              <a:chOff x="414338" y="1202752"/>
              <a:chExt cx="8128166" cy="2717786"/>
            </a:xfrm>
          </p:grpSpPr>
          <p:cxnSp>
            <p:nvCxnSpPr>
              <p:cNvPr id="130" name="Straight Connector 2"/>
              <p:cNvCxnSpPr/>
              <p:nvPr/>
            </p:nvCxnSpPr>
            <p:spPr>
              <a:xfrm>
                <a:off x="1220959" y="1838144"/>
                <a:ext cx="7321545" cy="0"/>
              </a:xfrm>
              <a:prstGeom prst="line">
                <a:avLst/>
              </a:prstGeom>
              <a:ln w="6350" cmpd="sng">
                <a:solidFill>
                  <a:schemeClr val="tx1">
                    <a:alpha val="20000"/>
                  </a:schemeClr>
                </a:solidFill>
                <a:prstDash val="sysDash"/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3"/>
              <p:cNvCxnSpPr/>
              <p:nvPr/>
            </p:nvCxnSpPr>
            <p:spPr>
              <a:xfrm>
                <a:off x="1220959" y="1303188"/>
                <a:ext cx="7321545" cy="0"/>
              </a:xfrm>
              <a:prstGeom prst="line">
                <a:avLst/>
              </a:prstGeom>
              <a:ln w="6350" cmpd="sng">
                <a:solidFill>
                  <a:schemeClr val="tx1">
                    <a:alpha val="20000"/>
                  </a:schemeClr>
                </a:solidFill>
                <a:prstDash val="sysDash"/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4"/>
              <p:cNvCxnSpPr/>
              <p:nvPr/>
            </p:nvCxnSpPr>
            <p:spPr>
              <a:xfrm>
                <a:off x="1220959" y="2415093"/>
                <a:ext cx="7321545" cy="0"/>
              </a:xfrm>
              <a:prstGeom prst="line">
                <a:avLst/>
              </a:prstGeom>
              <a:ln w="6350" cmpd="sng">
                <a:solidFill>
                  <a:schemeClr val="tx1">
                    <a:alpha val="20000"/>
                  </a:schemeClr>
                </a:solidFill>
                <a:prstDash val="sysDash"/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5"/>
              <p:cNvCxnSpPr/>
              <p:nvPr/>
            </p:nvCxnSpPr>
            <p:spPr>
              <a:xfrm>
                <a:off x="1220959" y="2979343"/>
                <a:ext cx="7321545" cy="0"/>
              </a:xfrm>
              <a:prstGeom prst="line">
                <a:avLst/>
              </a:prstGeom>
              <a:ln w="6350" cmpd="sng">
                <a:solidFill>
                  <a:schemeClr val="tx1">
                    <a:alpha val="20000"/>
                  </a:schemeClr>
                </a:solidFill>
                <a:prstDash val="sysDash"/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6"/>
              <p:cNvCxnSpPr/>
              <p:nvPr/>
            </p:nvCxnSpPr>
            <p:spPr>
              <a:xfrm>
                <a:off x="1220959" y="3543592"/>
                <a:ext cx="7321545" cy="0"/>
              </a:xfrm>
              <a:prstGeom prst="line">
                <a:avLst/>
              </a:prstGeom>
              <a:ln w="6350" cmpd="sng">
                <a:solidFill>
                  <a:schemeClr val="tx1">
                    <a:alpha val="20000"/>
                  </a:schemeClr>
                </a:solidFill>
                <a:prstDash val="sysDash"/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ïṣ1iḓê"/>
              <p:cNvSpPr/>
              <p:nvPr/>
            </p:nvSpPr>
            <p:spPr>
              <a:xfrm>
                <a:off x="7922612" y="3646921"/>
                <a:ext cx="372716" cy="273617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</a:p>
            </p:txBody>
          </p:sp>
          <p:sp>
            <p:nvSpPr>
              <p:cNvPr id="136" name="is1îďe"/>
              <p:cNvSpPr/>
              <p:nvPr/>
            </p:nvSpPr>
            <p:spPr>
              <a:xfrm>
                <a:off x="7124745" y="3646921"/>
                <a:ext cx="372716" cy="273617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</a:p>
            </p:txBody>
          </p:sp>
          <p:sp>
            <p:nvSpPr>
              <p:cNvPr id="137" name="iṥḷíďè"/>
              <p:cNvSpPr/>
              <p:nvPr/>
            </p:nvSpPr>
            <p:spPr>
              <a:xfrm>
                <a:off x="6330970" y="3646921"/>
                <a:ext cx="372716" cy="273617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2016</a:t>
                </a:r>
              </a:p>
            </p:txBody>
          </p:sp>
          <p:sp>
            <p:nvSpPr>
              <p:cNvPr id="138" name="íṩḻíḍe"/>
              <p:cNvSpPr/>
              <p:nvPr/>
            </p:nvSpPr>
            <p:spPr>
              <a:xfrm>
                <a:off x="5529017" y="3646921"/>
                <a:ext cx="372716" cy="273617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</a:p>
            </p:txBody>
          </p:sp>
          <p:sp>
            <p:nvSpPr>
              <p:cNvPr id="139" name="ïṧliďé"/>
              <p:cNvSpPr/>
              <p:nvPr/>
            </p:nvSpPr>
            <p:spPr>
              <a:xfrm>
                <a:off x="4727065" y="3646921"/>
                <a:ext cx="372716" cy="273617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</a:p>
            </p:txBody>
          </p:sp>
          <p:sp>
            <p:nvSpPr>
              <p:cNvPr id="140" name="íṣḻiḓè"/>
              <p:cNvSpPr/>
              <p:nvPr/>
            </p:nvSpPr>
            <p:spPr>
              <a:xfrm>
                <a:off x="3925112" y="3646921"/>
                <a:ext cx="372716" cy="273617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2013</a:t>
                </a:r>
              </a:p>
            </p:txBody>
          </p:sp>
          <p:sp>
            <p:nvSpPr>
              <p:cNvPr id="141" name="î$1îḑè"/>
              <p:cNvSpPr/>
              <p:nvPr/>
            </p:nvSpPr>
            <p:spPr>
              <a:xfrm>
                <a:off x="3110459" y="3646921"/>
                <a:ext cx="372716" cy="273617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2012</a:t>
                </a:r>
              </a:p>
            </p:txBody>
          </p:sp>
          <p:sp>
            <p:nvSpPr>
              <p:cNvPr id="142" name="ïṥļïḍê"/>
              <p:cNvSpPr/>
              <p:nvPr/>
            </p:nvSpPr>
            <p:spPr>
              <a:xfrm>
                <a:off x="2336767" y="3646921"/>
                <a:ext cx="372716" cy="273617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2011</a:t>
                </a:r>
              </a:p>
            </p:txBody>
          </p:sp>
          <p:sp>
            <p:nvSpPr>
              <p:cNvPr id="143" name="îṩļiḍe"/>
              <p:cNvSpPr/>
              <p:nvPr/>
            </p:nvSpPr>
            <p:spPr>
              <a:xfrm>
                <a:off x="414338" y="1202752"/>
                <a:ext cx="516699" cy="238764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100%</a:t>
                </a:r>
              </a:p>
            </p:txBody>
          </p:sp>
          <p:sp>
            <p:nvSpPr>
              <p:cNvPr id="144" name="îṣlïḋe"/>
              <p:cNvSpPr/>
              <p:nvPr/>
            </p:nvSpPr>
            <p:spPr>
              <a:xfrm>
                <a:off x="414338" y="1689562"/>
                <a:ext cx="435614" cy="238764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80%</a:t>
                </a:r>
              </a:p>
            </p:txBody>
          </p:sp>
          <p:sp>
            <p:nvSpPr>
              <p:cNvPr id="145" name="íşlídè"/>
              <p:cNvSpPr/>
              <p:nvPr/>
            </p:nvSpPr>
            <p:spPr>
              <a:xfrm>
                <a:off x="414338" y="2239873"/>
                <a:ext cx="435614" cy="238764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50%</a:t>
                </a:r>
              </a:p>
            </p:txBody>
          </p:sp>
          <p:sp>
            <p:nvSpPr>
              <p:cNvPr id="146" name="iSḷíḑé"/>
              <p:cNvSpPr/>
              <p:nvPr/>
            </p:nvSpPr>
            <p:spPr>
              <a:xfrm>
                <a:off x="414338" y="3315095"/>
                <a:ext cx="354529" cy="238764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0%</a:t>
                </a:r>
              </a:p>
            </p:txBody>
          </p:sp>
          <p:sp>
            <p:nvSpPr>
              <p:cNvPr id="147" name="íṥḻíḍê"/>
              <p:cNvSpPr/>
              <p:nvPr/>
            </p:nvSpPr>
            <p:spPr>
              <a:xfrm>
                <a:off x="414338" y="2777484"/>
                <a:ext cx="435614" cy="238764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30%</a:t>
                </a:r>
              </a:p>
            </p:txBody>
          </p:sp>
          <p:sp>
            <p:nvSpPr>
              <p:cNvPr id="148" name="îşlíḑè"/>
              <p:cNvSpPr/>
              <p:nvPr/>
            </p:nvSpPr>
            <p:spPr>
              <a:xfrm>
                <a:off x="1533853" y="3646921"/>
                <a:ext cx="372716" cy="273617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en-US" sz="14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2010</a:t>
                </a:r>
              </a:p>
            </p:txBody>
          </p:sp>
        </p:grpSp>
        <p:sp>
          <p:nvSpPr>
            <p:cNvPr id="56" name="iślïḑe"/>
            <p:cNvSpPr/>
            <p:nvPr/>
          </p:nvSpPr>
          <p:spPr>
            <a:xfrm>
              <a:off x="2365391" y="1536835"/>
              <a:ext cx="370082" cy="2853170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išḻiḋé"/>
            <p:cNvSpPr/>
            <p:nvPr/>
          </p:nvSpPr>
          <p:spPr>
            <a:xfrm>
              <a:off x="2185875" y="2620933"/>
              <a:ext cx="693905" cy="693907"/>
            </a:xfrm>
            <a:prstGeom prst="roundRect">
              <a:avLst>
                <a:gd name="adj" fmla="val 50000"/>
              </a:avLst>
            </a:prstGeom>
            <a:solidFill>
              <a:srgbClr val="49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/>
            </a:bodyPr>
            <a:lstStyle/>
            <a:p>
              <a:pPr algn="ctr"/>
              <a:r>
                <a:rPr lang="en-US" sz="13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</a:p>
          </p:txBody>
        </p:sp>
        <p:sp>
          <p:nvSpPr>
            <p:cNvPr id="58" name="íṣľíḓè"/>
            <p:cNvSpPr/>
            <p:nvPr/>
          </p:nvSpPr>
          <p:spPr>
            <a:xfrm>
              <a:off x="3390656" y="1536835"/>
              <a:ext cx="370082" cy="2853170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isḷïḓê"/>
            <p:cNvSpPr/>
            <p:nvPr/>
          </p:nvSpPr>
          <p:spPr>
            <a:xfrm>
              <a:off x="3211140" y="2256097"/>
              <a:ext cx="693905" cy="693907"/>
            </a:xfrm>
            <a:prstGeom prst="roundRect">
              <a:avLst>
                <a:gd name="adj" fmla="val 50000"/>
              </a:avLst>
            </a:prstGeom>
            <a:solidFill>
              <a:srgbClr val="1A9F8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/>
            </a:bodyPr>
            <a:lstStyle/>
            <a:p>
              <a:pPr algn="ctr"/>
              <a:r>
                <a:rPr lang="en-US" sz="13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</a:p>
          </p:txBody>
        </p:sp>
        <p:sp>
          <p:nvSpPr>
            <p:cNvPr id="60" name="iSlídè"/>
            <p:cNvSpPr/>
            <p:nvPr/>
          </p:nvSpPr>
          <p:spPr>
            <a:xfrm>
              <a:off x="4415921" y="1536835"/>
              <a:ext cx="370082" cy="2853170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îslîdê"/>
            <p:cNvSpPr/>
            <p:nvPr/>
          </p:nvSpPr>
          <p:spPr>
            <a:xfrm>
              <a:off x="4236405" y="2517013"/>
              <a:ext cx="693905" cy="693907"/>
            </a:xfrm>
            <a:prstGeom prst="roundRect">
              <a:avLst>
                <a:gd name="adj" fmla="val 50000"/>
              </a:avLst>
            </a:prstGeom>
            <a:solidFill>
              <a:srgbClr val="1A9F8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/>
            </a:bodyPr>
            <a:lstStyle/>
            <a:p>
              <a:pPr algn="ctr"/>
              <a:r>
                <a:rPr lang="en-US" sz="13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</a:p>
          </p:txBody>
        </p:sp>
        <p:sp>
          <p:nvSpPr>
            <p:cNvPr id="62" name="ïsļîḍê"/>
            <p:cNvSpPr/>
            <p:nvPr/>
          </p:nvSpPr>
          <p:spPr>
            <a:xfrm>
              <a:off x="5441185" y="1536835"/>
              <a:ext cx="370082" cy="2853170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îślíḋê"/>
            <p:cNvSpPr/>
            <p:nvPr/>
          </p:nvSpPr>
          <p:spPr>
            <a:xfrm>
              <a:off x="5261669" y="1951828"/>
              <a:ext cx="693905" cy="693907"/>
            </a:xfrm>
            <a:prstGeom prst="roundRect">
              <a:avLst>
                <a:gd name="adj" fmla="val 50000"/>
              </a:avLst>
            </a:prstGeom>
            <a:solidFill>
              <a:srgbClr val="E019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/>
            </a:bodyPr>
            <a:lstStyle/>
            <a:p>
              <a:pPr algn="ctr"/>
              <a:r>
                <a:rPr lang="en-US" sz="13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</a:p>
          </p:txBody>
        </p:sp>
        <p:sp>
          <p:nvSpPr>
            <p:cNvPr id="107" name="íṩlïḋé"/>
            <p:cNvSpPr/>
            <p:nvPr/>
          </p:nvSpPr>
          <p:spPr>
            <a:xfrm>
              <a:off x="6466450" y="1536835"/>
              <a:ext cx="370082" cy="2853170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î$ļíḓè"/>
            <p:cNvSpPr/>
            <p:nvPr/>
          </p:nvSpPr>
          <p:spPr>
            <a:xfrm>
              <a:off x="6286934" y="2285223"/>
              <a:ext cx="693905" cy="693907"/>
            </a:xfrm>
            <a:prstGeom prst="roundRect">
              <a:avLst>
                <a:gd name="adj" fmla="val 50000"/>
              </a:avLst>
            </a:prstGeom>
            <a:solidFill>
              <a:srgbClr val="1A9F8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/>
            </a:bodyPr>
            <a:lstStyle/>
            <a:p>
              <a:pPr algn="ctr"/>
              <a:r>
                <a:rPr lang="en-US" sz="13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62%</a:t>
              </a:r>
            </a:p>
          </p:txBody>
        </p:sp>
        <p:sp>
          <p:nvSpPr>
            <p:cNvPr id="109" name="ïŝḷîḍe"/>
            <p:cNvSpPr/>
            <p:nvPr/>
          </p:nvSpPr>
          <p:spPr>
            <a:xfrm>
              <a:off x="7491715" y="1536835"/>
              <a:ext cx="370082" cy="2853170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iṣľîḋé"/>
            <p:cNvSpPr/>
            <p:nvPr/>
          </p:nvSpPr>
          <p:spPr>
            <a:xfrm>
              <a:off x="7312199" y="2160328"/>
              <a:ext cx="693905" cy="693907"/>
            </a:xfrm>
            <a:prstGeom prst="roundRect">
              <a:avLst>
                <a:gd name="adj" fmla="val 50000"/>
              </a:avLst>
            </a:prstGeom>
            <a:solidFill>
              <a:srgbClr val="1A9F8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/>
            </a:bodyPr>
            <a:lstStyle/>
            <a:p>
              <a:pPr algn="ctr"/>
              <a:r>
                <a:rPr lang="en-US" sz="13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70%</a:t>
              </a:r>
            </a:p>
          </p:txBody>
        </p:sp>
        <p:sp>
          <p:nvSpPr>
            <p:cNvPr id="111" name="ïṡḷiḋè"/>
            <p:cNvSpPr/>
            <p:nvPr/>
          </p:nvSpPr>
          <p:spPr>
            <a:xfrm>
              <a:off x="8516979" y="1536835"/>
              <a:ext cx="370082" cy="2853170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îṧḻíďé"/>
            <p:cNvSpPr/>
            <p:nvPr/>
          </p:nvSpPr>
          <p:spPr>
            <a:xfrm>
              <a:off x="8337463" y="2000786"/>
              <a:ext cx="693905" cy="693907"/>
            </a:xfrm>
            <a:prstGeom prst="roundRect">
              <a:avLst>
                <a:gd name="adj" fmla="val 50000"/>
              </a:avLst>
            </a:prstGeom>
            <a:solidFill>
              <a:srgbClr val="E019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/>
            </a:bodyPr>
            <a:lstStyle/>
            <a:p>
              <a:pPr algn="ctr"/>
              <a:r>
                <a:rPr lang="en-US" sz="13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</a:p>
          </p:txBody>
        </p:sp>
        <p:sp>
          <p:nvSpPr>
            <p:cNvPr id="113" name="iṧḻïďê"/>
            <p:cNvSpPr/>
            <p:nvPr/>
          </p:nvSpPr>
          <p:spPr>
            <a:xfrm>
              <a:off x="9542248" y="1536835"/>
              <a:ext cx="370082" cy="2853170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iṥliḓé"/>
            <p:cNvSpPr/>
            <p:nvPr/>
          </p:nvSpPr>
          <p:spPr>
            <a:xfrm>
              <a:off x="9362732" y="2611614"/>
              <a:ext cx="693905" cy="693907"/>
            </a:xfrm>
            <a:prstGeom prst="roundRect">
              <a:avLst>
                <a:gd name="adj" fmla="val 50000"/>
              </a:avLst>
            </a:prstGeom>
            <a:solidFill>
              <a:srgbClr val="49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/>
            </a:bodyPr>
            <a:lstStyle/>
            <a:p>
              <a:pPr algn="ctr"/>
              <a:r>
                <a:rPr lang="en-US" sz="13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</a:p>
          </p:txBody>
        </p:sp>
        <p:sp>
          <p:nvSpPr>
            <p:cNvPr id="115" name="isḻidé"/>
            <p:cNvSpPr/>
            <p:nvPr/>
          </p:nvSpPr>
          <p:spPr>
            <a:xfrm>
              <a:off x="10567517" y="1536835"/>
              <a:ext cx="370082" cy="2853170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íşlîdê"/>
            <p:cNvSpPr/>
            <p:nvPr/>
          </p:nvSpPr>
          <p:spPr>
            <a:xfrm>
              <a:off x="10388001" y="2984278"/>
              <a:ext cx="693905" cy="693907"/>
            </a:xfrm>
            <a:prstGeom prst="roundRect">
              <a:avLst>
                <a:gd name="adj" fmla="val 50000"/>
              </a:avLst>
            </a:prstGeom>
            <a:solidFill>
              <a:srgbClr val="49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anchor="b" anchorCtr="0">
              <a:normAutofit/>
            </a:bodyPr>
            <a:lstStyle/>
            <a:p>
              <a:pPr algn="ctr"/>
              <a:r>
                <a:rPr lang="en-US" sz="13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</a:p>
          </p:txBody>
        </p:sp>
        <p:grpSp>
          <p:nvGrpSpPr>
            <p:cNvPr id="117" name="íṣḷïḑè"/>
            <p:cNvGrpSpPr/>
            <p:nvPr/>
          </p:nvGrpSpPr>
          <p:grpSpPr>
            <a:xfrm>
              <a:off x="1876614" y="5037942"/>
              <a:ext cx="8438773" cy="707886"/>
              <a:chOff x="803412" y="5337021"/>
              <a:chExt cx="8438773" cy="707886"/>
            </a:xfrm>
          </p:grpSpPr>
          <p:grpSp>
            <p:nvGrpSpPr>
              <p:cNvPr id="118" name="í$ľïḑê"/>
              <p:cNvGrpSpPr/>
              <p:nvPr/>
            </p:nvGrpSpPr>
            <p:grpSpPr>
              <a:xfrm>
                <a:off x="803412" y="5337021"/>
                <a:ext cx="1985056" cy="707886"/>
                <a:chOff x="936679" y="3018283"/>
                <a:chExt cx="2814700" cy="707886"/>
              </a:xfrm>
            </p:grpSpPr>
            <p:sp>
              <p:nvSpPr>
                <p:cNvPr id="128" name="îŝḻiďe"/>
                <p:cNvSpPr txBox="1"/>
                <p:nvPr/>
              </p:nvSpPr>
              <p:spPr>
                <a:xfrm>
                  <a:off x="936679" y="3233726"/>
                  <a:ext cx="2814700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lvl="0"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29" name="îṥḷiḍé"/>
                <p:cNvSpPr/>
                <p:nvPr/>
              </p:nvSpPr>
              <p:spPr>
                <a:xfrm>
                  <a:off x="1580311" y="3018283"/>
                  <a:ext cx="1527436" cy="215444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19" name="ï$líḍe"/>
              <p:cNvGrpSpPr/>
              <p:nvPr/>
            </p:nvGrpSpPr>
            <p:grpSpPr>
              <a:xfrm>
                <a:off x="2954651" y="5337021"/>
                <a:ext cx="1985056" cy="707886"/>
                <a:chOff x="936679" y="3018283"/>
                <a:chExt cx="2814700" cy="707886"/>
              </a:xfrm>
            </p:grpSpPr>
            <p:sp>
              <p:nvSpPr>
                <p:cNvPr id="126" name="iṩļíḋé"/>
                <p:cNvSpPr txBox="1"/>
                <p:nvPr/>
              </p:nvSpPr>
              <p:spPr>
                <a:xfrm>
                  <a:off x="936679" y="3233726"/>
                  <a:ext cx="2814700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lvl="0"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27" name="íṧļide"/>
                <p:cNvSpPr/>
                <p:nvPr/>
              </p:nvSpPr>
              <p:spPr>
                <a:xfrm>
                  <a:off x="1580311" y="3018283"/>
                  <a:ext cx="1527436" cy="215444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ctr"/>
                  <a:r>
                    <a:rPr lang="zh-CN" altLang="en-US" sz="1400" b="1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20" name="iS1iḋe"/>
              <p:cNvGrpSpPr/>
              <p:nvPr/>
            </p:nvGrpSpPr>
            <p:grpSpPr>
              <a:xfrm>
                <a:off x="5105890" y="5337021"/>
                <a:ext cx="1985056" cy="707886"/>
                <a:chOff x="936679" y="3018283"/>
                <a:chExt cx="2814700" cy="707886"/>
              </a:xfrm>
            </p:grpSpPr>
            <p:sp>
              <p:nvSpPr>
                <p:cNvPr id="124" name="îṩļídê"/>
                <p:cNvSpPr txBox="1"/>
                <p:nvPr/>
              </p:nvSpPr>
              <p:spPr>
                <a:xfrm>
                  <a:off x="936679" y="3233726"/>
                  <a:ext cx="2814700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lvl="0"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25" name="íṣḷidè"/>
                <p:cNvSpPr/>
                <p:nvPr/>
              </p:nvSpPr>
              <p:spPr>
                <a:xfrm>
                  <a:off x="1580311" y="3018283"/>
                  <a:ext cx="1527436" cy="215444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ctr"/>
                  <a:r>
                    <a:rPr lang="zh-CN" altLang="en-US" sz="1400" b="1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21" name="í$ľïḍè"/>
              <p:cNvGrpSpPr/>
              <p:nvPr/>
            </p:nvGrpSpPr>
            <p:grpSpPr>
              <a:xfrm>
                <a:off x="7257129" y="5337021"/>
                <a:ext cx="1985056" cy="707886"/>
                <a:chOff x="936679" y="3018283"/>
                <a:chExt cx="2814700" cy="707886"/>
              </a:xfrm>
            </p:grpSpPr>
            <p:sp>
              <p:nvSpPr>
                <p:cNvPr id="122" name="isļíḑè"/>
                <p:cNvSpPr txBox="1"/>
                <p:nvPr/>
              </p:nvSpPr>
              <p:spPr>
                <a:xfrm>
                  <a:off x="936679" y="3233726"/>
                  <a:ext cx="2814700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lvl="0"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23" name="ïşļíďé"/>
                <p:cNvSpPr/>
                <p:nvPr/>
              </p:nvSpPr>
              <p:spPr>
                <a:xfrm>
                  <a:off x="1580311" y="3018283"/>
                  <a:ext cx="1527436" cy="215444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指标占比</a:t>
              </a:r>
            </a:p>
          </p:txBody>
        </p:sp>
      </p:grpSp>
      <p:sp>
        <p:nvSpPr>
          <p:cNvPr id="64" name="íSľíḑé"/>
          <p:cNvSpPr/>
          <p:nvPr/>
        </p:nvSpPr>
        <p:spPr bwMode="auto">
          <a:xfrm>
            <a:off x="-2" y="1004485"/>
            <a:ext cx="12192000" cy="4165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68" name="iŝļiḍè"/>
          <p:cNvSpPr/>
          <p:nvPr/>
        </p:nvSpPr>
        <p:spPr>
          <a:xfrm>
            <a:off x="-12204" y="3027312"/>
            <a:ext cx="12204201" cy="2154244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25498" y="5309976"/>
            <a:ext cx="10647363" cy="1009650"/>
            <a:chOff x="825498" y="5319284"/>
            <a:chExt cx="10647363" cy="1009650"/>
          </a:xfrm>
        </p:grpSpPr>
        <p:grpSp>
          <p:nvGrpSpPr>
            <p:cNvPr id="71" name="ï$ḷïḋé"/>
            <p:cNvGrpSpPr/>
            <p:nvPr/>
          </p:nvGrpSpPr>
          <p:grpSpPr>
            <a:xfrm>
              <a:off x="8058148" y="5319284"/>
              <a:ext cx="3414713" cy="1009650"/>
              <a:chOff x="8058150" y="4533900"/>
              <a:chExt cx="3414713" cy="1009650"/>
            </a:xfrm>
          </p:grpSpPr>
          <p:grpSp>
            <p:nvGrpSpPr>
              <p:cNvPr id="86" name="ïṩlíďe"/>
              <p:cNvGrpSpPr/>
              <p:nvPr/>
            </p:nvGrpSpPr>
            <p:grpSpPr>
              <a:xfrm>
                <a:off x="8058150" y="4533900"/>
                <a:ext cx="1177925" cy="1009650"/>
                <a:chOff x="8058150" y="4533900"/>
                <a:chExt cx="1177925" cy="1009650"/>
              </a:xfrm>
            </p:grpSpPr>
            <p:sp>
              <p:nvSpPr>
                <p:cNvPr id="90" name="î$ḻíďè"/>
                <p:cNvSpPr/>
                <p:nvPr/>
              </p:nvSpPr>
              <p:spPr bwMode="auto">
                <a:xfrm>
                  <a:off x="8058150" y="4533900"/>
                  <a:ext cx="1123950" cy="10096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ctr">
                  <a:normAutofit/>
                </a:bodyPr>
                <a:lstStyle/>
                <a:p>
                  <a:pPr algn="l"/>
                  <a:r>
                    <a:rPr lang="en-US" sz="6000" dirty="0">
                      <a:solidFill>
                        <a:schemeClr val="accent3"/>
                      </a:solidFill>
                      <a:latin typeface="Impact" panose="020B0806030902050204" pitchFamily="34" charset="0"/>
                    </a:rPr>
                    <a:t>45</a:t>
                  </a:r>
                </a:p>
              </p:txBody>
            </p:sp>
            <p:sp>
              <p:nvSpPr>
                <p:cNvPr id="91" name="î$ľïḑê"/>
                <p:cNvSpPr/>
                <p:nvPr/>
              </p:nvSpPr>
              <p:spPr bwMode="auto">
                <a:xfrm>
                  <a:off x="8870950" y="4713288"/>
                  <a:ext cx="365125" cy="4921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ctr">
                  <a:normAutofit/>
                </a:bodyPr>
                <a:lstStyle/>
                <a:p>
                  <a:pPr algn="l"/>
                  <a:r>
                    <a:rPr lang="en-US" sz="3200" dirty="0">
                      <a:solidFill>
                        <a:schemeClr val="accent3"/>
                      </a:solidFill>
                    </a:rPr>
                    <a:t>%</a:t>
                  </a:r>
                </a:p>
              </p:txBody>
            </p:sp>
          </p:grpSp>
          <p:grpSp>
            <p:nvGrpSpPr>
              <p:cNvPr id="87" name="ïšľíḋé"/>
              <p:cNvGrpSpPr/>
              <p:nvPr/>
            </p:nvGrpSpPr>
            <p:grpSpPr>
              <a:xfrm>
                <a:off x="9182100" y="4659601"/>
                <a:ext cx="2290763" cy="758248"/>
                <a:chOff x="9372364" y="4533900"/>
                <a:chExt cx="2744407" cy="758248"/>
              </a:xfrm>
            </p:grpSpPr>
            <p:sp>
              <p:nvSpPr>
                <p:cNvPr id="88" name="iṡľíḍé"/>
                <p:cNvSpPr txBox="1"/>
                <p:nvPr/>
              </p:nvSpPr>
              <p:spPr bwMode="auto">
                <a:xfrm>
                  <a:off x="9372364" y="4533900"/>
                  <a:ext cx="2744407" cy="275792"/>
                </a:xfrm>
                <a:prstGeom prst="rect">
                  <a:avLst/>
                </a:prstGeom>
                <a:noFill/>
              </p:spPr>
              <p:txBody>
                <a:bodyPr wrap="none" lIns="288000" tIns="0" rIns="0" bIns="0" anchor="ctr" anchorCtr="0">
                  <a:normAutofit/>
                </a:bodyPr>
                <a:lstStyle/>
                <a:p>
                  <a:pPr algn="l" latinLnBrk="0"/>
                  <a:r>
                    <a:rPr lang="zh-CN" altLang="en-US" sz="1400" b="1" dirty="0">
                      <a:solidFill>
                        <a:srgbClr val="494949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89" name="iş1ide"/>
                <p:cNvSpPr txBox="1"/>
                <p:nvPr/>
              </p:nvSpPr>
              <p:spPr bwMode="auto">
                <a:xfrm>
                  <a:off x="9372364" y="4809692"/>
                  <a:ext cx="2744407" cy="482456"/>
                </a:xfrm>
                <a:prstGeom prst="rect">
                  <a:avLst/>
                </a:prstGeom>
                <a:noFill/>
              </p:spPr>
              <p:txBody>
                <a:bodyPr wrap="square" lIns="288000" tIns="0" rIns="0" bIns="0" anchor="ctr" anchorCtr="0">
                  <a:normAutofit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10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0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72" name="íŝlíḍè"/>
            <p:cNvGrpSpPr/>
            <p:nvPr/>
          </p:nvGrpSpPr>
          <p:grpSpPr>
            <a:xfrm>
              <a:off x="4438648" y="5319284"/>
              <a:ext cx="3376084" cy="1009650"/>
              <a:chOff x="4438650" y="4533900"/>
              <a:chExt cx="3376084" cy="1009650"/>
            </a:xfrm>
          </p:grpSpPr>
          <p:grpSp>
            <p:nvGrpSpPr>
              <p:cNvPr id="80" name="îSḻîḍè"/>
              <p:cNvGrpSpPr/>
              <p:nvPr/>
            </p:nvGrpSpPr>
            <p:grpSpPr>
              <a:xfrm>
                <a:off x="4438650" y="4533900"/>
                <a:ext cx="1085321" cy="1009650"/>
                <a:chOff x="4438650" y="4533900"/>
                <a:chExt cx="1085321" cy="1009650"/>
              </a:xfrm>
            </p:grpSpPr>
            <p:sp>
              <p:nvSpPr>
                <p:cNvPr id="84" name="îšlide"/>
                <p:cNvSpPr/>
                <p:nvPr/>
              </p:nvSpPr>
              <p:spPr bwMode="auto">
                <a:xfrm>
                  <a:off x="4438650" y="4533900"/>
                  <a:ext cx="925513" cy="10096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ctr">
                  <a:normAutofit/>
                </a:bodyPr>
                <a:lstStyle/>
                <a:p>
                  <a:pPr algn="l"/>
                  <a:r>
                    <a:rPr lang="en-US" sz="6000" dirty="0">
                      <a:solidFill>
                        <a:srgbClr val="1A9F8E"/>
                      </a:solidFill>
                      <a:latin typeface="Impact" panose="020B0806030902050204" pitchFamily="34" charset="0"/>
                    </a:rPr>
                    <a:t>21</a:t>
                  </a:r>
                </a:p>
              </p:txBody>
            </p:sp>
            <p:sp>
              <p:nvSpPr>
                <p:cNvPr id="85" name="ïṩľîďe"/>
                <p:cNvSpPr/>
                <p:nvPr/>
              </p:nvSpPr>
              <p:spPr bwMode="auto">
                <a:xfrm>
                  <a:off x="5158846" y="4713288"/>
                  <a:ext cx="365125" cy="4921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ctr">
                  <a:normAutofit/>
                </a:bodyPr>
                <a:lstStyle/>
                <a:p>
                  <a:pPr algn="l"/>
                  <a:r>
                    <a:rPr lang="en-US" sz="3200" dirty="0">
                      <a:solidFill>
                        <a:srgbClr val="1A9F8E"/>
                      </a:solidFill>
                    </a:rPr>
                    <a:t>%</a:t>
                  </a:r>
                </a:p>
              </p:txBody>
            </p:sp>
          </p:grpSp>
          <p:grpSp>
            <p:nvGrpSpPr>
              <p:cNvPr id="81" name="ïšlîḋè"/>
              <p:cNvGrpSpPr/>
              <p:nvPr/>
            </p:nvGrpSpPr>
            <p:grpSpPr>
              <a:xfrm>
                <a:off x="5523971" y="4659601"/>
                <a:ext cx="2290763" cy="758248"/>
                <a:chOff x="9372364" y="4533900"/>
                <a:chExt cx="2744407" cy="758248"/>
              </a:xfrm>
            </p:grpSpPr>
            <p:sp>
              <p:nvSpPr>
                <p:cNvPr id="82" name="ïSļïḑé"/>
                <p:cNvSpPr txBox="1"/>
                <p:nvPr/>
              </p:nvSpPr>
              <p:spPr bwMode="auto">
                <a:xfrm>
                  <a:off x="9372364" y="4533900"/>
                  <a:ext cx="2744407" cy="275792"/>
                </a:xfrm>
                <a:prstGeom prst="rect">
                  <a:avLst/>
                </a:prstGeom>
                <a:noFill/>
              </p:spPr>
              <p:txBody>
                <a:bodyPr wrap="none" lIns="288000" tIns="0" rIns="0" bIns="0" anchor="ctr" anchorCtr="0">
                  <a:normAutofit/>
                </a:bodyPr>
                <a:lstStyle/>
                <a:p>
                  <a:pPr algn="l" latinLnBrk="0"/>
                  <a:r>
                    <a:rPr lang="zh-CN" altLang="en-US" sz="1400" b="1" dirty="0">
                      <a:solidFill>
                        <a:srgbClr val="494949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83" name="îs1ïďê"/>
                <p:cNvSpPr txBox="1"/>
                <p:nvPr/>
              </p:nvSpPr>
              <p:spPr bwMode="auto">
                <a:xfrm>
                  <a:off x="9372364" y="4809692"/>
                  <a:ext cx="2744407" cy="482456"/>
                </a:xfrm>
                <a:prstGeom prst="rect">
                  <a:avLst/>
                </a:prstGeom>
                <a:noFill/>
              </p:spPr>
              <p:txBody>
                <a:bodyPr wrap="square" lIns="288000" tIns="0" rIns="0" bIns="0" anchor="ctr" anchorCtr="0">
                  <a:normAutofit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10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0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73" name="ïślíḑê"/>
            <p:cNvGrpSpPr/>
            <p:nvPr/>
          </p:nvGrpSpPr>
          <p:grpSpPr>
            <a:xfrm>
              <a:off x="825498" y="5319284"/>
              <a:ext cx="3377143" cy="1009650"/>
              <a:chOff x="825500" y="4533900"/>
              <a:chExt cx="3377143" cy="1009650"/>
            </a:xfrm>
          </p:grpSpPr>
          <p:grpSp>
            <p:nvGrpSpPr>
              <p:cNvPr id="74" name="ïṩļïde"/>
              <p:cNvGrpSpPr/>
              <p:nvPr/>
            </p:nvGrpSpPr>
            <p:grpSpPr>
              <a:xfrm>
                <a:off x="825500" y="4533900"/>
                <a:ext cx="1086380" cy="1009650"/>
                <a:chOff x="825500" y="4533900"/>
                <a:chExt cx="1086380" cy="1009650"/>
              </a:xfrm>
            </p:grpSpPr>
            <p:sp>
              <p:nvSpPr>
                <p:cNvPr id="78" name="ïṣḻíde"/>
                <p:cNvSpPr/>
                <p:nvPr/>
              </p:nvSpPr>
              <p:spPr bwMode="auto">
                <a:xfrm>
                  <a:off x="825500" y="4533900"/>
                  <a:ext cx="964142" cy="10096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ctr">
                  <a:normAutofit/>
                </a:bodyPr>
                <a:lstStyle/>
                <a:p>
                  <a:pPr algn="l"/>
                  <a:r>
                    <a:rPr lang="en-US" sz="6000" dirty="0">
                      <a:solidFill>
                        <a:srgbClr val="E0192C"/>
                      </a:solidFill>
                      <a:latin typeface="Impact" panose="020B0806030902050204" pitchFamily="34" charset="0"/>
                    </a:rPr>
                    <a:t>12</a:t>
                  </a:r>
                </a:p>
              </p:txBody>
            </p:sp>
            <p:sp>
              <p:nvSpPr>
                <p:cNvPr id="79" name="ïṡ1ïḑe"/>
                <p:cNvSpPr/>
                <p:nvPr/>
              </p:nvSpPr>
              <p:spPr bwMode="auto">
                <a:xfrm>
                  <a:off x="1546755" y="4713288"/>
                  <a:ext cx="365125" cy="4921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ctr">
                  <a:normAutofit/>
                </a:bodyPr>
                <a:lstStyle/>
                <a:p>
                  <a:pPr algn="l"/>
                  <a:r>
                    <a:rPr lang="en-US" sz="3200" dirty="0">
                      <a:solidFill>
                        <a:srgbClr val="E0192C"/>
                      </a:solidFill>
                    </a:rPr>
                    <a:t>%</a:t>
                  </a:r>
                </a:p>
              </p:txBody>
            </p:sp>
          </p:grpSp>
          <p:grpSp>
            <p:nvGrpSpPr>
              <p:cNvPr id="75" name="íŝlîḋè"/>
              <p:cNvGrpSpPr/>
              <p:nvPr/>
            </p:nvGrpSpPr>
            <p:grpSpPr>
              <a:xfrm>
                <a:off x="1911880" y="4659601"/>
                <a:ext cx="2290763" cy="758248"/>
                <a:chOff x="9372364" y="4533900"/>
                <a:chExt cx="2744407" cy="758248"/>
              </a:xfrm>
            </p:grpSpPr>
            <p:sp>
              <p:nvSpPr>
                <p:cNvPr id="76" name="iṩ1íde"/>
                <p:cNvSpPr txBox="1"/>
                <p:nvPr/>
              </p:nvSpPr>
              <p:spPr bwMode="auto">
                <a:xfrm>
                  <a:off x="9372364" y="4533900"/>
                  <a:ext cx="2744407" cy="275792"/>
                </a:xfrm>
                <a:prstGeom prst="rect">
                  <a:avLst/>
                </a:prstGeom>
                <a:noFill/>
              </p:spPr>
              <p:txBody>
                <a:bodyPr wrap="none" lIns="288000" tIns="0" rIns="0" bIns="0" anchor="ctr" anchorCtr="0">
                  <a:normAutofit/>
                </a:bodyPr>
                <a:lstStyle/>
                <a:p>
                  <a:pPr algn="l" latinLnBrk="0"/>
                  <a:r>
                    <a:rPr lang="zh-CN" altLang="en-US" sz="1400" b="1" dirty="0">
                      <a:solidFill>
                        <a:srgbClr val="494949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77" name="íṩľíḑè"/>
                <p:cNvSpPr txBox="1"/>
                <p:nvPr/>
              </p:nvSpPr>
              <p:spPr bwMode="auto">
                <a:xfrm>
                  <a:off x="9372364" y="4809692"/>
                  <a:ext cx="2744407" cy="482456"/>
                </a:xfrm>
                <a:prstGeom prst="rect">
                  <a:avLst/>
                </a:prstGeom>
                <a:noFill/>
              </p:spPr>
              <p:txBody>
                <a:bodyPr wrap="square" lIns="288000" tIns="0" rIns="0" bIns="0" anchor="ctr" anchorCtr="0">
                  <a:normAutofit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 </a:t>
                  </a:r>
                  <a:br>
                    <a:rPr lang="zh-CN" altLang="en-US" sz="10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0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email"/>
          <a:srcRect t="9564"/>
          <a:stretch>
            <a:fillRect/>
          </a:stretch>
        </p:blipFill>
        <p:spPr>
          <a:xfrm>
            <a:off x="0" y="0"/>
            <a:ext cx="12192000" cy="4725416"/>
          </a:xfrm>
          <a:prstGeom prst="rect">
            <a:avLst/>
          </a:prstGeom>
        </p:spPr>
      </p:pic>
      <p:sp>
        <p:nvSpPr>
          <p:cNvPr id="20" name="îṩlïḍe"/>
          <p:cNvSpPr/>
          <p:nvPr/>
        </p:nvSpPr>
        <p:spPr bwMode="auto">
          <a:xfrm>
            <a:off x="1832815" y="1945157"/>
            <a:ext cx="2664296" cy="2664296"/>
          </a:xfrm>
          <a:prstGeom prst="ellipse">
            <a:avLst/>
          </a:prstGeom>
          <a:solidFill>
            <a:schemeClr val="bg1">
              <a:alpha val="46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 fontScale="92500" lnSpcReduction="20000"/>
          </a:bodyPr>
          <a:lstStyle/>
          <a:p>
            <a:pPr algn="ctr"/>
            <a:r>
              <a:rPr lang="zh-CN" altLang="en-US" sz="4800" b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br>
              <a:rPr lang="zh-CN" altLang="en-US" sz="4800" b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800" b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388153" y="1869241"/>
            <a:ext cx="1535852" cy="2818620"/>
            <a:chOff x="5445678" y="1805264"/>
            <a:chExt cx="1535852" cy="2818620"/>
          </a:xfrm>
        </p:grpSpPr>
        <p:grpSp>
          <p:nvGrpSpPr>
            <p:cNvPr id="4" name="组合 3"/>
            <p:cNvGrpSpPr/>
            <p:nvPr/>
          </p:nvGrpSpPr>
          <p:grpSpPr>
            <a:xfrm>
              <a:off x="6001049" y="1805264"/>
              <a:ext cx="980481" cy="652780"/>
              <a:chOff x="6001049" y="1805264"/>
              <a:chExt cx="980481" cy="652780"/>
            </a:xfrm>
          </p:grpSpPr>
          <p:sp>
            <p:nvSpPr>
              <p:cNvPr id="21" name="ïṥḷiḑè"/>
              <p:cNvSpPr/>
              <p:nvPr/>
            </p:nvSpPr>
            <p:spPr bwMode="auto">
              <a:xfrm rot="1775122" flipH="1">
                <a:off x="6001049" y="1805264"/>
                <a:ext cx="251088" cy="276989"/>
              </a:xfrm>
              <a:custGeom>
                <a:avLst/>
                <a:gdLst>
                  <a:gd name="connsiteX0" fmla="*/ 73048 w 251088"/>
                  <a:gd name="connsiteY0" fmla="*/ 36731 h 276989"/>
                  <a:gd name="connsiteX1" fmla="*/ 0 w 251088"/>
                  <a:gd name="connsiteY1" fmla="*/ 0 h 276989"/>
                  <a:gd name="connsiteX2" fmla="*/ 0 w 251088"/>
                  <a:gd name="connsiteY2" fmla="*/ 150529 h 276989"/>
                  <a:gd name="connsiteX3" fmla="*/ 9937 w 251088"/>
                  <a:gd name="connsiteY3" fmla="*/ 199750 h 276989"/>
                  <a:gd name="connsiteX4" fmla="*/ 126464 w 251088"/>
                  <a:gd name="connsiteY4" fmla="*/ 276988 h 276989"/>
                  <a:gd name="connsiteX5" fmla="*/ 242990 w 251088"/>
                  <a:gd name="connsiteY5" fmla="*/ 199749 h 276989"/>
                  <a:gd name="connsiteX6" fmla="*/ 251088 w 251088"/>
                  <a:gd name="connsiteY6" fmla="*/ 159638 h 276989"/>
                  <a:gd name="connsiteX7" fmla="*/ 188098 w 251088"/>
                  <a:gd name="connsiteY7" fmla="*/ 109958 h 276989"/>
                  <a:gd name="connsiteX8" fmla="*/ 73048 w 251088"/>
                  <a:gd name="connsiteY8" fmla="*/ 36731 h 2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1088" h="276989">
                    <a:moveTo>
                      <a:pt x="73048" y="36731"/>
                    </a:moveTo>
                    <a:lnTo>
                      <a:pt x="0" y="0"/>
                    </a:lnTo>
                    <a:lnTo>
                      <a:pt x="0" y="150529"/>
                    </a:lnTo>
                    <a:lnTo>
                      <a:pt x="9937" y="199750"/>
                    </a:lnTo>
                    <a:cubicBezTo>
                      <a:pt x="29136" y="245139"/>
                      <a:pt x="74081" y="276988"/>
                      <a:pt x="126464" y="276988"/>
                    </a:cubicBezTo>
                    <a:cubicBezTo>
                      <a:pt x="178847" y="276989"/>
                      <a:pt x="223791" y="245139"/>
                      <a:pt x="242990" y="199749"/>
                    </a:cubicBezTo>
                    <a:lnTo>
                      <a:pt x="251088" y="159638"/>
                    </a:lnTo>
                    <a:lnTo>
                      <a:pt x="188098" y="109958"/>
                    </a:lnTo>
                    <a:cubicBezTo>
                      <a:pt x="151400" y="83893"/>
                      <a:pt x="113036" y="59433"/>
                      <a:pt x="73048" y="36731"/>
                    </a:cubicBezTo>
                    <a:close/>
                  </a:path>
                </a:pathLst>
              </a:custGeom>
              <a:solidFill>
                <a:srgbClr val="494949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îŝ1îḓé"/>
              <p:cNvSpPr/>
              <p:nvPr/>
            </p:nvSpPr>
            <p:spPr bwMode="auto">
              <a:xfrm rot="1775122" flipH="1">
                <a:off x="6180206" y="1825629"/>
                <a:ext cx="252928" cy="622752"/>
              </a:xfrm>
              <a:custGeom>
                <a:avLst/>
                <a:gdLst>
                  <a:gd name="connsiteX0" fmla="*/ 252927 w 252928"/>
                  <a:gd name="connsiteY0" fmla="*/ 93736 h 622752"/>
                  <a:gd name="connsiteX1" fmla="*/ 204135 w 252928"/>
                  <a:gd name="connsiteY1" fmla="*/ 69201 h 622752"/>
                  <a:gd name="connsiteX2" fmla="*/ 79143 w 252928"/>
                  <a:gd name="connsiteY2" fmla="*/ 21452 h 622752"/>
                  <a:gd name="connsiteX3" fmla="*/ 0 w 252928"/>
                  <a:gd name="connsiteY3" fmla="*/ 0 h 622752"/>
                  <a:gd name="connsiteX4" fmla="*/ 1 w 252928"/>
                  <a:gd name="connsiteY4" fmla="*/ 370274 h 622752"/>
                  <a:gd name="connsiteX5" fmla="*/ 0 w 252928"/>
                  <a:gd name="connsiteY5" fmla="*/ 370277 h 622752"/>
                  <a:gd name="connsiteX6" fmla="*/ 0 w 252928"/>
                  <a:gd name="connsiteY6" fmla="*/ 496288 h 622752"/>
                  <a:gd name="connsiteX7" fmla="*/ 126464 w 252928"/>
                  <a:gd name="connsiteY7" fmla="*/ 622752 h 622752"/>
                  <a:gd name="connsiteX8" fmla="*/ 252928 w 252928"/>
                  <a:gd name="connsiteY8" fmla="*/ 496288 h 622752"/>
                  <a:gd name="connsiteX9" fmla="*/ 252928 w 252928"/>
                  <a:gd name="connsiteY9" fmla="*/ 244265 h 622752"/>
                  <a:gd name="connsiteX10" fmla="*/ 252927 w 252928"/>
                  <a:gd name="connsiteY10" fmla="*/ 244260 h 622752"/>
                  <a:gd name="connsiteX11" fmla="*/ 252927 w 252928"/>
                  <a:gd name="connsiteY11" fmla="*/ 93736 h 622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2928" h="622752">
                    <a:moveTo>
                      <a:pt x="252927" y="93736"/>
                    </a:moveTo>
                    <a:lnTo>
                      <a:pt x="204135" y="69201"/>
                    </a:lnTo>
                    <a:cubicBezTo>
                      <a:pt x="162945" y="51046"/>
                      <a:pt x="121230" y="35143"/>
                      <a:pt x="79143" y="21452"/>
                    </a:cubicBezTo>
                    <a:lnTo>
                      <a:pt x="0" y="0"/>
                    </a:lnTo>
                    <a:lnTo>
                      <a:pt x="1" y="370274"/>
                    </a:lnTo>
                    <a:lnTo>
                      <a:pt x="0" y="370277"/>
                    </a:lnTo>
                    <a:lnTo>
                      <a:pt x="0" y="496288"/>
                    </a:lnTo>
                    <a:cubicBezTo>
                      <a:pt x="0" y="566132"/>
                      <a:pt x="56620" y="622752"/>
                      <a:pt x="126464" y="622752"/>
                    </a:cubicBezTo>
                    <a:cubicBezTo>
                      <a:pt x="196308" y="622752"/>
                      <a:pt x="252928" y="566132"/>
                      <a:pt x="252928" y="496288"/>
                    </a:cubicBezTo>
                    <a:lnTo>
                      <a:pt x="252928" y="244265"/>
                    </a:lnTo>
                    <a:lnTo>
                      <a:pt x="252927" y="244260"/>
                    </a:lnTo>
                    <a:lnTo>
                      <a:pt x="252927" y="93736"/>
                    </a:lnTo>
                    <a:close/>
                  </a:path>
                </a:pathLst>
              </a:custGeom>
              <a:solidFill>
                <a:srgbClr val="1A9F8E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ïṥ1îḓé"/>
              <p:cNvSpPr/>
              <p:nvPr/>
            </p:nvSpPr>
            <p:spPr bwMode="auto">
              <a:xfrm rot="1775122" flipH="1">
                <a:off x="6441054" y="1921648"/>
                <a:ext cx="252928" cy="536396"/>
              </a:xfrm>
              <a:custGeom>
                <a:avLst/>
                <a:gdLst>
                  <a:gd name="connsiteX0" fmla="*/ 252928 w 252928"/>
                  <a:gd name="connsiteY0" fmla="*/ 39658 h 536396"/>
                  <a:gd name="connsiteX1" fmla="*/ 204843 w 252928"/>
                  <a:gd name="connsiteY1" fmla="*/ 26625 h 536396"/>
                  <a:gd name="connsiteX2" fmla="*/ 76292 w 252928"/>
                  <a:gd name="connsiteY2" fmla="*/ 5153 h 536396"/>
                  <a:gd name="connsiteX3" fmla="*/ 0 w 252928"/>
                  <a:gd name="connsiteY3" fmla="*/ 0 h 536396"/>
                  <a:gd name="connsiteX4" fmla="*/ 0 w 252928"/>
                  <a:gd name="connsiteY4" fmla="*/ 139902 h 536396"/>
                  <a:gd name="connsiteX5" fmla="*/ 0 w 252928"/>
                  <a:gd name="connsiteY5" fmla="*/ 139903 h 536396"/>
                  <a:gd name="connsiteX6" fmla="*/ 0 w 252928"/>
                  <a:gd name="connsiteY6" fmla="*/ 409932 h 536396"/>
                  <a:gd name="connsiteX7" fmla="*/ 126464 w 252928"/>
                  <a:gd name="connsiteY7" fmla="*/ 536396 h 536396"/>
                  <a:gd name="connsiteX8" fmla="*/ 242990 w 252928"/>
                  <a:gd name="connsiteY8" fmla="*/ 459157 h 536396"/>
                  <a:gd name="connsiteX9" fmla="*/ 252928 w 252928"/>
                  <a:gd name="connsiteY9" fmla="*/ 409935 h 536396"/>
                  <a:gd name="connsiteX10" fmla="*/ 252928 w 252928"/>
                  <a:gd name="connsiteY10" fmla="*/ 39658 h 53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928" h="536396">
                    <a:moveTo>
                      <a:pt x="252928" y="39658"/>
                    </a:moveTo>
                    <a:lnTo>
                      <a:pt x="204843" y="26625"/>
                    </a:lnTo>
                    <a:cubicBezTo>
                      <a:pt x="162163" y="17313"/>
                      <a:pt x="119262" y="10169"/>
                      <a:pt x="76292" y="5153"/>
                    </a:cubicBezTo>
                    <a:lnTo>
                      <a:pt x="0" y="0"/>
                    </a:lnTo>
                    <a:lnTo>
                      <a:pt x="0" y="139902"/>
                    </a:lnTo>
                    <a:lnTo>
                      <a:pt x="0" y="139903"/>
                    </a:lnTo>
                    <a:lnTo>
                      <a:pt x="0" y="409932"/>
                    </a:lnTo>
                    <a:cubicBezTo>
                      <a:pt x="0" y="479776"/>
                      <a:pt x="56620" y="536396"/>
                      <a:pt x="126464" y="536396"/>
                    </a:cubicBezTo>
                    <a:cubicBezTo>
                      <a:pt x="178847" y="536396"/>
                      <a:pt x="223792" y="504547"/>
                      <a:pt x="242990" y="459157"/>
                    </a:cubicBezTo>
                    <a:lnTo>
                      <a:pt x="252928" y="409935"/>
                    </a:lnTo>
                    <a:lnTo>
                      <a:pt x="252928" y="39658"/>
                    </a:lnTo>
                    <a:close/>
                  </a:path>
                </a:pathLst>
              </a:custGeom>
              <a:solidFill>
                <a:srgbClr val="E0192C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îś1îḓê"/>
              <p:cNvSpPr/>
              <p:nvPr/>
            </p:nvSpPr>
            <p:spPr bwMode="auto">
              <a:xfrm rot="1775122" flipH="1">
                <a:off x="6728601" y="2060583"/>
                <a:ext cx="252929" cy="270156"/>
              </a:xfrm>
              <a:custGeom>
                <a:avLst/>
                <a:gdLst>
                  <a:gd name="connsiteX0" fmla="*/ 252929 w 252929"/>
                  <a:gd name="connsiteY0" fmla="*/ 3790 h 270156"/>
                  <a:gd name="connsiteX1" fmla="*/ 200259 w 252929"/>
                  <a:gd name="connsiteY1" fmla="*/ 232 h 270156"/>
                  <a:gd name="connsiteX2" fmla="*/ 71799 w 252929"/>
                  <a:gd name="connsiteY2" fmla="*/ 4031 h 270156"/>
                  <a:gd name="connsiteX3" fmla="*/ 0 w 252929"/>
                  <a:gd name="connsiteY3" fmla="*/ 13106 h 270156"/>
                  <a:gd name="connsiteX4" fmla="*/ 0 w 252929"/>
                  <a:gd name="connsiteY4" fmla="*/ 143692 h 270156"/>
                  <a:gd name="connsiteX5" fmla="*/ 126465 w 252929"/>
                  <a:gd name="connsiteY5" fmla="*/ 270156 h 270156"/>
                  <a:gd name="connsiteX6" fmla="*/ 242991 w 252929"/>
                  <a:gd name="connsiteY6" fmla="*/ 192917 h 270156"/>
                  <a:gd name="connsiteX7" fmla="*/ 252929 w 252929"/>
                  <a:gd name="connsiteY7" fmla="*/ 143693 h 270156"/>
                  <a:gd name="connsiteX8" fmla="*/ 252929 w 252929"/>
                  <a:gd name="connsiteY8" fmla="*/ 3790 h 27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29" h="270156">
                    <a:moveTo>
                      <a:pt x="252929" y="3790"/>
                    </a:moveTo>
                    <a:lnTo>
                      <a:pt x="200259" y="232"/>
                    </a:lnTo>
                    <a:cubicBezTo>
                      <a:pt x="157305" y="-572"/>
                      <a:pt x="114434" y="708"/>
                      <a:pt x="71799" y="4031"/>
                    </a:cubicBezTo>
                    <a:lnTo>
                      <a:pt x="0" y="13106"/>
                    </a:lnTo>
                    <a:lnTo>
                      <a:pt x="0" y="143692"/>
                    </a:lnTo>
                    <a:cubicBezTo>
                      <a:pt x="1" y="213536"/>
                      <a:pt x="56621" y="270156"/>
                      <a:pt x="126465" y="270156"/>
                    </a:cubicBezTo>
                    <a:cubicBezTo>
                      <a:pt x="178848" y="270156"/>
                      <a:pt x="223792" y="238307"/>
                      <a:pt x="242991" y="192917"/>
                    </a:cubicBezTo>
                    <a:lnTo>
                      <a:pt x="252929" y="143693"/>
                    </a:lnTo>
                    <a:lnTo>
                      <a:pt x="252929" y="3790"/>
                    </a:lnTo>
                    <a:close/>
                  </a:path>
                </a:pathLst>
              </a:custGeom>
              <a:solidFill>
                <a:srgbClr val="494949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5445678" y="3912041"/>
              <a:ext cx="978145" cy="711843"/>
              <a:chOff x="5445678" y="3912041"/>
              <a:chExt cx="978145" cy="711843"/>
            </a:xfrm>
          </p:grpSpPr>
          <p:sp>
            <p:nvSpPr>
              <p:cNvPr id="25" name="i$ḷídè"/>
              <p:cNvSpPr/>
              <p:nvPr/>
            </p:nvSpPr>
            <p:spPr bwMode="auto">
              <a:xfrm rot="1775122" flipH="1">
                <a:off x="5732681" y="3912041"/>
                <a:ext cx="252929" cy="581712"/>
              </a:xfrm>
              <a:custGeom>
                <a:avLst/>
                <a:gdLst>
                  <a:gd name="connsiteX0" fmla="*/ 175690 w 252929"/>
                  <a:gd name="connsiteY0" fmla="*/ 9938 h 581712"/>
                  <a:gd name="connsiteX1" fmla="*/ 126465 w 252929"/>
                  <a:gd name="connsiteY1" fmla="*/ 0 h 581712"/>
                  <a:gd name="connsiteX2" fmla="*/ 1 w 252929"/>
                  <a:gd name="connsiteY2" fmla="*/ 126464 h 581712"/>
                  <a:gd name="connsiteX3" fmla="*/ 1 w 252929"/>
                  <a:gd name="connsiteY3" fmla="*/ 187439 h 581712"/>
                  <a:gd name="connsiteX4" fmla="*/ 1 w 252929"/>
                  <a:gd name="connsiteY4" fmla="*/ 548702 h 581712"/>
                  <a:gd name="connsiteX5" fmla="*/ 15417 w 252929"/>
                  <a:gd name="connsiteY5" fmla="*/ 552880 h 581712"/>
                  <a:gd name="connsiteX6" fmla="*/ 143968 w 252929"/>
                  <a:gd name="connsiteY6" fmla="*/ 574352 h 581712"/>
                  <a:gd name="connsiteX7" fmla="*/ 252928 w 252929"/>
                  <a:gd name="connsiteY7" fmla="*/ 581712 h 581712"/>
                  <a:gd name="connsiteX8" fmla="*/ 252929 w 252929"/>
                  <a:gd name="connsiteY8" fmla="*/ 126464 h 581712"/>
                  <a:gd name="connsiteX9" fmla="*/ 175690 w 252929"/>
                  <a:gd name="connsiteY9" fmla="*/ 9938 h 58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929" h="581712">
                    <a:moveTo>
                      <a:pt x="175690" y="9938"/>
                    </a:moveTo>
                    <a:cubicBezTo>
                      <a:pt x="160561" y="3539"/>
                      <a:pt x="143926" y="0"/>
                      <a:pt x="126465" y="0"/>
                    </a:cubicBezTo>
                    <a:cubicBezTo>
                      <a:pt x="56621" y="0"/>
                      <a:pt x="0" y="56620"/>
                      <a:pt x="1" y="126464"/>
                    </a:cubicBezTo>
                    <a:lnTo>
                      <a:pt x="1" y="187439"/>
                    </a:lnTo>
                    <a:lnTo>
                      <a:pt x="1" y="548702"/>
                    </a:lnTo>
                    <a:lnTo>
                      <a:pt x="15417" y="552880"/>
                    </a:lnTo>
                    <a:cubicBezTo>
                      <a:pt x="58097" y="562192"/>
                      <a:pt x="100998" y="569336"/>
                      <a:pt x="143968" y="574352"/>
                    </a:cubicBezTo>
                    <a:lnTo>
                      <a:pt x="252928" y="581712"/>
                    </a:lnTo>
                    <a:lnTo>
                      <a:pt x="252929" y="126464"/>
                    </a:lnTo>
                    <a:cubicBezTo>
                      <a:pt x="252929" y="74081"/>
                      <a:pt x="221080" y="29137"/>
                      <a:pt x="175690" y="9938"/>
                    </a:cubicBezTo>
                    <a:close/>
                  </a:path>
                </a:pathLst>
              </a:custGeom>
              <a:solidFill>
                <a:srgbClr val="E0192C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iŝ1ide"/>
              <p:cNvSpPr/>
              <p:nvPr/>
            </p:nvSpPr>
            <p:spPr bwMode="auto">
              <a:xfrm rot="1775122" flipH="1">
                <a:off x="5991889" y="3921269"/>
                <a:ext cx="252928" cy="674716"/>
              </a:xfrm>
              <a:custGeom>
                <a:avLst/>
                <a:gdLst>
                  <a:gd name="connsiteX0" fmla="*/ 175689 w 252928"/>
                  <a:gd name="connsiteY0" fmla="*/ 9938 h 674716"/>
                  <a:gd name="connsiteX1" fmla="*/ 126464 w 252928"/>
                  <a:gd name="connsiteY1" fmla="*/ 0 h 674716"/>
                  <a:gd name="connsiteX2" fmla="*/ 0 w 252928"/>
                  <a:gd name="connsiteY2" fmla="*/ 126464 h 674716"/>
                  <a:gd name="connsiteX3" fmla="*/ 0 w 252928"/>
                  <a:gd name="connsiteY3" fmla="*/ 378487 h 674716"/>
                  <a:gd name="connsiteX4" fmla="*/ 1 w 252928"/>
                  <a:gd name="connsiteY4" fmla="*/ 378491 h 674716"/>
                  <a:gd name="connsiteX5" fmla="*/ 1 w 252928"/>
                  <a:gd name="connsiteY5" fmla="*/ 588552 h 674716"/>
                  <a:gd name="connsiteX6" fmla="*/ 16124 w 252928"/>
                  <a:gd name="connsiteY6" fmla="*/ 596660 h 674716"/>
                  <a:gd name="connsiteX7" fmla="*/ 141116 w 252928"/>
                  <a:gd name="connsiteY7" fmla="*/ 644409 h 674716"/>
                  <a:gd name="connsiteX8" fmla="*/ 252928 w 252928"/>
                  <a:gd name="connsiteY8" fmla="*/ 674716 h 674716"/>
                  <a:gd name="connsiteX9" fmla="*/ 252928 w 252928"/>
                  <a:gd name="connsiteY9" fmla="*/ 313453 h 674716"/>
                  <a:gd name="connsiteX10" fmla="*/ 252928 w 252928"/>
                  <a:gd name="connsiteY10" fmla="*/ 126464 h 674716"/>
                  <a:gd name="connsiteX11" fmla="*/ 175689 w 252928"/>
                  <a:gd name="connsiteY11" fmla="*/ 9938 h 6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2928" h="674716">
                    <a:moveTo>
                      <a:pt x="175689" y="9938"/>
                    </a:moveTo>
                    <a:cubicBezTo>
                      <a:pt x="160560" y="3539"/>
                      <a:pt x="143925" y="0"/>
                      <a:pt x="126464" y="0"/>
                    </a:cubicBezTo>
                    <a:cubicBezTo>
                      <a:pt x="56620" y="0"/>
                      <a:pt x="0" y="56620"/>
                      <a:pt x="0" y="126464"/>
                    </a:cubicBezTo>
                    <a:lnTo>
                      <a:pt x="0" y="378487"/>
                    </a:lnTo>
                    <a:lnTo>
                      <a:pt x="1" y="378491"/>
                    </a:lnTo>
                    <a:lnTo>
                      <a:pt x="1" y="588552"/>
                    </a:lnTo>
                    <a:lnTo>
                      <a:pt x="16124" y="596660"/>
                    </a:lnTo>
                    <a:cubicBezTo>
                      <a:pt x="57314" y="614816"/>
                      <a:pt x="99029" y="630718"/>
                      <a:pt x="141116" y="644409"/>
                    </a:cubicBezTo>
                    <a:lnTo>
                      <a:pt x="252928" y="674716"/>
                    </a:lnTo>
                    <a:lnTo>
                      <a:pt x="252928" y="313453"/>
                    </a:lnTo>
                    <a:lnTo>
                      <a:pt x="252928" y="126464"/>
                    </a:lnTo>
                    <a:cubicBezTo>
                      <a:pt x="252928" y="74081"/>
                      <a:pt x="221079" y="29137"/>
                      <a:pt x="175689" y="9938"/>
                    </a:cubicBezTo>
                    <a:close/>
                  </a:path>
                </a:pathLst>
              </a:custGeom>
              <a:solidFill>
                <a:srgbClr val="1A9F8E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iṣlíďê"/>
              <p:cNvSpPr/>
              <p:nvPr/>
            </p:nvSpPr>
            <p:spPr bwMode="auto">
              <a:xfrm rot="1775122" flipH="1">
                <a:off x="5445678" y="4039490"/>
                <a:ext cx="252928" cy="313265"/>
              </a:xfrm>
              <a:custGeom>
                <a:avLst/>
                <a:gdLst>
                  <a:gd name="connsiteX0" fmla="*/ 175689 w 252928"/>
                  <a:gd name="connsiteY0" fmla="*/ 9939 h 313265"/>
                  <a:gd name="connsiteX1" fmla="*/ 126464 w 252928"/>
                  <a:gd name="connsiteY1" fmla="*/ 1 h 313265"/>
                  <a:gd name="connsiteX2" fmla="*/ 0 w 252928"/>
                  <a:gd name="connsiteY2" fmla="*/ 126464 h 313265"/>
                  <a:gd name="connsiteX3" fmla="*/ 0 w 252928"/>
                  <a:gd name="connsiteY3" fmla="*/ 311682 h 313265"/>
                  <a:gd name="connsiteX4" fmla="*/ 20001 w 252928"/>
                  <a:gd name="connsiteY4" fmla="*/ 313033 h 313265"/>
                  <a:gd name="connsiteX5" fmla="*/ 148461 w 252928"/>
                  <a:gd name="connsiteY5" fmla="*/ 309234 h 313265"/>
                  <a:gd name="connsiteX6" fmla="*/ 252928 w 252928"/>
                  <a:gd name="connsiteY6" fmla="*/ 296031 h 313265"/>
                  <a:gd name="connsiteX7" fmla="*/ 252928 w 252928"/>
                  <a:gd name="connsiteY7" fmla="*/ 126464 h 313265"/>
                  <a:gd name="connsiteX8" fmla="*/ 175689 w 252928"/>
                  <a:gd name="connsiteY8" fmla="*/ 9939 h 31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28" h="313265">
                    <a:moveTo>
                      <a:pt x="175689" y="9939"/>
                    </a:moveTo>
                    <a:cubicBezTo>
                      <a:pt x="160560" y="3539"/>
                      <a:pt x="143925" y="1"/>
                      <a:pt x="126464" y="1"/>
                    </a:cubicBezTo>
                    <a:cubicBezTo>
                      <a:pt x="56620" y="0"/>
                      <a:pt x="0" y="56620"/>
                      <a:pt x="0" y="126464"/>
                    </a:cubicBezTo>
                    <a:lnTo>
                      <a:pt x="0" y="311682"/>
                    </a:lnTo>
                    <a:lnTo>
                      <a:pt x="20001" y="313033"/>
                    </a:lnTo>
                    <a:cubicBezTo>
                      <a:pt x="62956" y="313837"/>
                      <a:pt x="105826" y="312557"/>
                      <a:pt x="148461" y="309234"/>
                    </a:cubicBezTo>
                    <a:lnTo>
                      <a:pt x="252928" y="296031"/>
                    </a:lnTo>
                    <a:lnTo>
                      <a:pt x="252928" y="126464"/>
                    </a:lnTo>
                    <a:cubicBezTo>
                      <a:pt x="252928" y="74081"/>
                      <a:pt x="221079" y="29137"/>
                      <a:pt x="175689" y="9939"/>
                    </a:cubicBezTo>
                    <a:close/>
                  </a:path>
                </a:pathLst>
              </a:custGeom>
              <a:solidFill>
                <a:srgbClr val="494949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íśḷíḍé"/>
              <p:cNvSpPr/>
              <p:nvPr/>
            </p:nvSpPr>
            <p:spPr bwMode="auto">
              <a:xfrm rot="1775122" flipH="1">
                <a:off x="6170896" y="4287359"/>
                <a:ext cx="252927" cy="336525"/>
              </a:xfrm>
              <a:custGeom>
                <a:avLst/>
                <a:gdLst>
                  <a:gd name="connsiteX0" fmla="*/ 175689 w 252927"/>
                  <a:gd name="connsiteY0" fmla="*/ 9939 h 336525"/>
                  <a:gd name="connsiteX1" fmla="*/ 126464 w 252927"/>
                  <a:gd name="connsiteY1" fmla="*/ 1 h 336525"/>
                  <a:gd name="connsiteX2" fmla="*/ 0 w 252927"/>
                  <a:gd name="connsiteY2" fmla="*/ 126464 h 336525"/>
                  <a:gd name="connsiteX3" fmla="*/ 0 w 252927"/>
                  <a:gd name="connsiteY3" fmla="*/ 184775 h 336525"/>
                  <a:gd name="connsiteX4" fmla="*/ 32160 w 252927"/>
                  <a:gd name="connsiteY4" fmla="*/ 210140 h 336525"/>
                  <a:gd name="connsiteX5" fmla="*/ 147210 w 252927"/>
                  <a:gd name="connsiteY5" fmla="*/ 283367 h 336525"/>
                  <a:gd name="connsiteX6" fmla="*/ 252927 w 252927"/>
                  <a:gd name="connsiteY6" fmla="*/ 336525 h 336525"/>
                  <a:gd name="connsiteX7" fmla="*/ 252927 w 252927"/>
                  <a:gd name="connsiteY7" fmla="*/ 126460 h 336525"/>
                  <a:gd name="connsiteX8" fmla="*/ 242989 w 252927"/>
                  <a:gd name="connsiteY8" fmla="*/ 77239 h 336525"/>
                  <a:gd name="connsiteX9" fmla="*/ 175689 w 252927"/>
                  <a:gd name="connsiteY9" fmla="*/ 9939 h 3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927" h="336525">
                    <a:moveTo>
                      <a:pt x="175689" y="9939"/>
                    </a:moveTo>
                    <a:cubicBezTo>
                      <a:pt x="160559" y="3539"/>
                      <a:pt x="143925" y="1"/>
                      <a:pt x="126464" y="1"/>
                    </a:cubicBezTo>
                    <a:cubicBezTo>
                      <a:pt x="56620" y="0"/>
                      <a:pt x="-1" y="56620"/>
                      <a:pt x="0" y="126464"/>
                    </a:cubicBezTo>
                    <a:lnTo>
                      <a:pt x="0" y="184775"/>
                    </a:lnTo>
                    <a:lnTo>
                      <a:pt x="32160" y="210140"/>
                    </a:lnTo>
                    <a:cubicBezTo>
                      <a:pt x="68858" y="236205"/>
                      <a:pt x="107222" y="260665"/>
                      <a:pt x="147210" y="283367"/>
                    </a:cubicBezTo>
                    <a:lnTo>
                      <a:pt x="252927" y="336525"/>
                    </a:lnTo>
                    <a:lnTo>
                      <a:pt x="252927" y="126460"/>
                    </a:lnTo>
                    <a:lnTo>
                      <a:pt x="242989" y="77239"/>
                    </a:lnTo>
                    <a:cubicBezTo>
                      <a:pt x="230191" y="46979"/>
                      <a:pt x="205949" y="22737"/>
                      <a:pt x="175689" y="9939"/>
                    </a:cubicBezTo>
                    <a:close/>
                  </a:path>
                </a:pathLst>
              </a:custGeom>
              <a:solidFill>
                <a:srgbClr val="494949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5912341" y="1687964"/>
            <a:ext cx="3986818" cy="3312368"/>
            <a:chOff x="5912341" y="1687964"/>
            <a:chExt cx="3986818" cy="3312368"/>
          </a:xfrm>
        </p:grpSpPr>
        <p:grpSp>
          <p:nvGrpSpPr>
            <p:cNvPr id="45" name="组合 44"/>
            <p:cNvGrpSpPr/>
            <p:nvPr/>
          </p:nvGrpSpPr>
          <p:grpSpPr>
            <a:xfrm>
              <a:off x="5912341" y="1687964"/>
              <a:ext cx="3973629" cy="412425"/>
              <a:chOff x="5423085" y="5733256"/>
              <a:chExt cx="3973629" cy="412425"/>
            </a:xfrm>
          </p:grpSpPr>
          <p:sp>
            <p:nvSpPr>
              <p:cNvPr id="73" name="Rounded Rectangle 28"/>
              <p:cNvSpPr/>
              <p:nvPr/>
            </p:nvSpPr>
            <p:spPr>
              <a:xfrm>
                <a:off x="5423085" y="5733256"/>
                <a:ext cx="3973629" cy="412424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Rounded Rectangle 29"/>
              <p:cNvSpPr/>
              <p:nvPr/>
            </p:nvSpPr>
            <p:spPr>
              <a:xfrm>
                <a:off x="5423086" y="5733257"/>
                <a:ext cx="505762" cy="412424"/>
              </a:xfrm>
              <a:prstGeom prst="roundRect">
                <a:avLst/>
              </a:prstGeom>
              <a:solidFill>
                <a:srgbClr val="1A9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59"/>
            <p:cNvSpPr>
              <a:spLocks noChangeArrowheads="1"/>
            </p:cNvSpPr>
            <p:nvPr/>
          </p:nvSpPr>
          <p:spPr bwMode="auto">
            <a:xfrm flipH="1">
              <a:off x="5925530" y="1709510"/>
              <a:ext cx="492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01</a:t>
              </a:r>
            </a:p>
          </p:txBody>
        </p:sp>
        <p:sp>
          <p:nvSpPr>
            <p:cNvPr id="47" name="TextBox 59"/>
            <p:cNvSpPr>
              <a:spLocks noChangeArrowheads="1"/>
            </p:cNvSpPr>
            <p:nvPr/>
          </p:nvSpPr>
          <p:spPr bwMode="auto">
            <a:xfrm flipH="1">
              <a:off x="7029446" y="1709510"/>
              <a:ext cx="27125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绩效考核总则</a:t>
              </a:r>
              <a:endParaRPr lang="en-US" altLang="zh-CN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5925530" y="2283651"/>
              <a:ext cx="3973629" cy="412425"/>
              <a:chOff x="5423085" y="5733256"/>
              <a:chExt cx="3973629" cy="412425"/>
            </a:xfrm>
          </p:grpSpPr>
          <p:sp>
            <p:nvSpPr>
              <p:cNvPr id="71" name="Rounded Rectangle 28"/>
              <p:cNvSpPr/>
              <p:nvPr/>
            </p:nvSpPr>
            <p:spPr>
              <a:xfrm>
                <a:off x="5423085" y="5733256"/>
                <a:ext cx="3973629" cy="412424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Rounded Rectangle 29"/>
              <p:cNvSpPr/>
              <p:nvPr/>
            </p:nvSpPr>
            <p:spPr>
              <a:xfrm>
                <a:off x="5423086" y="5733257"/>
                <a:ext cx="492574" cy="412424"/>
              </a:xfrm>
              <a:prstGeom prst="roundRect">
                <a:avLst/>
              </a:prstGeom>
              <a:solidFill>
                <a:srgbClr val="E01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TextBox 59"/>
            <p:cNvSpPr>
              <a:spLocks noChangeArrowheads="1"/>
            </p:cNvSpPr>
            <p:nvPr/>
          </p:nvSpPr>
          <p:spPr bwMode="auto">
            <a:xfrm flipH="1">
              <a:off x="5925530" y="2305197"/>
              <a:ext cx="492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02</a:t>
              </a:r>
            </a:p>
          </p:txBody>
        </p:sp>
        <p:sp>
          <p:nvSpPr>
            <p:cNvPr id="50" name="TextBox 59"/>
            <p:cNvSpPr>
              <a:spLocks noChangeArrowheads="1"/>
            </p:cNvSpPr>
            <p:nvPr/>
          </p:nvSpPr>
          <p:spPr bwMode="auto">
            <a:xfrm flipH="1">
              <a:off x="7029446" y="2305197"/>
              <a:ext cx="2712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考核组织和管理</a:t>
              </a:r>
              <a:endParaRPr lang="en-US" altLang="zh-CN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925530" y="2859715"/>
              <a:ext cx="3973629" cy="412425"/>
              <a:chOff x="5423085" y="5733256"/>
              <a:chExt cx="3973629" cy="412425"/>
            </a:xfrm>
          </p:grpSpPr>
          <p:sp>
            <p:nvSpPr>
              <p:cNvPr id="69" name="Rounded Rectangle 28"/>
              <p:cNvSpPr/>
              <p:nvPr/>
            </p:nvSpPr>
            <p:spPr>
              <a:xfrm>
                <a:off x="5423085" y="5733256"/>
                <a:ext cx="3973629" cy="412424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Rounded Rectangle 29"/>
              <p:cNvSpPr/>
              <p:nvPr/>
            </p:nvSpPr>
            <p:spPr>
              <a:xfrm>
                <a:off x="5423086" y="5733257"/>
                <a:ext cx="492574" cy="412424"/>
              </a:xfrm>
              <a:prstGeom prst="roundRect">
                <a:avLst/>
              </a:prstGeom>
              <a:solidFill>
                <a:srgbClr val="1A9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59"/>
            <p:cNvSpPr>
              <a:spLocks noChangeArrowheads="1"/>
            </p:cNvSpPr>
            <p:nvPr/>
          </p:nvSpPr>
          <p:spPr bwMode="auto">
            <a:xfrm flipH="1">
              <a:off x="5925530" y="2881261"/>
              <a:ext cx="492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03</a:t>
              </a:r>
            </a:p>
          </p:txBody>
        </p:sp>
        <p:sp>
          <p:nvSpPr>
            <p:cNvPr id="53" name="TextBox 59"/>
            <p:cNvSpPr>
              <a:spLocks noChangeArrowheads="1"/>
            </p:cNvSpPr>
            <p:nvPr/>
          </p:nvSpPr>
          <p:spPr bwMode="auto">
            <a:xfrm flipH="1">
              <a:off x="7029447" y="2881261"/>
              <a:ext cx="27125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  <a:endParaRPr lang="en-US" altLang="zh-CN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5925530" y="3435779"/>
              <a:ext cx="3973629" cy="412425"/>
              <a:chOff x="5423085" y="5733256"/>
              <a:chExt cx="3973629" cy="412425"/>
            </a:xfrm>
          </p:grpSpPr>
          <p:sp>
            <p:nvSpPr>
              <p:cNvPr id="67" name="Rounded Rectangle 28"/>
              <p:cNvSpPr/>
              <p:nvPr/>
            </p:nvSpPr>
            <p:spPr>
              <a:xfrm>
                <a:off x="5423085" y="5733256"/>
                <a:ext cx="3973629" cy="412424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Rounded Rectangle 29"/>
              <p:cNvSpPr/>
              <p:nvPr/>
            </p:nvSpPr>
            <p:spPr>
              <a:xfrm>
                <a:off x="5423086" y="5733257"/>
                <a:ext cx="492574" cy="412424"/>
              </a:xfrm>
              <a:prstGeom prst="roundRect">
                <a:avLst/>
              </a:prstGeom>
              <a:solidFill>
                <a:srgbClr val="E01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5" name="TextBox 59"/>
            <p:cNvSpPr>
              <a:spLocks noChangeArrowheads="1"/>
            </p:cNvSpPr>
            <p:nvPr/>
          </p:nvSpPr>
          <p:spPr bwMode="auto">
            <a:xfrm flipH="1">
              <a:off x="5925530" y="3457325"/>
              <a:ext cx="492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04</a:t>
              </a:r>
            </a:p>
          </p:txBody>
        </p:sp>
        <p:sp>
          <p:nvSpPr>
            <p:cNvPr id="56" name="TextBox 59"/>
            <p:cNvSpPr>
              <a:spLocks noChangeArrowheads="1"/>
            </p:cNvSpPr>
            <p:nvPr/>
          </p:nvSpPr>
          <p:spPr bwMode="auto">
            <a:xfrm flipH="1">
              <a:off x="7029448" y="3457325"/>
              <a:ext cx="27125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季度考核</a:t>
              </a:r>
              <a:endParaRPr lang="en-US" altLang="zh-CN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5925530" y="4011843"/>
              <a:ext cx="3973629" cy="412425"/>
              <a:chOff x="5423085" y="5733256"/>
              <a:chExt cx="3973629" cy="412425"/>
            </a:xfrm>
          </p:grpSpPr>
          <p:sp>
            <p:nvSpPr>
              <p:cNvPr id="65" name="Rounded Rectangle 28"/>
              <p:cNvSpPr/>
              <p:nvPr/>
            </p:nvSpPr>
            <p:spPr>
              <a:xfrm>
                <a:off x="5423085" y="5733256"/>
                <a:ext cx="3973629" cy="412424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Rounded Rectangle 29"/>
              <p:cNvSpPr/>
              <p:nvPr/>
            </p:nvSpPr>
            <p:spPr>
              <a:xfrm>
                <a:off x="5423086" y="5733257"/>
                <a:ext cx="492574" cy="412424"/>
              </a:xfrm>
              <a:prstGeom prst="roundRect">
                <a:avLst/>
              </a:prstGeom>
              <a:solidFill>
                <a:srgbClr val="1A9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TextBox 59"/>
            <p:cNvSpPr>
              <a:spLocks noChangeArrowheads="1"/>
            </p:cNvSpPr>
            <p:nvPr/>
          </p:nvSpPr>
          <p:spPr bwMode="auto">
            <a:xfrm flipH="1">
              <a:off x="5925530" y="4033389"/>
              <a:ext cx="492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05</a:t>
              </a:r>
            </a:p>
          </p:txBody>
        </p:sp>
        <p:sp>
          <p:nvSpPr>
            <p:cNvPr id="59" name="TextBox 59"/>
            <p:cNvSpPr>
              <a:spLocks noChangeArrowheads="1"/>
            </p:cNvSpPr>
            <p:nvPr/>
          </p:nvSpPr>
          <p:spPr bwMode="auto">
            <a:xfrm flipH="1">
              <a:off x="7029448" y="4033389"/>
              <a:ext cx="27125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年度考核</a:t>
              </a:r>
              <a:endParaRPr lang="en-US" altLang="zh-CN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5925530" y="4587907"/>
              <a:ext cx="3973629" cy="412425"/>
              <a:chOff x="5423085" y="5733256"/>
              <a:chExt cx="3973629" cy="412425"/>
            </a:xfrm>
          </p:grpSpPr>
          <p:sp>
            <p:nvSpPr>
              <p:cNvPr id="63" name="Rounded Rectangle 28"/>
              <p:cNvSpPr/>
              <p:nvPr/>
            </p:nvSpPr>
            <p:spPr>
              <a:xfrm>
                <a:off x="5423085" y="5733256"/>
                <a:ext cx="3973629" cy="412424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Rounded Rectangle 29"/>
              <p:cNvSpPr/>
              <p:nvPr/>
            </p:nvSpPr>
            <p:spPr>
              <a:xfrm>
                <a:off x="5423086" y="5733257"/>
                <a:ext cx="492574" cy="412424"/>
              </a:xfrm>
              <a:prstGeom prst="roundRect">
                <a:avLst/>
              </a:prstGeom>
              <a:solidFill>
                <a:srgbClr val="E01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" name="TextBox 59"/>
            <p:cNvSpPr>
              <a:spLocks noChangeArrowheads="1"/>
            </p:cNvSpPr>
            <p:nvPr/>
          </p:nvSpPr>
          <p:spPr bwMode="auto">
            <a:xfrm flipH="1">
              <a:off x="5925530" y="4609453"/>
              <a:ext cx="4925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06</a:t>
              </a:r>
            </a:p>
          </p:txBody>
        </p:sp>
        <p:sp>
          <p:nvSpPr>
            <p:cNvPr id="62" name="TextBox 59"/>
            <p:cNvSpPr>
              <a:spLocks noChangeArrowheads="1"/>
            </p:cNvSpPr>
            <p:nvPr/>
          </p:nvSpPr>
          <p:spPr bwMode="auto">
            <a:xfrm flipH="1">
              <a:off x="7029449" y="4609453"/>
              <a:ext cx="27125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考核结果处理办法</a:t>
              </a:r>
              <a:endParaRPr lang="en-US" altLang="zh-CN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793" y="6615797"/>
            <a:ext cx="12190413" cy="250920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考核分析</a:t>
              </a:r>
            </a:p>
          </p:txBody>
        </p:sp>
      </p:grpSp>
      <p:grpSp>
        <p:nvGrpSpPr>
          <p:cNvPr id="35" name="062808d3-19bb-4b60-80f0-018e4af9ac5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09673" y="2295029"/>
            <a:ext cx="9525004" cy="2915642"/>
            <a:chOff x="686365" y="1773088"/>
            <a:chExt cx="10819270" cy="3311825"/>
          </a:xfrm>
        </p:grpSpPr>
        <p:sp>
          <p:nvSpPr>
            <p:cNvPr id="36" name="iṡḷíḍè"/>
            <p:cNvSpPr/>
            <p:nvPr/>
          </p:nvSpPr>
          <p:spPr>
            <a:xfrm>
              <a:off x="972115" y="1773088"/>
              <a:ext cx="1733550" cy="1733550"/>
            </a:xfrm>
            <a:prstGeom prst="ellipse">
              <a:avLst/>
            </a:prstGeom>
            <a:solidFill>
              <a:srgbClr val="1A9F8E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ïśḻïḑê"/>
            <p:cNvSpPr/>
            <p:nvPr/>
          </p:nvSpPr>
          <p:spPr>
            <a:xfrm>
              <a:off x="686365" y="3049437"/>
              <a:ext cx="733425" cy="7334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grpSp>
          <p:nvGrpSpPr>
            <p:cNvPr id="38" name="îsḷiḓé"/>
            <p:cNvGrpSpPr/>
            <p:nvPr/>
          </p:nvGrpSpPr>
          <p:grpSpPr>
            <a:xfrm>
              <a:off x="734270" y="4157173"/>
              <a:ext cx="2020976" cy="927740"/>
              <a:chOff x="5122025" y="525814"/>
              <a:chExt cx="2020976" cy="927740"/>
            </a:xfrm>
          </p:grpSpPr>
          <p:sp>
            <p:nvSpPr>
              <p:cNvPr id="58" name="ï$ḷiḑê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9" name="íş1íḑe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1A9F8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39" name="îṧḻïḋê"/>
            <p:cNvSpPr/>
            <p:nvPr/>
          </p:nvSpPr>
          <p:spPr bwMode="auto">
            <a:xfrm>
              <a:off x="1425474" y="2290497"/>
              <a:ext cx="826832" cy="69873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isļïḑê"/>
            <p:cNvSpPr/>
            <p:nvPr/>
          </p:nvSpPr>
          <p:spPr>
            <a:xfrm>
              <a:off x="9628372" y="1773088"/>
              <a:ext cx="1733550" cy="1733550"/>
            </a:xfrm>
            <a:prstGeom prst="ellipse">
              <a:avLst/>
            </a:prstGeom>
            <a:solidFill>
              <a:srgbClr val="49494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îṩḻiḑè"/>
            <p:cNvSpPr/>
            <p:nvPr/>
          </p:nvSpPr>
          <p:spPr>
            <a:xfrm>
              <a:off x="9342622" y="3049437"/>
              <a:ext cx="733425" cy="7334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grpSp>
          <p:nvGrpSpPr>
            <p:cNvPr id="42" name="íšľîḑé"/>
            <p:cNvGrpSpPr/>
            <p:nvPr/>
          </p:nvGrpSpPr>
          <p:grpSpPr>
            <a:xfrm>
              <a:off x="9484659" y="4157173"/>
              <a:ext cx="2020976" cy="927740"/>
              <a:chOff x="5122025" y="525814"/>
              <a:chExt cx="2020976" cy="927740"/>
            </a:xfrm>
          </p:grpSpPr>
          <p:sp>
            <p:nvSpPr>
              <p:cNvPr id="56" name="ïşḻîďê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7" name="íṡlíḍè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43" name="íšḷîḓé"/>
            <p:cNvSpPr/>
            <p:nvPr/>
          </p:nvSpPr>
          <p:spPr bwMode="auto">
            <a:xfrm>
              <a:off x="10154536" y="2352022"/>
              <a:ext cx="681222" cy="57568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íş1iḑè"/>
            <p:cNvSpPr/>
            <p:nvPr/>
          </p:nvSpPr>
          <p:spPr>
            <a:xfrm>
              <a:off x="3794779" y="1773088"/>
              <a:ext cx="1733550" cy="1733550"/>
            </a:xfrm>
            <a:prstGeom prst="ellipse">
              <a:avLst/>
            </a:prstGeom>
            <a:solidFill>
              <a:srgbClr val="49494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ísḷïḑe"/>
            <p:cNvSpPr/>
            <p:nvPr/>
          </p:nvSpPr>
          <p:spPr>
            <a:xfrm>
              <a:off x="3509029" y="3049437"/>
              <a:ext cx="733425" cy="7334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grpSp>
          <p:nvGrpSpPr>
            <p:cNvPr id="46" name="íṩḷiďê"/>
            <p:cNvGrpSpPr/>
            <p:nvPr/>
          </p:nvGrpSpPr>
          <p:grpSpPr>
            <a:xfrm>
              <a:off x="3651066" y="4157173"/>
              <a:ext cx="2020976" cy="927740"/>
              <a:chOff x="5122025" y="525814"/>
              <a:chExt cx="2020976" cy="927740"/>
            </a:xfrm>
          </p:grpSpPr>
          <p:sp>
            <p:nvSpPr>
              <p:cNvPr id="54" name="i$lïḍé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5" name="iSḻiḍê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47" name="îšḷiḍé"/>
            <p:cNvSpPr>
              <a:spLocks noChangeAspect="1"/>
            </p:cNvSpPr>
            <p:nvPr/>
          </p:nvSpPr>
          <p:spPr bwMode="auto">
            <a:xfrm>
              <a:off x="4269645" y="2308671"/>
              <a:ext cx="783818" cy="66238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išḷiḓé"/>
            <p:cNvSpPr/>
            <p:nvPr/>
          </p:nvSpPr>
          <p:spPr>
            <a:xfrm>
              <a:off x="6711575" y="1773088"/>
              <a:ext cx="1733550" cy="1733550"/>
            </a:xfrm>
            <a:prstGeom prst="ellipse">
              <a:avLst/>
            </a:prstGeom>
            <a:solidFill>
              <a:srgbClr val="E0192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iṧľîḋê"/>
            <p:cNvSpPr/>
            <p:nvPr/>
          </p:nvSpPr>
          <p:spPr>
            <a:xfrm>
              <a:off x="6425825" y="3049437"/>
              <a:ext cx="733425" cy="7334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grpSp>
          <p:nvGrpSpPr>
            <p:cNvPr id="50" name="iṩḷîḋé"/>
            <p:cNvGrpSpPr/>
            <p:nvPr/>
          </p:nvGrpSpPr>
          <p:grpSpPr>
            <a:xfrm>
              <a:off x="6567862" y="4157173"/>
              <a:ext cx="2020976" cy="927740"/>
              <a:chOff x="5122025" y="525814"/>
              <a:chExt cx="2020976" cy="927740"/>
            </a:xfrm>
          </p:grpSpPr>
          <p:sp>
            <p:nvSpPr>
              <p:cNvPr id="52" name="iṥḷiḋe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3" name="iṣļiḑé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rgbClr val="E0192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51" name="ïśļíḑé"/>
            <p:cNvSpPr/>
            <p:nvPr/>
          </p:nvSpPr>
          <p:spPr bwMode="auto">
            <a:xfrm>
              <a:off x="7269556" y="2389055"/>
              <a:ext cx="617588" cy="52190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9564"/>
          <a:stretch>
            <a:fillRect/>
          </a:stretch>
        </p:blipFill>
        <p:spPr>
          <a:xfrm>
            <a:off x="0" y="0"/>
            <a:ext cx="12192000" cy="4725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588693" y="1627352"/>
            <a:ext cx="1426696" cy="2269054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924050" y="4248150"/>
            <a:ext cx="9029700" cy="15049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482965" y="2163544"/>
            <a:ext cx="3416320" cy="1485901"/>
            <a:chOff x="4740265" y="2163544"/>
            <a:chExt cx="3416320" cy="1485901"/>
          </a:xfrm>
        </p:grpSpPr>
        <p:sp>
          <p:nvSpPr>
            <p:cNvPr id="3" name="矩形 2"/>
            <p:cNvSpPr/>
            <p:nvPr/>
          </p:nvSpPr>
          <p:spPr>
            <a:xfrm>
              <a:off x="5162550" y="3003114"/>
              <a:ext cx="25717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季度考核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740265" y="2163544"/>
              <a:ext cx="34163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PART FOUR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162550" y="2871430"/>
              <a:ext cx="2571750" cy="0"/>
            </a:xfrm>
            <a:prstGeom prst="line">
              <a:avLst/>
            </a:prstGeom>
            <a:ln>
              <a:solidFill>
                <a:srgbClr val="49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10625 -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季度考核</a:t>
              </a:r>
            </a:p>
          </p:txBody>
        </p:sp>
      </p:grpSp>
      <p:grpSp>
        <p:nvGrpSpPr>
          <p:cNvPr id="60" name="0ed1754b-4077-4e8e-adb3-51bd0c33cd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89783" y="1908245"/>
            <a:ext cx="10090274" cy="3754591"/>
            <a:chOff x="852046" y="1841570"/>
            <a:chExt cx="10090274" cy="3754591"/>
          </a:xfrm>
        </p:grpSpPr>
        <p:grpSp>
          <p:nvGrpSpPr>
            <p:cNvPr id="61" name="îşḻïḓé"/>
            <p:cNvGrpSpPr/>
            <p:nvPr/>
          </p:nvGrpSpPr>
          <p:grpSpPr>
            <a:xfrm>
              <a:off x="6980556" y="1950610"/>
              <a:ext cx="3961764" cy="3428159"/>
              <a:chOff x="6980556" y="1950610"/>
              <a:chExt cx="3961764" cy="3428159"/>
            </a:xfrm>
          </p:grpSpPr>
          <p:sp>
            <p:nvSpPr>
              <p:cNvPr id="77" name="iSliḍè"/>
              <p:cNvSpPr/>
              <p:nvPr/>
            </p:nvSpPr>
            <p:spPr bwMode="auto">
              <a:xfrm>
                <a:off x="7066133" y="2096595"/>
                <a:ext cx="3730200" cy="3196595"/>
              </a:xfrm>
              <a:custGeom>
                <a:avLst/>
                <a:gdLst>
                  <a:gd name="T0" fmla="*/ 741 w 741"/>
                  <a:gd name="T1" fmla="*/ 635 h 635"/>
                  <a:gd name="T2" fmla="*/ 0 w 741"/>
                  <a:gd name="T3" fmla="*/ 635 h 635"/>
                  <a:gd name="T4" fmla="*/ 0 w 741"/>
                  <a:gd name="T5" fmla="*/ 0 h 635"/>
                  <a:gd name="T6" fmla="*/ 26 w 741"/>
                  <a:gd name="T7" fmla="*/ 0 h 635"/>
                  <a:gd name="T8" fmla="*/ 26 w 741"/>
                  <a:gd name="T9" fmla="*/ 609 h 635"/>
                  <a:gd name="T10" fmla="*/ 741 w 741"/>
                  <a:gd name="T11" fmla="*/ 609 h 635"/>
                  <a:gd name="T12" fmla="*/ 741 w 741"/>
                  <a:gd name="T13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1" h="635">
                    <a:moveTo>
                      <a:pt x="741" y="635"/>
                    </a:moveTo>
                    <a:lnTo>
                      <a:pt x="0" y="635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609"/>
                    </a:lnTo>
                    <a:lnTo>
                      <a:pt x="741" y="609"/>
                    </a:lnTo>
                    <a:lnTo>
                      <a:pt x="741" y="63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išlîde"/>
              <p:cNvSpPr/>
              <p:nvPr/>
            </p:nvSpPr>
            <p:spPr bwMode="auto">
              <a:xfrm>
                <a:off x="6980556" y="1950610"/>
                <a:ext cx="297008" cy="297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i$ḷiďè"/>
              <p:cNvSpPr/>
              <p:nvPr/>
            </p:nvSpPr>
            <p:spPr bwMode="auto">
              <a:xfrm>
                <a:off x="10635244" y="5081761"/>
                <a:ext cx="307076" cy="297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îṡ1ïḓe"/>
              <p:cNvSpPr/>
              <p:nvPr/>
            </p:nvSpPr>
            <p:spPr bwMode="auto">
              <a:xfrm>
                <a:off x="7353072" y="2267751"/>
                <a:ext cx="2758635" cy="332244"/>
              </a:xfrm>
              <a:custGeom>
                <a:avLst/>
                <a:gdLst>
                  <a:gd name="T0" fmla="*/ 414 w 414"/>
                  <a:gd name="T1" fmla="*/ 25 h 50"/>
                  <a:gd name="T2" fmla="*/ 390 w 414"/>
                  <a:gd name="T3" fmla="*/ 50 h 50"/>
                  <a:gd name="T4" fmla="*/ 25 w 414"/>
                  <a:gd name="T5" fmla="*/ 50 h 50"/>
                  <a:gd name="T6" fmla="*/ 0 w 414"/>
                  <a:gd name="T7" fmla="*/ 25 h 50"/>
                  <a:gd name="T8" fmla="*/ 0 w 414"/>
                  <a:gd name="T9" fmla="*/ 25 h 50"/>
                  <a:gd name="T10" fmla="*/ 25 w 414"/>
                  <a:gd name="T11" fmla="*/ 0 h 50"/>
                  <a:gd name="T12" fmla="*/ 390 w 414"/>
                  <a:gd name="T13" fmla="*/ 0 h 50"/>
                  <a:gd name="T14" fmla="*/ 414 w 414"/>
                  <a:gd name="T1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50">
                    <a:moveTo>
                      <a:pt x="414" y="25"/>
                    </a:moveTo>
                    <a:cubicBezTo>
                      <a:pt x="414" y="39"/>
                      <a:pt x="403" y="50"/>
                      <a:pt x="390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11" y="50"/>
                      <a:pt x="0" y="3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403" y="0"/>
                      <a:pt x="414" y="11"/>
                      <a:pt x="414" y="25"/>
                    </a:cubicBezTo>
                    <a:close/>
                  </a:path>
                </a:pathLst>
              </a:custGeom>
              <a:solidFill>
                <a:srgbClr val="1A9F8E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ïṧľîḋe"/>
              <p:cNvSpPr/>
              <p:nvPr/>
            </p:nvSpPr>
            <p:spPr bwMode="auto">
              <a:xfrm>
                <a:off x="9809667" y="2262718"/>
                <a:ext cx="342312" cy="34734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išḻïďé"/>
              <p:cNvSpPr/>
              <p:nvPr/>
            </p:nvSpPr>
            <p:spPr bwMode="auto">
              <a:xfrm>
                <a:off x="9754292" y="2207343"/>
                <a:ext cx="448028" cy="453060"/>
              </a:xfrm>
              <a:custGeom>
                <a:avLst/>
                <a:gdLst>
                  <a:gd name="T0" fmla="*/ 34 w 67"/>
                  <a:gd name="T1" fmla="*/ 68 h 68"/>
                  <a:gd name="T2" fmla="*/ 0 w 67"/>
                  <a:gd name="T3" fmla="*/ 34 h 68"/>
                  <a:gd name="T4" fmla="*/ 34 w 67"/>
                  <a:gd name="T5" fmla="*/ 0 h 68"/>
                  <a:gd name="T6" fmla="*/ 67 w 67"/>
                  <a:gd name="T7" fmla="*/ 34 h 68"/>
                  <a:gd name="T8" fmla="*/ 34 w 67"/>
                  <a:gd name="T9" fmla="*/ 68 h 68"/>
                  <a:gd name="T10" fmla="*/ 34 w 67"/>
                  <a:gd name="T11" fmla="*/ 16 h 68"/>
                  <a:gd name="T12" fmla="*/ 16 w 67"/>
                  <a:gd name="T13" fmla="*/ 34 h 68"/>
                  <a:gd name="T14" fmla="*/ 34 w 67"/>
                  <a:gd name="T15" fmla="*/ 52 h 68"/>
                  <a:gd name="T16" fmla="*/ 51 w 67"/>
                  <a:gd name="T17" fmla="*/ 34 h 68"/>
                  <a:gd name="T18" fmla="*/ 34 w 67"/>
                  <a:gd name="T19" fmla="*/ 1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68">
                    <a:moveTo>
                      <a:pt x="34" y="68"/>
                    </a:move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2" y="0"/>
                      <a:pt x="67" y="15"/>
                      <a:pt x="67" y="34"/>
                    </a:cubicBezTo>
                    <a:cubicBezTo>
                      <a:pt x="67" y="52"/>
                      <a:pt x="52" y="68"/>
                      <a:pt x="34" y="68"/>
                    </a:cubicBezTo>
                    <a:close/>
                    <a:moveTo>
                      <a:pt x="34" y="16"/>
                    </a:moveTo>
                    <a:cubicBezTo>
                      <a:pt x="24" y="16"/>
                      <a:pt x="16" y="24"/>
                      <a:pt x="16" y="34"/>
                    </a:cubicBezTo>
                    <a:cubicBezTo>
                      <a:pt x="16" y="44"/>
                      <a:pt x="24" y="52"/>
                      <a:pt x="34" y="52"/>
                    </a:cubicBezTo>
                    <a:cubicBezTo>
                      <a:pt x="43" y="52"/>
                      <a:pt x="51" y="44"/>
                      <a:pt x="51" y="34"/>
                    </a:cubicBezTo>
                    <a:cubicBezTo>
                      <a:pt x="51" y="24"/>
                      <a:pt x="43" y="16"/>
                      <a:pt x="34" y="16"/>
                    </a:cubicBezTo>
                    <a:close/>
                  </a:path>
                </a:pathLst>
              </a:custGeom>
              <a:solidFill>
                <a:srgbClr val="E0192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í$ľiḍé"/>
              <p:cNvSpPr/>
              <p:nvPr/>
            </p:nvSpPr>
            <p:spPr bwMode="auto">
              <a:xfrm>
                <a:off x="7353072" y="3027887"/>
                <a:ext cx="2270338" cy="332244"/>
              </a:xfrm>
              <a:custGeom>
                <a:avLst/>
                <a:gdLst>
                  <a:gd name="T0" fmla="*/ 341 w 341"/>
                  <a:gd name="T1" fmla="*/ 25 h 50"/>
                  <a:gd name="T2" fmla="*/ 316 w 341"/>
                  <a:gd name="T3" fmla="*/ 50 h 50"/>
                  <a:gd name="T4" fmla="*/ 25 w 341"/>
                  <a:gd name="T5" fmla="*/ 50 h 50"/>
                  <a:gd name="T6" fmla="*/ 0 w 341"/>
                  <a:gd name="T7" fmla="*/ 25 h 50"/>
                  <a:gd name="T8" fmla="*/ 0 w 341"/>
                  <a:gd name="T9" fmla="*/ 25 h 50"/>
                  <a:gd name="T10" fmla="*/ 25 w 341"/>
                  <a:gd name="T11" fmla="*/ 0 h 50"/>
                  <a:gd name="T12" fmla="*/ 316 w 341"/>
                  <a:gd name="T13" fmla="*/ 0 h 50"/>
                  <a:gd name="T14" fmla="*/ 341 w 341"/>
                  <a:gd name="T1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1" h="50">
                    <a:moveTo>
                      <a:pt x="341" y="25"/>
                    </a:moveTo>
                    <a:cubicBezTo>
                      <a:pt x="341" y="39"/>
                      <a:pt x="330" y="50"/>
                      <a:pt x="316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11" y="50"/>
                      <a:pt x="0" y="3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16" y="0"/>
                      <a:pt x="316" y="0"/>
                      <a:pt x="316" y="0"/>
                    </a:cubicBezTo>
                    <a:cubicBezTo>
                      <a:pt x="330" y="0"/>
                      <a:pt x="341" y="11"/>
                      <a:pt x="341" y="25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íṣľîďé"/>
              <p:cNvSpPr/>
              <p:nvPr/>
            </p:nvSpPr>
            <p:spPr bwMode="auto">
              <a:xfrm>
                <a:off x="9371707" y="3012783"/>
                <a:ext cx="337280" cy="34734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iṧļíďê"/>
              <p:cNvSpPr/>
              <p:nvPr/>
            </p:nvSpPr>
            <p:spPr bwMode="auto">
              <a:xfrm>
                <a:off x="9316335" y="2962443"/>
                <a:ext cx="448028" cy="453060"/>
              </a:xfrm>
              <a:custGeom>
                <a:avLst/>
                <a:gdLst>
                  <a:gd name="T0" fmla="*/ 33 w 67"/>
                  <a:gd name="T1" fmla="*/ 68 h 68"/>
                  <a:gd name="T2" fmla="*/ 0 w 67"/>
                  <a:gd name="T3" fmla="*/ 34 h 68"/>
                  <a:gd name="T4" fmla="*/ 33 w 67"/>
                  <a:gd name="T5" fmla="*/ 0 h 68"/>
                  <a:gd name="T6" fmla="*/ 67 w 67"/>
                  <a:gd name="T7" fmla="*/ 34 h 68"/>
                  <a:gd name="T8" fmla="*/ 33 w 67"/>
                  <a:gd name="T9" fmla="*/ 68 h 68"/>
                  <a:gd name="T10" fmla="*/ 33 w 67"/>
                  <a:gd name="T11" fmla="*/ 16 h 68"/>
                  <a:gd name="T12" fmla="*/ 16 w 67"/>
                  <a:gd name="T13" fmla="*/ 34 h 68"/>
                  <a:gd name="T14" fmla="*/ 33 w 67"/>
                  <a:gd name="T15" fmla="*/ 52 h 68"/>
                  <a:gd name="T16" fmla="*/ 51 w 67"/>
                  <a:gd name="T17" fmla="*/ 34 h 68"/>
                  <a:gd name="T18" fmla="*/ 33 w 67"/>
                  <a:gd name="T19" fmla="*/ 1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68">
                    <a:moveTo>
                      <a:pt x="33" y="68"/>
                    </a:moveTo>
                    <a:cubicBezTo>
                      <a:pt x="15" y="68"/>
                      <a:pt x="0" y="53"/>
                      <a:pt x="0" y="34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2" y="0"/>
                      <a:pt x="67" y="15"/>
                      <a:pt x="67" y="34"/>
                    </a:cubicBezTo>
                    <a:cubicBezTo>
                      <a:pt x="67" y="53"/>
                      <a:pt x="52" y="68"/>
                      <a:pt x="33" y="68"/>
                    </a:cubicBezTo>
                    <a:close/>
                    <a:moveTo>
                      <a:pt x="33" y="16"/>
                    </a:moveTo>
                    <a:cubicBezTo>
                      <a:pt x="24" y="16"/>
                      <a:pt x="16" y="24"/>
                      <a:pt x="16" y="34"/>
                    </a:cubicBezTo>
                    <a:cubicBezTo>
                      <a:pt x="16" y="44"/>
                      <a:pt x="24" y="52"/>
                      <a:pt x="33" y="52"/>
                    </a:cubicBezTo>
                    <a:cubicBezTo>
                      <a:pt x="43" y="52"/>
                      <a:pt x="51" y="44"/>
                      <a:pt x="51" y="34"/>
                    </a:cubicBezTo>
                    <a:cubicBezTo>
                      <a:pt x="51" y="24"/>
                      <a:pt x="43" y="16"/>
                      <a:pt x="33" y="16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îsliḋé"/>
              <p:cNvSpPr/>
              <p:nvPr/>
            </p:nvSpPr>
            <p:spPr bwMode="auto">
              <a:xfrm>
                <a:off x="7353072" y="3788020"/>
                <a:ext cx="1656189" cy="332244"/>
              </a:xfrm>
              <a:custGeom>
                <a:avLst/>
                <a:gdLst>
                  <a:gd name="T0" fmla="*/ 249 w 249"/>
                  <a:gd name="T1" fmla="*/ 25 h 50"/>
                  <a:gd name="T2" fmla="*/ 224 w 249"/>
                  <a:gd name="T3" fmla="*/ 50 h 50"/>
                  <a:gd name="T4" fmla="*/ 25 w 249"/>
                  <a:gd name="T5" fmla="*/ 50 h 50"/>
                  <a:gd name="T6" fmla="*/ 0 w 249"/>
                  <a:gd name="T7" fmla="*/ 25 h 50"/>
                  <a:gd name="T8" fmla="*/ 0 w 249"/>
                  <a:gd name="T9" fmla="*/ 25 h 50"/>
                  <a:gd name="T10" fmla="*/ 25 w 249"/>
                  <a:gd name="T11" fmla="*/ 0 h 50"/>
                  <a:gd name="T12" fmla="*/ 224 w 249"/>
                  <a:gd name="T13" fmla="*/ 0 h 50"/>
                  <a:gd name="T14" fmla="*/ 249 w 249"/>
                  <a:gd name="T1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50">
                    <a:moveTo>
                      <a:pt x="249" y="25"/>
                    </a:moveTo>
                    <a:cubicBezTo>
                      <a:pt x="249" y="38"/>
                      <a:pt x="238" y="50"/>
                      <a:pt x="224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11" y="50"/>
                      <a:pt x="0" y="3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38" y="0"/>
                      <a:pt x="249" y="11"/>
                      <a:pt x="249" y="2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iṥļiḑe"/>
              <p:cNvSpPr/>
              <p:nvPr/>
            </p:nvSpPr>
            <p:spPr bwMode="auto">
              <a:xfrm>
                <a:off x="8732390" y="3782988"/>
                <a:ext cx="342312" cy="33728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isliďé"/>
              <p:cNvSpPr/>
              <p:nvPr/>
            </p:nvSpPr>
            <p:spPr bwMode="auto">
              <a:xfrm>
                <a:off x="8677014" y="3727612"/>
                <a:ext cx="453061" cy="448028"/>
              </a:xfrm>
              <a:custGeom>
                <a:avLst/>
                <a:gdLst>
                  <a:gd name="T0" fmla="*/ 34 w 68"/>
                  <a:gd name="T1" fmla="*/ 67 h 67"/>
                  <a:gd name="T2" fmla="*/ 0 w 68"/>
                  <a:gd name="T3" fmla="*/ 34 h 67"/>
                  <a:gd name="T4" fmla="*/ 34 w 68"/>
                  <a:gd name="T5" fmla="*/ 0 h 67"/>
                  <a:gd name="T6" fmla="*/ 68 w 68"/>
                  <a:gd name="T7" fmla="*/ 34 h 67"/>
                  <a:gd name="T8" fmla="*/ 34 w 68"/>
                  <a:gd name="T9" fmla="*/ 67 h 67"/>
                  <a:gd name="T10" fmla="*/ 34 w 68"/>
                  <a:gd name="T11" fmla="*/ 16 h 67"/>
                  <a:gd name="T12" fmla="*/ 16 w 68"/>
                  <a:gd name="T13" fmla="*/ 34 h 67"/>
                  <a:gd name="T14" fmla="*/ 34 w 68"/>
                  <a:gd name="T15" fmla="*/ 51 h 67"/>
                  <a:gd name="T16" fmla="*/ 52 w 68"/>
                  <a:gd name="T17" fmla="*/ 34 h 67"/>
                  <a:gd name="T18" fmla="*/ 34 w 68"/>
                  <a:gd name="T19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7">
                    <a:moveTo>
                      <a:pt x="34" y="67"/>
                    </a:moveTo>
                    <a:cubicBezTo>
                      <a:pt x="15" y="67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ubicBezTo>
                      <a:pt x="68" y="52"/>
                      <a:pt x="53" y="67"/>
                      <a:pt x="34" y="67"/>
                    </a:cubicBezTo>
                    <a:close/>
                    <a:moveTo>
                      <a:pt x="34" y="16"/>
                    </a:moveTo>
                    <a:cubicBezTo>
                      <a:pt x="24" y="16"/>
                      <a:pt x="16" y="24"/>
                      <a:pt x="16" y="34"/>
                    </a:cubicBezTo>
                    <a:cubicBezTo>
                      <a:pt x="16" y="43"/>
                      <a:pt x="24" y="51"/>
                      <a:pt x="34" y="51"/>
                    </a:cubicBezTo>
                    <a:cubicBezTo>
                      <a:pt x="44" y="51"/>
                      <a:pt x="52" y="43"/>
                      <a:pt x="52" y="34"/>
                    </a:cubicBezTo>
                    <a:cubicBezTo>
                      <a:pt x="52" y="24"/>
                      <a:pt x="44" y="16"/>
                      <a:pt x="34" y="1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ïṣḻíḓe"/>
              <p:cNvSpPr/>
              <p:nvPr/>
            </p:nvSpPr>
            <p:spPr bwMode="auto">
              <a:xfrm>
                <a:off x="7353072" y="4548157"/>
                <a:ext cx="3211696" cy="327212"/>
              </a:xfrm>
              <a:custGeom>
                <a:avLst/>
                <a:gdLst>
                  <a:gd name="T0" fmla="*/ 482 w 482"/>
                  <a:gd name="T1" fmla="*/ 25 h 49"/>
                  <a:gd name="T2" fmla="*/ 457 w 482"/>
                  <a:gd name="T3" fmla="*/ 49 h 49"/>
                  <a:gd name="T4" fmla="*/ 25 w 482"/>
                  <a:gd name="T5" fmla="*/ 49 h 49"/>
                  <a:gd name="T6" fmla="*/ 0 w 482"/>
                  <a:gd name="T7" fmla="*/ 25 h 49"/>
                  <a:gd name="T8" fmla="*/ 0 w 482"/>
                  <a:gd name="T9" fmla="*/ 25 h 49"/>
                  <a:gd name="T10" fmla="*/ 25 w 482"/>
                  <a:gd name="T11" fmla="*/ 0 h 49"/>
                  <a:gd name="T12" fmla="*/ 457 w 482"/>
                  <a:gd name="T13" fmla="*/ 0 h 49"/>
                  <a:gd name="T14" fmla="*/ 482 w 482"/>
                  <a:gd name="T15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2" h="49">
                    <a:moveTo>
                      <a:pt x="482" y="25"/>
                    </a:moveTo>
                    <a:cubicBezTo>
                      <a:pt x="482" y="38"/>
                      <a:pt x="471" y="49"/>
                      <a:pt x="457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11" y="49"/>
                      <a:pt x="0" y="3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457" y="0"/>
                      <a:pt x="457" y="0"/>
                      <a:pt x="457" y="0"/>
                    </a:cubicBezTo>
                    <a:cubicBezTo>
                      <a:pt x="471" y="0"/>
                      <a:pt x="482" y="11"/>
                      <a:pt x="482" y="25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ïsḷïḍè"/>
              <p:cNvSpPr/>
              <p:nvPr/>
            </p:nvSpPr>
            <p:spPr bwMode="auto">
              <a:xfrm>
                <a:off x="10257692" y="4543121"/>
                <a:ext cx="347348" cy="33728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íṣḻiḋé"/>
              <p:cNvSpPr/>
              <p:nvPr/>
            </p:nvSpPr>
            <p:spPr bwMode="auto">
              <a:xfrm>
                <a:off x="10202320" y="4487749"/>
                <a:ext cx="453061" cy="448028"/>
              </a:xfrm>
              <a:custGeom>
                <a:avLst/>
                <a:gdLst>
                  <a:gd name="T0" fmla="*/ 34 w 68"/>
                  <a:gd name="T1" fmla="*/ 67 h 67"/>
                  <a:gd name="T2" fmla="*/ 0 w 68"/>
                  <a:gd name="T3" fmla="*/ 34 h 67"/>
                  <a:gd name="T4" fmla="*/ 34 w 68"/>
                  <a:gd name="T5" fmla="*/ 0 h 67"/>
                  <a:gd name="T6" fmla="*/ 68 w 68"/>
                  <a:gd name="T7" fmla="*/ 34 h 67"/>
                  <a:gd name="T8" fmla="*/ 34 w 68"/>
                  <a:gd name="T9" fmla="*/ 67 h 67"/>
                  <a:gd name="T10" fmla="*/ 34 w 68"/>
                  <a:gd name="T11" fmla="*/ 16 h 67"/>
                  <a:gd name="T12" fmla="*/ 16 w 68"/>
                  <a:gd name="T13" fmla="*/ 34 h 67"/>
                  <a:gd name="T14" fmla="*/ 34 w 68"/>
                  <a:gd name="T15" fmla="*/ 51 h 67"/>
                  <a:gd name="T16" fmla="*/ 52 w 68"/>
                  <a:gd name="T17" fmla="*/ 34 h 67"/>
                  <a:gd name="T18" fmla="*/ 34 w 68"/>
                  <a:gd name="T19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7">
                    <a:moveTo>
                      <a:pt x="34" y="67"/>
                    </a:moveTo>
                    <a:cubicBezTo>
                      <a:pt x="15" y="67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2" y="0"/>
                      <a:pt x="68" y="15"/>
                      <a:pt x="68" y="34"/>
                    </a:cubicBezTo>
                    <a:cubicBezTo>
                      <a:pt x="68" y="52"/>
                      <a:pt x="52" y="67"/>
                      <a:pt x="34" y="67"/>
                    </a:cubicBezTo>
                    <a:close/>
                    <a:moveTo>
                      <a:pt x="34" y="16"/>
                    </a:moveTo>
                    <a:cubicBezTo>
                      <a:pt x="24" y="16"/>
                      <a:pt x="16" y="24"/>
                      <a:pt x="16" y="34"/>
                    </a:cubicBezTo>
                    <a:cubicBezTo>
                      <a:pt x="16" y="43"/>
                      <a:pt x="24" y="51"/>
                      <a:pt x="34" y="51"/>
                    </a:cubicBezTo>
                    <a:cubicBezTo>
                      <a:pt x="44" y="51"/>
                      <a:pt x="52" y="43"/>
                      <a:pt x="52" y="34"/>
                    </a:cubicBezTo>
                    <a:cubicBezTo>
                      <a:pt x="52" y="24"/>
                      <a:pt x="44" y="16"/>
                      <a:pt x="34" y="16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í$ḻïdê"/>
            <p:cNvSpPr txBox="1"/>
            <p:nvPr/>
          </p:nvSpPr>
          <p:spPr>
            <a:xfrm>
              <a:off x="1667509" y="2222017"/>
              <a:ext cx="44955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</a:t>
              </a:r>
            </a:p>
          </p:txBody>
        </p:sp>
        <p:sp>
          <p:nvSpPr>
            <p:cNvPr id="63" name="i$ḻiḑê"/>
            <p:cNvSpPr txBox="1"/>
            <p:nvPr/>
          </p:nvSpPr>
          <p:spPr>
            <a:xfrm>
              <a:off x="1667508" y="1914240"/>
              <a:ext cx="1149921" cy="29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rgbClr val="1A9F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季度绩效效益</a:t>
              </a:r>
            </a:p>
          </p:txBody>
        </p:sp>
        <p:grpSp>
          <p:nvGrpSpPr>
            <p:cNvPr id="64" name="îṧḷïḓe"/>
            <p:cNvGrpSpPr/>
            <p:nvPr/>
          </p:nvGrpSpPr>
          <p:grpSpPr>
            <a:xfrm>
              <a:off x="852046" y="1841570"/>
              <a:ext cx="736375" cy="736375"/>
              <a:chOff x="1731021" y="1638788"/>
              <a:chExt cx="736375" cy="736375"/>
            </a:xfrm>
            <a:solidFill>
              <a:schemeClr val="accent2"/>
            </a:solidFill>
          </p:grpSpPr>
          <p:sp>
            <p:nvSpPr>
              <p:cNvPr id="75" name="íSḻïḑè"/>
              <p:cNvSpPr/>
              <p:nvPr/>
            </p:nvSpPr>
            <p:spPr>
              <a:xfrm>
                <a:off x="1731021" y="1638788"/>
                <a:ext cx="736375" cy="736375"/>
              </a:xfrm>
              <a:prstGeom prst="ellipse">
                <a:avLst/>
              </a:prstGeom>
              <a:solidFill>
                <a:srgbClr val="1A9F8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ïśľiḋe"/>
              <p:cNvSpPr txBox="1"/>
              <p:nvPr/>
            </p:nvSpPr>
            <p:spPr>
              <a:xfrm>
                <a:off x="1835353" y="1774998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60%</a:t>
                </a:r>
                <a:endParaRPr lang="en-GB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5" name="ï$1iḑe"/>
            <p:cNvSpPr txBox="1"/>
            <p:nvPr/>
          </p:nvSpPr>
          <p:spPr>
            <a:xfrm>
              <a:off x="1667509" y="3733272"/>
              <a:ext cx="44955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</a:t>
              </a:r>
            </a:p>
          </p:txBody>
        </p:sp>
        <p:sp>
          <p:nvSpPr>
            <p:cNvPr id="66" name="íşḻîḓé"/>
            <p:cNvSpPr txBox="1"/>
            <p:nvPr/>
          </p:nvSpPr>
          <p:spPr>
            <a:xfrm>
              <a:off x="1667508" y="3425495"/>
              <a:ext cx="1149921" cy="29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rgbClr val="E019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季度表现态度</a:t>
              </a:r>
            </a:p>
          </p:txBody>
        </p:sp>
        <p:grpSp>
          <p:nvGrpSpPr>
            <p:cNvPr id="67" name="ïṧḷïḍè"/>
            <p:cNvGrpSpPr/>
            <p:nvPr/>
          </p:nvGrpSpPr>
          <p:grpSpPr>
            <a:xfrm>
              <a:off x="852046" y="3352825"/>
              <a:ext cx="736375" cy="736375"/>
              <a:chOff x="1731021" y="2821439"/>
              <a:chExt cx="736375" cy="736375"/>
            </a:xfrm>
            <a:solidFill>
              <a:schemeClr val="accent3"/>
            </a:solidFill>
          </p:grpSpPr>
          <p:sp>
            <p:nvSpPr>
              <p:cNvPr id="73" name="îSļïḋé"/>
              <p:cNvSpPr/>
              <p:nvPr/>
            </p:nvSpPr>
            <p:spPr>
              <a:xfrm>
                <a:off x="1731021" y="2821439"/>
                <a:ext cx="736375" cy="736375"/>
              </a:xfrm>
              <a:prstGeom prst="ellipse">
                <a:avLst/>
              </a:prstGeom>
              <a:solidFill>
                <a:srgbClr val="E0192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íŝľiḍè"/>
              <p:cNvSpPr txBox="1"/>
              <p:nvPr/>
            </p:nvSpPr>
            <p:spPr>
              <a:xfrm>
                <a:off x="1835353" y="2957649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25%</a:t>
                </a:r>
                <a:endParaRPr lang="en-GB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íṥ1îḋê"/>
            <p:cNvSpPr txBox="1"/>
            <p:nvPr/>
          </p:nvSpPr>
          <p:spPr>
            <a:xfrm>
              <a:off x="1667509" y="5240233"/>
              <a:ext cx="44955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</a:t>
              </a:r>
            </a:p>
          </p:txBody>
        </p:sp>
        <p:sp>
          <p:nvSpPr>
            <p:cNvPr id="69" name="iṡḻïďê"/>
            <p:cNvSpPr txBox="1"/>
            <p:nvPr/>
          </p:nvSpPr>
          <p:spPr>
            <a:xfrm>
              <a:off x="1667508" y="4932456"/>
              <a:ext cx="1149921" cy="29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200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季度领导评价</a:t>
              </a:r>
            </a:p>
          </p:txBody>
        </p:sp>
        <p:grpSp>
          <p:nvGrpSpPr>
            <p:cNvPr id="70" name="îš1ïḋè"/>
            <p:cNvGrpSpPr/>
            <p:nvPr/>
          </p:nvGrpSpPr>
          <p:grpSpPr>
            <a:xfrm>
              <a:off x="852046" y="4859786"/>
              <a:ext cx="736375" cy="736375"/>
              <a:chOff x="1731021" y="4175657"/>
              <a:chExt cx="736375" cy="736375"/>
            </a:xfrm>
            <a:solidFill>
              <a:schemeClr val="accent4"/>
            </a:solidFill>
          </p:grpSpPr>
          <p:sp>
            <p:nvSpPr>
              <p:cNvPr id="71" name="ïṧļïďé"/>
              <p:cNvSpPr/>
              <p:nvPr/>
            </p:nvSpPr>
            <p:spPr>
              <a:xfrm>
                <a:off x="1731021" y="4175657"/>
                <a:ext cx="736375" cy="736375"/>
              </a:xfrm>
              <a:prstGeom prst="ellipse">
                <a:avLst/>
              </a:prstGeom>
              <a:solidFill>
                <a:srgbClr val="49494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ïŝľíḋé"/>
              <p:cNvSpPr txBox="1"/>
              <p:nvPr/>
            </p:nvSpPr>
            <p:spPr>
              <a:xfrm>
                <a:off x="1835353" y="4311867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15%</a:t>
                </a:r>
                <a:endParaRPr lang="en-GB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考核流程</a:t>
              </a:r>
            </a:p>
          </p:txBody>
        </p:sp>
      </p:grpSp>
      <p:grpSp>
        <p:nvGrpSpPr>
          <p:cNvPr id="43" name="07a19d6c-7ac2-450e-a35e-bc36ca472d7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5612" y="1127001"/>
            <a:ext cx="10724994" cy="5730999"/>
            <a:chOff x="745612" y="1127001"/>
            <a:chExt cx="10724994" cy="5730999"/>
          </a:xfrm>
        </p:grpSpPr>
        <p:sp>
          <p:nvSpPr>
            <p:cNvPr id="44" name="ïṡḻïdê"/>
            <p:cNvSpPr/>
            <p:nvPr/>
          </p:nvSpPr>
          <p:spPr>
            <a:xfrm>
              <a:off x="745612" y="3212976"/>
              <a:ext cx="3778763" cy="3645024"/>
            </a:xfrm>
            <a:prstGeom prst="parallelogram">
              <a:avLst/>
            </a:prstGeom>
            <a:blipFill>
              <a:blip r:embed="rId4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i$líḓè"/>
            <p:cNvSpPr/>
            <p:nvPr/>
          </p:nvSpPr>
          <p:spPr>
            <a:xfrm>
              <a:off x="7691843" y="1127001"/>
              <a:ext cx="3778763" cy="3645024"/>
            </a:xfrm>
            <a:prstGeom prst="parallelogram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ï$ļíde"/>
            <p:cNvSpPr/>
            <p:nvPr/>
          </p:nvSpPr>
          <p:spPr>
            <a:xfrm>
              <a:off x="4295800" y="1844824"/>
              <a:ext cx="3778763" cy="3645024"/>
            </a:xfrm>
            <a:prstGeom prst="parallelogram">
              <a:avLst/>
            </a:prstGeom>
            <a:blipFill>
              <a:blip r:embed="rId6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iS1íďe"/>
            <p:cNvSpPr>
              <a:spLocks noChangeAspect="1"/>
            </p:cNvSpPr>
            <p:nvPr/>
          </p:nvSpPr>
          <p:spPr bwMode="auto">
            <a:xfrm>
              <a:off x="7690759" y="5091669"/>
              <a:ext cx="694583" cy="694583"/>
            </a:xfrm>
            <a:custGeom>
              <a:avLst/>
              <a:gdLst>
                <a:gd name="connsiteX0" fmla="*/ 176675 w 508000"/>
                <a:gd name="connsiteY0" fmla="*/ 229639 h 508000"/>
                <a:gd name="connsiteX1" fmla="*/ 155852 w 508000"/>
                <a:gd name="connsiteY1" fmla="*/ 266076 h 508000"/>
                <a:gd name="connsiteX2" fmla="*/ 161058 w 508000"/>
                <a:gd name="connsiteY2" fmla="*/ 289500 h 508000"/>
                <a:gd name="connsiteX3" fmla="*/ 202703 w 508000"/>
                <a:gd name="connsiteY3" fmla="*/ 315527 h 508000"/>
                <a:gd name="connsiteX4" fmla="*/ 239142 w 508000"/>
                <a:gd name="connsiteY4" fmla="*/ 297308 h 508000"/>
                <a:gd name="connsiteX5" fmla="*/ 246950 w 508000"/>
                <a:gd name="connsiteY5" fmla="*/ 284295 h 508000"/>
                <a:gd name="connsiteX6" fmla="*/ 254759 w 508000"/>
                <a:gd name="connsiteY6" fmla="*/ 279089 h 508000"/>
                <a:gd name="connsiteX7" fmla="*/ 259964 w 508000"/>
                <a:gd name="connsiteY7" fmla="*/ 281692 h 508000"/>
                <a:gd name="connsiteX8" fmla="*/ 259964 w 508000"/>
                <a:gd name="connsiteY8" fmla="*/ 284295 h 508000"/>
                <a:gd name="connsiteX9" fmla="*/ 270375 w 508000"/>
                <a:gd name="connsiteY9" fmla="*/ 297308 h 508000"/>
                <a:gd name="connsiteX10" fmla="*/ 306814 w 508000"/>
                <a:gd name="connsiteY10" fmla="*/ 315527 h 508000"/>
                <a:gd name="connsiteX11" fmla="*/ 345856 w 508000"/>
                <a:gd name="connsiteY11" fmla="*/ 289500 h 508000"/>
                <a:gd name="connsiteX12" fmla="*/ 351062 w 508000"/>
                <a:gd name="connsiteY12" fmla="*/ 266076 h 508000"/>
                <a:gd name="connsiteX13" fmla="*/ 330240 w 508000"/>
                <a:gd name="connsiteY13" fmla="*/ 229639 h 508000"/>
                <a:gd name="connsiteX14" fmla="*/ 176675 w 508000"/>
                <a:gd name="connsiteY14" fmla="*/ 229639 h 508000"/>
                <a:gd name="connsiteX15" fmla="*/ 192291 w 508000"/>
                <a:gd name="connsiteY15" fmla="*/ 180188 h 508000"/>
                <a:gd name="connsiteX16" fmla="*/ 220922 w 508000"/>
                <a:gd name="connsiteY16" fmla="*/ 190599 h 508000"/>
                <a:gd name="connsiteX17" fmla="*/ 244347 w 508000"/>
                <a:gd name="connsiteY17" fmla="*/ 198407 h 508000"/>
                <a:gd name="connsiteX18" fmla="*/ 265170 w 508000"/>
                <a:gd name="connsiteY18" fmla="*/ 198407 h 508000"/>
                <a:gd name="connsiteX19" fmla="*/ 285992 w 508000"/>
                <a:gd name="connsiteY19" fmla="*/ 190599 h 508000"/>
                <a:gd name="connsiteX20" fmla="*/ 314623 w 508000"/>
                <a:gd name="connsiteY20" fmla="*/ 180188 h 508000"/>
                <a:gd name="connsiteX21" fmla="*/ 374487 w 508000"/>
                <a:gd name="connsiteY21" fmla="*/ 245255 h 508000"/>
                <a:gd name="connsiteX22" fmla="*/ 374487 w 508000"/>
                <a:gd name="connsiteY22" fmla="*/ 247857 h 508000"/>
                <a:gd name="connsiteX23" fmla="*/ 374487 w 508000"/>
                <a:gd name="connsiteY23" fmla="*/ 255665 h 508000"/>
                <a:gd name="connsiteX24" fmla="*/ 254759 w 508000"/>
                <a:gd name="connsiteY24" fmla="*/ 409222 h 508000"/>
                <a:gd name="connsiteX25" fmla="*/ 132427 w 508000"/>
                <a:gd name="connsiteY25" fmla="*/ 255665 h 508000"/>
                <a:gd name="connsiteX26" fmla="*/ 132427 w 508000"/>
                <a:gd name="connsiteY26" fmla="*/ 247857 h 508000"/>
                <a:gd name="connsiteX27" fmla="*/ 135030 w 508000"/>
                <a:gd name="connsiteY27" fmla="*/ 245255 h 508000"/>
                <a:gd name="connsiteX28" fmla="*/ 192291 w 508000"/>
                <a:gd name="connsiteY28" fmla="*/ 180188 h 508000"/>
                <a:gd name="connsiteX29" fmla="*/ 254761 w 508000"/>
                <a:gd name="connsiteY29" fmla="*/ 72726 h 508000"/>
                <a:gd name="connsiteX30" fmla="*/ 379915 w 508000"/>
                <a:gd name="connsiteY30" fmla="*/ 205801 h 508000"/>
                <a:gd name="connsiteX31" fmla="*/ 374700 w 508000"/>
                <a:gd name="connsiteY31" fmla="*/ 205801 h 508000"/>
                <a:gd name="connsiteX32" fmla="*/ 374700 w 508000"/>
                <a:gd name="connsiteY32" fmla="*/ 208410 h 508000"/>
                <a:gd name="connsiteX33" fmla="*/ 254761 w 508000"/>
                <a:gd name="connsiteY33" fmla="*/ 101429 h 508000"/>
                <a:gd name="connsiteX34" fmla="*/ 132215 w 508000"/>
                <a:gd name="connsiteY34" fmla="*/ 208410 h 508000"/>
                <a:gd name="connsiteX35" fmla="*/ 132215 w 508000"/>
                <a:gd name="connsiteY35" fmla="*/ 205801 h 508000"/>
                <a:gd name="connsiteX36" fmla="*/ 127000 w 508000"/>
                <a:gd name="connsiteY36" fmla="*/ 205801 h 508000"/>
                <a:gd name="connsiteX37" fmla="*/ 254761 w 508000"/>
                <a:gd name="connsiteY37" fmla="*/ 72726 h 508000"/>
                <a:gd name="connsiteX38" fmla="*/ 255303 w 508000"/>
                <a:gd name="connsiteY38" fmla="*/ 65128 h 508000"/>
                <a:gd name="connsiteX39" fmla="*/ 119836 w 508000"/>
                <a:gd name="connsiteY39" fmla="*/ 205805 h 508000"/>
                <a:gd name="connsiteX40" fmla="*/ 104205 w 508000"/>
                <a:gd name="connsiteY40" fmla="*/ 205805 h 508000"/>
                <a:gd name="connsiteX41" fmla="*/ 75549 w 508000"/>
                <a:gd name="connsiteY41" fmla="*/ 270934 h 508000"/>
                <a:gd name="connsiteX42" fmla="*/ 104205 w 508000"/>
                <a:gd name="connsiteY42" fmla="*/ 336062 h 508000"/>
                <a:gd name="connsiteX43" fmla="*/ 132862 w 508000"/>
                <a:gd name="connsiteY43" fmla="*/ 336062 h 508000"/>
                <a:gd name="connsiteX44" fmla="*/ 132862 w 508000"/>
                <a:gd name="connsiteY44" fmla="*/ 310010 h 508000"/>
                <a:gd name="connsiteX45" fmla="*/ 255303 w 508000"/>
                <a:gd name="connsiteY45" fmla="*/ 419426 h 508000"/>
                <a:gd name="connsiteX46" fmla="*/ 375139 w 508000"/>
                <a:gd name="connsiteY46" fmla="*/ 310010 h 508000"/>
                <a:gd name="connsiteX47" fmla="*/ 375139 w 508000"/>
                <a:gd name="connsiteY47" fmla="*/ 336062 h 508000"/>
                <a:gd name="connsiteX48" fmla="*/ 403795 w 508000"/>
                <a:gd name="connsiteY48" fmla="*/ 336062 h 508000"/>
                <a:gd name="connsiteX49" fmla="*/ 435057 w 508000"/>
                <a:gd name="connsiteY49" fmla="*/ 270934 h 508000"/>
                <a:gd name="connsiteX50" fmla="*/ 403795 w 508000"/>
                <a:gd name="connsiteY50" fmla="*/ 205805 h 508000"/>
                <a:gd name="connsiteX51" fmla="*/ 388164 w 508000"/>
                <a:gd name="connsiteY51" fmla="*/ 205805 h 508000"/>
                <a:gd name="connsiteX52" fmla="*/ 255303 w 508000"/>
                <a:gd name="connsiteY52" fmla="*/ 65128 h 508000"/>
                <a:gd name="connsiteX53" fmla="*/ 255303 w 508000"/>
                <a:gd name="connsiteY53" fmla="*/ 0 h 508000"/>
                <a:gd name="connsiteX54" fmla="*/ 508000 w 508000"/>
                <a:gd name="connsiteY54" fmla="*/ 255303 h 508000"/>
                <a:gd name="connsiteX55" fmla="*/ 255303 w 508000"/>
                <a:gd name="connsiteY55" fmla="*/ 508000 h 508000"/>
                <a:gd name="connsiteX56" fmla="*/ 0 w 508000"/>
                <a:gd name="connsiteY56" fmla="*/ 255303 h 508000"/>
                <a:gd name="connsiteX57" fmla="*/ 255303 w 508000"/>
                <a:gd name="connsiteY57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08000" h="508000">
                  <a:moveTo>
                    <a:pt x="176675" y="229639"/>
                  </a:moveTo>
                  <a:cubicBezTo>
                    <a:pt x="163661" y="229639"/>
                    <a:pt x="155852" y="247857"/>
                    <a:pt x="155852" y="266076"/>
                  </a:cubicBezTo>
                  <a:cubicBezTo>
                    <a:pt x="155852" y="276487"/>
                    <a:pt x="158455" y="284295"/>
                    <a:pt x="161058" y="289500"/>
                  </a:cubicBezTo>
                  <a:cubicBezTo>
                    <a:pt x="166263" y="305116"/>
                    <a:pt x="184483" y="315527"/>
                    <a:pt x="202703" y="315527"/>
                  </a:cubicBezTo>
                  <a:cubicBezTo>
                    <a:pt x="215717" y="315527"/>
                    <a:pt x="231333" y="307719"/>
                    <a:pt x="239142" y="297308"/>
                  </a:cubicBezTo>
                  <a:cubicBezTo>
                    <a:pt x="241744" y="294705"/>
                    <a:pt x="244347" y="289500"/>
                    <a:pt x="246950" y="284295"/>
                  </a:cubicBezTo>
                  <a:cubicBezTo>
                    <a:pt x="249553" y="279089"/>
                    <a:pt x="252156" y="279089"/>
                    <a:pt x="254759" y="279089"/>
                  </a:cubicBezTo>
                  <a:cubicBezTo>
                    <a:pt x="257361" y="279089"/>
                    <a:pt x="259964" y="279089"/>
                    <a:pt x="259964" y="281692"/>
                  </a:cubicBezTo>
                  <a:cubicBezTo>
                    <a:pt x="259964" y="281692"/>
                    <a:pt x="259964" y="281692"/>
                    <a:pt x="259964" y="284295"/>
                  </a:cubicBezTo>
                  <a:cubicBezTo>
                    <a:pt x="262567" y="289500"/>
                    <a:pt x="265170" y="294705"/>
                    <a:pt x="270375" y="297308"/>
                  </a:cubicBezTo>
                  <a:cubicBezTo>
                    <a:pt x="278184" y="307719"/>
                    <a:pt x="291198" y="315527"/>
                    <a:pt x="306814" y="315527"/>
                  </a:cubicBezTo>
                  <a:cubicBezTo>
                    <a:pt x="325034" y="315527"/>
                    <a:pt x="340651" y="305116"/>
                    <a:pt x="345856" y="289500"/>
                  </a:cubicBezTo>
                  <a:cubicBezTo>
                    <a:pt x="351062" y="284295"/>
                    <a:pt x="351062" y="276487"/>
                    <a:pt x="351062" y="266076"/>
                  </a:cubicBezTo>
                  <a:cubicBezTo>
                    <a:pt x="351062" y="247857"/>
                    <a:pt x="343254" y="229639"/>
                    <a:pt x="330240" y="229639"/>
                  </a:cubicBezTo>
                  <a:cubicBezTo>
                    <a:pt x="330240" y="229639"/>
                    <a:pt x="330240" y="229639"/>
                    <a:pt x="176675" y="229639"/>
                  </a:cubicBezTo>
                  <a:close/>
                  <a:moveTo>
                    <a:pt x="192291" y="180188"/>
                  </a:moveTo>
                  <a:cubicBezTo>
                    <a:pt x="213114" y="180188"/>
                    <a:pt x="215717" y="185394"/>
                    <a:pt x="220922" y="190599"/>
                  </a:cubicBezTo>
                  <a:cubicBezTo>
                    <a:pt x="226128" y="193202"/>
                    <a:pt x="231333" y="198407"/>
                    <a:pt x="244347" y="198407"/>
                  </a:cubicBezTo>
                  <a:cubicBezTo>
                    <a:pt x="244347" y="198407"/>
                    <a:pt x="244347" y="198407"/>
                    <a:pt x="265170" y="198407"/>
                  </a:cubicBezTo>
                  <a:cubicBezTo>
                    <a:pt x="275581" y="198407"/>
                    <a:pt x="280786" y="193202"/>
                    <a:pt x="285992" y="190599"/>
                  </a:cubicBezTo>
                  <a:cubicBezTo>
                    <a:pt x="291198" y="185394"/>
                    <a:pt x="296403" y="180188"/>
                    <a:pt x="314623" y="180188"/>
                  </a:cubicBezTo>
                  <a:cubicBezTo>
                    <a:pt x="348459" y="182791"/>
                    <a:pt x="371884" y="242652"/>
                    <a:pt x="374487" y="245255"/>
                  </a:cubicBezTo>
                  <a:lnTo>
                    <a:pt x="374487" y="247857"/>
                  </a:lnTo>
                  <a:cubicBezTo>
                    <a:pt x="374487" y="250460"/>
                    <a:pt x="374487" y="253063"/>
                    <a:pt x="374487" y="255665"/>
                  </a:cubicBezTo>
                  <a:cubicBezTo>
                    <a:pt x="374487" y="341553"/>
                    <a:pt x="319828" y="409222"/>
                    <a:pt x="254759" y="409222"/>
                  </a:cubicBezTo>
                  <a:cubicBezTo>
                    <a:pt x="187086" y="409222"/>
                    <a:pt x="132427" y="341553"/>
                    <a:pt x="132427" y="255665"/>
                  </a:cubicBezTo>
                  <a:cubicBezTo>
                    <a:pt x="132427" y="253063"/>
                    <a:pt x="132427" y="250460"/>
                    <a:pt x="132427" y="247857"/>
                  </a:cubicBezTo>
                  <a:cubicBezTo>
                    <a:pt x="132427" y="247857"/>
                    <a:pt x="132427" y="247857"/>
                    <a:pt x="135030" y="245255"/>
                  </a:cubicBezTo>
                  <a:cubicBezTo>
                    <a:pt x="135030" y="242652"/>
                    <a:pt x="158455" y="182791"/>
                    <a:pt x="192291" y="180188"/>
                  </a:cubicBezTo>
                  <a:close/>
                  <a:moveTo>
                    <a:pt x="254761" y="72726"/>
                  </a:moveTo>
                  <a:cubicBezTo>
                    <a:pt x="314731" y="72726"/>
                    <a:pt x="364271" y="130131"/>
                    <a:pt x="379915" y="205801"/>
                  </a:cubicBezTo>
                  <a:cubicBezTo>
                    <a:pt x="379915" y="205801"/>
                    <a:pt x="379915" y="205801"/>
                    <a:pt x="374700" y="205801"/>
                  </a:cubicBezTo>
                  <a:cubicBezTo>
                    <a:pt x="374700" y="205801"/>
                    <a:pt x="374700" y="205801"/>
                    <a:pt x="374700" y="208410"/>
                  </a:cubicBezTo>
                  <a:cubicBezTo>
                    <a:pt x="356449" y="145787"/>
                    <a:pt x="309516" y="101429"/>
                    <a:pt x="254761" y="101429"/>
                  </a:cubicBezTo>
                  <a:cubicBezTo>
                    <a:pt x="200006" y="101429"/>
                    <a:pt x="150466" y="145787"/>
                    <a:pt x="132215" y="208410"/>
                  </a:cubicBezTo>
                  <a:cubicBezTo>
                    <a:pt x="132215" y="208410"/>
                    <a:pt x="132215" y="208410"/>
                    <a:pt x="132215" y="205801"/>
                  </a:cubicBezTo>
                  <a:cubicBezTo>
                    <a:pt x="132215" y="205801"/>
                    <a:pt x="132215" y="205801"/>
                    <a:pt x="127000" y="205801"/>
                  </a:cubicBezTo>
                  <a:cubicBezTo>
                    <a:pt x="142644" y="130131"/>
                    <a:pt x="192184" y="72726"/>
                    <a:pt x="254761" y="72726"/>
                  </a:cubicBezTo>
                  <a:close/>
                  <a:moveTo>
                    <a:pt x="255303" y="65128"/>
                  </a:moveTo>
                  <a:cubicBezTo>
                    <a:pt x="190174" y="65128"/>
                    <a:pt x="135467" y="125046"/>
                    <a:pt x="119836" y="205805"/>
                  </a:cubicBezTo>
                  <a:cubicBezTo>
                    <a:pt x="119836" y="205805"/>
                    <a:pt x="119836" y="205805"/>
                    <a:pt x="104205" y="205805"/>
                  </a:cubicBezTo>
                  <a:cubicBezTo>
                    <a:pt x="85969" y="205805"/>
                    <a:pt x="75549" y="234462"/>
                    <a:pt x="75549" y="270934"/>
                  </a:cubicBezTo>
                  <a:cubicBezTo>
                    <a:pt x="75549" y="307405"/>
                    <a:pt x="85969" y="336062"/>
                    <a:pt x="104205" y="336062"/>
                  </a:cubicBezTo>
                  <a:cubicBezTo>
                    <a:pt x="104205" y="336062"/>
                    <a:pt x="104205" y="336062"/>
                    <a:pt x="132862" y="336062"/>
                  </a:cubicBezTo>
                  <a:cubicBezTo>
                    <a:pt x="132862" y="336062"/>
                    <a:pt x="132862" y="336062"/>
                    <a:pt x="132862" y="310010"/>
                  </a:cubicBezTo>
                  <a:cubicBezTo>
                    <a:pt x="151098" y="372534"/>
                    <a:pt x="197990" y="419426"/>
                    <a:pt x="255303" y="419426"/>
                  </a:cubicBezTo>
                  <a:cubicBezTo>
                    <a:pt x="310010" y="419426"/>
                    <a:pt x="356903" y="372534"/>
                    <a:pt x="375139" y="310010"/>
                  </a:cubicBezTo>
                  <a:cubicBezTo>
                    <a:pt x="375139" y="310010"/>
                    <a:pt x="375139" y="310010"/>
                    <a:pt x="375139" y="336062"/>
                  </a:cubicBezTo>
                  <a:cubicBezTo>
                    <a:pt x="375139" y="336062"/>
                    <a:pt x="375139" y="336062"/>
                    <a:pt x="403795" y="336062"/>
                  </a:cubicBezTo>
                  <a:cubicBezTo>
                    <a:pt x="422031" y="336062"/>
                    <a:pt x="435057" y="307405"/>
                    <a:pt x="435057" y="270934"/>
                  </a:cubicBezTo>
                  <a:cubicBezTo>
                    <a:pt x="435057" y="234462"/>
                    <a:pt x="422031" y="205805"/>
                    <a:pt x="403795" y="205805"/>
                  </a:cubicBezTo>
                  <a:cubicBezTo>
                    <a:pt x="403795" y="205805"/>
                    <a:pt x="403795" y="205805"/>
                    <a:pt x="388164" y="205805"/>
                  </a:cubicBezTo>
                  <a:cubicBezTo>
                    <a:pt x="372533" y="125046"/>
                    <a:pt x="317826" y="65128"/>
                    <a:pt x="255303" y="65128"/>
                  </a:cubicBezTo>
                  <a:close/>
                  <a:moveTo>
                    <a:pt x="255303" y="0"/>
                  </a:moveTo>
                  <a:cubicBezTo>
                    <a:pt x="393374" y="0"/>
                    <a:pt x="508000" y="114626"/>
                    <a:pt x="508000" y="255303"/>
                  </a:cubicBezTo>
                  <a:cubicBezTo>
                    <a:pt x="508000" y="393375"/>
                    <a:pt x="393374" y="508000"/>
                    <a:pt x="255303" y="508000"/>
                  </a:cubicBezTo>
                  <a:cubicBezTo>
                    <a:pt x="114626" y="508000"/>
                    <a:pt x="0" y="393375"/>
                    <a:pt x="0" y="255303"/>
                  </a:cubicBezTo>
                  <a:cubicBezTo>
                    <a:pt x="0" y="114626"/>
                    <a:pt x="114626" y="0"/>
                    <a:pt x="255303" y="0"/>
                  </a:cubicBezTo>
                  <a:close/>
                </a:path>
              </a:pathLst>
            </a:custGeom>
            <a:solidFill>
              <a:srgbClr val="E0192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ïSlïḑè"/>
            <p:cNvSpPr>
              <a:spLocks noChangeAspect="1"/>
            </p:cNvSpPr>
            <p:nvPr/>
          </p:nvSpPr>
          <p:spPr bwMode="auto">
            <a:xfrm>
              <a:off x="3831239" y="2181609"/>
              <a:ext cx="693136" cy="694583"/>
            </a:xfrm>
            <a:custGeom>
              <a:avLst/>
              <a:gdLst>
                <a:gd name="T0" fmla="*/ 0 w 200"/>
                <a:gd name="T1" fmla="*/ 100 h 200"/>
                <a:gd name="T2" fmla="*/ 200 w 200"/>
                <a:gd name="T3" fmla="*/ 100 h 200"/>
                <a:gd name="T4" fmla="*/ 107 w 200"/>
                <a:gd name="T5" fmla="*/ 155 h 200"/>
                <a:gd name="T6" fmla="*/ 94 w 200"/>
                <a:gd name="T7" fmla="*/ 154 h 200"/>
                <a:gd name="T8" fmla="*/ 69 w 200"/>
                <a:gd name="T9" fmla="*/ 128 h 200"/>
                <a:gd name="T10" fmla="*/ 67 w 200"/>
                <a:gd name="T11" fmla="*/ 143 h 200"/>
                <a:gd name="T12" fmla="*/ 30 w 200"/>
                <a:gd name="T13" fmla="*/ 143 h 200"/>
                <a:gd name="T14" fmla="*/ 31 w 200"/>
                <a:gd name="T15" fmla="*/ 132 h 200"/>
                <a:gd name="T16" fmla="*/ 60 w 200"/>
                <a:gd name="T17" fmla="*/ 112 h 200"/>
                <a:gd name="T18" fmla="*/ 71 w 200"/>
                <a:gd name="T19" fmla="*/ 84 h 200"/>
                <a:gd name="T20" fmla="*/ 61 w 200"/>
                <a:gd name="T21" fmla="*/ 100 h 200"/>
                <a:gd name="T22" fmla="*/ 52 w 200"/>
                <a:gd name="T23" fmla="*/ 100 h 200"/>
                <a:gd name="T24" fmla="*/ 51 w 200"/>
                <a:gd name="T25" fmla="*/ 78 h 200"/>
                <a:gd name="T26" fmla="*/ 81 w 200"/>
                <a:gd name="T27" fmla="*/ 72 h 200"/>
                <a:gd name="T28" fmla="*/ 93 w 200"/>
                <a:gd name="T29" fmla="*/ 48 h 200"/>
                <a:gd name="T30" fmla="*/ 95 w 200"/>
                <a:gd name="T31" fmla="*/ 78 h 200"/>
                <a:gd name="T32" fmla="*/ 110 w 200"/>
                <a:gd name="T33" fmla="*/ 106 h 200"/>
                <a:gd name="T34" fmla="*/ 111 w 200"/>
                <a:gd name="T35" fmla="*/ 116 h 200"/>
                <a:gd name="T36" fmla="*/ 89 w 200"/>
                <a:gd name="T37" fmla="*/ 117 h 200"/>
                <a:gd name="T38" fmla="*/ 86 w 200"/>
                <a:gd name="T39" fmla="*/ 106 h 200"/>
                <a:gd name="T40" fmla="*/ 99 w 200"/>
                <a:gd name="T41" fmla="*/ 130 h 200"/>
                <a:gd name="T42" fmla="*/ 107 w 200"/>
                <a:gd name="T43" fmla="*/ 154 h 200"/>
                <a:gd name="T44" fmla="*/ 107 w 200"/>
                <a:gd name="T45" fmla="*/ 155 h 200"/>
                <a:gd name="T46" fmla="*/ 110 w 200"/>
                <a:gd name="T47" fmla="*/ 146 h 200"/>
                <a:gd name="T48" fmla="*/ 126 w 200"/>
                <a:gd name="T49" fmla="*/ 96 h 200"/>
                <a:gd name="T50" fmla="*/ 115 w 200"/>
                <a:gd name="T51" fmla="*/ 51 h 200"/>
                <a:gd name="T52" fmla="*/ 132 w 200"/>
                <a:gd name="T53" fmla="*/ 96 h 200"/>
                <a:gd name="T54" fmla="*/ 113 w 200"/>
                <a:gd name="T55" fmla="*/ 147 h 200"/>
                <a:gd name="T56" fmla="*/ 122 w 200"/>
                <a:gd name="T57" fmla="*/ 153 h 200"/>
                <a:gd name="T58" fmla="*/ 137 w 200"/>
                <a:gd name="T59" fmla="*/ 96 h 200"/>
                <a:gd name="T60" fmla="*/ 127 w 200"/>
                <a:gd name="T61" fmla="*/ 45 h 200"/>
                <a:gd name="T62" fmla="*/ 143 w 200"/>
                <a:gd name="T63" fmla="*/ 96 h 200"/>
                <a:gd name="T64" fmla="*/ 124 w 200"/>
                <a:gd name="T65" fmla="*/ 154 h 200"/>
                <a:gd name="T66" fmla="*/ 133 w 200"/>
                <a:gd name="T67" fmla="*/ 160 h 200"/>
                <a:gd name="T68" fmla="*/ 148 w 200"/>
                <a:gd name="T69" fmla="*/ 96 h 200"/>
                <a:gd name="T70" fmla="*/ 138 w 200"/>
                <a:gd name="T71" fmla="*/ 40 h 200"/>
                <a:gd name="T72" fmla="*/ 154 w 200"/>
                <a:gd name="T73" fmla="*/ 96 h 200"/>
                <a:gd name="T74" fmla="*/ 135 w 200"/>
                <a:gd name="T75" fmla="*/ 160 h 200"/>
                <a:gd name="T76" fmla="*/ 148 w 200"/>
                <a:gd name="T77" fmla="*/ 168 h 200"/>
                <a:gd name="T78" fmla="*/ 145 w 200"/>
                <a:gd name="T79" fmla="*/ 163 h 200"/>
                <a:gd name="T80" fmla="*/ 146 w 200"/>
                <a:gd name="T81" fmla="*/ 40 h 200"/>
                <a:gd name="T82" fmla="*/ 152 w 200"/>
                <a:gd name="T83" fmla="*/ 37 h 200"/>
                <a:gd name="T84" fmla="*/ 151 w 200"/>
                <a:gd name="T85" fmla="*/ 166 h 200"/>
                <a:gd name="T86" fmla="*/ 151 w 200"/>
                <a:gd name="T87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7" y="155"/>
                  </a:moveTo>
                  <a:cubicBezTo>
                    <a:pt x="95" y="155"/>
                    <a:pt x="95" y="155"/>
                    <a:pt x="95" y="155"/>
                  </a:cubicBezTo>
                  <a:cubicBezTo>
                    <a:pt x="94" y="155"/>
                    <a:pt x="94" y="154"/>
                    <a:pt x="94" y="154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8" y="143"/>
                    <a:pt x="67" y="143"/>
                    <a:pt x="67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2"/>
                    <a:pt x="30" y="132"/>
                    <a:pt x="31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0" y="100"/>
                    <a:pt x="60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7"/>
                    <a:pt x="51" y="77"/>
                    <a:pt x="52" y="77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79" y="69"/>
                    <a:pt x="78" y="66"/>
                    <a:pt x="78" y="63"/>
                  </a:cubicBezTo>
                  <a:cubicBezTo>
                    <a:pt x="78" y="55"/>
                    <a:pt x="85" y="48"/>
                    <a:pt x="93" y="48"/>
                  </a:cubicBezTo>
                  <a:cubicBezTo>
                    <a:pt x="101" y="48"/>
                    <a:pt x="108" y="55"/>
                    <a:pt x="108" y="63"/>
                  </a:cubicBezTo>
                  <a:cubicBezTo>
                    <a:pt x="108" y="70"/>
                    <a:pt x="103" y="77"/>
                    <a:pt x="95" y="78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06"/>
                    <a:pt x="111" y="107"/>
                    <a:pt x="111" y="10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7"/>
                    <a:pt x="110" y="117"/>
                    <a:pt x="110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30"/>
                    <a:pt x="99" y="131"/>
                    <a:pt x="99" y="131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5"/>
                    <a:pt x="107" y="155"/>
                  </a:cubicBezTo>
                  <a:close/>
                  <a:moveTo>
                    <a:pt x="113" y="147"/>
                  </a:moveTo>
                  <a:cubicBezTo>
                    <a:pt x="112" y="147"/>
                    <a:pt x="111" y="147"/>
                    <a:pt x="110" y="146"/>
                  </a:cubicBezTo>
                  <a:cubicBezTo>
                    <a:pt x="109" y="145"/>
                    <a:pt x="109" y="143"/>
                    <a:pt x="110" y="142"/>
                  </a:cubicBezTo>
                  <a:cubicBezTo>
                    <a:pt x="120" y="130"/>
                    <a:pt x="126" y="114"/>
                    <a:pt x="126" y="96"/>
                  </a:cubicBezTo>
                  <a:cubicBezTo>
                    <a:pt x="126" y="81"/>
                    <a:pt x="121" y="66"/>
                    <a:pt x="114" y="55"/>
                  </a:cubicBezTo>
                  <a:cubicBezTo>
                    <a:pt x="113" y="54"/>
                    <a:pt x="113" y="52"/>
                    <a:pt x="115" y="51"/>
                  </a:cubicBezTo>
                  <a:cubicBezTo>
                    <a:pt x="116" y="50"/>
                    <a:pt x="118" y="50"/>
                    <a:pt x="119" y="52"/>
                  </a:cubicBezTo>
                  <a:cubicBezTo>
                    <a:pt x="127" y="64"/>
                    <a:pt x="132" y="79"/>
                    <a:pt x="132" y="96"/>
                  </a:cubicBezTo>
                  <a:cubicBezTo>
                    <a:pt x="132" y="115"/>
                    <a:pt x="126" y="134"/>
                    <a:pt x="115" y="146"/>
                  </a:cubicBezTo>
                  <a:cubicBezTo>
                    <a:pt x="114" y="146"/>
                    <a:pt x="113" y="147"/>
                    <a:pt x="113" y="147"/>
                  </a:cubicBezTo>
                  <a:close/>
                  <a:moveTo>
                    <a:pt x="124" y="154"/>
                  </a:moveTo>
                  <a:cubicBezTo>
                    <a:pt x="123" y="154"/>
                    <a:pt x="123" y="153"/>
                    <a:pt x="122" y="153"/>
                  </a:cubicBezTo>
                  <a:cubicBezTo>
                    <a:pt x="121" y="152"/>
                    <a:pt x="120" y="150"/>
                    <a:pt x="121" y="148"/>
                  </a:cubicBezTo>
                  <a:cubicBezTo>
                    <a:pt x="131" y="135"/>
                    <a:pt x="137" y="116"/>
                    <a:pt x="137" y="96"/>
                  </a:cubicBezTo>
                  <a:cubicBezTo>
                    <a:pt x="137" y="79"/>
                    <a:pt x="133" y="63"/>
                    <a:pt x="125" y="50"/>
                  </a:cubicBezTo>
                  <a:cubicBezTo>
                    <a:pt x="124" y="48"/>
                    <a:pt x="125" y="46"/>
                    <a:pt x="127" y="45"/>
                  </a:cubicBezTo>
                  <a:cubicBezTo>
                    <a:pt x="128" y="44"/>
                    <a:pt x="130" y="45"/>
                    <a:pt x="131" y="46"/>
                  </a:cubicBezTo>
                  <a:cubicBezTo>
                    <a:pt x="139" y="61"/>
                    <a:pt x="143" y="78"/>
                    <a:pt x="143" y="96"/>
                  </a:cubicBezTo>
                  <a:cubicBezTo>
                    <a:pt x="143" y="117"/>
                    <a:pt x="137" y="137"/>
                    <a:pt x="127" y="152"/>
                  </a:cubicBezTo>
                  <a:cubicBezTo>
                    <a:pt x="126" y="153"/>
                    <a:pt x="125" y="154"/>
                    <a:pt x="124" y="154"/>
                  </a:cubicBezTo>
                  <a:close/>
                  <a:moveTo>
                    <a:pt x="135" y="160"/>
                  </a:moveTo>
                  <a:cubicBezTo>
                    <a:pt x="134" y="160"/>
                    <a:pt x="134" y="160"/>
                    <a:pt x="133" y="160"/>
                  </a:cubicBezTo>
                  <a:cubicBezTo>
                    <a:pt x="132" y="159"/>
                    <a:pt x="131" y="157"/>
                    <a:pt x="132" y="155"/>
                  </a:cubicBezTo>
                  <a:cubicBezTo>
                    <a:pt x="142" y="139"/>
                    <a:pt x="148" y="118"/>
                    <a:pt x="148" y="96"/>
                  </a:cubicBezTo>
                  <a:cubicBezTo>
                    <a:pt x="148" y="77"/>
                    <a:pt x="144" y="59"/>
                    <a:pt x="136" y="44"/>
                  </a:cubicBezTo>
                  <a:cubicBezTo>
                    <a:pt x="136" y="43"/>
                    <a:pt x="136" y="41"/>
                    <a:pt x="138" y="40"/>
                  </a:cubicBezTo>
                  <a:cubicBezTo>
                    <a:pt x="140" y="39"/>
                    <a:pt x="141" y="40"/>
                    <a:pt x="142" y="41"/>
                  </a:cubicBezTo>
                  <a:cubicBezTo>
                    <a:pt x="150" y="58"/>
                    <a:pt x="154" y="76"/>
                    <a:pt x="154" y="96"/>
                  </a:cubicBezTo>
                  <a:cubicBezTo>
                    <a:pt x="154" y="119"/>
                    <a:pt x="149" y="141"/>
                    <a:pt x="138" y="158"/>
                  </a:cubicBezTo>
                  <a:cubicBezTo>
                    <a:pt x="137" y="159"/>
                    <a:pt x="136" y="160"/>
                    <a:pt x="135" y="160"/>
                  </a:cubicBezTo>
                  <a:close/>
                  <a:moveTo>
                    <a:pt x="151" y="166"/>
                  </a:moveTo>
                  <a:cubicBezTo>
                    <a:pt x="150" y="167"/>
                    <a:pt x="149" y="168"/>
                    <a:pt x="148" y="168"/>
                  </a:cubicBezTo>
                  <a:cubicBezTo>
                    <a:pt x="147" y="168"/>
                    <a:pt x="147" y="167"/>
                    <a:pt x="146" y="167"/>
                  </a:cubicBezTo>
                  <a:cubicBezTo>
                    <a:pt x="145" y="166"/>
                    <a:pt x="144" y="164"/>
                    <a:pt x="145" y="163"/>
                  </a:cubicBezTo>
                  <a:cubicBezTo>
                    <a:pt x="155" y="145"/>
                    <a:pt x="161" y="123"/>
                    <a:pt x="161" y="100"/>
                  </a:cubicBezTo>
                  <a:cubicBezTo>
                    <a:pt x="161" y="78"/>
                    <a:pt x="156" y="57"/>
                    <a:pt x="146" y="40"/>
                  </a:cubicBezTo>
                  <a:cubicBezTo>
                    <a:pt x="145" y="38"/>
                    <a:pt x="146" y="36"/>
                    <a:pt x="148" y="36"/>
                  </a:cubicBezTo>
                  <a:cubicBezTo>
                    <a:pt x="149" y="35"/>
                    <a:pt x="151" y="35"/>
                    <a:pt x="152" y="37"/>
                  </a:cubicBezTo>
                  <a:cubicBezTo>
                    <a:pt x="162" y="55"/>
                    <a:pt x="167" y="77"/>
                    <a:pt x="167" y="100"/>
                  </a:cubicBezTo>
                  <a:cubicBezTo>
                    <a:pt x="167" y="124"/>
                    <a:pt x="161" y="147"/>
                    <a:pt x="151" y="166"/>
                  </a:cubicBezTo>
                  <a:close/>
                  <a:moveTo>
                    <a:pt x="151" y="166"/>
                  </a:moveTo>
                  <a:cubicBezTo>
                    <a:pt x="151" y="166"/>
                    <a:pt x="151" y="166"/>
                    <a:pt x="151" y="166"/>
                  </a:cubicBezTo>
                </a:path>
              </a:pathLst>
            </a:custGeom>
            <a:solidFill>
              <a:srgbClr val="1A9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íṣľïďê"/>
            <p:cNvGrpSpPr/>
            <p:nvPr/>
          </p:nvGrpSpPr>
          <p:grpSpPr>
            <a:xfrm>
              <a:off x="1478713" y="2020429"/>
              <a:ext cx="2352526" cy="1104569"/>
              <a:chOff x="719138" y="1740930"/>
              <a:chExt cx="2352526" cy="1104569"/>
            </a:xfrm>
          </p:grpSpPr>
          <p:sp>
            <p:nvSpPr>
              <p:cNvPr id="53" name="îşḷíďè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algn="r">
                  <a:defRPr/>
                </a:pPr>
                <a:r>
                  <a:rPr lang="zh-CN" altLang="en-US" sz="1600" b="1" dirty="0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54" name="îṧḷïḓé"/>
              <p:cNvSpPr/>
              <p:nvPr/>
            </p:nvSpPr>
            <p:spPr bwMode="auto">
              <a:xfrm>
                <a:off x="719138" y="2133269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 algn="r">
                  <a:lnSpc>
                    <a:spcPct val="120000"/>
                  </a:lnSpc>
                  <a:defRPr sz="1800"/>
                </a:pPr>
                <a:r>
                  <a:rPr lang="zh-CN" altLang="en-US" sz="10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此部分内容作为文字排版占位显示（建议使用主题字体）。</a:t>
                </a:r>
              </a:p>
            </p:txBody>
          </p:sp>
        </p:grpSp>
        <p:grpSp>
          <p:nvGrpSpPr>
            <p:cNvPr id="50" name="íSļïďê"/>
            <p:cNvGrpSpPr/>
            <p:nvPr/>
          </p:nvGrpSpPr>
          <p:grpSpPr>
            <a:xfrm>
              <a:off x="8385342" y="4930489"/>
              <a:ext cx="2352526" cy="1175407"/>
              <a:chOff x="719138" y="1740930"/>
              <a:chExt cx="2352526" cy="1175407"/>
            </a:xfrm>
          </p:grpSpPr>
          <p:sp>
            <p:nvSpPr>
              <p:cNvPr id="51" name="ïṥ1íďe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>
                  <a:defRPr/>
                </a:pPr>
                <a:r>
                  <a:rPr lang="zh-CN" altLang="en-US" sz="1600" b="1" dirty="0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52" name="ïśḷïḓe"/>
              <p:cNvSpPr/>
              <p:nvPr/>
            </p:nvSpPr>
            <p:spPr bwMode="auto">
              <a:xfrm>
                <a:off x="719138" y="2204107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20989" y="1816734"/>
            <a:ext cx="9921472" cy="3730875"/>
            <a:chOff x="1220989" y="1816734"/>
            <a:chExt cx="9921472" cy="3730875"/>
          </a:xfrm>
        </p:grpSpPr>
        <p:grpSp>
          <p:nvGrpSpPr>
            <p:cNvPr id="25" name="Group 6"/>
            <p:cNvGrpSpPr/>
            <p:nvPr/>
          </p:nvGrpSpPr>
          <p:grpSpPr>
            <a:xfrm>
              <a:off x="6375035" y="4288718"/>
              <a:ext cx="4755636" cy="1258891"/>
              <a:chOff x="6251326" y="4304592"/>
              <a:chExt cx="4755636" cy="1258891"/>
            </a:xfrm>
          </p:grpSpPr>
          <p:sp>
            <p:nvSpPr>
              <p:cNvPr id="73" name="Rectangle 33"/>
              <p:cNvSpPr>
                <a:spLocks noChangeArrowheads="1"/>
              </p:cNvSpPr>
              <p:nvPr/>
            </p:nvSpPr>
            <p:spPr bwMode="auto">
              <a:xfrm>
                <a:off x="6900978" y="4620463"/>
                <a:ext cx="4105984" cy="943020"/>
              </a:xfrm>
              <a:prstGeom prst="rect">
                <a:avLst/>
              </a:prstGeom>
              <a:solidFill>
                <a:srgbClr val="E0192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74" name="Freeform 34"/>
              <p:cNvSpPr/>
              <p:nvPr/>
            </p:nvSpPr>
            <p:spPr bwMode="auto">
              <a:xfrm>
                <a:off x="6251326" y="4304592"/>
                <a:ext cx="649650" cy="1258891"/>
              </a:xfrm>
              <a:custGeom>
                <a:avLst/>
                <a:gdLst>
                  <a:gd name="T0" fmla="*/ 655 w 655"/>
                  <a:gd name="T1" fmla="*/ 1096 h 1096"/>
                  <a:gd name="T2" fmla="*/ 0 w 655"/>
                  <a:gd name="T3" fmla="*/ 83 h 1096"/>
                  <a:gd name="T4" fmla="*/ 83 w 655"/>
                  <a:gd name="T5" fmla="*/ 0 h 1096"/>
                  <a:gd name="T6" fmla="*/ 655 w 655"/>
                  <a:gd name="T7" fmla="*/ 275 h 1096"/>
                  <a:gd name="T8" fmla="*/ 655 w 655"/>
                  <a:gd name="T9" fmla="*/ 1096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1096">
                    <a:moveTo>
                      <a:pt x="655" y="1096"/>
                    </a:moveTo>
                    <a:lnTo>
                      <a:pt x="0" y="83"/>
                    </a:lnTo>
                    <a:lnTo>
                      <a:pt x="83" y="0"/>
                    </a:lnTo>
                    <a:lnTo>
                      <a:pt x="655" y="275"/>
                    </a:lnTo>
                    <a:lnTo>
                      <a:pt x="655" y="1096"/>
                    </a:lnTo>
                    <a:close/>
                  </a:path>
                </a:pathLst>
              </a:custGeom>
              <a:solidFill>
                <a:srgbClr val="C1152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220989" y="1816734"/>
              <a:ext cx="9921472" cy="3730875"/>
              <a:chOff x="1220989" y="1816734"/>
              <a:chExt cx="9921472" cy="3730875"/>
            </a:xfrm>
          </p:grpSpPr>
          <p:grpSp>
            <p:nvGrpSpPr>
              <p:cNvPr id="23" name="Group 1"/>
              <p:cNvGrpSpPr/>
              <p:nvPr/>
            </p:nvGrpSpPr>
            <p:grpSpPr>
              <a:xfrm>
                <a:off x="6524427" y="1816734"/>
                <a:ext cx="4618034" cy="1258891"/>
                <a:chOff x="6400718" y="1832608"/>
                <a:chExt cx="4618034" cy="1258891"/>
              </a:xfrm>
            </p:grpSpPr>
            <p:sp>
              <p:nvSpPr>
                <p:cNvPr id="77" name="Rectangle 29"/>
                <p:cNvSpPr>
                  <a:spLocks noChangeArrowheads="1"/>
                </p:cNvSpPr>
                <p:nvPr/>
              </p:nvSpPr>
              <p:spPr bwMode="auto">
                <a:xfrm>
                  <a:off x="7052351" y="1833521"/>
                  <a:ext cx="3966401" cy="943020"/>
                </a:xfrm>
                <a:prstGeom prst="rect">
                  <a:avLst/>
                </a:prstGeom>
                <a:solidFill>
                  <a:srgbClr val="1A9F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78" name="Freeform 30"/>
                <p:cNvSpPr/>
                <p:nvPr/>
              </p:nvSpPr>
              <p:spPr bwMode="auto">
                <a:xfrm>
                  <a:off x="6400718" y="1832608"/>
                  <a:ext cx="651634" cy="1258891"/>
                </a:xfrm>
                <a:custGeom>
                  <a:avLst/>
                  <a:gdLst>
                    <a:gd name="T0" fmla="*/ 657 w 657"/>
                    <a:gd name="T1" fmla="*/ 0 h 1096"/>
                    <a:gd name="T2" fmla="*/ 0 w 657"/>
                    <a:gd name="T3" fmla="*/ 1015 h 1096"/>
                    <a:gd name="T4" fmla="*/ 85 w 657"/>
                    <a:gd name="T5" fmla="*/ 1096 h 1096"/>
                    <a:gd name="T6" fmla="*/ 657 w 657"/>
                    <a:gd name="T7" fmla="*/ 821 h 1096"/>
                    <a:gd name="T8" fmla="*/ 657 w 657"/>
                    <a:gd name="T9" fmla="*/ 0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7" h="1096">
                      <a:moveTo>
                        <a:pt x="657" y="0"/>
                      </a:moveTo>
                      <a:lnTo>
                        <a:pt x="0" y="1015"/>
                      </a:lnTo>
                      <a:lnTo>
                        <a:pt x="85" y="1096"/>
                      </a:lnTo>
                      <a:lnTo>
                        <a:pt x="657" y="821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solidFill>
                  <a:srgbClr val="18908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4" name="Group 7"/>
              <p:cNvGrpSpPr/>
              <p:nvPr/>
            </p:nvGrpSpPr>
            <p:grpSpPr>
              <a:xfrm>
                <a:off x="1220989" y="1816734"/>
                <a:ext cx="4692876" cy="1258891"/>
                <a:chOff x="1097280" y="1832608"/>
                <a:chExt cx="4692876" cy="1258891"/>
              </a:xfrm>
            </p:grpSpPr>
            <p:sp>
              <p:nvSpPr>
                <p:cNvPr id="75" name="Rectangle 31"/>
                <p:cNvSpPr>
                  <a:spLocks noChangeArrowheads="1"/>
                </p:cNvSpPr>
                <p:nvPr/>
              </p:nvSpPr>
              <p:spPr bwMode="auto">
                <a:xfrm>
                  <a:off x="1097280" y="1833521"/>
                  <a:ext cx="4046883" cy="943020"/>
                </a:xfrm>
                <a:prstGeom prst="rect">
                  <a:avLst/>
                </a:prstGeom>
                <a:solidFill>
                  <a:srgbClr val="1A9F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76" name="Freeform 32"/>
                <p:cNvSpPr/>
                <p:nvPr/>
              </p:nvSpPr>
              <p:spPr bwMode="auto">
                <a:xfrm>
                  <a:off x="5138522" y="1832608"/>
                  <a:ext cx="651634" cy="1258891"/>
                </a:xfrm>
                <a:custGeom>
                  <a:avLst/>
                  <a:gdLst>
                    <a:gd name="T0" fmla="*/ 0 w 657"/>
                    <a:gd name="T1" fmla="*/ 0 h 1096"/>
                    <a:gd name="T2" fmla="*/ 657 w 657"/>
                    <a:gd name="T3" fmla="*/ 1015 h 1096"/>
                    <a:gd name="T4" fmla="*/ 572 w 657"/>
                    <a:gd name="T5" fmla="*/ 1096 h 1096"/>
                    <a:gd name="T6" fmla="*/ 0 w 657"/>
                    <a:gd name="T7" fmla="*/ 821 h 1096"/>
                    <a:gd name="T8" fmla="*/ 0 w 657"/>
                    <a:gd name="T9" fmla="*/ 0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7" h="1096">
                      <a:moveTo>
                        <a:pt x="0" y="0"/>
                      </a:moveTo>
                      <a:lnTo>
                        <a:pt x="657" y="1015"/>
                      </a:lnTo>
                      <a:lnTo>
                        <a:pt x="572" y="1096"/>
                      </a:lnTo>
                      <a:lnTo>
                        <a:pt x="0" y="8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8908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6" name="Group 9"/>
              <p:cNvGrpSpPr/>
              <p:nvPr/>
            </p:nvGrpSpPr>
            <p:grpSpPr>
              <a:xfrm>
                <a:off x="1232225" y="4288718"/>
                <a:ext cx="4828498" cy="1258891"/>
                <a:chOff x="1108516" y="4304592"/>
                <a:chExt cx="4828498" cy="1258891"/>
              </a:xfrm>
            </p:grpSpPr>
            <p:sp>
              <p:nvSpPr>
                <p:cNvPr id="71" name="Rectangle 35"/>
                <p:cNvSpPr>
                  <a:spLocks noChangeArrowheads="1"/>
                </p:cNvSpPr>
                <p:nvPr/>
              </p:nvSpPr>
              <p:spPr bwMode="auto">
                <a:xfrm>
                  <a:off x="1108516" y="4620463"/>
                  <a:ext cx="4182506" cy="943020"/>
                </a:xfrm>
                <a:prstGeom prst="rect">
                  <a:avLst/>
                </a:prstGeom>
                <a:solidFill>
                  <a:srgbClr val="E0192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72" name="Freeform 36"/>
                <p:cNvSpPr/>
                <p:nvPr/>
              </p:nvSpPr>
              <p:spPr bwMode="auto">
                <a:xfrm>
                  <a:off x="5285380" y="4304592"/>
                  <a:ext cx="651634" cy="1258891"/>
                </a:xfrm>
                <a:custGeom>
                  <a:avLst/>
                  <a:gdLst>
                    <a:gd name="T0" fmla="*/ 0 w 657"/>
                    <a:gd name="T1" fmla="*/ 1096 h 1096"/>
                    <a:gd name="T2" fmla="*/ 657 w 657"/>
                    <a:gd name="T3" fmla="*/ 83 h 1096"/>
                    <a:gd name="T4" fmla="*/ 572 w 657"/>
                    <a:gd name="T5" fmla="*/ 0 h 1096"/>
                    <a:gd name="T6" fmla="*/ 0 w 657"/>
                    <a:gd name="T7" fmla="*/ 275 h 1096"/>
                    <a:gd name="T8" fmla="*/ 0 w 657"/>
                    <a:gd name="T9" fmla="*/ 1096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7" h="1096">
                      <a:moveTo>
                        <a:pt x="0" y="1096"/>
                      </a:moveTo>
                      <a:lnTo>
                        <a:pt x="657" y="83"/>
                      </a:lnTo>
                      <a:lnTo>
                        <a:pt x="572" y="0"/>
                      </a:lnTo>
                      <a:lnTo>
                        <a:pt x="0" y="275"/>
                      </a:lnTo>
                      <a:lnTo>
                        <a:pt x="0" y="1096"/>
                      </a:lnTo>
                      <a:close/>
                    </a:path>
                  </a:pathLst>
                </a:custGeom>
                <a:solidFill>
                  <a:srgbClr val="C1152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7" name="Group 5"/>
              <p:cNvGrpSpPr/>
              <p:nvPr/>
            </p:nvGrpSpPr>
            <p:grpSpPr>
              <a:xfrm>
                <a:off x="6468712" y="3233526"/>
                <a:ext cx="4673517" cy="940722"/>
                <a:chOff x="6345003" y="3249400"/>
                <a:chExt cx="4673517" cy="940722"/>
              </a:xfrm>
            </p:grpSpPr>
            <p:sp>
              <p:nvSpPr>
                <p:cNvPr id="69" name="Rectangle 37"/>
                <p:cNvSpPr>
                  <a:spLocks noChangeArrowheads="1"/>
                </p:cNvSpPr>
                <p:nvPr/>
              </p:nvSpPr>
              <p:spPr bwMode="auto">
                <a:xfrm>
                  <a:off x="7049376" y="3249400"/>
                  <a:ext cx="3969144" cy="940722"/>
                </a:xfrm>
                <a:prstGeom prst="rect">
                  <a:avLst/>
                </a:prstGeom>
                <a:solidFill>
                  <a:srgbClr val="49494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70" name="Freeform 38"/>
                <p:cNvSpPr/>
                <p:nvPr/>
              </p:nvSpPr>
              <p:spPr bwMode="auto">
                <a:xfrm>
                  <a:off x="6345003" y="3249400"/>
                  <a:ext cx="704373" cy="940722"/>
                </a:xfrm>
                <a:custGeom>
                  <a:avLst/>
                  <a:gdLst>
                    <a:gd name="T0" fmla="*/ 437 w 437"/>
                    <a:gd name="T1" fmla="*/ 0 h 819"/>
                    <a:gd name="T2" fmla="*/ 0 w 437"/>
                    <a:gd name="T3" fmla="*/ 355 h 819"/>
                    <a:gd name="T4" fmla="*/ 0 w 437"/>
                    <a:gd name="T5" fmla="*/ 511 h 819"/>
                    <a:gd name="T6" fmla="*/ 437 w 437"/>
                    <a:gd name="T7" fmla="*/ 819 h 819"/>
                    <a:gd name="T8" fmla="*/ 437 w 437"/>
                    <a:gd name="T9" fmla="*/ 0 h 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7" h="819">
                      <a:moveTo>
                        <a:pt x="437" y="0"/>
                      </a:moveTo>
                      <a:lnTo>
                        <a:pt x="0" y="355"/>
                      </a:lnTo>
                      <a:lnTo>
                        <a:pt x="0" y="511"/>
                      </a:lnTo>
                      <a:lnTo>
                        <a:pt x="437" y="819"/>
                      </a:lnTo>
                      <a:lnTo>
                        <a:pt x="437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grpSp>
            <p:nvGrpSpPr>
              <p:cNvPr id="28" name="Group 8"/>
              <p:cNvGrpSpPr/>
              <p:nvPr/>
            </p:nvGrpSpPr>
            <p:grpSpPr>
              <a:xfrm>
                <a:off x="1220989" y="3233526"/>
                <a:ext cx="4749566" cy="940722"/>
                <a:chOff x="1097280" y="3249400"/>
                <a:chExt cx="4749566" cy="940722"/>
              </a:xfrm>
            </p:grpSpPr>
            <p:sp>
              <p:nvSpPr>
                <p:cNvPr id="67" name="Rectangle 39"/>
                <p:cNvSpPr>
                  <a:spLocks noChangeArrowheads="1"/>
                </p:cNvSpPr>
                <p:nvPr/>
              </p:nvSpPr>
              <p:spPr bwMode="auto">
                <a:xfrm>
                  <a:off x="1097280" y="3249400"/>
                  <a:ext cx="4046884" cy="940722"/>
                </a:xfrm>
                <a:prstGeom prst="rect">
                  <a:avLst/>
                </a:prstGeom>
                <a:solidFill>
                  <a:srgbClr val="49494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68" name="Freeform 40"/>
                <p:cNvSpPr/>
                <p:nvPr/>
              </p:nvSpPr>
              <p:spPr bwMode="auto">
                <a:xfrm>
                  <a:off x="5137638" y="3249400"/>
                  <a:ext cx="709208" cy="940722"/>
                </a:xfrm>
                <a:custGeom>
                  <a:avLst/>
                  <a:gdLst>
                    <a:gd name="T0" fmla="*/ 0 w 440"/>
                    <a:gd name="T1" fmla="*/ 0 h 819"/>
                    <a:gd name="T2" fmla="*/ 440 w 440"/>
                    <a:gd name="T3" fmla="*/ 355 h 819"/>
                    <a:gd name="T4" fmla="*/ 440 w 440"/>
                    <a:gd name="T5" fmla="*/ 511 h 819"/>
                    <a:gd name="T6" fmla="*/ 0 w 440"/>
                    <a:gd name="T7" fmla="*/ 819 h 819"/>
                    <a:gd name="T8" fmla="*/ 0 w 440"/>
                    <a:gd name="T9" fmla="*/ 0 h 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0" h="819">
                      <a:moveTo>
                        <a:pt x="0" y="0"/>
                      </a:moveTo>
                      <a:lnTo>
                        <a:pt x="440" y="355"/>
                      </a:lnTo>
                      <a:lnTo>
                        <a:pt x="440" y="511"/>
                      </a:lnTo>
                      <a:lnTo>
                        <a:pt x="0" y="8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sp>
            <p:nvSpPr>
              <p:cNvPr id="30" name="AutoShape 19"/>
              <p:cNvSpPr>
                <a:spLocks noChangeAspect="1"/>
              </p:cNvSpPr>
              <p:nvPr/>
            </p:nvSpPr>
            <p:spPr bwMode="auto">
              <a:xfrm>
                <a:off x="4123534" y="3382793"/>
                <a:ext cx="518870" cy="519005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50789" tIns="50789" rIns="50789" bIns="50789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6565">
                  <a:defRPr/>
                </a:pPr>
                <a:endParaRPr lang="es-E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Lato Regular"/>
                  <a:sym typeface="Gill Sans" charset="0"/>
                </a:endParaRPr>
              </a:p>
            </p:txBody>
          </p:sp>
          <p:sp>
            <p:nvSpPr>
              <p:cNvPr id="31" name="AutoShape 114"/>
              <p:cNvSpPr>
                <a:spLocks noChangeAspect="1"/>
              </p:cNvSpPr>
              <p:nvPr/>
            </p:nvSpPr>
            <p:spPr bwMode="auto">
              <a:xfrm>
                <a:off x="4152790" y="1989893"/>
                <a:ext cx="480276" cy="4825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50" y="9182"/>
                    </a:moveTo>
                    <a:cubicBezTo>
                      <a:pt x="21200" y="9182"/>
                      <a:pt x="21329" y="9229"/>
                      <a:pt x="21435" y="9326"/>
                    </a:cubicBezTo>
                    <a:cubicBezTo>
                      <a:pt x="21544" y="9426"/>
                      <a:pt x="21599" y="9549"/>
                      <a:pt x="21599" y="9699"/>
                    </a:cubicBezTo>
                    <a:lnTo>
                      <a:pt x="21599" y="11867"/>
                    </a:lnTo>
                    <a:cubicBezTo>
                      <a:pt x="21599" y="12232"/>
                      <a:pt x="21415" y="12414"/>
                      <a:pt x="21050" y="12414"/>
                    </a:cubicBezTo>
                    <a:lnTo>
                      <a:pt x="18746" y="12414"/>
                    </a:lnTo>
                    <a:cubicBezTo>
                      <a:pt x="18575" y="13204"/>
                      <a:pt x="18299" y="13947"/>
                      <a:pt x="17915" y="14646"/>
                    </a:cubicBezTo>
                    <a:cubicBezTo>
                      <a:pt x="17530" y="15342"/>
                      <a:pt x="17066" y="15965"/>
                      <a:pt x="16517" y="16514"/>
                    </a:cubicBezTo>
                    <a:cubicBezTo>
                      <a:pt x="15968" y="17061"/>
                      <a:pt x="15346" y="17528"/>
                      <a:pt x="14647" y="17913"/>
                    </a:cubicBezTo>
                    <a:cubicBezTo>
                      <a:pt x="13948" y="18298"/>
                      <a:pt x="13206" y="18577"/>
                      <a:pt x="12419" y="18741"/>
                    </a:cubicBezTo>
                    <a:lnTo>
                      <a:pt x="12419" y="21050"/>
                    </a:lnTo>
                    <a:cubicBezTo>
                      <a:pt x="12419" y="21197"/>
                      <a:pt x="12369" y="21329"/>
                      <a:pt x="12269" y="21435"/>
                    </a:cubicBezTo>
                    <a:cubicBezTo>
                      <a:pt x="12172" y="21544"/>
                      <a:pt x="12049" y="21599"/>
                      <a:pt x="11896" y="21599"/>
                    </a:cubicBezTo>
                    <a:lnTo>
                      <a:pt x="9732" y="21599"/>
                    </a:lnTo>
                    <a:cubicBezTo>
                      <a:pt x="9368" y="21599"/>
                      <a:pt x="9183" y="21417"/>
                      <a:pt x="9183" y="21050"/>
                    </a:cubicBezTo>
                    <a:lnTo>
                      <a:pt x="9183" y="18741"/>
                    </a:lnTo>
                    <a:cubicBezTo>
                      <a:pt x="8396" y="18577"/>
                      <a:pt x="7654" y="18298"/>
                      <a:pt x="6955" y="17913"/>
                    </a:cubicBezTo>
                    <a:cubicBezTo>
                      <a:pt x="6259" y="17528"/>
                      <a:pt x="5634" y="17061"/>
                      <a:pt x="5085" y="16514"/>
                    </a:cubicBezTo>
                    <a:cubicBezTo>
                      <a:pt x="4536" y="15965"/>
                      <a:pt x="4069" y="15342"/>
                      <a:pt x="3687" y="14646"/>
                    </a:cubicBezTo>
                    <a:cubicBezTo>
                      <a:pt x="3300" y="13947"/>
                      <a:pt x="3024" y="13204"/>
                      <a:pt x="2856" y="12414"/>
                    </a:cubicBezTo>
                    <a:lnTo>
                      <a:pt x="551" y="12414"/>
                    </a:lnTo>
                    <a:cubicBezTo>
                      <a:pt x="187" y="12414"/>
                      <a:pt x="0" y="12231"/>
                      <a:pt x="0" y="11867"/>
                    </a:cubicBezTo>
                    <a:lnTo>
                      <a:pt x="0" y="9699"/>
                    </a:lnTo>
                    <a:cubicBezTo>
                      <a:pt x="0" y="9549"/>
                      <a:pt x="58" y="9426"/>
                      <a:pt x="167" y="9326"/>
                    </a:cubicBezTo>
                    <a:cubicBezTo>
                      <a:pt x="273" y="9229"/>
                      <a:pt x="402" y="9182"/>
                      <a:pt x="551" y="9182"/>
                    </a:cubicBezTo>
                    <a:lnTo>
                      <a:pt x="2856" y="9182"/>
                    </a:lnTo>
                    <a:cubicBezTo>
                      <a:pt x="3026" y="8392"/>
                      <a:pt x="3300" y="7652"/>
                      <a:pt x="3687" y="6953"/>
                    </a:cubicBezTo>
                    <a:cubicBezTo>
                      <a:pt x="4069" y="6251"/>
                      <a:pt x="4536" y="5631"/>
                      <a:pt x="5085" y="5081"/>
                    </a:cubicBezTo>
                    <a:cubicBezTo>
                      <a:pt x="5634" y="4532"/>
                      <a:pt x="6256" y="4065"/>
                      <a:pt x="6955" y="3680"/>
                    </a:cubicBezTo>
                    <a:cubicBezTo>
                      <a:pt x="7654" y="3298"/>
                      <a:pt x="8396" y="3022"/>
                      <a:pt x="9183" y="2852"/>
                    </a:cubicBezTo>
                    <a:lnTo>
                      <a:pt x="9183" y="546"/>
                    </a:lnTo>
                    <a:cubicBezTo>
                      <a:pt x="9183" y="181"/>
                      <a:pt x="9365" y="0"/>
                      <a:pt x="9732" y="0"/>
                    </a:cubicBezTo>
                    <a:lnTo>
                      <a:pt x="11896" y="0"/>
                    </a:lnTo>
                    <a:cubicBezTo>
                      <a:pt x="12049" y="0"/>
                      <a:pt x="12172" y="50"/>
                      <a:pt x="12269" y="158"/>
                    </a:cubicBezTo>
                    <a:cubicBezTo>
                      <a:pt x="12369" y="267"/>
                      <a:pt x="12419" y="396"/>
                      <a:pt x="12419" y="546"/>
                    </a:cubicBezTo>
                    <a:lnTo>
                      <a:pt x="12419" y="2852"/>
                    </a:lnTo>
                    <a:cubicBezTo>
                      <a:pt x="13206" y="3022"/>
                      <a:pt x="13948" y="3298"/>
                      <a:pt x="14647" y="3680"/>
                    </a:cubicBezTo>
                    <a:cubicBezTo>
                      <a:pt x="15343" y="4065"/>
                      <a:pt x="15968" y="4532"/>
                      <a:pt x="16517" y="5082"/>
                    </a:cubicBezTo>
                    <a:cubicBezTo>
                      <a:pt x="17066" y="5631"/>
                      <a:pt x="17530" y="6251"/>
                      <a:pt x="17915" y="6953"/>
                    </a:cubicBezTo>
                    <a:cubicBezTo>
                      <a:pt x="18299" y="7652"/>
                      <a:pt x="18578" y="8392"/>
                      <a:pt x="18746" y="9182"/>
                    </a:cubicBezTo>
                    <a:lnTo>
                      <a:pt x="21050" y="9182"/>
                    </a:lnTo>
                    <a:close/>
                    <a:moveTo>
                      <a:pt x="12419" y="16465"/>
                    </a:moveTo>
                    <a:cubicBezTo>
                      <a:pt x="13411" y="16194"/>
                      <a:pt x="14268" y="15698"/>
                      <a:pt x="14991" y="14981"/>
                    </a:cubicBezTo>
                    <a:cubicBezTo>
                      <a:pt x="15710" y="14264"/>
                      <a:pt x="16203" y="13410"/>
                      <a:pt x="16467" y="12414"/>
                    </a:cubicBezTo>
                    <a:lnTo>
                      <a:pt x="14048" y="12414"/>
                    </a:lnTo>
                    <a:cubicBezTo>
                      <a:pt x="13684" y="12414"/>
                      <a:pt x="13505" y="12231"/>
                      <a:pt x="13514" y="11867"/>
                    </a:cubicBezTo>
                    <a:lnTo>
                      <a:pt x="13514" y="9699"/>
                    </a:lnTo>
                    <a:cubicBezTo>
                      <a:pt x="13514" y="9549"/>
                      <a:pt x="13567" y="9426"/>
                      <a:pt x="13669" y="9326"/>
                    </a:cubicBezTo>
                    <a:cubicBezTo>
                      <a:pt x="13772" y="9229"/>
                      <a:pt x="13898" y="9182"/>
                      <a:pt x="14048" y="9182"/>
                    </a:cubicBezTo>
                    <a:lnTo>
                      <a:pt x="16467" y="9182"/>
                    </a:lnTo>
                    <a:cubicBezTo>
                      <a:pt x="16194" y="8186"/>
                      <a:pt x="15698" y="7332"/>
                      <a:pt x="14982" y="6609"/>
                    </a:cubicBezTo>
                    <a:cubicBezTo>
                      <a:pt x="14265" y="5883"/>
                      <a:pt x="13411" y="5390"/>
                      <a:pt x="12419" y="5131"/>
                    </a:cubicBezTo>
                    <a:lnTo>
                      <a:pt x="12419" y="7549"/>
                    </a:lnTo>
                    <a:cubicBezTo>
                      <a:pt x="12419" y="7699"/>
                      <a:pt x="12369" y="7828"/>
                      <a:pt x="12269" y="7928"/>
                    </a:cubicBezTo>
                    <a:cubicBezTo>
                      <a:pt x="12172" y="8031"/>
                      <a:pt x="12049" y="8081"/>
                      <a:pt x="11896" y="8081"/>
                    </a:cubicBezTo>
                    <a:lnTo>
                      <a:pt x="9732" y="8081"/>
                    </a:lnTo>
                    <a:cubicBezTo>
                      <a:pt x="9368" y="8081"/>
                      <a:pt x="9183" y="7905"/>
                      <a:pt x="9183" y="7549"/>
                    </a:cubicBezTo>
                    <a:lnTo>
                      <a:pt x="9183" y="5131"/>
                    </a:lnTo>
                    <a:cubicBezTo>
                      <a:pt x="8191" y="5402"/>
                      <a:pt x="7334" y="5895"/>
                      <a:pt x="6608" y="6612"/>
                    </a:cubicBezTo>
                    <a:cubicBezTo>
                      <a:pt x="5889" y="7332"/>
                      <a:pt x="5399" y="8187"/>
                      <a:pt x="5135" y="9182"/>
                    </a:cubicBezTo>
                    <a:lnTo>
                      <a:pt x="7580" y="9182"/>
                    </a:lnTo>
                    <a:cubicBezTo>
                      <a:pt x="7733" y="9182"/>
                      <a:pt x="7853" y="9229"/>
                      <a:pt x="7947" y="9326"/>
                    </a:cubicBezTo>
                    <a:cubicBezTo>
                      <a:pt x="8038" y="9426"/>
                      <a:pt x="8088" y="9550"/>
                      <a:pt x="8088" y="9700"/>
                    </a:cubicBezTo>
                    <a:lnTo>
                      <a:pt x="8088" y="11867"/>
                    </a:lnTo>
                    <a:cubicBezTo>
                      <a:pt x="8088" y="12017"/>
                      <a:pt x="8038" y="12144"/>
                      <a:pt x="7947" y="12252"/>
                    </a:cubicBezTo>
                    <a:cubicBezTo>
                      <a:pt x="7853" y="12364"/>
                      <a:pt x="7733" y="12414"/>
                      <a:pt x="7580" y="12414"/>
                    </a:cubicBezTo>
                    <a:lnTo>
                      <a:pt x="5135" y="12414"/>
                    </a:lnTo>
                    <a:cubicBezTo>
                      <a:pt x="5408" y="13410"/>
                      <a:pt x="5904" y="14267"/>
                      <a:pt x="6620" y="14990"/>
                    </a:cubicBezTo>
                    <a:cubicBezTo>
                      <a:pt x="7337" y="15710"/>
                      <a:pt x="8191" y="16203"/>
                      <a:pt x="9183" y="16465"/>
                    </a:cubicBezTo>
                    <a:lnTo>
                      <a:pt x="9183" y="14018"/>
                    </a:lnTo>
                    <a:cubicBezTo>
                      <a:pt x="9183" y="13868"/>
                      <a:pt x="9239" y="13744"/>
                      <a:pt x="9348" y="13653"/>
                    </a:cubicBezTo>
                    <a:cubicBezTo>
                      <a:pt x="9453" y="13559"/>
                      <a:pt x="9583" y="13512"/>
                      <a:pt x="9732" y="13512"/>
                    </a:cubicBezTo>
                    <a:lnTo>
                      <a:pt x="11896" y="13512"/>
                    </a:lnTo>
                    <a:cubicBezTo>
                      <a:pt x="12049" y="13512"/>
                      <a:pt x="12172" y="13559"/>
                      <a:pt x="12269" y="13653"/>
                    </a:cubicBezTo>
                    <a:cubicBezTo>
                      <a:pt x="12369" y="13744"/>
                      <a:pt x="12419" y="13868"/>
                      <a:pt x="12419" y="14018"/>
                    </a:cubicBezTo>
                    <a:lnTo>
                      <a:pt x="12419" y="164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50789" tIns="50789" rIns="50789" bIns="50789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6565">
                  <a:defRPr/>
                </a:pPr>
                <a:endParaRPr lang="es-E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Lato Regular"/>
                  <a:sym typeface="Gill Sans" charset="0"/>
                </a:endParaRPr>
              </a:p>
            </p:txBody>
          </p:sp>
          <p:sp>
            <p:nvSpPr>
              <p:cNvPr id="32" name="Freeform 237"/>
              <p:cNvSpPr>
                <a:spLocks noChangeAspect="1" noChangeArrowheads="1"/>
              </p:cNvSpPr>
              <p:nvPr/>
            </p:nvSpPr>
            <p:spPr bwMode="auto">
              <a:xfrm>
                <a:off x="7860462" y="4845808"/>
                <a:ext cx="508194" cy="373329"/>
              </a:xfrm>
              <a:custGeom>
                <a:avLst/>
                <a:gdLst>
                  <a:gd name="T0" fmla="*/ 586 w 1347"/>
                  <a:gd name="T1" fmla="*/ 602 h 987"/>
                  <a:gd name="T2" fmla="*/ 502 w 1347"/>
                  <a:gd name="T3" fmla="*/ 535 h 987"/>
                  <a:gd name="T4" fmla="*/ 42 w 1347"/>
                  <a:gd name="T5" fmla="*/ 117 h 987"/>
                  <a:gd name="T6" fmla="*/ 17 w 1347"/>
                  <a:gd name="T7" fmla="*/ 33 h 987"/>
                  <a:gd name="T8" fmla="*/ 92 w 1347"/>
                  <a:gd name="T9" fmla="*/ 0 h 987"/>
                  <a:gd name="T10" fmla="*/ 1255 w 1347"/>
                  <a:gd name="T11" fmla="*/ 0 h 987"/>
                  <a:gd name="T12" fmla="*/ 1330 w 1347"/>
                  <a:gd name="T13" fmla="*/ 41 h 987"/>
                  <a:gd name="T14" fmla="*/ 1305 w 1347"/>
                  <a:gd name="T15" fmla="*/ 125 h 987"/>
                  <a:gd name="T16" fmla="*/ 803 w 1347"/>
                  <a:gd name="T17" fmla="*/ 576 h 987"/>
                  <a:gd name="T18" fmla="*/ 586 w 1347"/>
                  <a:gd name="T19" fmla="*/ 602 h 987"/>
                  <a:gd name="T20" fmla="*/ 92 w 1347"/>
                  <a:gd name="T21" fmla="*/ 986 h 987"/>
                  <a:gd name="T22" fmla="*/ 0 w 1347"/>
                  <a:gd name="T23" fmla="*/ 894 h 987"/>
                  <a:gd name="T24" fmla="*/ 0 w 1347"/>
                  <a:gd name="T25" fmla="*/ 225 h 987"/>
                  <a:gd name="T26" fmla="*/ 42 w 1347"/>
                  <a:gd name="T27" fmla="*/ 217 h 987"/>
                  <a:gd name="T28" fmla="*/ 234 w 1347"/>
                  <a:gd name="T29" fmla="*/ 409 h 987"/>
                  <a:gd name="T30" fmla="*/ 251 w 1347"/>
                  <a:gd name="T31" fmla="*/ 493 h 987"/>
                  <a:gd name="T32" fmla="*/ 109 w 1347"/>
                  <a:gd name="T33" fmla="*/ 827 h 987"/>
                  <a:gd name="T34" fmla="*/ 126 w 1347"/>
                  <a:gd name="T35" fmla="*/ 827 h 987"/>
                  <a:gd name="T36" fmla="*/ 318 w 1347"/>
                  <a:gd name="T37" fmla="*/ 576 h 987"/>
                  <a:gd name="T38" fmla="*/ 393 w 1347"/>
                  <a:gd name="T39" fmla="*/ 568 h 987"/>
                  <a:gd name="T40" fmla="*/ 477 w 1347"/>
                  <a:gd name="T41" fmla="*/ 643 h 987"/>
                  <a:gd name="T42" fmla="*/ 569 w 1347"/>
                  <a:gd name="T43" fmla="*/ 694 h 987"/>
                  <a:gd name="T44" fmla="*/ 820 w 1347"/>
                  <a:gd name="T45" fmla="*/ 677 h 987"/>
                  <a:gd name="T46" fmla="*/ 945 w 1347"/>
                  <a:gd name="T47" fmla="*/ 568 h 987"/>
                  <a:gd name="T48" fmla="*/ 1020 w 1347"/>
                  <a:gd name="T49" fmla="*/ 576 h 987"/>
                  <a:gd name="T50" fmla="*/ 1229 w 1347"/>
                  <a:gd name="T51" fmla="*/ 853 h 987"/>
                  <a:gd name="T52" fmla="*/ 1238 w 1347"/>
                  <a:gd name="T53" fmla="*/ 844 h 987"/>
                  <a:gd name="T54" fmla="*/ 1096 w 1347"/>
                  <a:gd name="T55" fmla="*/ 493 h 987"/>
                  <a:gd name="T56" fmla="*/ 1112 w 1347"/>
                  <a:gd name="T57" fmla="*/ 409 h 987"/>
                  <a:gd name="T58" fmla="*/ 1313 w 1347"/>
                  <a:gd name="T59" fmla="*/ 217 h 987"/>
                  <a:gd name="T60" fmla="*/ 1346 w 1347"/>
                  <a:gd name="T61" fmla="*/ 225 h 987"/>
                  <a:gd name="T62" fmla="*/ 1346 w 1347"/>
                  <a:gd name="T63" fmla="*/ 903 h 987"/>
                  <a:gd name="T64" fmla="*/ 1246 w 1347"/>
                  <a:gd name="T65" fmla="*/ 986 h 987"/>
                  <a:gd name="T66" fmla="*/ 92 w 1347"/>
                  <a:gd name="T67" fmla="*/ 986 h 987"/>
                  <a:gd name="T68" fmla="*/ 92 w 1347"/>
                  <a:gd name="T69" fmla="*/ 986 h 987"/>
                  <a:gd name="T70" fmla="*/ 92 w 1347"/>
                  <a:gd name="T7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7" h="987">
                    <a:moveTo>
                      <a:pt x="586" y="602"/>
                    </a:moveTo>
                    <a:cubicBezTo>
                      <a:pt x="561" y="585"/>
                      <a:pt x="519" y="560"/>
                      <a:pt x="502" y="535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26" y="100"/>
                      <a:pt x="9" y="58"/>
                      <a:pt x="17" y="33"/>
                    </a:cubicBezTo>
                    <a:cubicBezTo>
                      <a:pt x="34" y="17"/>
                      <a:pt x="51" y="0"/>
                      <a:pt x="92" y="0"/>
                    </a:cubicBezTo>
                    <a:cubicBezTo>
                      <a:pt x="1255" y="0"/>
                      <a:pt x="1255" y="0"/>
                      <a:pt x="1255" y="0"/>
                    </a:cubicBezTo>
                    <a:cubicBezTo>
                      <a:pt x="1255" y="0"/>
                      <a:pt x="1305" y="0"/>
                      <a:pt x="1330" y="41"/>
                    </a:cubicBezTo>
                    <a:cubicBezTo>
                      <a:pt x="1346" y="67"/>
                      <a:pt x="1330" y="108"/>
                      <a:pt x="1305" y="125"/>
                    </a:cubicBezTo>
                    <a:cubicBezTo>
                      <a:pt x="803" y="576"/>
                      <a:pt x="803" y="576"/>
                      <a:pt x="803" y="576"/>
                    </a:cubicBezTo>
                    <a:cubicBezTo>
                      <a:pt x="803" y="576"/>
                      <a:pt x="711" y="652"/>
                      <a:pt x="586" y="602"/>
                    </a:cubicBezTo>
                    <a:close/>
                    <a:moveTo>
                      <a:pt x="92" y="986"/>
                    </a:moveTo>
                    <a:cubicBezTo>
                      <a:pt x="92" y="986"/>
                      <a:pt x="0" y="978"/>
                      <a:pt x="0" y="89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00"/>
                      <a:pt x="17" y="192"/>
                      <a:pt x="42" y="217"/>
                    </a:cubicBezTo>
                    <a:cubicBezTo>
                      <a:pt x="234" y="409"/>
                      <a:pt x="234" y="409"/>
                      <a:pt x="234" y="409"/>
                    </a:cubicBezTo>
                    <a:cubicBezTo>
                      <a:pt x="260" y="426"/>
                      <a:pt x="268" y="468"/>
                      <a:pt x="251" y="493"/>
                    </a:cubicBezTo>
                    <a:cubicBezTo>
                      <a:pt x="109" y="827"/>
                      <a:pt x="109" y="827"/>
                      <a:pt x="109" y="827"/>
                    </a:cubicBezTo>
                    <a:cubicBezTo>
                      <a:pt x="101" y="853"/>
                      <a:pt x="109" y="853"/>
                      <a:pt x="126" y="827"/>
                    </a:cubicBezTo>
                    <a:cubicBezTo>
                      <a:pt x="318" y="576"/>
                      <a:pt x="318" y="576"/>
                      <a:pt x="318" y="576"/>
                    </a:cubicBezTo>
                    <a:cubicBezTo>
                      <a:pt x="343" y="552"/>
                      <a:pt x="368" y="552"/>
                      <a:pt x="393" y="568"/>
                    </a:cubicBezTo>
                    <a:cubicBezTo>
                      <a:pt x="477" y="643"/>
                      <a:pt x="477" y="643"/>
                      <a:pt x="477" y="643"/>
                    </a:cubicBezTo>
                    <a:cubicBezTo>
                      <a:pt x="502" y="660"/>
                      <a:pt x="544" y="685"/>
                      <a:pt x="569" y="694"/>
                    </a:cubicBezTo>
                    <a:cubicBezTo>
                      <a:pt x="636" y="710"/>
                      <a:pt x="744" y="735"/>
                      <a:pt x="820" y="677"/>
                    </a:cubicBezTo>
                    <a:cubicBezTo>
                      <a:pt x="945" y="568"/>
                      <a:pt x="945" y="568"/>
                      <a:pt x="945" y="568"/>
                    </a:cubicBezTo>
                    <a:cubicBezTo>
                      <a:pt x="970" y="552"/>
                      <a:pt x="1004" y="552"/>
                      <a:pt x="1020" y="576"/>
                    </a:cubicBezTo>
                    <a:cubicBezTo>
                      <a:pt x="1229" y="853"/>
                      <a:pt x="1229" y="853"/>
                      <a:pt x="1229" y="853"/>
                    </a:cubicBezTo>
                    <a:cubicBezTo>
                      <a:pt x="1246" y="877"/>
                      <a:pt x="1246" y="869"/>
                      <a:pt x="1238" y="844"/>
                    </a:cubicBezTo>
                    <a:cubicBezTo>
                      <a:pt x="1096" y="493"/>
                      <a:pt x="1096" y="493"/>
                      <a:pt x="1096" y="493"/>
                    </a:cubicBezTo>
                    <a:cubicBezTo>
                      <a:pt x="1079" y="468"/>
                      <a:pt x="1087" y="434"/>
                      <a:pt x="1112" y="409"/>
                    </a:cubicBezTo>
                    <a:cubicBezTo>
                      <a:pt x="1313" y="217"/>
                      <a:pt x="1313" y="217"/>
                      <a:pt x="1313" y="217"/>
                    </a:cubicBezTo>
                    <a:cubicBezTo>
                      <a:pt x="1330" y="192"/>
                      <a:pt x="1346" y="200"/>
                      <a:pt x="1346" y="225"/>
                    </a:cubicBezTo>
                    <a:cubicBezTo>
                      <a:pt x="1346" y="903"/>
                      <a:pt x="1346" y="903"/>
                      <a:pt x="1346" y="903"/>
                    </a:cubicBezTo>
                    <a:cubicBezTo>
                      <a:pt x="1346" y="903"/>
                      <a:pt x="1338" y="986"/>
                      <a:pt x="1246" y="986"/>
                    </a:cubicBezTo>
                    <a:cubicBezTo>
                      <a:pt x="92" y="986"/>
                      <a:pt x="92" y="986"/>
                      <a:pt x="92" y="986"/>
                    </a:cubicBezTo>
                    <a:close/>
                    <a:moveTo>
                      <a:pt x="92" y="986"/>
                    </a:moveTo>
                    <a:lnTo>
                      <a:pt x="92" y="9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21893" tIns="60946" rIns="121893" bIns="60946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050" dirty="0">
                  <a:ea typeface="宋体" panose="02010600030101010101" pitchFamily="2" charset="-122"/>
                </a:endParaRPr>
              </a:p>
            </p:txBody>
          </p:sp>
          <p:grpSp>
            <p:nvGrpSpPr>
              <p:cNvPr id="33" name="Group 4700"/>
              <p:cNvGrpSpPr>
                <a:grpSpLocks noChangeAspect="1"/>
              </p:cNvGrpSpPr>
              <p:nvPr/>
            </p:nvGrpSpPr>
            <p:grpSpPr bwMode="auto">
              <a:xfrm>
                <a:off x="4136362" y="4796371"/>
                <a:ext cx="504073" cy="504203"/>
                <a:chOff x="3062288" y="3998912"/>
                <a:chExt cx="412750" cy="412750"/>
              </a:xfrm>
              <a:solidFill>
                <a:schemeClr val="bg1"/>
              </a:solidFill>
            </p:grpSpPr>
            <p:sp>
              <p:nvSpPr>
                <p:cNvPr id="60" name="Freeform 408"/>
                <p:cNvSpPr>
                  <a:spLocks noChangeArrowheads="1"/>
                </p:cNvSpPr>
                <p:nvPr/>
              </p:nvSpPr>
              <p:spPr bwMode="auto">
                <a:xfrm>
                  <a:off x="3062288" y="3998912"/>
                  <a:ext cx="328612" cy="315912"/>
                </a:xfrm>
                <a:custGeom>
                  <a:avLst/>
                  <a:gdLst>
                    <a:gd name="T0" fmla="*/ 911 w 912"/>
                    <a:gd name="T1" fmla="*/ 242 h 879"/>
                    <a:gd name="T2" fmla="*/ 594 w 912"/>
                    <a:gd name="T3" fmla="*/ 33 h 879"/>
                    <a:gd name="T4" fmla="*/ 75 w 912"/>
                    <a:gd name="T5" fmla="*/ 435 h 879"/>
                    <a:gd name="T6" fmla="*/ 242 w 912"/>
                    <a:gd name="T7" fmla="*/ 878 h 879"/>
                    <a:gd name="T8" fmla="*/ 343 w 912"/>
                    <a:gd name="T9" fmla="*/ 819 h 879"/>
                    <a:gd name="T10" fmla="*/ 911 w 912"/>
                    <a:gd name="T11" fmla="*/ 242 h 879"/>
                    <a:gd name="T12" fmla="*/ 451 w 912"/>
                    <a:gd name="T13" fmla="*/ 226 h 879"/>
                    <a:gd name="T14" fmla="*/ 577 w 912"/>
                    <a:gd name="T15" fmla="*/ 125 h 879"/>
                    <a:gd name="T16" fmla="*/ 669 w 912"/>
                    <a:gd name="T17" fmla="*/ 251 h 879"/>
                    <a:gd name="T18" fmla="*/ 543 w 912"/>
                    <a:gd name="T19" fmla="*/ 351 h 879"/>
                    <a:gd name="T20" fmla="*/ 451 w 912"/>
                    <a:gd name="T21" fmla="*/ 226 h 879"/>
                    <a:gd name="T22" fmla="*/ 226 w 912"/>
                    <a:gd name="T23" fmla="*/ 343 h 879"/>
                    <a:gd name="T24" fmla="*/ 318 w 912"/>
                    <a:gd name="T25" fmla="*/ 276 h 879"/>
                    <a:gd name="T26" fmla="*/ 385 w 912"/>
                    <a:gd name="T27" fmla="*/ 368 h 879"/>
                    <a:gd name="T28" fmla="*/ 293 w 912"/>
                    <a:gd name="T29" fmla="*/ 435 h 879"/>
                    <a:gd name="T30" fmla="*/ 226 w 912"/>
                    <a:gd name="T31" fmla="*/ 343 h 879"/>
                    <a:gd name="T32" fmla="*/ 251 w 912"/>
                    <a:gd name="T33" fmla="*/ 710 h 879"/>
                    <a:gd name="T34" fmla="*/ 176 w 912"/>
                    <a:gd name="T35" fmla="*/ 618 h 879"/>
                    <a:gd name="T36" fmla="*/ 267 w 912"/>
                    <a:gd name="T37" fmla="*/ 552 h 879"/>
                    <a:gd name="T38" fmla="*/ 343 w 912"/>
                    <a:gd name="T39" fmla="*/ 644 h 879"/>
                    <a:gd name="T40" fmla="*/ 251 w 912"/>
                    <a:gd name="T41" fmla="*/ 710 h 879"/>
                    <a:gd name="T42" fmla="*/ 251 w 912"/>
                    <a:gd name="T43" fmla="*/ 710 h 879"/>
                    <a:gd name="T44" fmla="*/ 251 w 912"/>
                    <a:gd name="T45" fmla="*/ 710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12" h="879">
                      <a:moveTo>
                        <a:pt x="911" y="242"/>
                      </a:moveTo>
                      <a:cubicBezTo>
                        <a:pt x="844" y="134"/>
                        <a:pt x="727" y="50"/>
                        <a:pt x="594" y="33"/>
                      </a:cubicBezTo>
                      <a:cubicBezTo>
                        <a:pt x="343" y="0"/>
                        <a:pt x="134" y="184"/>
                        <a:pt x="75" y="435"/>
                      </a:cubicBezTo>
                      <a:cubicBezTo>
                        <a:pt x="0" y="761"/>
                        <a:pt x="84" y="869"/>
                        <a:pt x="242" y="878"/>
                      </a:cubicBezTo>
                      <a:cubicBezTo>
                        <a:pt x="267" y="853"/>
                        <a:pt x="309" y="828"/>
                        <a:pt x="343" y="819"/>
                      </a:cubicBezTo>
                      <a:lnTo>
                        <a:pt x="911" y="242"/>
                      </a:lnTo>
                      <a:close/>
                      <a:moveTo>
                        <a:pt x="451" y="226"/>
                      </a:moveTo>
                      <a:cubicBezTo>
                        <a:pt x="460" y="167"/>
                        <a:pt x="518" y="117"/>
                        <a:pt x="577" y="125"/>
                      </a:cubicBezTo>
                      <a:cubicBezTo>
                        <a:pt x="635" y="134"/>
                        <a:pt x="677" y="192"/>
                        <a:pt x="669" y="251"/>
                      </a:cubicBezTo>
                      <a:cubicBezTo>
                        <a:pt x="660" y="317"/>
                        <a:pt x="610" y="359"/>
                        <a:pt x="543" y="351"/>
                      </a:cubicBezTo>
                      <a:cubicBezTo>
                        <a:pt x="485" y="343"/>
                        <a:pt x="443" y="284"/>
                        <a:pt x="451" y="226"/>
                      </a:cubicBezTo>
                      <a:close/>
                      <a:moveTo>
                        <a:pt x="226" y="343"/>
                      </a:moveTo>
                      <a:cubicBezTo>
                        <a:pt x="226" y="301"/>
                        <a:pt x="267" y="267"/>
                        <a:pt x="318" y="276"/>
                      </a:cubicBezTo>
                      <a:cubicBezTo>
                        <a:pt x="359" y="284"/>
                        <a:pt x="393" y="326"/>
                        <a:pt x="385" y="368"/>
                      </a:cubicBezTo>
                      <a:cubicBezTo>
                        <a:pt x="376" y="409"/>
                        <a:pt x="334" y="443"/>
                        <a:pt x="293" y="435"/>
                      </a:cubicBezTo>
                      <a:cubicBezTo>
                        <a:pt x="251" y="435"/>
                        <a:pt x="217" y="393"/>
                        <a:pt x="226" y="343"/>
                      </a:cubicBezTo>
                      <a:close/>
                      <a:moveTo>
                        <a:pt x="251" y="710"/>
                      </a:moveTo>
                      <a:cubicBezTo>
                        <a:pt x="200" y="710"/>
                        <a:pt x="167" y="669"/>
                        <a:pt x="176" y="618"/>
                      </a:cubicBezTo>
                      <a:cubicBezTo>
                        <a:pt x="184" y="577"/>
                        <a:pt x="226" y="543"/>
                        <a:pt x="267" y="552"/>
                      </a:cubicBezTo>
                      <a:cubicBezTo>
                        <a:pt x="318" y="560"/>
                        <a:pt x="343" y="602"/>
                        <a:pt x="343" y="644"/>
                      </a:cubicBezTo>
                      <a:cubicBezTo>
                        <a:pt x="334" y="685"/>
                        <a:pt x="293" y="719"/>
                        <a:pt x="251" y="710"/>
                      </a:cubicBezTo>
                      <a:close/>
                      <a:moveTo>
                        <a:pt x="251" y="710"/>
                      </a:moveTo>
                      <a:lnTo>
                        <a:pt x="251" y="7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sz="24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" name="Freeform 409"/>
                <p:cNvSpPr>
                  <a:spLocks noChangeArrowheads="1"/>
                </p:cNvSpPr>
                <p:nvPr/>
              </p:nvSpPr>
              <p:spPr bwMode="auto">
                <a:xfrm>
                  <a:off x="3270250" y="4052887"/>
                  <a:ext cx="204788" cy="223837"/>
                </a:xfrm>
                <a:custGeom>
                  <a:avLst/>
                  <a:gdLst>
                    <a:gd name="T0" fmla="*/ 142 w 569"/>
                    <a:gd name="T1" fmla="*/ 619 h 620"/>
                    <a:gd name="T2" fmla="*/ 150 w 569"/>
                    <a:gd name="T3" fmla="*/ 611 h 620"/>
                    <a:gd name="T4" fmla="*/ 568 w 569"/>
                    <a:gd name="T5" fmla="*/ 67 h 620"/>
                    <a:gd name="T6" fmla="*/ 543 w 569"/>
                    <a:gd name="T7" fmla="*/ 25 h 620"/>
                    <a:gd name="T8" fmla="*/ 493 w 569"/>
                    <a:gd name="T9" fmla="*/ 17 h 620"/>
                    <a:gd name="T10" fmla="*/ 8 w 569"/>
                    <a:gd name="T11" fmla="*/ 485 h 620"/>
                    <a:gd name="T12" fmla="*/ 0 w 569"/>
                    <a:gd name="T13" fmla="*/ 494 h 620"/>
                    <a:gd name="T14" fmla="*/ 142 w 569"/>
                    <a:gd name="T15" fmla="*/ 619 h 620"/>
                    <a:gd name="T16" fmla="*/ 142 w 569"/>
                    <a:gd name="T17" fmla="*/ 619 h 620"/>
                    <a:gd name="T18" fmla="*/ 142 w 569"/>
                    <a:gd name="T19" fmla="*/ 619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9" h="620">
                      <a:moveTo>
                        <a:pt x="142" y="619"/>
                      </a:moveTo>
                      <a:cubicBezTo>
                        <a:pt x="150" y="611"/>
                        <a:pt x="150" y="611"/>
                        <a:pt x="150" y="611"/>
                      </a:cubicBezTo>
                      <a:cubicBezTo>
                        <a:pt x="568" y="67"/>
                        <a:pt x="568" y="67"/>
                        <a:pt x="568" y="67"/>
                      </a:cubicBezTo>
                      <a:cubicBezTo>
                        <a:pt x="568" y="59"/>
                        <a:pt x="560" y="42"/>
                        <a:pt x="543" y="25"/>
                      </a:cubicBezTo>
                      <a:cubicBezTo>
                        <a:pt x="518" y="0"/>
                        <a:pt x="493" y="17"/>
                        <a:pt x="493" y="17"/>
                      </a:cubicBezTo>
                      <a:cubicBezTo>
                        <a:pt x="8" y="485"/>
                        <a:pt x="8" y="485"/>
                        <a:pt x="8" y="485"/>
                      </a:cubicBezTo>
                      <a:cubicBezTo>
                        <a:pt x="0" y="494"/>
                        <a:pt x="0" y="494"/>
                        <a:pt x="0" y="494"/>
                      </a:cubicBezTo>
                      <a:lnTo>
                        <a:pt x="142" y="619"/>
                      </a:lnTo>
                      <a:close/>
                      <a:moveTo>
                        <a:pt x="142" y="619"/>
                      </a:moveTo>
                      <a:lnTo>
                        <a:pt x="142" y="6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sz="24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" name="Freeform 410"/>
                <p:cNvSpPr>
                  <a:spLocks noChangeArrowheads="1"/>
                </p:cNvSpPr>
                <p:nvPr/>
              </p:nvSpPr>
              <p:spPr bwMode="auto">
                <a:xfrm>
                  <a:off x="3209925" y="4241799"/>
                  <a:ext cx="103188" cy="103188"/>
                </a:xfrm>
                <a:custGeom>
                  <a:avLst/>
                  <a:gdLst>
                    <a:gd name="T0" fmla="*/ 143 w 286"/>
                    <a:gd name="T1" fmla="*/ 284 h 285"/>
                    <a:gd name="T2" fmla="*/ 151 w 286"/>
                    <a:gd name="T3" fmla="*/ 268 h 285"/>
                    <a:gd name="T4" fmla="*/ 285 w 286"/>
                    <a:gd name="T5" fmla="*/ 125 h 285"/>
                    <a:gd name="T6" fmla="*/ 143 w 286"/>
                    <a:gd name="T7" fmla="*/ 0 h 285"/>
                    <a:gd name="T8" fmla="*/ 9 w 286"/>
                    <a:gd name="T9" fmla="*/ 142 h 285"/>
                    <a:gd name="T10" fmla="*/ 0 w 286"/>
                    <a:gd name="T11" fmla="*/ 151 h 285"/>
                    <a:gd name="T12" fmla="*/ 143 w 286"/>
                    <a:gd name="T13" fmla="*/ 284 h 285"/>
                    <a:gd name="T14" fmla="*/ 59 w 286"/>
                    <a:gd name="T15" fmla="*/ 134 h 285"/>
                    <a:gd name="T16" fmla="*/ 126 w 286"/>
                    <a:gd name="T17" fmla="*/ 59 h 285"/>
                    <a:gd name="T18" fmla="*/ 151 w 286"/>
                    <a:gd name="T19" fmla="*/ 59 h 285"/>
                    <a:gd name="T20" fmla="*/ 159 w 286"/>
                    <a:gd name="T21" fmla="*/ 67 h 285"/>
                    <a:gd name="T22" fmla="*/ 159 w 286"/>
                    <a:gd name="T23" fmla="*/ 75 h 285"/>
                    <a:gd name="T24" fmla="*/ 159 w 286"/>
                    <a:gd name="T25" fmla="*/ 92 h 285"/>
                    <a:gd name="T26" fmla="*/ 92 w 286"/>
                    <a:gd name="T27" fmla="*/ 159 h 285"/>
                    <a:gd name="T28" fmla="*/ 68 w 286"/>
                    <a:gd name="T29" fmla="*/ 167 h 285"/>
                    <a:gd name="T30" fmla="*/ 59 w 286"/>
                    <a:gd name="T31" fmla="*/ 159 h 285"/>
                    <a:gd name="T32" fmla="*/ 59 w 286"/>
                    <a:gd name="T33" fmla="*/ 142 h 285"/>
                    <a:gd name="T34" fmla="*/ 59 w 286"/>
                    <a:gd name="T35" fmla="*/ 134 h 285"/>
                    <a:gd name="T36" fmla="*/ 59 w 286"/>
                    <a:gd name="T37" fmla="*/ 134 h 285"/>
                    <a:gd name="T38" fmla="*/ 59 w 286"/>
                    <a:gd name="T39" fmla="*/ 134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86" h="285">
                      <a:moveTo>
                        <a:pt x="143" y="284"/>
                      </a:moveTo>
                      <a:cubicBezTo>
                        <a:pt x="151" y="268"/>
                        <a:pt x="151" y="268"/>
                        <a:pt x="151" y="268"/>
                      </a:cubicBezTo>
                      <a:cubicBezTo>
                        <a:pt x="285" y="125"/>
                        <a:pt x="285" y="125"/>
                        <a:pt x="285" y="125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9" y="142"/>
                        <a:pt x="9" y="142"/>
                        <a:pt x="9" y="142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lnTo>
                        <a:pt x="143" y="284"/>
                      </a:lnTo>
                      <a:close/>
                      <a:moveTo>
                        <a:pt x="59" y="134"/>
                      </a:moveTo>
                      <a:cubicBezTo>
                        <a:pt x="126" y="59"/>
                        <a:pt x="126" y="59"/>
                        <a:pt x="126" y="59"/>
                      </a:cubicBezTo>
                      <a:cubicBezTo>
                        <a:pt x="134" y="50"/>
                        <a:pt x="143" y="50"/>
                        <a:pt x="151" y="59"/>
                      </a:cubicBezTo>
                      <a:cubicBezTo>
                        <a:pt x="159" y="67"/>
                        <a:pt x="159" y="67"/>
                        <a:pt x="159" y="67"/>
                      </a:cubicBezTo>
                      <a:lnTo>
                        <a:pt x="159" y="75"/>
                      </a:lnTo>
                      <a:cubicBezTo>
                        <a:pt x="159" y="84"/>
                        <a:pt x="159" y="84"/>
                        <a:pt x="159" y="92"/>
                      </a:cubicBezTo>
                      <a:cubicBezTo>
                        <a:pt x="92" y="159"/>
                        <a:pt x="92" y="159"/>
                        <a:pt x="92" y="159"/>
                      </a:cubicBezTo>
                      <a:cubicBezTo>
                        <a:pt x="84" y="167"/>
                        <a:pt x="76" y="167"/>
                        <a:pt x="68" y="167"/>
                      </a:cubicBezTo>
                      <a:cubicBezTo>
                        <a:pt x="59" y="159"/>
                        <a:pt x="59" y="159"/>
                        <a:pt x="59" y="159"/>
                      </a:cubicBezTo>
                      <a:cubicBezTo>
                        <a:pt x="59" y="151"/>
                        <a:pt x="59" y="151"/>
                        <a:pt x="59" y="142"/>
                      </a:cubicBezTo>
                      <a:lnTo>
                        <a:pt x="59" y="134"/>
                      </a:lnTo>
                      <a:close/>
                      <a:moveTo>
                        <a:pt x="59" y="134"/>
                      </a:moveTo>
                      <a:lnTo>
                        <a:pt x="59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sz="24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" name="Freeform 411"/>
                <p:cNvSpPr>
                  <a:spLocks noChangeArrowheads="1"/>
                </p:cNvSpPr>
                <p:nvPr/>
              </p:nvSpPr>
              <p:spPr bwMode="auto">
                <a:xfrm>
                  <a:off x="3122613" y="4308474"/>
                  <a:ext cx="127000" cy="103188"/>
                </a:xfrm>
                <a:custGeom>
                  <a:avLst/>
                  <a:gdLst>
                    <a:gd name="T0" fmla="*/ 343 w 352"/>
                    <a:gd name="T1" fmla="*/ 134 h 285"/>
                    <a:gd name="T2" fmla="*/ 351 w 352"/>
                    <a:gd name="T3" fmla="*/ 125 h 285"/>
                    <a:gd name="T4" fmla="*/ 218 w 352"/>
                    <a:gd name="T5" fmla="*/ 0 h 285"/>
                    <a:gd name="T6" fmla="*/ 209 w 352"/>
                    <a:gd name="T7" fmla="*/ 8 h 285"/>
                    <a:gd name="T8" fmla="*/ 100 w 352"/>
                    <a:gd name="T9" fmla="*/ 276 h 285"/>
                    <a:gd name="T10" fmla="*/ 126 w 352"/>
                    <a:gd name="T11" fmla="*/ 276 h 285"/>
                    <a:gd name="T12" fmla="*/ 134 w 352"/>
                    <a:gd name="T13" fmla="*/ 268 h 285"/>
                    <a:gd name="T14" fmla="*/ 159 w 352"/>
                    <a:gd name="T15" fmla="*/ 217 h 285"/>
                    <a:gd name="T16" fmla="*/ 343 w 352"/>
                    <a:gd name="T17" fmla="*/ 134 h 285"/>
                    <a:gd name="T18" fmla="*/ 218 w 352"/>
                    <a:gd name="T19" fmla="*/ 167 h 285"/>
                    <a:gd name="T20" fmla="*/ 142 w 352"/>
                    <a:gd name="T21" fmla="*/ 192 h 285"/>
                    <a:gd name="T22" fmla="*/ 126 w 352"/>
                    <a:gd name="T23" fmla="*/ 201 h 285"/>
                    <a:gd name="T24" fmla="*/ 109 w 352"/>
                    <a:gd name="T25" fmla="*/ 209 h 285"/>
                    <a:gd name="T26" fmla="*/ 100 w 352"/>
                    <a:gd name="T27" fmla="*/ 201 h 285"/>
                    <a:gd name="T28" fmla="*/ 100 w 352"/>
                    <a:gd name="T29" fmla="*/ 142 h 285"/>
                    <a:gd name="T30" fmla="*/ 109 w 352"/>
                    <a:gd name="T31" fmla="*/ 109 h 285"/>
                    <a:gd name="T32" fmla="*/ 209 w 352"/>
                    <a:gd name="T33" fmla="*/ 150 h 285"/>
                    <a:gd name="T34" fmla="*/ 284 w 352"/>
                    <a:gd name="T35" fmla="*/ 150 h 285"/>
                    <a:gd name="T36" fmla="*/ 218 w 352"/>
                    <a:gd name="T37" fmla="*/ 167 h 285"/>
                    <a:gd name="T38" fmla="*/ 218 w 352"/>
                    <a:gd name="T39" fmla="*/ 167 h 285"/>
                    <a:gd name="T40" fmla="*/ 218 w 352"/>
                    <a:gd name="T41" fmla="*/ 167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2" h="285">
                      <a:moveTo>
                        <a:pt x="343" y="134"/>
                      </a:moveTo>
                      <a:lnTo>
                        <a:pt x="351" y="125"/>
                      </a:ln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18" y="0"/>
                        <a:pt x="209" y="0"/>
                        <a:pt x="209" y="8"/>
                      </a:cubicBezTo>
                      <a:cubicBezTo>
                        <a:pt x="100" y="34"/>
                        <a:pt x="0" y="142"/>
                        <a:pt x="100" y="276"/>
                      </a:cubicBezTo>
                      <a:cubicBezTo>
                        <a:pt x="109" y="276"/>
                        <a:pt x="117" y="284"/>
                        <a:pt x="126" y="276"/>
                      </a:cubicBezTo>
                      <a:cubicBezTo>
                        <a:pt x="134" y="276"/>
                        <a:pt x="134" y="276"/>
                        <a:pt x="134" y="268"/>
                      </a:cubicBezTo>
                      <a:cubicBezTo>
                        <a:pt x="142" y="251"/>
                        <a:pt x="151" y="226"/>
                        <a:pt x="159" y="217"/>
                      </a:cubicBezTo>
                      <a:cubicBezTo>
                        <a:pt x="192" y="184"/>
                        <a:pt x="284" y="234"/>
                        <a:pt x="343" y="134"/>
                      </a:cubicBezTo>
                      <a:close/>
                      <a:moveTo>
                        <a:pt x="218" y="167"/>
                      </a:moveTo>
                      <a:cubicBezTo>
                        <a:pt x="184" y="167"/>
                        <a:pt x="159" y="167"/>
                        <a:pt x="142" y="192"/>
                      </a:cubicBezTo>
                      <a:cubicBezTo>
                        <a:pt x="134" y="192"/>
                        <a:pt x="134" y="201"/>
                        <a:pt x="126" y="201"/>
                      </a:cubicBezTo>
                      <a:cubicBezTo>
                        <a:pt x="126" y="209"/>
                        <a:pt x="117" y="209"/>
                        <a:pt x="109" y="209"/>
                      </a:cubicBezTo>
                      <a:lnTo>
                        <a:pt x="100" y="201"/>
                      </a:lnTo>
                      <a:cubicBezTo>
                        <a:pt x="92" y="176"/>
                        <a:pt x="92" y="159"/>
                        <a:pt x="100" y="142"/>
                      </a:cubicBezTo>
                      <a:cubicBezTo>
                        <a:pt x="100" y="125"/>
                        <a:pt x="109" y="117"/>
                        <a:pt x="109" y="109"/>
                      </a:cubicBezTo>
                      <a:cubicBezTo>
                        <a:pt x="142" y="134"/>
                        <a:pt x="167" y="150"/>
                        <a:pt x="209" y="150"/>
                      </a:cubicBezTo>
                      <a:cubicBezTo>
                        <a:pt x="234" y="142"/>
                        <a:pt x="259" y="150"/>
                        <a:pt x="284" y="150"/>
                      </a:cubicBezTo>
                      <a:cubicBezTo>
                        <a:pt x="259" y="167"/>
                        <a:pt x="234" y="167"/>
                        <a:pt x="218" y="167"/>
                      </a:cubicBezTo>
                      <a:close/>
                      <a:moveTo>
                        <a:pt x="218" y="167"/>
                      </a:moveTo>
                      <a:lnTo>
                        <a:pt x="218" y="1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sz="2400" dirty="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4" name="AutoShape 125"/>
              <p:cNvSpPr>
                <a:spLocks noChangeAspect="1"/>
              </p:cNvSpPr>
              <p:nvPr/>
            </p:nvSpPr>
            <p:spPr bwMode="auto">
              <a:xfrm>
                <a:off x="7832036" y="3382793"/>
                <a:ext cx="516230" cy="514299"/>
              </a:xfrm>
              <a:custGeom>
                <a:avLst/>
                <a:gdLst>
                  <a:gd name="T0" fmla="+- 0 10797 26"/>
                  <a:gd name="T1" fmla="*/ T0 w 21542"/>
                  <a:gd name="T2" fmla="*/ 10800 h 21600"/>
                  <a:gd name="T3" fmla="+- 0 10797 26"/>
                  <a:gd name="T4" fmla="*/ T3 w 21542"/>
                  <a:gd name="T5" fmla="*/ 10800 h 21600"/>
                  <a:gd name="T6" fmla="+- 0 10797 26"/>
                  <a:gd name="T7" fmla="*/ T6 w 21542"/>
                  <a:gd name="T8" fmla="*/ 10800 h 21600"/>
                  <a:gd name="T9" fmla="+- 0 10797 26"/>
                  <a:gd name="T10" fmla="*/ T9 w 2154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3765">
                  <a:defRPr/>
                </a:pPr>
                <a:endParaRPr lang="es-ES" sz="6600" dirty="0">
                  <a:solidFill>
                    <a:srgbClr val="44CEB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35" name="Freeform 105"/>
              <p:cNvSpPr>
                <a:spLocks noChangeAspect="1" noChangeArrowheads="1"/>
              </p:cNvSpPr>
              <p:nvPr/>
            </p:nvSpPr>
            <p:spPr bwMode="auto">
              <a:xfrm>
                <a:off x="7862032" y="2057097"/>
                <a:ext cx="445665" cy="394124"/>
              </a:xfrm>
              <a:custGeom>
                <a:avLst/>
                <a:gdLst>
                  <a:gd name="connsiteX0" fmla="*/ 358785 w 512434"/>
                  <a:gd name="connsiteY0" fmla="*/ 409158 h 453171"/>
                  <a:gd name="connsiteX1" fmla="*/ 345300 w 512434"/>
                  <a:gd name="connsiteY1" fmla="*/ 425866 h 453171"/>
                  <a:gd name="connsiteX2" fmla="*/ 358785 w 512434"/>
                  <a:gd name="connsiteY2" fmla="*/ 439722 h 453171"/>
                  <a:gd name="connsiteX3" fmla="*/ 372270 w 512434"/>
                  <a:gd name="connsiteY3" fmla="*/ 425866 h 453171"/>
                  <a:gd name="connsiteX4" fmla="*/ 358785 w 512434"/>
                  <a:gd name="connsiteY4" fmla="*/ 409158 h 453171"/>
                  <a:gd name="connsiteX5" fmla="*/ 151153 w 512434"/>
                  <a:gd name="connsiteY5" fmla="*/ 300585 h 453171"/>
                  <a:gd name="connsiteX6" fmla="*/ 195731 w 512434"/>
                  <a:gd name="connsiteY6" fmla="*/ 300585 h 453171"/>
                  <a:gd name="connsiteX7" fmla="*/ 195731 w 512434"/>
                  <a:gd name="connsiteY7" fmla="*/ 345175 h 453171"/>
                  <a:gd name="connsiteX8" fmla="*/ 151153 w 512434"/>
                  <a:gd name="connsiteY8" fmla="*/ 345175 h 453171"/>
                  <a:gd name="connsiteX9" fmla="*/ 71978 w 512434"/>
                  <a:gd name="connsiteY9" fmla="*/ 300585 h 453171"/>
                  <a:gd name="connsiteX10" fmla="*/ 120152 w 512434"/>
                  <a:gd name="connsiteY10" fmla="*/ 300585 h 453171"/>
                  <a:gd name="connsiteX11" fmla="*/ 120152 w 512434"/>
                  <a:gd name="connsiteY11" fmla="*/ 345175 h 453171"/>
                  <a:gd name="connsiteX12" fmla="*/ 71978 w 512434"/>
                  <a:gd name="connsiteY12" fmla="*/ 345175 h 453171"/>
                  <a:gd name="connsiteX13" fmla="*/ 481786 w 512434"/>
                  <a:gd name="connsiteY13" fmla="*/ 286492 h 453171"/>
                  <a:gd name="connsiteX14" fmla="*/ 468300 w 512434"/>
                  <a:gd name="connsiteY14" fmla="*/ 299940 h 453171"/>
                  <a:gd name="connsiteX15" fmla="*/ 481786 w 512434"/>
                  <a:gd name="connsiteY15" fmla="*/ 313389 h 453171"/>
                  <a:gd name="connsiteX16" fmla="*/ 498948 w 512434"/>
                  <a:gd name="connsiteY16" fmla="*/ 299940 h 453171"/>
                  <a:gd name="connsiteX17" fmla="*/ 481786 w 512434"/>
                  <a:gd name="connsiteY17" fmla="*/ 286492 h 453171"/>
                  <a:gd name="connsiteX18" fmla="*/ 235785 w 512434"/>
                  <a:gd name="connsiteY18" fmla="*/ 286492 h 453171"/>
                  <a:gd name="connsiteX19" fmla="*/ 222300 w 512434"/>
                  <a:gd name="connsiteY19" fmla="*/ 299940 h 453171"/>
                  <a:gd name="connsiteX20" fmla="*/ 235785 w 512434"/>
                  <a:gd name="connsiteY20" fmla="*/ 313389 h 453171"/>
                  <a:gd name="connsiteX21" fmla="*/ 249270 w 512434"/>
                  <a:gd name="connsiteY21" fmla="*/ 299940 h 453171"/>
                  <a:gd name="connsiteX22" fmla="*/ 235785 w 512434"/>
                  <a:gd name="connsiteY22" fmla="*/ 286492 h 453171"/>
                  <a:gd name="connsiteX23" fmla="*/ 151153 w 512434"/>
                  <a:gd name="connsiteY23" fmla="*/ 228588 h 453171"/>
                  <a:gd name="connsiteX24" fmla="*/ 195731 w 512434"/>
                  <a:gd name="connsiteY24" fmla="*/ 228588 h 453171"/>
                  <a:gd name="connsiteX25" fmla="*/ 195731 w 512434"/>
                  <a:gd name="connsiteY25" fmla="*/ 273178 h 453171"/>
                  <a:gd name="connsiteX26" fmla="*/ 151153 w 512434"/>
                  <a:gd name="connsiteY26" fmla="*/ 273178 h 453171"/>
                  <a:gd name="connsiteX27" fmla="*/ 71978 w 512434"/>
                  <a:gd name="connsiteY27" fmla="*/ 228588 h 453171"/>
                  <a:gd name="connsiteX28" fmla="*/ 120152 w 512434"/>
                  <a:gd name="connsiteY28" fmla="*/ 228588 h 453171"/>
                  <a:gd name="connsiteX29" fmla="*/ 120152 w 512434"/>
                  <a:gd name="connsiteY29" fmla="*/ 273178 h 453171"/>
                  <a:gd name="connsiteX30" fmla="*/ 71978 w 512434"/>
                  <a:gd name="connsiteY30" fmla="*/ 273178 h 453171"/>
                  <a:gd name="connsiteX31" fmla="*/ 427028 w 512434"/>
                  <a:gd name="connsiteY31" fmla="*/ 221695 h 453171"/>
                  <a:gd name="connsiteX32" fmla="*/ 372270 w 512434"/>
                  <a:gd name="connsiteY32" fmla="*/ 275896 h 453171"/>
                  <a:gd name="connsiteX33" fmla="*/ 358785 w 512434"/>
                  <a:gd name="connsiteY33" fmla="*/ 272636 h 453171"/>
                  <a:gd name="connsiteX34" fmla="*/ 341622 w 512434"/>
                  <a:gd name="connsiteY34" fmla="*/ 279564 h 453171"/>
                  <a:gd name="connsiteX35" fmla="*/ 283596 w 512434"/>
                  <a:gd name="connsiteY35" fmla="*/ 238404 h 453171"/>
                  <a:gd name="connsiteX36" fmla="*/ 266433 w 512434"/>
                  <a:gd name="connsiteY36" fmla="*/ 238404 h 453171"/>
                  <a:gd name="connsiteX37" fmla="*/ 270111 w 512434"/>
                  <a:gd name="connsiteY37" fmla="*/ 255520 h 453171"/>
                  <a:gd name="connsiteX38" fmla="*/ 331406 w 512434"/>
                  <a:gd name="connsiteY38" fmla="*/ 303200 h 453171"/>
                  <a:gd name="connsiteX39" fmla="*/ 358785 w 512434"/>
                  <a:gd name="connsiteY39" fmla="*/ 327245 h 453171"/>
                  <a:gd name="connsiteX40" fmla="*/ 386164 w 512434"/>
                  <a:gd name="connsiteY40" fmla="*/ 299940 h 453171"/>
                  <a:gd name="connsiteX41" fmla="*/ 386164 w 512434"/>
                  <a:gd name="connsiteY41" fmla="*/ 296680 h 453171"/>
                  <a:gd name="connsiteX42" fmla="*/ 444191 w 512434"/>
                  <a:gd name="connsiteY42" fmla="*/ 238404 h 453171"/>
                  <a:gd name="connsiteX43" fmla="*/ 444191 w 512434"/>
                  <a:gd name="connsiteY43" fmla="*/ 221695 h 453171"/>
                  <a:gd name="connsiteX44" fmla="*/ 427028 w 512434"/>
                  <a:gd name="connsiteY44" fmla="*/ 221695 h 453171"/>
                  <a:gd name="connsiteX45" fmla="*/ 358785 w 512434"/>
                  <a:gd name="connsiteY45" fmla="*/ 163826 h 453171"/>
                  <a:gd name="connsiteX46" fmla="*/ 345300 w 512434"/>
                  <a:gd name="connsiteY46" fmla="*/ 177274 h 453171"/>
                  <a:gd name="connsiteX47" fmla="*/ 358785 w 512434"/>
                  <a:gd name="connsiteY47" fmla="*/ 190723 h 453171"/>
                  <a:gd name="connsiteX48" fmla="*/ 372270 w 512434"/>
                  <a:gd name="connsiteY48" fmla="*/ 177274 h 453171"/>
                  <a:gd name="connsiteX49" fmla="*/ 358785 w 512434"/>
                  <a:gd name="connsiteY49" fmla="*/ 163826 h 453171"/>
                  <a:gd name="connsiteX50" fmla="*/ 151153 w 512434"/>
                  <a:gd name="connsiteY50" fmla="*/ 156592 h 453171"/>
                  <a:gd name="connsiteX51" fmla="*/ 195731 w 512434"/>
                  <a:gd name="connsiteY51" fmla="*/ 156592 h 453171"/>
                  <a:gd name="connsiteX52" fmla="*/ 195731 w 512434"/>
                  <a:gd name="connsiteY52" fmla="*/ 201182 h 453171"/>
                  <a:gd name="connsiteX53" fmla="*/ 151153 w 512434"/>
                  <a:gd name="connsiteY53" fmla="*/ 201182 h 453171"/>
                  <a:gd name="connsiteX54" fmla="*/ 37595 w 512434"/>
                  <a:gd name="connsiteY54" fmla="*/ 102289 h 453171"/>
                  <a:gd name="connsiteX55" fmla="*/ 37595 w 512434"/>
                  <a:gd name="connsiteY55" fmla="*/ 374925 h 453171"/>
                  <a:gd name="connsiteX56" fmla="*/ 228838 w 512434"/>
                  <a:gd name="connsiteY56" fmla="*/ 374925 h 453171"/>
                  <a:gd name="connsiteX57" fmla="*/ 208406 w 512434"/>
                  <a:gd name="connsiteY57" fmla="*/ 299940 h 453171"/>
                  <a:gd name="connsiteX58" fmla="*/ 246001 w 512434"/>
                  <a:gd name="connsiteY58" fmla="*/ 201318 h 453171"/>
                  <a:gd name="connsiteX59" fmla="*/ 225569 w 512434"/>
                  <a:gd name="connsiteY59" fmla="*/ 201318 h 453171"/>
                  <a:gd name="connsiteX60" fmla="*/ 225569 w 512434"/>
                  <a:gd name="connsiteY60" fmla="*/ 156898 h 453171"/>
                  <a:gd name="connsiteX61" fmla="*/ 270111 w 512434"/>
                  <a:gd name="connsiteY61" fmla="*/ 156898 h 453171"/>
                  <a:gd name="connsiteX62" fmla="*/ 270111 w 512434"/>
                  <a:gd name="connsiteY62" fmla="*/ 177274 h 453171"/>
                  <a:gd name="connsiteX63" fmla="*/ 358785 w 512434"/>
                  <a:gd name="connsiteY63" fmla="*/ 149970 h 453171"/>
                  <a:gd name="connsiteX64" fmla="*/ 382895 w 512434"/>
                  <a:gd name="connsiteY64" fmla="*/ 149970 h 453171"/>
                  <a:gd name="connsiteX65" fmla="*/ 382895 w 512434"/>
                  <a:gd name="connsiteY65" fmla="*/ 102289 h 453171"/>
                  <a:gd name="connsiteX66" fmla="*/ 37595 w 512434"/>
                  <a:gd name="connsiteY66" fmla="*/ 102289 h 453171"/>
                  <a:gd name="connsiteX67" fmla="*/ 136894 w 512434"/>
                  <a:gd name="connsiteY67" fmla="*/ 30564 h 453171"/>
                  <a:gd name="connsiteX68" fmla="*/ 136894 w 512434"/>
                  <a:gd name="connsiteY68" fmla="*/ 68057 h 453171"/>
                  <a:gd name="connsiteX69" fmla="*/ 283596 w 512434"/>
                  <a:gd name="connsiteY69" fmla="*/ 68057 h 453171"/>
                  <a:gd name="connsiteX70" fmla="*/ 283596 w 512434"/>
                  <a:gd name="connsiteY70" fmla="*/ 30564 h 453171"/>
                  <a:gd name="connsiteX71" fmla="*/ 136894 w 512434"/>
                  <a:gd name="connsiteY71" fmla="*/ 30564 h 453171"/>
                  <a:gd name="connsiteX72" fmla="*/ 30648 w 512434"/>
                  <a:gd name="connsiteY72" fmla="*/ 0 h 453171"/>
                  <a:gd name="connsiteX73" fmla="*/ 389433 w 512434"/>
                  <a:gd name="connsiteY73" fmla="*/ 0 h 453171"/>
                  <a:gd name="connsiteX74" fmla="*/ 420490 w 512434"/>
                  <a:gd name="connsiteY74" fmla="*/ 30564 h 453171"/>
                  <a:gd name="connsiteX75" fmla="*/ 420490 w 512434"/>
                  <a:gd name="connsiteY75" fmla="*/ 163826 h 453171"/>
                  <a:gd name="connsiteX76" fmla="*/ 512434 w 512434"/>
                  <a:gd name="connsiteY76" fmla="*/ 299940 h 453171"/>
                  <a:gd name="connsiteX77" fmla="*/ 358785 w 512434"/>
                  <a:gd name="connsiteY77" fmla="*/ 453171 h 453171"/>
                  <a:gd name="connsiteX78" fmla="*/ 263164 w 512434"/>
                  <a:gd name="connsiteY78" fmla="*/ 419346 h 453171"/>
                  <a:gd name="connsiteX79" fmla="*/ 30648 w 512434"/>
                  <a:gd name="connsiteY79" fmla="*/ 419346 h 453171"/>
                  <a:gd name="connsiteX80" fmla="*/ 0 w 512434"/>
                  <a:gd name="connsiteY80" fmla="*/ 388374 h 453171"/>
                  <a:gd name="connsiteX81" fmla="*/ 0 w 512434"/>
                  <a:gd name="connsiteY81" fmla="*/ 30564 h 453171"/>
                  <a:gd name="connsiteX82" fmla="*/ 30648 w 512434"/>
                  <a:gd name="connsiteY82" fmla="*/ 0 h 4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512434" h="453171">
                    <a:moveTo>
                      <a:pt x="358785" y="409158"/>
                    </a:moveTo>
                    <a:cubicBezTo>
                      <a:pt x="351838" y="409158"/>
                      <a:pt x="345300" y="415678"/>
                      <a:pt x="345300" y="425866"/>
                    </a:cubicBezTo>
                    <a:cubicBezTo>
                      <a:pt x="345300" y="432794"/>
                      <a:pt x="351838" y="439722"/>
                      <a:pt x="358785" y="439722"/>
                    </a:cubicBezTo>
                    <a:cubicBezTo>
                      <a:pt x="365732" y="439722"/>
                      <a:pt x="372270" y="432794"/>
                      <a:pt x="372270" y="425866"/>
                    </a:cubicBezTo>
                    <a:cubicBezTo>
                      <a:pt x="372270" y="415678"/>
                      <a:pt x="365732" y="409158"/>
                      <a:pt x="358785" y="409158"/>
                    </a:cubicBezTo>
                    <a:close/>
                    <a:moveTo>
                      <a:pt x="151153" y="300585"/>
                    </a:moveTo>
                    <a:lnTo>
                      <a:pt x="195731" y="300585"/>
                    </a:lnTo>
                    <a:lnTo>
                      <a:pt x="195731" y="345175"/>
                    </a:lnTo>
                    <a:lnTo>
                      <a:pt x="151153" y="345175"/>
                    </a:lnTo>
                    <a:close/>
                    <a:moveTo>
                      <a:pt x="71978" y="300585"/>
                    </a:moveTo>
                    <a:lnTo>
                      <a:pt x="120152" y="300585"/>
                    </a:lnTo>
                    <a:lnTo>
                      <a:pt x="120152" y="345175"/>
                    </a:lnTo>
                    <a:lnTo>
                      <a:pt x="71978" y="345175"/>
                    </a:lnTo>
                    <a:close/>
                    <a:moveTo>
                      <a:pt x="481786" y="286492"/>
                    </a:moveTo>
                    <a:cubicBezTo>
                      <a:pt x="474839" y="286492"/>
                      <a:pt x="468300" y="293012"/>
                      <a:pt x="468300" y="299940"/>
                    </a:cubicBezTo>
                    <a:cubicBezTo>
                      <a:pt x="468300" y="310128"/>
                      <a:pt x="474839" y="313389"/>
                      <a:pt x="481786" y="313389"/>
                    </a:cubicBezTo>
                    <a:cubicBezTo>
                      <a:pt x="492002" y="313389"/>
                      <a:pt x="498948" y="310128"/>
                      <a:pt x="498948" y="299940"/>
                    </a:cubicBezTo>
                    <a:cubicBezTo>
                      <a:pt x="498948" y="293012"/>
                      <a:pt x="492002" y="286492"/>
                      <a:pt x="481786" y="286492"/>
                    </a:cubicBezTo>
                    <a:close/>
                    <a:moveTo>
                      <a:pt x="235785" y="286492"/>
                    </a:moveTo>
                    <a:cubicBezTo>
                      <a:pt x="228838" y="286492"/>
                      <a:pt x="222300" y="293012"/>
                      <a:pt x="222300" y="299940"/>
                    </a:cubicBezTo>
                    <a:cubicBezTo>
                      <a:pt x="222300" y="310128"/>
                      <a:pt x="228838" y="313389"/>
                      <a:pt x="235785" y="313389"/>
                    </a:cubicBezTo>
                    <a:cubicBezTo>
                      <a:pt x="242732" y="313389"/>
                      <a:pt x="249270" y="310128"/>
                      <a:pt x="249270" y="299940"/>
                    </a:cubicBezTo>
                    <a:cubicBezTo>
                      <a:pt x="249270" y="293012"/>
                      <a:pt x="242732" y="286492"/>
                      <a:pt x="235785" y="286492"/>
                    </a:cubicBezTo>
                    <a:close/>
                    <a:moveTo>
                      <a:pt x="151153" y="228588"/>
                    </a:moveTo>
                    <a:lnTo>
                      <a:pt x="195731" y="228588"/>
                    </a:lnTo>
                    <a:lnTo>
                      <a:pt x="195731" y="273178"/>
                    </a:lnTo>
                    <a:lnTo>
                      <a:pt x="151153" y="273178"/>
                    </a:lnTo>
                    <a:close/>
                    <a:moveTo>
                      <a:pt x="71978" y="228588"/>
                    </a:moveTo>
                    <a:lnTo>
                      <a:pt x="120152" y="228588"/>
                    </a:lnTo>
                    <a:lnTo>
                      <a:pt x="120152" y="273178"/>
                    </a:lnTo>
                    <a:lnTo>
                      <a:pt x="71978" y="273178"/>
                    </a:lnTo>
                    <a:close/>
                    <a:moveTo>
                      <a:pt x="427028" y="221695"/>
                    </a:moveTo>
                    <a:cubicBezTo>
                      <a:pt x="427028" y="221695"/>
                      <a:pt x="427028" y="221695"/>
                      <a:pt x="372270" y="275896"/>
                    </a:cubicBezTo>
                    <a:cubicBezTo>
                      <a:pt x="369001" y="275896"/>
                      <a:pt x="365732" y="272636"/>
                      <a:pt x="358785" y="272636"/>
                    </a:cubicBezTo>
                    <a:cubicBezTo>
                      <a:pt x="351838" y="272636"/>
                      <a:pt x="345300" y="275896"/>
                      <a:pt x="341622" y="279564"/>
                    </a:cubicBezTo>
                    <a:cubicBezTo>
                      <a:pt x="341622" y="279564"/>
                      <a:pt x="341622" y="279564"/>
                      <a:pt x="283596" y="238404"/>
                    </a:cubicBezTo>
                    <a:cubicBezTo>
                      <a:pt x="280327" y="231883"/>
                      <a:pt x="270111" y="235143"/>
                      <a:pt x="266433" y="238404"/>
                    </a:cubicBezTo>
                    <a:cubicBezTo>
                      <a:pt x="263164" y="242071"/>
                      <a:pt x="266433" y="252260"/>
                      <a:pt x="270111" y="255520"/>
                    </a:cubicBezTo>
                    <a:cubicBezTo>
                      <a:pt x="270111" y="255520"/>
                      <a:pt x="270111" y="255520"/>
                      <a:pt x="331406" y="303200"/>
                    </a:cubicBezTo>
                    <a:cubicBezTo>
                      <a:pt x="331406" y="317056"/>
                      <a:pt x="345300" y="327245"/>
                      <a:pt x="358785" y="327245"/>
                    </a:cubicBezTo>
                    <a:cubicBezTo>
                      <a:pt x="375948" y="327245"/>
                      <a:pt x="386164" y="317056"/>
                      <a:pt x="386164" y="299940"/>
                    </a:cubicBezTo>
                    <a:lnTo>
                      <a:pt x="386164" y="296680"/>
                    </a:lnTo>
                    <a:cubicBezTo>
                      <a:pt x="386164" y="296680"/>
                      <a:pt x="386164" y="296680"/>
                      <a:pt x="444191" y="238404"/>
                    </a:cubicBezTo>
                    <a:cubicBezTo>
                      <a:pt x="447869" y="231883"/>
                      <a:pt x="451138" y="224955"/>
                      <a:pt x="444191" y="221695"/>
                    </a:cubicBezTo>
                    <a:cubicBezTo>
                      <a:pt x="440922" y="218027"/>
                      <a:pt x="433975" y="218027"/>
                      <a:pt x="427028" y="221695"/>
                    </a:cubicBezTo>
                    <a:close/>
                    <a:moveTo>
                      <a:pt x="358785" y="163826"/>
                    </a:moveTo>
                    <a:cubicBezTo>
                      <a:pt x="351838" y="163826"/>
                      <a:pt x="345300" y="170346"/>
                      <a:pt x="345300" y="177274"/>
                    </a:cubicBezTo>
                    <a:cubicBezTo>
                      <a:pt x="345300" y="184202"/>
                      <a:pt x="351838" y="190723"/>
                      <a:pt x="358785" y="190723"/>
                    </a:cubicBezTo>
                    <a:cubicBezTo>
                      <a:pt x="365732" y="190723"/>
                      <a:pt x="372270" y="184202"/>
                      <a:pt x="372270" y="177274"/>
                    </a:cubicBezTo>
                    <a:cubicBezTo>
                      <a:pt x="372270" y="170346"/>
                      <a:pt x="365732" y="163826"/>
                      <a:pt x="358785" y="163826"/>
                    </a:cubicBezTo>
                    <a:close/>
                    <a:moveTo>
                      <a:pt x="151153" y="156592"/>
                    </a:moveTo>
                    <a:lnTo>
                      <a:pt x="195731" y="156592"/>
                    </a:lnTo>
                    <a:lnTo>
                      <a:pt x="195731" y="201182"/>
                    </a:lnTo>
                    <a:lnTo>
                      <a:pt x="151153" y="201182"/>
                    </a:lnTo>
                    <a:close/>
                    <a:moveTo>
                      <a:pt x="37595" y="102289"/>
                    </a:moveTo>
                    <a:lnTo>
                      <a:pt x="37595" y="374925"/>
                    </a:lnTo>
                    <a:cubicBezTo>
                      <a:pt x="37595" y="374925"/>
                      <a:pt x="37595" y="374925"/>
                      <a:pt x="228838" y="374925"/>
                    </a:cubicBezTo>
                    <a:cubicBezTo>
                      <a:pt x="215353" y="354549"/>
                      <a:pt x="208406" y="327245"/>
                      <a:pt x="208406" y="299940"/>
                    </a:cubicBezTo>
                    <a:cubicBezTo>
                      <a:pt x="208406" y="262448"/>
                      <a:pt x="222300" y="228215"/>
                      <a:pt x="246001" y="201318"/>
                    </a:cubicBezTo>
                    <a:cubicBezTo>
                      <a:pt x="246001" y="201318"/>
                      <a:pt x="246001" y="201318"/>
                      <a:pt x="225569" y="201318"/>
                    </a:cubicBezTo>
                    <a:cubicBezTo>
                      <a:pt x="225569" y="201318"/>
                      <a:pt x="225569" y="201318"/>
                      <a:pt x="225569" y="156898"/>
                    </a:cubicBezTo>
                    <a:cubicBezTo>
                      <a:pt x="225569" y="156898"/>
                      <a:pt x="225569" y="156898"/>
                      <a:pt x="270111" y="156898"/>
                    </a:cubicBezTo>
                    <a:cubicBezTo>
                      <a:pt x="270111" y="156898"/>
                      <a:pt x="270111" y="156898"/>
                      <a:pt x="270111" y="177274"/>
                    </a:cubicBezTo>
                    <a:cubicBezTo>
                      <a:pt x="293812" y="160158"/>
                      <a:pt x="324868" y="149970"/>
                      <a:pt x="358785" y="149970"/>
                    </a:cubicBezTo>
                    <a:cubicBezTo>
                      <a:pt x="365732" y="149970"/>
                      <a:pt x="375948" y="149970"/>
                      <a:pt x="382895" y="149970"/>
                    </a:cubicBezTo>
                    <a:cubicBezTo>
                      <a:pt x="382895" y="149970"/>
                      <a:pt x="382895" y="149970"/>
                      <a:pt x="382895" y="102289"/>
                    </a:cubicBezTo>
                    <a:cubicBezTo>
                      <a:pt x="382895" y="102289"/>
                      <a:pt x="382895" y="102289"/>
                      <a:pt x="37595" y="102289"/>
                    </a:cubicBezTo>
                    <a:close/>
                    <a:moveTo>
                      <a:pt x="136894" y="30564"/>
                    </a:moveTo>
                    <a:lnTo>
                      <a:pt x="136894" y="68057"/>
                    </a:lnTo>
                    <a:cubicBezTo>
                      <a:pt x="136894" y="68057"/>
                      <a:pt x="136894" y="68057"/>
                      <a:pt x="283596" y="68057"/>
                    </a:cubicBezTo>
                    <a:cubicBezTo>
                      <a:pt x="283596" y="68057"/>
                      <a:pt x="283596" y="68057"/>
                      <a:pt x="283596" y="30564"/>
                    </a:cubicBezTo>
                    <a:cubicBezTo>
                      <a:pt x="283596" y="30564"/>
                      <a:pt x="283596" y="30564"/>
                      <a:pt x="136894" y="30564"/>
                    </a:cubicBezTo>
                    <a:close/>
                    <a:moveTo>
                      <a:pt x="30648" y="0"/>
                    </a:moveTo>
                    <a:cubicBezTo>
                      <a:pt x="30648" y="0"/>
                      <a:pt x="30648" y="0"/>
                      <a:pt x="389433" y="0"/>
                    </a:cubicBezTo>
                    <a:cubicBezTo>
                      <a:pt x="406596" y="0"/>
                      <a:pt x="420490" y="13856"/>
                      <a:pt x="420490" y="30564"/>
                    </a:cubicBezTo>
                    <a:cubicBezTo>
                      <a:pt x="420490" y="30564"/>
                      <a:pt x="420490" y="30564"/>
                      <a:pt x="420490" y="163826"/>
                    </a:cubicBezTo>
                    <a:cubicBezTo>
                      <a:pt x="474839" y="187463"/>
                      <a:pt x="512434" y="238404"/>
                      <a:pt x="512434" y="299940"/>
                    </a:cubicBezTo>
                    <a:cubicBezTo>
                      <a:pt x="512434" y="385113"/>
                      <a:pt x="444191" y="453171"/>
                      <a:pt x="358785" y="453171"/>
                    </a:cubicBezTo>
                    <a:cubicBezTo>
                      <a:pt x="324868" y="453171"/>
                      <a:pt x="290543" y="439722"/>
                      <a:pt x="263164" y="419346"/>
                    </a:cubicBezTo>
                    <a:cubicBezTo>
                      <a:pt x="263164" y="419346"/>
                      <a:pt x="263164" y="419346"/>
                      <a:pt x="30648" y="419346"/>
                    </a:cubicBezTo>
                    <a:cubicBezTo>
                      <a:pt x="13894" y="419346"/>
                      <a:pt x="0" y="405490"/>
                      <a:pt x="0" y="388374"/>
                    </a:cubicBezTo>
                    <a:cubicBezTo>
                      <a:pt x="0" y="388374"/>
                      <a:pt x="0" y="388374"/>
                      <a:pt x="0" y="30564"/>
                    </a:cubicBezTo>
                    <a:cubicBezTo>
                      <a:pt x="0" y="13856"/>
                      <a:pt x="13894" y="0"/>
                      <a:pt x="306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6" name="TextBox 106"/>
              <p:cNvSpPr txBox="1"/>
              <p:nvPr/>
            </p:nvSpPr>
            <p:spPr>
              <a:xfrm>
                <a:off x="8411128" y="1880417"/>
                <a:ext cx="990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>
                    <a:solidFill>
                      <a:schemeClr val="bg1"/>
                    </a:solidFill>
                    <a:cs typeface="Lato Regular"/>
                  </a:rPr>
                  <a:t>Calendar</a:t>
                </a:r>
                <a:endParaRPr lang="id-ID" sz="1600" b="1" dirty="0">
                  <a:solidFill>
                    <a:schemeClr val="bg1"/>
                  </a:solidFill>
                  <a:cs typeface="Lato Regular"/>
                </a:endParaRPr>
              </a:p>
            </p:txBody>
          </p:sp>
          <p:sp>
            <p:nvSpPr>
              <p:cNvPr id="37" name="TextBox 107"/>
              <p:cNvSpPr txBox="1"/>
              <p:nvPr/>
            </p:nvSpPr>
            <p:spPr>
              <a:xfrm>
                <a:off x="8411128" y="2137730"/>
                <a:ext cx="223968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pt-BR" sz="1200" dirty="0">
                    <a:solidFill>
                      <a:schemeClr val="bg1"/>
                    </a:solidFill>
                    <a:cs typeface="Lato Light"/>
                  </a:rPr>
                  <a:t>Lorem ipsum dolor sit amet, consectetur adipiscing elit.</a:t>
                </a:r>
                <a:endParaRPr lang="en-US" sz="1200" b="1" dirty="0">
                  <a:solidFill>
                    <a:schemeClr val="bg1"/>
                  </a:solidFill>
                  <a:cs typeface="Lato Light"/>
                </a:endParaRPr>
              </a:p>
            </p:txBody>
          </p:sp>
          <p:sp>
            <p:nvSpPr>
              <p:cNvPr id="38" name="TextBox 108"/>
              <p:cNvSpPr txBox="1"/>
              <p:nvPr/>
            </p:nvSpPr>
            <p:spPr>
              <a:xfrm>
                <a:off x="8461674" y="3313487"/>
                <a:ext cx="8531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>
                    <a:solidFill>
                      <a:schemeClr val="bg1"/>
                    </a:solidFill>
                    <a:cs typeface="Lato Regular"/>
                  </a:rPr>
                  <a:t>Protect</a:t>
                </a:r>
                <a:endParaRPr lang="id-ID" sz="1600" b="1" dirty="0">
                  <a:solidFill>
                    <a:schemeClr val="bg1"/>
                  </a:solidFill>
                  <a:cs typeface="Lato Regular"/>
                </a:endParaRPr>
              </a:p>
            </p:txBody>
          </p:sp>
          <p:sp>
            <p:nvSpPr>
              <p:cNvPr id="39" name="TextBox 109"/>
              <p:cNvSpPr txBox="1"/>
              <p:nvPr/>
            </p:nvSpPr>
            <p:spPr>
              <a:xfrm>
                <a:off x="8461674" y="3570800"/>
                <a:ext cx="223968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pt-BR" sz="1200" dirty="0">
                    <a:solidFill>
                      <a:schemeClr val="bg1"/>
                    </a:solidFill>
                    <a:cs typeface="Lato Light"/>
                  </a:rPr>
                  <a:t>Lorem ipsum dolor sit amet, consectetur adipiscing elit.</a:t>
                </a:r>
                <a:endParaRPr lang="en-US" sz="1200" b="1" dirty="0">
                  <a:solidFill>
                    <a:schemeClr val="bg1"/>
                  </a:solidFill>
                  <a:cs typeface="Lato Light"/>
                </a:endParaRPr>
              </a:p>
            </p:txBody>
          </p:sp>
          <p:sp>
            <p:nvSpPr>
              <p:cNvPr id="40" name="TextBox 110"/>
              <p:cNvSpPr txBox="1"/>
              <p:nvPr/>
            </p:nvSpPr>
            <p:spPr>
              <a:xfrm>
                <a:off x="8518308" y="4676531"/>
                <a:ext cx="7633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>
                    <a:solidFill>
                      <a:schemeClr val="bg1"/>
                    </a:solidFill>
                    <a:cs typeface="Lato Regular"/>
                  </a:rPr>
                  <a:t>E-Mail</a:t>
                </a:r>
                <a:endParaRPr lang="id-ID" sz="1600" b="1" dirty="0">
                  <a:solidFill>
                    <a:schemeClr val="bg1"/>
                  </a:solidFill>
                  <a:cs typeface="Lato Regular"/>
                </a:endParaRPr>
              </a:p>
            </p:txBody>
          </p:sp>
          <p:sp>
            <p:nvSpPr>
              <p:cNvPr id="41" name="TextBox 111"/>
              <p:cNvSpPr txBox="1"/>
              <p:nvPr/>
            </p:nvSpPr>
            <p:spPr>
              <a:xfrm>
                <a:off x="8518308" y="4933844"/>
                <a:ext cx="223968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pt-BR" sz="1200" dirty="0">
                    <a:solidFill>
                      <a:schemeClr val="bg1"/>
                    </a:solidFill>
                    <a:cs typeface="Lato Light"/>
                  </a:rPr>
                  <a:t>Lorem ipsum dolor sit amet, consectetur adipiscing elit.</a:t>
                </a:r>
                <a:endParaRPr lang="en-US" sz="1200" b="1" dirty="0">
                  <a:solidFill>
                    <a:schemeClr val="bg1"/>
                  </a:solidFill>
                  <a:cs typeface="Lato Light"/>
                </a:endParaRPr>
              </a:p>
            </p:txBody>
          </p:sp>
          <p:sp>
            <p:nvSpPr>
              <p:cNvPr id="42" name="TextBox 113"/>
              <p:cNvSpPr txBox="1"/>
              <p:nvPr/>
            </p:nvSpPr>
            <p:spPr>
              <a:xfrm flipH="1">
                <a:off x="3222414" y="1880417"/>
                <a:ext cx="745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600" b="1" dirty="0">
                    <a:solidFill>
                      <a:schemeClr val="bg1"/>
                    </a:solidFill>
                    <a:cs typeface="Lato Regular"/>
                  </a:rPr>
                  <a:t>Target</a:t>
                </a:r>
                <a:endParaRPr lang="id-ID" sz="1600" b="1" dirty="0">
                  <a:solidFill>
                    <a:schemeClr val="bg1"/>
                  </a:solidFill>
                  <a:cs typeface="Lato Regular"/>
                </a:endParaRPr>
              </a:p>
            </p:txBody>
          </p:sp>
          <p:sp>
            <p:nvSpPr>
              <p:cNvPr id="55" name="TextBox 114"/>
              <p:cNvSpPr txBox="1"/>
              <p:nvPr/>
            </p:nvSpPr>
            <p:spPr>
              <a:xfrm flipH="1">
                <a:off x="1728446" y="2137730"/>
                <a:ext cx="223968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pt-BR" sz="1200" dirty="0">
                    <a:solidFill>
                      <a:schemeClr val="bg1"/>
                    </a:solidFill>
                    <a:cs typeface="Lato Light"/>
                  </a:rPr>
                  <a:t>Lorem ipsum dolor sit amet, consectetur adipiscing elit.</a:t>
                </a:r>
                <a:endParaRPr lang="en-US" sz="1200" b="1" dirty="0">
                  <a:solidFill>
                    <a:schemeClr val="bg1"/>
                  </a:solidFill>
                  <a:cs typeface="Lato Light"/>
                </a:endParaRPr>
              </a:p>
            </p:txBody>
          </p:sp>
          <p:sp>
            <p:nvSpPr>
              <p:cNvPr id="56" name="TextBox 115"/>
              <p:cNvSpPr txBox="1"/>
              <p:nvPr/>
            </p:nvSpPr>
            <p:spPr>
              <a:xfrm flipH="1">
                <a:off x="3036744" y="3313487"/>
                <a:ext cx="898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600" b="1" dirty="0">
                    <a:solidFill>
                      <a:schemeClr val="bg1"/>
                    </a:solidFill>
                    <a:cs typeface="Lato Regular"/>
                  </a:rPr>
                  <a:t>Speaker</a:t>
                </a:r>
                <a:endParaRPr lang="id-ID" sz="1600" b="1" dirty="0">
                  <a:solidFill>
                    <a:schemeClr val="bg1"/>
                  </a:solidFill>
                  <a:cs typeface="Lato Regular"/>
                </a:endParaRPr>
              </a:p>
            </p:txBody>
          </p:sp>
          <p:sp>
            <p:nvSpPr>
              <p:cNvPr id="57" name="TextBox 116"/>
              <p:cNvSpPr txBox="1"/>
              <p:nvPr/>
            </p:nvSpPr>
            <p:spPr>
              <a:xfrm flipH="1">
                <a:off x="1695317" y="3570800"/>
                <a:ext cx="223968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pt-BR" sz="1200" dirty="0">
                    <a:solidFill>
                      <a:schemeClr val="bg1"/>
                    </a:solidFill>
                    <a:cs typeface="Lato Light"/>
                  </a:rPr>
                  <a:t>Lorem ipsum dolor sit amet, consectetur adipiscing elit.</a:t>
                </a:r>
                <a:endParaRPr lang="en-US" sz="1200" b="1" dirty="0">
                  <a:solidFill>
                    <a:schemeClr val="bg1"/>
                  </a:solidFill>
                  <a:cs typeface="Lato Light"/>
                </a:endParaRPr>
              </a:p>
            </p:txBody>
          </p:sp>
          <p:sp>
            <p:nvSpPr>
              <p:cNvPr id="58" name="TextBox 117"/>
              <p:cNvSpPr txBox="1"/>
              <p:nvPr/>
            </p:nvSpPr>
            <p:spPr>
              <a:xfrm flipH="1">
                <a:off x="3236388" y="4676531"/>
                <a:ext cx="6444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600" b="1" dirty="0">
                    <a:solidFill>
                      <a:schemeClr val="bg1"/>
                    </a:solidFill>
                    <a:cs typeface="Lato Regular"/>
                  </a:rPr>
                  <a:t>Paint</a:t>
                </a:r>
                <a:endParaRPr lang="id-ID" sz="1600" b="1" dirty="0">
                  <a:solidFill>
                    <a:schemeClr val="bg1"/>
                  </a:solidFill>
                  <a:cs typeface="Lato Regular"/>
                </a:endParaRPr>
              </a:p>
            </p:txBody>
          </p:sp>
          <p:sp>
            <p:nvSpPr>
              <p:cNvPr id="59" name="TextBox 118"/>
              <p:cNvSpPr txBox="1"/>
              <p:nvPr/>
            </p:nvSpPr>
            <p:spPr>
              <a:xfrm flipH="1">
                <a:off x="1641110" y="4933844"/>
                <a:ext cx="223968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pt-BR" sz="1200" dirty="0">
                    <a:solidFill>
                      <a:schemeClr val="bg1"/>
                    </a:solidFill>
                    <a:cs typeface="Lato Light"/>
                  </a:rPr>
                  <a:t>Lorem ipsum dolor sit amet, consectetur adipiscing elit.</a:t>
                </a:r>
                <a:endParaRPr lang="en-US" sz="1200" b="1" dirty="0">
                  <a:solidFill>
                    <a:schemeClr val="bg1"/>
                  </a:solidFill>
                  <a:cs typeface="Lato Light"/>
                </a:endParaRPr>
              </a:p>
            </p:txBody>
          </p:sp>
        </p:grpSp>
      </p:grpSp>
      <p:grpSp>
        <p:nvGrpSpPr>
          <p:cNvPr id="29" name="Group 34"/>
          <p:cNvGrpSpPr/>
          <p:nvPr/>
        </p:nvGrpSpPr>
        <p:grpSpPr>
          <a:xfrm>
            <a:off x="5416116" y="1963739"/>
            <a:ext cx="1607185" cy="3839527"/>
            <a:chOff x="1425575" y="1673225"/>
            <a:chExt cx="1987551" cy="4748213"/>
          </a:xfrm>
        </p:grpSpPr>
        <p:sp>
          <p:nvSpPr>
            <p:cNvPr id="64" name="Freeform 17"/>
            <p:cNvSpPr>
              <a:spLocks noEditPoints="1"/>
            </p:cNvSpPr>
            <p:nvPr/>
          </p:nvSpPr>
          <p:spPr bwMode="auto">
            <a:xfrm>
              <a:off x="1425575" y="1673225"/>
              <a:ext cx="1987551" cy="4748213"/>
            </a:xfrm>
            <a:custGeom>
              <a:avLst/>
              <a:gdLst>
                <a:gd name="T0" fmla="*/ 471 w 540"/>
                <a:gd name="T1" fmla="*/ 272 h 1295"/>
                <a:gd name="T2" fmla="*/ 525 w 540"/>
                <a:gd name="T3" fmla="*/ 521 h 1295"/>
                <a:gd name="T4" fmla="*/ 452 w 540"/>
                <a:gd name="T5" fmla="*/ 623 h 1295"/>
                <a:gd name="T6" fmla="*/ 451 w 540"/>
                <a:gd name="T7" fmla="*/ 492 h 1295"/>
                <a:gd name="T8" fmla="*/ 451 w 540"/>
                <a:gd name="T9" fmla="*/ 449 h 1295"/>
                <a:gd name="T10" fmla="*/ 330 w 540"/>
                <a:gd name="T11" fmla="*/ 10 h 1295"/>
                <a:gd name="T12" fmla="*/ 364 w 540"/>
                <a:gd name="T13" fmla="*/ 38 h 1295"/>
                <a:gd name="T14" fmla="*/ 374 w 540"/>
                <a:gd name="T15" fmla="*/ 112 h 1295"/>
                <a:gd name="T16" fmla="*/ 358 w 540"/>
                <a:gd name="T17" fmla="*/ 142 h 1295"/>
                <a:gd name="T18" fmla="*/ 355 w 540"/>
                <a:gd name="T19" fmla="*/ 188 h 1295"/>
                <a:gd name="T20" fmla="*/ 425 w 540"/>
                <a:gd name="T21" fmla="*/ 230 h 1295"/>
                <a:gd name="T22" fmla="*/ 451 w 540"/>
                <a:gd name="T23" fmla="*/ 449 h 1295"/>
                <a:gd name="T24" fmla="*/ 441 w 540"/>
                <a:gd name="T25" fmla="*/ 520 h 1295"/>
                <a:gd name="T26" fmla="*/ 451 w 540"/>
                <a:gd name="T27" fmla="*/ 622 h 1295"/>
                <a:gd name="T28" fmla="*/ 429 w 540"/>
                <a:gd name="T29" fmla="*/ 642 h 1295"/>
                <a:gd name="T30" fmla="*/ 400 w 540"/>
                <a:gd name="T31" fmla="*/ 721 h 1295"/>
                <a:gd name="T32" fmla="*/ 360 w 540"/>
                <a:gd name="T33" fmla="*/ 1005 h 1295"/>
                <a:gd name="T34" fmla="*/ 332 w 540"/>
                <a:gd name="T35" fmla="*/ 1162 h 1295"/>
                <a:gd name="T36" fmla="*/ 345 w 540"/>
                <a:gd name="T37" fmla="*/ 1231 h 1295"/>
                <a:gd name="T38" fmla="*/ 333 w 540"/>
                <a:gd name="T39" fmla="*/ 1279 h 1295"/>
                <a:gd name="T40" fmla="*/ 273 w 540"/>
                <a:gd name="T41" fmla="*/ 1260 h 1295"/>
                <a:gd name="T42" fmla="*/ 277 w 540"/>
                <a:gd name="T43" fmla="*/ 1209 h 1295"/>
                <a:gd name="T44" fmla="*/ 272 w 540"/>
                <a:gd name="T45" fmla="*/ 1152 h 1295"/>
                <a:gd name="T46" fmla="*/ 274 w 540"/>
                <a:gd name="T47" fmla="*/ 1050 h 1295"/>
                <a:gd name="T48" fmla="*/ 284 w 540"/>
                <a:gd name="T49" fmla="*/ 961 h 1295"/>
                <a:gd name="T50" fmla="*/ 278 w 540"/>
                <a:gd name="T51" fmla="*/ 836 h 1295"/>
                <a:gd name="T52" fmla="*/ 250 w 540"/>
                <a:gd name="T53" fmla="*/ 789 h 1295"/>
                <a:gd name="T54" fmla="*/ 158 w 540"/>
                <a:gd name="T55" fmla="*/ 1136 h 1295"/>
                <a:gd name="T56" fmla="*/ 163 w 540"/>
                <a:gd name="T57" fmla="*/ 469 h 1295"/>
                <a:gd name="T58" fmla="*/ 158 w 540"/>
                <a:gd name="T59" fmla="*/ 437 h 1295"/>
                <a:gd name="T60" fmla="*/ 190 w 540"/>
                <a:gd name="T61" fmla="*/ 217 h 1295"/>
                <a:gd name="T62" fmla="*/ 272 w 540"/>
                <a:gd name="T63" fmla="*/ 185 h 1295"/>
                <a:gd name="T64" fmla="*/ 260 w 540"/>
                <a:gd name="T65" fmla="*/ 132 h 1295"/>
                <a:gd name="T66" fmla="*/ 265 w 540"/>
                <a:gd name="T67" fmla="*/ 69 h 1295"/>
                <a:gd name="T68" fmla="*/ 290 w 540"/>
                <a:gd name="T69" fmla="*/ 21 h 1295"/>
                <a:gd name="T70" fmla="*/ 330 w 540"/>
                <a:gd name="T71" fmla="*/ 10 h 1295"/>
                <a:gd name="T72" fmla="*/ 155 w 540"/>
                <a:gd name="T73" fmla="*/ 1151 h 1295"/>
                <a:gd name="T74" fmla="*/ 131 w 540"/>
                <a:gd name="T75" fmla="*/ 1241 h 1295"/>
                <a:gd name="T76" fmla="*/ 100 w 540"/>
                <a:gd name="T77" fmla="*/ 1255 h 1295"/>
                <a:gd name="T78" fmla="*/ 0 w 540"/>
                <a:gd name="T79" fmla="*/ 1285 h 1295"/>
                <a:gd name="T80" fmla="*/ 51 w 540"/>
                <a:gd name="T81" fmla="*/ 1218 h 1295"/>
                <a:gd name="T82" fmla="*/ 76 w 540"/>
                <a:gd name="T83" fmla="*/ 1101 h 1295"/>
                <a:gd name="T84" fmla="*/ 135 w 540"/>
                <a:gd name="T85" fmla="*/ 784 h 1295"/>
                <a:gd name="T86" fmla="*/ 154 w 540"/>
                <a:gd name="T87" fmla="*/ 662 h 1295"/>
                <a:gd name="T88" fmla="*/ 132 w 540"/>
                <a:gd name="T89" fmla="*/ 648 h 1295"/>
                <a:gd name="T90" fmla="*/ 126 w 540"/>
                <a:gd name="T91" fmla="*/ 610 h 1295"/>
                <a:gd name="T92" fmla="*/ 83 w 540"/>
                <a:gd name="T93" fmla="*/ 489 h 1295"/>
                <a:gd name="T94" fmla="*/ 114 w 540"/>
                <a:gd name="T95" fmla="*/ 341 h 1295"/>
                <a:gd name="T96" fmla="*/ 147 w 540"/>
                <a:gd name="T97" fmla="*/ 238 h 1295"/>
                <a:gd name="T98" fmla="*/ 158 w 540"/>
                <a:gd name="T99" fmla="*/ 437 h 1295"/>
                <a:gd name="T100" fmla="*/ 150 w 540"/>
                <a:gd name="T101" fmla="*/ 466 h 1295"/>
                <a:gd name="T102" fmla="*/ 158 w 540"/>
                <a:gd name="T103" fmla="*/ 50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1295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59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4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2162175" y="2351088"/>
              <a:ext cx="703263" cy="1368425"/>
            </a:xfrm>
            <a:custGeom>
              <a:avLst/>
              <a:gdLst>
                <a:gd name="T0" fmla="*/ 153 w 191"/>
                <a:gd name="T1" fmla="*/ 0 h 373"/>
                <a:gd name="T2" fmla="*/ 155 w 191"/>
                <a:gd name="T3" fmla="*/ 3 h 373"/>
                <a:gd name="T4" fmla="*/ 162 w 191"/>
                <a:gd name="T5" fmla="*/ 15 h 373"/>
                <a:gd name="T6" fmla="*/ 162 w 191"/>
                <a:gd name="T7" fmla="*/ 17 h 373"/>
                <a:gd name="T8" fmla="*/ 156 w 191"/>
                <a:gd name="T9" fmla="*/ 149 h 373"/>
                <a:gd name="T10" fmla="*/ 157 w 191"/>
                <a:gd name="T11" fmla="*/ 255 h 373"/>
                <a:gd name="T12" fmla="*/ 175 w 191"/>
                <a:gd name="T13" fmla="*/ 334 h 373"/>
                <a:gd name="T14" fmla="*/ 191 w 191"/>
                <a:gd name="T15" fmla="*/ 372 h 373"/>
                <a:gd name="T16" fmla="*/ 126 w 191"/>
                <a:gd name="T17" fmla="*/ 368 h 373"/>
                <a:gd name="T18" fmla="*/ 20 w 191"/>
                <a:gd name="T19" fmla="*/ 369 h 373"/>
                <a:gd name="T20" fmla="*/ 0 w 191"/>
                <a:gd name="T21" fmla="*/ 361 h 373"/>
                <a:gd name="T22" fmla="*/ 24 w 191"/>
                <a:gd name="T23" fmla="*/ 291 h 373"/>
                <a:gd name="T24" fmla="*/ 44 w 191"/>
                <a:gd name="T25" fmla="*/ 155 h 373"/>
                <a:gd name="T26" fmla="*/ 52 w 191"/>
                <a:gd name="T27" fmla="*/ 32 h 373"/>
                <a:gd name="T28" fmla="*/ 60 w 191"/>
                <a:gd name="T29" fmla="*/ 11 h 373"/>
                <a:gd name="T30" fmla="*/ 61 w 191"/>
                <a:gd name="T31" fmla="*/ 10 h 373"/>
                <a:gd name="T32" fmla="*/ 72 w 191"/>
                <a:gd name="T33" fmla="*/ 0 h 373"/>
                <a:gd name="T34" fmla="*/ 91 w 191"/>
                <a:gd name="T35" fmla="*/ 23 h 373"/>
                <a:gd name="T36" fmla="*/ 121 w 191"/>
                <a:gd name="T37" fmla="*/ 33 h 373"/>
                <a:gd name="T38" fmla="*/ 153 w 191"/>
                <a:gd name="T3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373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6" name="Freeform 19"/>
            <p:cNvSpPr/>
            <p:nvPr/>
          </p:nvSpPr>
          <p:spPr bwMode="auto">
            <a:xfrm>
              <a:off x="2273300" y="2509838"/>
              <a:ext cx="338138" cy="1352550"/>
            </a:xfrm>
            <a:custGeom>
              <a:avLst/>
              <a:gdLst>
                <a:gd name="T0" fmla="*/ 77 w 92"/>
                <a:gd name="T1" fmla="*/ 0 h 369"/>
                <a:gd name="T2" fmla="*/ 59 w 92"/>
                <a:gd name="T3" fmla="*/ 18 h 369"/>
                <a:gd name="T4" fmla="*/ 65 w 92"/>
                <a:gd name="T5" fmla="*/ 29 h 369"/>
                <a:gd name="T6" fmla="*/ 37 w 92"/>
                <a:gd name="T7" fmla="*/ 139 h 369"/>
                <a:gd name="T8" fmla="*/ 4 w 92"/>
                <a:gd name="T9" fmla="*/ 314 h 369"/>
                <a:gd name="T10" fmla="*/ 15 w 92"/>
                <a:gd name="T11" fmla="*/ 354 h 369"/>
                <a:gd name="T12" fmla="*/ 35 w 92"/>
                <a:gd name="T13" fmla="*/ 356 h 369"/>
                <a:gd name="T14" fmla="*/ 59 w 92"/>
                <a:gd name="T15" fmla="*/ 311 h 369"/>
                <a:gd name="T16" fmla="*/ 80 w 92"/>
                <a:gd name="T17" fmla="*/ 168 h 369"/>
                <a:gd name="T18" fmla="*/ 87 w 92"/>
                <a:gd name="T19" fmla="*/ 57 h 369"/>
                <a:gd name="T20" fmla="*/ 81 w 92"/>
                <a:gd name="T21" fmla="*/ 29 h 369"/>
                <a:gd name="T22" fmla="*/ 92 w 92"/>
                <a:gd name="T23" fmla="*/ 17 h 369"/>
                <a:gd name="T24" fmla="*/ 77 w 92"/>
                <a:gd name="T2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69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考核标准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51112" y="1748664"/>
            <a:ext cx="9509125" cy="1998663"/>
            <a:chOff x="1251112" y="1748664"/>
            <a:chExt cx="9509125" cy="1998663"/>
          </a:xfrm>
        </p:grpSpPr>
        <p:pic>
          <p:nvPicPr>
            <p:cNvPr id="79" name="图片 7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51112" y="1748664"/>
              <a:ext cx="3144837" cy="199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5"/>
            <p:cNvSpPr>
              <a:spLocks noChangeArrowheads="1"/>
            </p:cNvSpPr>
            <p:nvPr/>
          </p:nvSpPr>
          <p:spPr bwMode="auto">
            <a:xfrm>
              <a:off x="4432462" y="1755014"/>
              <a:ext cx="3146425" cy="1992313"/>
            </a:xfrm>
            <a:prstGeom prst="rect">
              <a:avLst/>
            </a:prstGeom>
            <a:solidFill>
              <a:srgbClr val="189082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id-ID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7615399" y="1755014"/>
              <a:ext cx="3144838" cy="1992313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id-ID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TextBox 13"/>
            <p:cNvSpPr txBox="1">
              <a:spLocks noChangeArrowheads="1"/>
            </p:cNvSpPr>
            <p:nvPr/>
          </p:nvSpPr>
          <p:spPr bwMode="auto">
            <a:xfrm>
              <a:off x="8005924" y="2116344"/>
              <a:ext cx="23383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添加标题内容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57"/>
            <p:cNvSpPr txBox="1">
              <a:spLocks noChangeArrowheads="1"/>
            </p:cNvSpPr>
            <p:nvPr/>
          </p:nvSpPr>
          <p:spPr bwMode="auto">
            <a:xfrm>
              <a:off x="8069598" y="2620400"/>
              <a:ext cx="231378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右键点击图片选择设置图片格式可直接替换图片。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您的容打在或者通过复制您的文本后，在此框中选择粘贴，并选择只保。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84" name="TextBox 13"/>
            <p:cNvSpPr txBox="1">
              <a:spLocks noChangeArrowheads="1"/>
            </p:cNvSpPr>
            <p:nvPr/>
          </p:nvSpPr>
          <p:spPr bwMode="auto">
            <a:xfrm>
              <a:off x="4772187" y="2116344"/>
              <a:ext cx="23383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添加标题内容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TextBox 59"/>
            <p:cNvSpPr txBox="1">
              <a:spLocks noChangeArrowheads="1"/>
            </p:cNvSpPr>
            <p:nvPr/>
          </p:nvSpPr>
          <p:spPr bwMode="auto">
            <a:xfrm>
              <a:off x="4835860" y="2620400"/>
              <a:ext cx="237916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右键点击图片选择设置图片格式可直接替换图片。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您的容打在或者通过复制您的文本后，在此框中选择粘贴，并选择只保。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63452" y="3979235"/>
            <a:ext cx="9865096" cy="2025452"/>
            <a:chOff x="1163452" y="3979235"/>
            <a:chExt cx="9865096" cy="2025452"/>
          </a:xfrm>
        </p:grpSpPr>
        <p:sp>
          <p:nvSpPr>
            <p:cNvPr id="86" name="文本框 53"/>
            <p:cNvSpPr txBox="1"/>
            <p:nvPr/>
          </p:nvSpPr>
          <p:spPr>
            <a:xfrm>
              <a:off x="1163452" y="3979235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zh-CN" altLang="en-US" sz="20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  <a:endParaRPr lang="en-US" altLang="zh-CN" sz="2000" b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163452" y="4428683"/>
              <a:ext cx="97123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  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172145" y="4989024"/>
              <a:ext cx="985640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此处添加详细文本描述，建议与标题相关并符合整体语言风格，语言描述尽量简洁生动。此处添加详细文本描述，建议与标题相关并符合整体语言风格，语言描述尽量简洁生动。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此处添加详细文本描述，建议与标题相关并符合整体语言风格，语言描述尽量简洁生动。此处添加详细文本描述，建议与标题相关并符合整体语言风格，语言描述尽量简洁生动。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员工自评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6393" y="2181017"/>
            <a:ext cx="11899215" cy="4676983"/>
            <a:chOff x="146393" y="2181017"/>
            <a:chExt cx="11899215" cy="4676983"/>
          </a:xfrm>
        </p:grpSpPr>
        <p:grpSp>
          <p:nvGrpSpPr>
            <p:cNvPr id="23" name="Group 111"/>
            <p:cNvGrpSpPr/>
            <p:nvPr/>
          </p:nvGrpSpPr>
          <p:grpSpPr>
            <a:xfrm>
              <a:off x="3844328" y="3660722"/>
              <a:ext cx="4405947" cy="3197278"/>
              <a:chOff x="3894843" y="3660723"/>
              <a:chExt cx="4405947" cy="3197278"/>
            </a:xfrm>
          </p:grpSpPr>
          <p:sp>
            <p:nvSpPr>
              <p:cNvPr id="63" name="Freeform 5"/>
              <p:cNvSpPr/>
              <p:nvPr/>
            </p:nvSpPr>
            <p:spPr bwMode="auto">
              <a:xfrm>
                <a:off x="5871343" y="4693783"/>
                <a:ext cx="452948" cy="346372"/>
              </a:xfrm>
              <a:custGeom>
                <a:avLst/>
                <a:gdLst>
                  <a:gd name="T0" fmla="*/ 0 w 374"/>
                  <a:gd name="T1" fmla="*/ 0 h 286"/>
                  <a:gd name="T2" fmla="*/ 0 w 374"/>
                  <a:gd name="T3" fmla="*/ 166 h 286"/>
                  <a:gd name="T4" fmla="*/ 184 w 374"/>
                  <a:gd name="T5" fmla="*/ 286 h 286"/>
                  <a:gd name="T6" fmla="*/ 374 w 374"/>
                  <a:gd name="T7" fmla="*/ 166 h 286"/>
                  <a:gd name="T8" fmla="*/ 374 w 374"/>
                  <a:gd name="T9" fmla="*/ 0 h 286"/>
                  <a:gd name="T10" fmla="*/ 0 w 374"/>
                  <a:gd name="T1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286">
                    <a:moveTo>
                      <a:pt x="0" y="0"/>
                    </a:moveTo>
                    <a:lnTo>
                      <a:pt x="0" y="166"/>
                    </a:lnTo>
                    <a:lnTo>
                      <a:pt x="184" y="286"/>
                    </a:lnTo>
                    <a:lnTo>
                      <a:pt x="374" y="166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6"/>
              <p:cNvSpPr/>
              <p:nvPr/>
            </p:nvSpPr>
            <p:spPr bwMode="auto">
              <a:xfrm>
                <a:off x="5871343" y="4693783"/>
                <a:ext cx="452948" cy="346372"/>
              </a:xfrm>
              <a:custGeom>
                <a:avLst/>
                <a:gdLst>
                  <a:gd name="T0" fmla="*/ 0 w 374"/>
                  <a:gd name="T1" fmla="*/ 0 h 286"/>
                  <a:gd name="T2" fmla="*/ 0 w 374"/>
                  <a:gd name="T3" fmla="*/ 166 h 286"/>
                  <a:gd name="T4" fmla="*/ 184 w 374"/>
                  <a:gd name="T5" fmla="*/ 286 h 286"/>
                  <a:gd name="T6" fmla="*/ 374 w 374"/>
                  <a:gd name="T7" fmla="*/ 166 h 286"/>
                  <a:gd name="T8" fmla="*/ 374 w 374"/>
                  <a:gd name="T9" fmla="*/ 0 h 286"/>
                  <a:gd name="T10" fmla="*/ 0 w 374"/>
                  <a:gd name="T1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286">
                    <a:moveTo>
                      <a:pt x="0" y="0"/>
                    </a:moveTo>
                    <a:lnTo>
                      <a:pt x="0" y="166"/>
                    </a:lnTo>
                    <a:lnTo>
                      <a:pt x="184" y="286"/>
                    </a:lnTo>
                    <a:lnTo>
                      <a:pt x="374" y="166"/>
                    </a:lnTo>
                    <a:lnTo>
                      <a:pt x="37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7"/>
              <p:cNvSpPr/>
              <p:nvPr/>
            </p:nvSpPr>
            <p:spPr bwMode="auto">
              <a:xfrm>
                <a:off x="5871343" y="4693783"/>
                <a:ext cx="452948" cy="282184"/>
              </a:xfrm>
              <a:custGeom>
                <a:avLst/>
                <a:gdLst>
                  <a:gd name="T0" fmla="*/ 0 w 374"/>
                  <a:gd name="T1" fmla="*/ 0 h 233"/>
                  <a:gd name="T2" fmla="*/ 0 w 374"/>
                  <a:gd name="T3" fmla="*/ 166 h 233"/>
                  <a:gd name="T4" fmla="*/ 101 w 374"/>
                  <a:gd name="T5" fmla="*/ 233 h 233"/>
                  <a:gd name="T6" fmla="*/ 374 w 374"/>
                  <a:gd name="T7" fmla="*/ 62 h 233"/>
                  <a:gd name="T8" fmla="*/ 374 w 374"/>
                  <a:gd name="T9" fmla="*/ 0 h 233"/>
                  <a:gd name="T10" fmla="*/ 0 w 374"/>
                  <a:gd name="T11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233">
                    <a:moveTo>
                      <a:pt x="0" y="0"/>
                    </a:moveTo>
                    <a:lnTo>
                      <a:pt x="0" y="166"/>
                    </a:lnTo>
                    <a:lnTo>
                      <a:pt x="101" y="233"/>
                    </a:lnTo>
                    <a:lnTo>
                      <a:pt x="374" y="62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BF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8"/>
              <p:cNvSpPr/>
              <p:nvPr/>
            </p:nvSpPr>
            <p:spPr bwMode="auto">
              <a:xfrm>
                <a:off x="5643658" y="3789099"/>
                <a:ext cx="908318" cy="1079081"/>
              </a:xfrm>
              <a:custGeom>
                <a:avLst/>
                <a:gdLst>
                  <a:gd name="T0" fmla="*/ 413 w 438"/>
                  <a:gd name="T1" fmla="*/ 221 h 520"/>
                  <a:gd name="T2" fmla="*/ 390 w 438"/>
                  <a:gd name="T3" fmla="*/ 224 h 520"/>
                  <a:gd name="T4" fmla="*/ 219 w 438"/>
                  <a:gd name="T5" fmla="*/ 0 h 520"/>
                  <a:gd name="T6" fmla="*/ 48 w 438"/>
                  <a:gd name="T7" fmla="*/ 224 h 520"/>
                  <a:gd name="T8" fmla="*/ 25 w 438"/>
                  <a:gd name="T9" fmla="*/ 221 h 520"/>
                  <a:gd name="T10" fmla="*/ 63 w 438"/>
                  <a:gd name="T11" fmla="*/ 343 h 520"/>
                  <a:gd name="T12" fmla="*/ 120 w 438"/>
                  <a:gd name="T13" fmla="*/ 462 h 520"/>
                  <a:gd name="T14" fmla="*/ 219 w 438"/>
                  <a:gd name="T15" fmla="*/ 520 h 520"/>
                  <a:gd name="T16" fmla="*/ 321 w 438"/>
                  <a:gd name="T17" fmla="*/ 455 h 520"/>
                  <a:gd name="T18" fmla="*/ 375 w 438"/>
                  <a:gd name="T19" fmla="*/ 343 h 520"/>
                  <a:gd name="T20" fmla="*/ 413 w 438"/>
                  <a:gd name="T21" fmla="*/ 221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8" h="520">
                    <a:moveTo>
                      <a:pt x="413" y="221"/>
                    </a:moveTo>
                    <a:cubicBezTo>
                      <a:pt x="413" y="221"/>
                      <a:pt x="398" y="204"/>
                      <a:pt x="390" y="224"/>
                    </a:cubicBezTo>
                    <a:cubicBezTo>
                      <a:pt x="390" y="224"/>
                      <a:pt x="438" y="0"/>
                      <a:pt x="219" y="0"/>
                    </a:cubicBezTo>
                    <a:cubicBezTo>
                      <a:pt x="0" y="0"/>
                      <a:pt x="48" y="224"/>
                      <a:pt x="48" y="224"/>
                    </a:cubicBezTo>
                    <a:cubicBezTo>
                      <a:pt x="40" y="204"/>
                      <a:pt x="25" y="221"/>
                      <a:pt x="25" y="221"/>
                    </a:cubicBezTo>
                    <a:cubicBezTo>
                      <a:pt x="13" y="333"/>
                      <a:pt x="63" y="343"/>
                      <a:pt x="63" y="343"/>
                    </a:cubicBezTo>
                    <a:cubicBezTo>
                      <a:pt x="63" y="343"/>
                      <a:pt x="63" y="405"/>
                      <a:pt x="120" y="462"/>
                    </a:cubicBezTo>
                    <a:cubicBezTo>
                      <a:pt x="177" y="520"/>
                      <a:pt x="219" y="520"/>
                      <a:pt x="219" y="520"/>
                    </a:cubicBezTo>
                    <a:cubicBezTo>
                      <a:pt x="219" y="520"/>
                      <a:pt x="264" y="512"/>
                      <a:pt x="321" y="455"/>
                    </a:cubicBezTo>
                    <a:cubicBezTo>
                      <a:pt x="378" y="398"/>
                      <a:pt x="375" y="343"/>
                      <a:pt x="375" y="343"/>
                    </a:cubicBezTo>
                    <a:cubicBezTo>
                      <a:pt x="375" y="343"/>
                      <a:pt x="425" y="333"/>
                      <a:pt x="413" y="221"/>
                    </a:cubicBezTo>
                    <a:close/>
                  </a:path>
                </a:pathLst>
              </a:custGeom>
              <a:solidFill>
                <a:srgbClr val="FD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9"/>
              <p:cNvSpPr/>
              <p:nvPr/>
            </p:nvSpPr>
            <p:spPr bwMode="auto">
              <a:xfrm>
                <a:off x="5666668" y="3660723"/>
                <a:ext cx="850185" cy="669733"/>
              </a:xfrm>
              <a:custGeom>
                <a:avLst/>
                <a:gdLst>
                  <a:gd name="T0" fmla="*/ 40 w 410"/>
                  <a:gd name="T1" fmla="*/ 323 h 323"/>
                  <a:gd name="T2" fmla="*/ 55 w 410"/>
                  <a:gd name="T3" fmla="*/ 256 h 323"/>
                  <a:gd name="T4" fmla="*/ 77 w 410"/>
                  <a:gd name="T5" fmla="*/ 189 h 323"/>
                  <a:gd name="T6" fmla="*/ 99 w 410"/>
                  <a:gd name="T7" fmla="*/ 161 h 323"/>
                  <a:gd name="T8" fmla="*/ 221 w 410"/>
                  <a:gd name="T9" fmla="*/ 196 h 323"/>
                  <a:gd name="T10" fmla="*/ 323 w 410"/>
                  <a:gd name="T11" fmla="*/ 211 h 323"/>
                  <a:gd name="T12" fmla="*/ 301 w 410"/>
                  <a:gd name="T13" fmla="*/ 184 h 323"/>
                  <a:gd name="T14" fmla="*/ 346 w 410"/>
                  <a:gd name="T15" fmla="*/ 184 h 323"/>
                  <a:gd name="T16" fmla="*/ 360 w 410"/>
                  <a:gd name="T17" fmla="*/ 236 h 323"/>
                  <a:gd name="T18" fmla="*/ 378 w 410"/>
                  <a:gd name="T19" fmla="*/ 323 h 323"/>
                  <a:gd name="T20" fmla="*/ 398 w 410"/>
                  <a:gd name="T21" fmla="*/ 303 h 323"/>
                  <a:gd name="T22" fmla="*/ 410 w 410"/>
                  <a:gd name="T23" fmla="*/ 261 h 323"/>
                  <a:gd name="T24" fmla="*/ 410 w 410"/>
                  <a:gd name="T25" fmla="*/ 124 h 323"/>
                  <a:gd name="T26" fmla="*/ 209 w 410"/>
                  <a:gd name="T27" fmla="*/ 0 h 323"/>
                  <a:gd name="T28" fmla="*/ 10 w 410"/>
                  <a:gd name="T29" fmla="*/ 137 h 323"/>
                  <a:gd name="T30" fmla="*/ 10 w 410"/>
                  <a:gd name="T31" fmla="*/ 266 h 323"/>
                  <a:gd name="T32" fmla="*/ 40 w 410"/>
                  <a:gd name="T33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23">
                    <a:moveTo>
                      <a:pt x="40" y="323"/>
                    </a:moveTo>
                    <a:cubicBezTo>
                      <a:pt x="55" y="256"/>
                      <a:pt x="55" y="256"/>
                      <a:pt x="55" y="256"/>
                    </a:cubicBezTo>
                    <a:cubicBezTo>
                      <a:pt x="55" y="256"/>
                      <a:pt x="70" y="201"/>
                      <a:pt x="77" y="189"/>
                    </a:cubicBezTo>
                    <a:cubicBezTo>
                      <a:pt x="85" y="176"/>
                      <a:pt x="99" y="161"/>
                      <a:pt x="99" y="161"/>
                    </a:cubicBezTo>
                    <a:cubicBezTo>
                      <a:pt x="99" y="161"/>
                      <a:pt x="139" y="179"/>
                      <a:pt x="221" y="196"/>
                    </a:cubicBezTo>
                    <a:cubicBezTo>
                      <a:pt x="303" y="214"/>
                      <a:pt x="323" y="211"/>
                      <a:pt x="323" y="211"/>
                    </a:cubicBezTo>
                    <a:cubicBezTo>
                      <a:pt x="301" y="184"/>
                      <a:pt x="301" y="184"/>
                      <a:pt x="301" y="184"/>
                    </a:cubicBezTo>
                    <a:cubicBezTo>
                      <a:pt x="346" y="184"/>
                      <a:pt x="346" y="184"/>
                      <a:pt x="346" y="184"/>
                    </a:cubicBezTo>
                    <a:cubicBezTo>
                      <a:pt x="346" y="184"/>
                      <a:pt x="348" y="223"/>
                      <a:pt x="360" y="236"/>
                    </a:cubicBezTo>
                    <a:cubicBezTo>
                      <a:pt x="373" y="248"/>
                      <a:pt x="378" y="323"/>
                      <a:pt x="378" y="323"/>
                    </a:cubicBezTo>
                    <a:cubicBezTo>
                      <a:pt x="398" y="303"/>
                      <a:pt x="398" y="303"/>
                      <a:pt x="398" y="303"/>
                    </a:cubicBezTo>
                    <a:cubicBezTo>
                      <a:pt x="410" y="261"/>
                      <a:pt x="410" y="261"/>
                      <a:pt x="410" y="261"/>
                    </a:cubicBezTo>
                    <a:cubicBezTo>
                      <a:pt x="410" y="124"/>
                      <a:pt x="410" y="124"/>
                      <a:pt x="410" y="124"/>
                    </a:cubicBezTo>
                    <a:cubicBezTo>
                      <a:pt x="410" y="124"/>
                      <a:pt x="358" y="0"/>
                      <a:pt x="209" y="0"/>
                    </a:cubicBezTo>
                    <a:cubicBezTo>
                      <a:pt x="60" y="0"/>
                      <a:pt x="10" y="137"/>
                      <a:pt x="10" y="137"/>
                    </a:cubicBezTo>
                    <a:cubicBezTo>
                      <a:pt x="10" y="137"/>
                      <a:pt x="0" y="253"/>
                      <a:pt x="10" y="266"/>
                    </a:cubicBezTo>
                    <a:cubicBezTo>
                      <a:pt x="20" y="278"/>
                      <a:pt x="40" y="323"/>
                      <a:pt x="40" y="32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10"/>
              <p:cNvSpPr/>
              <p:nvPr/>
            </p:nvSpPr>
            <p:spPr bwMode="auto">
              <a:xfrm>
                <a:off x="3905743" y="5645700"/>
                <a:ext cx="752087" cy="386338"/>
              </a:xfrm>
              <a:custGeom>
                <a:avLst/>
                <a:gdLst>
                  <a:gd name="T0" fmla="*/ 141 w 363"/>
                  <a:gd name="T1" fmla="*/ 2 h 186"/>
                  <a:gd name="T2" fmla="*/ 230 w 363"/>
                  <a:gd name="T3" fmla="*/ 28 h 186"/>
                  <a:gd name="T4" fmla="*/ 308 w 363"/>
                  <a:gd name="T5" fmla="*/ 59 h 186"/>
                  <a:gd name="T6" fmla="*/ 330 w 363"/>
                  <a:gd name="T7" fmla="*/ 87 h 186"/>
                  <a:gd name="T8" fmla="*/ 363 w 363"/>
                  <a:gd name="T9" fmla="*/ 114 h 186"/>
                  <a:gd name="T10" fmla="*/ 287 w 363"/>
                  <a:gd name="T11" fmla="*/ 186 h 186"/>
                  <a:gd name="T12" fmla="*/ 252 w 363"/>
                  <a:gd name="T13" fmla="*/ 167 h 186"/>
                  <a:gd name="T14" fmla="*/ 106 w 363"/>
                  <a:gd name="T15" fmla="*/ 132 h 186"/>
                  <a:gd name="T16" fmla="*/ 1 w 363"/>
                  <a:gd name="T17" fmla="*/ 13 h 186"/>
                  <a:gd name="T18" fmla="*/ 4 w 363"/>
                  <a:gd name="T19" fmla="*/ 2 h 186"/>
                  <a:gd name="T20" fmla="*/ 43 w 363"/>
                  <a:gd name="T21" fmla="*/ 21 h 186"/>
                  <a:gd name="T22" fmla="*/ 102 w 363"/>
                  <a:gd name="T23" fmla="*/ 80 h 186"/>
                  <a:gd name="T24" fmla="*/ 45 w 363"/>
                  <a:gd name="T25" fmla="*/ 13 h 186"/>
                  <a:gd name="T26" fmla="*/ 45 w 363"/>
                  <a:gd name="T27" fmla="*/ 2 h 186"/>
                  <a:gd name="T28" fmla="*/ 85 w 363"/>
                  <a:gd name="T29" fmla="*/ 20 h 186"/>
                  <a:gd name="T30" fmla="*/ 188 w 363"/>
                  <a:gd name="T31" fmla="*/ 86 h 186"/>
                  <a:gd name="T32" fmla="*/ 208 w 363"/>
                  <a:gd name="T33" fmla="*/ 58 h 186"/>
                  <a:gd name="T34" fmla="*/ 164 w 363"/>
                  <a:gd name="T35" fmla="*/ 47 h 186"/>
                  <a:gd name="T36" fmla="*/ 141 w 363"/>
                  <a:gd name="T37" fmla="*/ 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3" h="186">
                    <a:moveTo>
                      <a:pt x="141" y="2"/>
                    </a:moveTo>
                    <a:cubicBezTo>
                      <a:pt x="141" y="2"/>
                      <a:pt x="212" y="25"/>
                      <a:pt x="230" y="28"/>
                    </a:cubicBezTo>
                    <a:cubicBezTo>
                      <a:pt x="248" y="30"/>
                      <a:pt x="287" y="35"/>
                      <a:pt x="308" y="59"/>
                    </a:cubicBezTo>
                    <a:cubicBezTo>
                      <a:pt x="329" y="83"/>
                      <a:pt x="322" y="82"/>
                      <a:pt x="330" y="87"/>
                    </a:cubicBezTo>
                    <a:cubicBezTo>
                      <a:pt x="337" y="93"/>
                      <a:pt x="363" y="114"/>
                      <a:pt x="363" y="114"/>
                    </a:cubicBezTo>
                    <a:cubicBezTo>
                      <a:pt x="287" y="186"/>
                      <a:pt x="287" y="186"/>
                      <a:pt x="287" y="186"/>
                    </a:cubicBezTo>
                    <a:cubicBezTo>
                      <a:pt x="287" y="186"/>
                      <a:pt x="261" y="169"/>
                      <a:pt x="252" y="167"/>
                    </a:cubicBezTo>
                    <a:cubicBezTo>
                      <a:pt x="243" y="164"/>
                      <a:pt x="116" y="139"/>
                      <a:pt x="106" y="132"/>
                    </a:cubicBezTo>
                    <a:cubicBezTo>
                      <a:pt x="96" y="126"/>
                      <a:pt x="2" y="17"/>
                      <a:pt x="1" y="13"/>
                    </a:cubicBezTo>
                    <a:cubicBezTo>
                      <a:pt x="0" y="10"/>
                      <a:pt x="0" y="3"/>
                      <a:pt x="4" y="2"/>
                    </a:cubicBezTo>
                    <a:cubicBezTo>
                      <a:pt x="9" y="1"/>
                      <a:pt x="25" y="0"/>
                      <a:pt x="43" y="21"/>
                    </a:cubicBezTo>
                    <a:cubicBezTo>
                      <a:pt x="61" y="42"/>
                      <a:pt x="102" y="80"/>
                      <a:pt x="102" y="80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3" y="2"/>
                      <a:pt x="45" y="2"/>
                    </a:cubicBezTo>
                    <a:cubicBezTo>
                      <a:pt x="48" y="2"/>
                      <a:pt x="65" y="0"/>
                      <a:pt x="85" y="20"/>
                    </a:cubicBezTo>
                    <a:cubicBezTo>
                      <a:pt x="105" y="40"/>
                      <a:pt x="145" y="90"/>
                      <a:pt x="188" y="86"/>
                    </a:cubicBezTo>
                    <a:cubicBezTo>
                      <a:pt x="230" y="82"/>
                      <a:pt x="208" y="58"/>
                      <a:pt x="208" y="58"/>
                    </a:cubicBezTo>
                    <a:cubicBezTo>
                      <a:pt x="208" y="58"/>
                      <a:pt x="172" y="47"/>
                      <a:pt x="164" y="47"/>
                    </a:cubicBezTo>
                    <a:cubicBezTo>
                      <a:pt x="155" y="47"/>
                      <a:pt x="130" y="26"/>
                      <a:pt x="141" y="2"/>
                    </a:cubicBezTo>
                    <a:close/>
                  </a:path>
                </a:pathLst>
              </a:custGeom>
              <a:solidFill>
                <a:srgbClr val="FD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11"/>
              <p:cNvSpPr/>
              <p:nvPr/>
            </p:nvSpPr>
            <p:spPr bwMode="auto">
              <a:xfrm>
                <a:off x="4160072" y="4363156"/>
                <a:ext cx="226474" cy="377860"/>
              </a:xfrm>
              <a:custGeom>
                <a:avLst/>
                <a:gdLst>
                  <a:gd name="T0" fmla="*/ 109 w 109"/>
                  <a:gd name="T1" fmla="*/ 130 h 182"/>
                  <a:gd name="T2" fmla="*/ 44 w 109"/>
                  <a:gd name="T3" fmla="*/ 106 h 182"/>
                  <a:gd name="T4" fmla="*/ 44 w 109"/>
                  <a:gd name="T5" fmla="*/ 99 h 182"/>
                  <a:gd name="T6" fmla="*/ 72 w 109"/>
                  <a:gd name="T7" fmla="*/ 45 h 182"/>
                  <a:gd name="T8" fmla="*/ 75 w 109"/>
                  <a:gd name="T9" fmla="*/ 26 h 182"/>
                  <a:gd name="T10" fmla="*/ 50 w 109"/>
                  <a:gd name="T11" fmla="*/ 35 h 182"/>
                  <a:gd name="T12" fmla="*/ 50 w 109"/>
                  <a:gd name="T13" fmla="*/ 35 h 182"/>
                  <a:gd name="T14" fmla="*/ 48 w 109"/>
                  <a:gd name="T15" fmla="*/ 37 h 182"/>
                  <a:gd name="T16" fmla="*/ 47 w 109"/>
                  <a:gd name="T17" fmla="*/ 39 h 182"/>
                  <a:gd name="T18" fmla="*/ 34 w 109"/>
                  <a:gd name="T19" fmla="*/ 58 h 182"/>
                  <a:gd name="T20" fmla="*/ 37 w 109"/>
                  <a:gd name="T21" fmla="*/ 17 h 182"/>
                  <a:gd name="T22" fmla="*/ 19 w 109"/>
                  <a:gd name="T23" fmla="*/ 12 h 182"/>
                  <a:gd name="T24" fmla="*/ 0 w 109"/>
                  <a:gd name="T25" fmla="*/ 84 h 182"/>
                  <a:gd name="T26" fmla="*/ 67 w 109"/>
                  <a:gd name="T27" fmla="*/ 172 h 182"/>
                  <a:gd name="T28" fmla="*/ 109 w 109"/>
                  <a:gd name="T29" fmla="*/ 13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82">
                    <a:moveTo>
                      <a:pt x="109" y="130"/>
                    </a:moveTo>
                    <a:cubicBezTo>
                      <a:pt x="109" y="130"/>
                      <a:pt x="49" y="120"/>
                      <a:pt x="44" y="106"/>
                    </a:cubicBezTo>
                    <a:cubicBezTo>
                      <a:pt x="43" y="104"/>
                      <a:pt x="43" y="102"/>
                      <a:pt x="44" y="99"/>
                    </a:cubicBezTo>
                    <a:cubicBezTo>
                      <a:pt x="44" y="99"/>
                      <a:pt x="69" y="50"/>
                      <a:pt x="72" y="45"/>
                    </a:cubicBezTo>
                    <a:cubicBezTo>
                      <a:pt x="77" y="38"/>
                      <a:pt x="81" y="30"/>
                      <a:pt x="75" y="26"/>
                    </a:cubicBezTo>
                    <a:cubicBezTo>
                      <a:pt x="75" y="26"/>
                      <a:pt x="64" y="13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6"/>
                      <a:pt x="48" y="36"/>
                      <a:pt x="48" y="37"/>
                    </a:cubicBezTo>
                    <a:cubicBezTo>
                      <a:pt x="47" y="38"/>
                      <a:pt x="47" y="39"/>
                      <a:pt x="47" y="39"/>
                    </a:cubicBezTo>
                    <a:cubicBezTo>
                      <a:pt x="42" y="47"/>
                      <a:pt x="37" y="53"/>
                      <a:pt x="34" y="58"/>
                    </a:cubicBezTo>
                    <a:cubicBezTo>
                      <a:pt x="35" y="53"/>
                      <a:pt x="42" y="22"/>
                      <a:pt x="37" y="17"/>
                    </a:cubicBezTo>
                    <a:cubicBezTo>
                      <a:pt x="37" y="17"/>
                      <a:pt x="24" y="0"/>
                      <a:pt x="19" y="12"/>
                    </a:cubicBezTo>
                    <a:cubicBezTo>
                      <a:pt x="13" y="24"/>
                      <a:pt x="0" y="84"/>
                      <a:pt x="0" y="84"/>
                    </a:cubicBezTo>
                    <a:cubicBezTo>
                      <a:pt x="0" y="84"/>
                      <a:pt x="29" y="182"/>
                      <a:pt x="67" y="172"/>
                    </a:cubicBezTo>
                    <a:cubicBezTo>
                      <a:pt x="105" y="163"/>
                      <a:pt x="109" y="130"/>
                      <a:pt x="109" y="130"/>
                    </a:cubicBezTo>
                    <a:close/>
                  </a:path>
                </a:pathLst>
              </a:custGeom>
              <a:solidFill>
                <a:srgbClr val="F7BF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>
                <a:off x="4046230" y="4336512"/>
                <a:ext cx="474747" cy="695166"/>
              </a:xfrm>
              <a:custGeom>
                <a:avLst/>
                <a:gdLst>
                  <a:gd name="T0" fmla="*/ 15 w 229"/>
                  <a:gd name="T1" fmla="*/ 68 h 335"/>
                  <a:gd name="T2" fmla="*/ 0 w 229"/>
                  <a:gd name="T3" fmla="*/ 14 h 335"/>
                  <a:gd name="T4" fmla="*/ 27 w 229"/>
                  <a:gd name="T5" fmla="*/ 21 h 335"/>
                  <a:gd name="T6" fmla="*/ 92 w 229"/>
                  <a:gd name="T7" fmla="*/ 143 h 335"/>
                  <a:gd name="T8" fmla="*/ 160 w 229"/>
                  <a:gd name="T9" fmla="*/ 129 h 335"/>
                  <a:gd name="T10" fmla="*/ 219 w 229"/>
                  <a:gd name="T11" fmla="*/ 62 h 335"/>
                  <a:gd name="T12" fmla="*/ 219 w 229"/>
                  <a:gd name="T13" fmla="*/ 88 h 335"/>
                  <a:gd name="T14" fmla="*/ 189 w 229"/>
                  <a:gd name="T15" fmla="*/ 212 h 335"/>
                  <a:gd name="T16" fmla="*/ 207 w 229"/>
                  <a:gd name="T17" fmla="*/ 233 h 335"/>
                  <a:gd name="T18" fmla="*/ 181 w 229"/>
                  <a:gd name="T19" fmla="*/ 335 h 335"/>
                  <a:gd name="T20" fmla="*/ 86 w 229"/>
                  <a:gd name="T21" fmla="*/ 283 h 335"/>
                  <a:gd name="T22" fmla="*/ 15 w 229"/>
                  <a:gd name="T23" fmla="*/ 6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9" h="335">
                    <a:moveTo>
                      <a:pt x="15" y="6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5" y="0"/>
                      <a:pt x="27" y="21"/>
                    </a:cubicBezTo>
                    <a:cubicBezTo>
                      <a:pt x="38" y="42"/>
                      <a:pt x="79" y="137"/>
                      <a:pt x="92" y="143"/>
                    </a:cubicBezTo>
                    <a:cubicBezTo>
                      <a:pt x="104" y="149"/>
                      <a:pt x="147" y="153"/>
                      <a:pt x="160" y="129"/>
                    </a:cubicBezTo>
                    <a:cubicBezTo>
                      <a:pt x="173" y="105"/>
                      <a:pt x="186" y="51"/>
                      <a:pt x="219" y="62"/>
                    </a:cubicBezTo>
                    <a:cubicBezTo>
                      <a:pt x="219" y="62"/>
                      <a:pt x="229" y="68"/>
                      <a:pt x="219" y="88"/>
                    </a:cubicBezTo>
                    <a:cubicBezTo>
                      <a:pt x="210" y="108"/>
                      <a:pt x="181" y="198"/>
                      <a:pt x="189" y="212"/>
                    </a:cubicBezTo>
                    <a:cubicBezTo>
                      <a:pt x="197" y="226"/>
                      <a:pt x="207" y="233"/>
                      <a:pt x="207" y="233"/>
                    </a:cubicBezTo>
                    <a:cubicBezTo>
                      <a:pt x="181" y="335"/>
                      <a:pt x="181" y="335"/>
                      <a:pt x="181" y="335"/>
                    </a:cubicBezTo>
                    <a:cubicBezTo>
                      <a:pt x="181" y="335"/>
                      <a:pt x="105" y="322"/>
                      <a:pt x="86" y="283"/>
                    </a:cubicBezTo>
                    <a:cubicBezTo>
                      <a:pt x="67" y="244"/>
                      <a:pt x="15" y="68"/>
                      <a:pt x="15" y="68"/>
                    </a:cubicBezTo>
                    <a:close/>
                  </a:path>
                </a:pathLst>
              </a:custGeom>
              <a:solidFill>
                <a:srgbClr val="FD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13"/>
              <p:cNvSpPr/>
              <p:nvPr/>
            </p:nvSpPr>
            <p:spPr bwMode="auto">
              <a:xfrm>
                <a:off x="7809087" y="4363156"/>
                <a:ext cx="226474" cy="377860"/>
              </a:xfrm>
              <a:custGeom>
                <a:avLst/>
                <a:gdLst>
                  <a:gd name="T0" fmla="*/ 0 w 109"/>
                  <a:gd name="T1" fmla="*/ 130 h 182"/>
                  <a:gd name="T2" fmla="*/ 65 w 109"/>
                  <a:gd name="T3" fmla="*/ 106 h 182"/>
                  <a:gd name="T4" fmla="*/ 65 w 109"/>
                  <a:gd name="T5" fmla="*/ 99 h 182"/>
                  <a:gd name="T6" fmla="*/ 37 w 109"/>
                  <a:gd name="T7" fmla="*/ 45 h 182"/>
                  <a:gd name="T8" fmla="*/ 34 w 109"/>
                  <a:gd name="T9" fmla="*/ 26 h 182"/>
                  <a:gd name="T10" fmla="*/ 59 w 109"/>
                  <a:gd name="T11" fmla="*/ 35 h 182"/>
                  <a:gd name="T12" fmla="*/ 59 w 109"/>
                  <a:gd name="T13" fmla="*/ 35 h 182"/>
                  <a:gd name="T14" fmla="*/ 61 w 109"/>
                  <a:gd name="T15" fmla="*/ 37 h 182"/>
                  <a:gd name="T16" fmla="*/ 62 w 109"/>
                  <a:gd name="T17" fmla="*/ 39 h 182"/>
                  <a:gd name="T18" fmla="*/ 75 w 109"/>
                  <a:gd name="T19" fmla="*/ 58 h 182"/>
                  <a:gd name="T20" fmla="*/ 72 w 109"/>
                  <a:gd name="T21" fmla="*/ 17 h 182"/>
                  <a:gd name="T22" fmla="*/ 90 w 109"/>
                  <a:gd name="T23" fmla="*/ 12 h 182"/>
                  <a:gd name="T24" fmla="*/ 109 w 109"/>
                  <a:gd name="T25" fmla="*/ 84 h 182"/>
                  <a:gd name="T26" fmla="*/ 42 w 109"/>
                  <a:gd name="T27" fmla="*/ 172 h 182"/>
                  <a:gd name="T28" fmla="*/ 0 w 109"/>
                  <a:gd name="T29" fmla="*/ 13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82">
                    <a:moveTo>
                      <a:pt x="0" y="130"/>
                    </a:moveTo>
                    <a:cubicBezTo>
                      <a:pt x="0" y="130"/>
                      <a:pt x="60" y="120"/>
                      <a:pt x="65" y="106"/>
                    </a:cubicBezTo>
                    <a:cubicBezTo>
                      <a:pt x="66" y="104"/>
                      <a:pt x="66" y="102"/>
                      <a:pt x="65" y="99"/>
                    </a:cubicBezTo>
                    <a:cubicBezTo>
                      <a:pt x="65" y="99"/>
                      <a:pt x="40" y="50"/>
                      <a:pt x="37" y="45"/>
                    </a:cubicBezTo>
                    <a:cubicBezTo>
                      <a:pt x="32" y="38"/>
                      <a:pt x="28" y="30"/>
                      <a:pt x="34" y="26"/>
                    </a:cubicBezTo>
                    <a:cubicBezTo>
                      <a:pt x="34" y="26"/>
                      <a:pt x="45" y="13"/>
                      <a:pt x="59" y="35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60" y="36"/>
                      <a:pt x="61" y="36"/>
                      <a:pt x="61" y="37"/>
                    </a:cubicBezTo>
                    <a:cubicBezTo>
                      <a:pt x="62" y="38"/>
                      <a:pt x="62" y="39"/>
                      <a:pt x="62" y="39"/>
                    </a:cubicBezTo>
                    <a:cubicBezTo>
                      <a:pt x="67" y="47"/>
                      <a:pt x="72" y="53"/>
                      <a:pt x="75" y="58"/>
                    </a:cubicBezTo>
                    <a:cubicBezTo>
                      <a:pt x="74" y="53"/>
                      <a:pt x="67" y="22"/>
                      <a:pt x="72" y="17"/>
                    </a:cubicBezTo>
                    <a:cubicBezTo>
                      <a:pt x="72" y="17"/>
                      <a:pt x="85" y="0"/>
                      <a:pt x="90" y="12"/>
                    </a:cubicBezTo>
                    <a:cubicBezTo>
                      <a:pt x="96" y="24"/>
                      <a:pt x="109" y="84"/>
                      <a:pt x="109" y="84"/>
                    </a:cubicBezTo>
                    <a:cubicBezTo>
                      <a:pt x="109" y="84"/>
                      <a:pt x="80" y="182"/>
                      <a:pt x="42" y="172"/>
                    </a:cubicBezTo>
                    <a:cubicBezTo>
                      <a:pt x="4" y="163"/>
                      <a:pt x="0" y="130"/>
                      <a:pt x="0" y="130"/>
                    </a:cubicBezTo>
                    <a:close/>
                  </a:path>
                </a:pathLst>
              </a:custGeom>
              <a:solidFill>
                <a:srgbClr val="F7BF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7674656" y="4336512"/>
                <a:ext cx="474747" cy="695166"/>
              </a:xfrm>
              <a:custGeom>
                <a:avLst/>
                <a:gdLst>
                  <a:gd name="T0" fmla="*/ 214 w 229"/>
                  <a:gd name="T1" fmla="*/ 68 h 335"/>
                  <a:gd name="T2" fmla="*/ 229 w 229"/>
                  <a:gd name="T3" fmla="*/ 14 h 335"/>
                  <a:gd name="T4" fmla="*/ 202 w 229"/>
                  <a:gd name="T5" fmla="*/ 21 h 335"/>
                  <a:gd name="T6" fmla="*/ 137 w 229"/>
                  <a:gd name="T7" fmla="*/ 143 h 335"/>
                  <a:gd name="T8" fmla="*/ 69 w 229"/>
                  <a:gd name="T9" fmla="*/ 129 h 335"/>
                  <a:gd name="T10" fmla="*/ 10 w 229"/>
                  <a:gd name="T11" fmla="*/ 62 h 335"/>
                  <a:gd name="T12" fmla="*/ 10 w 229"/>
                  <a:gd name="T13" fmla="*/ 88 h 335"/>
                  <a:gd name="T14" fmla="*/ 40 w 229"/>
                  <a:gd name="T15" fmla="*/ 212 h 335"/>
                  <a:gd name="T16" fmla="*/ 22 w 229"/>
                  <a:gd name="T17" fmla="*/ 233 h 335"/>
                  <a:gd name="T18" fmla="*/ 48 w 229"/>
                  <a:gd name="T19" fmla="*/ 335 h 335"/>
                  <a:gd name="T20" fmla="*/ 143 w 229"/>
                  <a:gd name="T21" fmla="*/ 283 h 335"/>
                  <a:gd name="T22" fmla="*/ 214 w 229"/>
                  <a:gd name="T23" fmla="*/ 6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9" h="335">
                    <a:moveTo>
                      <a:pt x="214" y="68"/>
                    </a:moveTo>
                    <a:cubicBezTo>
                      <a:pt x="229" y="14"/>
                      <a:pt x="229" y="14"/>
                      <a:pt x="229" y="14"/>
                    </a:cubicBezTo>
                    <a:cubicBezTo>
                      <a:pt x="229" y="14"/>
                      <a:pt x="214" y="0"/>
                      <a:pt x="202" y="21"/>
                    </a:cubicBezTo>
                    <a:cubicBezTo>
                      <a:pt x="191" y="42"/>
                      <a:pt x="150" y="137"/>
                      <a:pt x="137" y="143"/>
                    </a:cubicBezTo>
                    <a:cubicBezTo>
                      <a:pt x="125" y="149"/>
                      <a:pt x="82" y="153"/>
                      <a:pt x="69" y="129"/>
                    </a:cubicBezTo>
                    <a:cubicBezTo>
                      <a:pt x="56" y="105"/>
                      <a:pt x="43" y="51"/>
                      <a:pt x="10" y="62"/>
                    </a:cubicBezTo>
                    <a:cubicBezTo>
                      <a:pt x="10" y="62"/>
                      <a:pt x="0" y="68"/>
                      <a:pt x="10" y="88"/>
                    </a:cubicBezTo>
                    <a:cubicBezTo>
                      <a:pt x="19" y="108"/>
                      <a:pt x="48" y="198"/>
                      <a:pt x="40" y="212"/>
                    </a:cubicBezTo>
                    <a:cubicBezTo>
                      <a:pt x="32" y="226"/>
                      <a:pt x="22" y="233"/>
                      <a:pt x="22" y="233"/>
                    </a:cubicBezTo>
                    <a:cubicBezTo>
                      <a:pt x="48" y="335"/>
                      <a:pt x="48" y="335"/>
                      <a:pt x="48" y="335"/>
                    </a:cubicBezTo>
                    <a:cubicBezTo>
                      <a:pt x="48" y="335"/>
                      <a:pt x="124" y="322"/>
                      <a:pt x="143" y="283"/>
                    </a:cubicBezTo>
                    <a:cubicBezTo>
                      <a:pt x="162" y="244"/>
                      <a:pt x="214" y="68"/>
                      <a:pt x="214" y="68"/>
                    </a:cubicBezTo>
                    <a:close/>
                  </a:path>
                </a:pathLst>
              </a:custGeom>
              <a:solidFill>
                <a:srgbClr val="FD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7672234" y="4816103"/>
                <a:ext cx="270073" cy="192563"/>
              </a:xfrm>
              <a:custGeom>
                <a:avLst/>
                <a:gdLst>
                  <a:gd name="T0" fmla="*/ 0 w 223"/>
                  <a:gd name="T1" fmla="*/ 36 h 159"/>
                  <a:gd name="T2" fmla="*/ 40 w 223"/>
                  <a:gd name="T3" fmla="*/ 0 h 159"/>
                  <a:gd name="T4" fmla="*/ 223 w 223"/>
                  <a:gd name="T5" fmla="*/ 118 h 159"/>
                  <a:gd name="T6" fmla="*/ 175 w 223"/>
                  <a:gd name="T7" fmla="*/ 159 h 159"/>
                  <a:gd name="T8" fmla="*/ 0 w 223"/>
                  <a:gd name="T9" fmla="*/ 3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159">
                    <a:moveTo>
                      <a:pt x="0" y="36"/>
                    </a:moveTo>
                    <a:lnTo>
                      <a:pt x="40" y="0"/>
                    </a:lnTo>
                    <a:lnTo>
                      <a:pt x="223" y="118"/>
                    </a:lnTo>
                    <a:lnTo>
                      <a:pt x="175" y="15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D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4253326" y="4816103"/>
                <a:ext cx="270073" cy="192563"/>
              </a:xfrm>
              <a:custGeom>
                <a:avLst/>
                <a:gdLst>
                  <a:gd name="T0" fmla="*/ 223 w 223"/>
                  <a:gd name="T1" fmla="*/ 36 h 159"/>
                  <a:gd name="T2" fmla="*/ 184 w 223"/>
                  <a:gd name="T3" fmla="*/ 0 h 159"/>
                  <a:gd name="T4" fmla="*/ 0 w 223"/>
                  <a:gd name="T5" fmla="*/ 118 h 159"/>
                  <a:gd name="T6" fmla="*/ 48 w 223"/>
                  <a:gd name="T7" fmla="*/ 159 h 159"/>
                  <a:gd name="T8" fmla="*/ 223 w 223"/>
                  <a:gd name="T9" fmla="*/ 3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159">
                    <a:moveTo>
                      <a:pt x="223" y="36"/>
                    </a:moveTo>
                    <a:lnTo>
                      <a:pt x="184" y="0"/>
                    </a:lnTo>
                    <a:lnTo>
                      <a:pt x="0" y="118"/>
                    </a:lnTo>
                    <a:lnTo>
                      <a:pt x="48" y="159"/>
                    </a:lnTo>
                    <a:lnTo>
                      <a:pt x="223" y="36"/>
                    </a:lnTo>
                    <a:close/>
                  </a:path>
                </a:pathLst>
              </a:custGeom>
              <a:solidFill>
                <a:srgbClr val="FD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17"/>
              <p:cNvSpPr/>
              <p:nvPr/>
            </p:nvSpPr>
            <p:spPr bwMode="auto">
              <a:xfrm>
                <a:off x="4259382" y="4834270"/>
                <a:ext cx="1625283" cy="720599"/>
              </a:xfrm>
              <a:custGeom>
                <a:avLst/>
                <a:gdLst>
                  <a:gd name="T0" fmla="*/ 783 w 783"/>
                  <a:gd name="T1" fmla="*/ 301 h 347"/>
                  <a:gd name="T2" fmla="*/ 620 w 783"/>
                  <a:gd name="T3" fmla="*/ 102 h 347"/>
                  <a:gd name="T4" fmla="*/ 328 w 783"/>
                  <a:gd name="T5" fmla="*/ 159 h 347"/>
                  <a:gd name="T6" fmla="*/ 125 w 783"/>
                  <a:gd name="T7" fmla="*/ 0 h 347"/>
                  <a:gd name="T8" fmla="*/ 0 w 783"/>
                  <a:gd name="T9" fmla="*/ 79 h 347"/>
                  <a:gd name="T10" fmla="*/ 334 w 783"/>
                  <a:gd name="T11" fmla="*/ 346 h 347"/>
                  <a:gd name="T12" fmla="*/ 336 w 783"/>
                  <a:gd name="T13" fmla="*/ 345 h 347"/>
                  <a:gd name="T14" fmla="*/ 783 w 783"/>
                  <a:gd name="T15" fmla="*/ 301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3" h="347">
                    <a:moveTo>
                      <a:pt x="783" y="301"/>
                    </a:moveTo>
                    <a:cubicBezTo>
                      <a:pt x="620" y="102"/>
                      <a:pt x="620" y="102"/>
                      <a:pt x="620" y="102"/>
                    </a:cubicBezTo>
                    <a:cubicBezTo>
                      <a:pt x="328" y="159"/>
                      <a:pt x="328" y="159"/>
                      <a:pt x="328" y="159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283" y="347"/>
                      <a:pt x="334" y="346"/>
                    </a:cubicBezTo>
                    <a:cubicBezTo>
                      <a:pt x="335" y="346"/>
                      <a:pt x="335" y="345"/>
                      <a:pt x="336" y="345"/>
                    </a:cubicBezTo>
                    <a:lnTo>
                      <a:pt x="783" y="30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18"/>
              <p:cNvSpPr/>
              <p:nvPr/>
            </p:nvSpPr>
            <p:spPr bwMode="auto">
              <a:xfrm>
                <a:off x="6312180" y="4834270"/>
                <a:ext cx="1624072" cy="720599"/>
              </a:xfrm>
              <a:custGeom>
                <a:avLst/>
                <a:gdLst>
                  <a:gd name="T0" fmla="*/ 0 w 783"/>
                  <a:gd name="T1" fmla="*/ 301 h 347"/>
                  <a:gd name="T2" fmla="*/ 163 w 783"/>
                  <a:gd name="T3" fmla="*/ 102 h 347"/>
                  <a:gd name="T4" fmla="*/ 455 w 783"/>
                  <a:gd name="T5" fmla="*/ 159 h 347"/>
                  <a:gd name="T6" fmla="*/ 658 w 783"/>
                  <a:gd name="T7" fmla="*/ 0 h 347"/>
                  <a:gd name="T8" fmla="*/ 783 w 783"/>
                  <a:gd name="T9" fmla="*/ 79 h 347"/>
                  <a:gd name="T10" fmla="*/ 449 w 783"/>
                  <a:gd name="T11" fmla="*/ 346 h 347"/>
                  <a:gd name="T12" fmla="*/ 447 w 783"/>
                  <a:gd name="T13" fmla="*/ 345 h 347"/>
                  <a:gd name="T14" fmla="*/ 0 w 783"/>
                  <a:gd name="T15" fmla="*/ 301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3" h="347">
                    <a:moveTo>
                      <a:pt x="0" y="301"/>
                    </a:moveTo>
                    <a:cubicBezTo>
                      <a:pt x="163" y="102"/>
                      <a:pt x="163" y="102"/>
                      <a:pt x="163" y="102"/>
                    </a:cubicBezTo>
                    <a:cubicBezTo>
                      <a:pt x="455" y="159"/>
                      <a:pt x="455" y="159"/>
                      <a:pt x="455" y="159"/>
                    </a:cubicBezTo>
                    <a:cubicBezTo>
                      <a:pt x="658" y="0"/>
                      <a:pt x="658" y="0"/>
                      <a:pt x="658" y="0"/>
                    </a:cubicBezTo>
                    <a:cubicBezTo>
                      <a:pt x="783" y="79"/>
                      <a:pt x="783" y="79"/>
                      <a:pt x="783" y="79"/>
                    </a:cubicBezTo>
                    <a:cubicBezTo>
                      <a:pt x="783" y="79"/>
                      <a:pt x="500" y="347"/>
                      <a:pt x="449" y="346"/>
                    </a:cubicBezTo>
                    <a:cubicBezTo>
                      <a:pt x="448" y="346"/>
                      <a:pt x="448" y="345"/>
                      <a:pt x="447" y="345"/>
                    </a:cubicBezTo>
                    <a:lnTo>
                      <a:pt x="0" y="301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19"/>
              <p:cNvSpPr/>
              <p:nvPr/>
            </p:nvSpPr>
            <p:spPr bwMode="auto">
              <a:xfrm>
                <a:off x="3894843" y="5645700"/>
                <a:ext cx="754509" cy="386338"/>
              </a:xfrm>
              <a:custGeom>
                <a:avLst/>
                <a:gdLst>
                  <a:gd name="T0" fmla="*/ 142 w 364"/>
                  <a:gd name="T1" fmla="*/ 2 h 186"/>
                  <a:gd name="T2" fmla="*/ 231 w 364"/>
                  <a:gd name="T3" fmla="*/ 28 h 186"/>
                  <a:gd name="T4" fmla="*/ 309 w 364"/>
                  <a:gd name="T5" fmla="*/ 59 h 186"/>
                  <a:gd name="T6" fmla="*/ 331 w 364"/>
                  <a:gd name="T7" fmla="*/ 87 h 186"/>
                  <a:gd name="T8" fmla="*/ 364 w 364"/>
                  <a:gd name="T9" fmla="*/ 114 h 186"/>
                  <a:gd name="T10" fmla="*/ 288 w 364"/>
                  <a:gd name="T11" fmla="*/ 186 h 186"/>
                  <a:gd name="T12" fmla="*/ 253 w 364"/>
                  <a:gd name="T13" fmla="*/ 167 h 186"/>
                  <a:gd name="T14" fmla="*/ 107 w 364"/>
                  <a:gd name="T15" fmla="*/ 132 h 186"/>
                  <a:gd name="T16" fmla="*/ 2 w 364"/>
                  <a:gd name="T17" fmla="*/ 13 h 186"/>
                  <a:gd name="T18" fmla="*/ 5 w 364"/>
                  <a:gd name="T19" fmla="*/ 2 h 186"/>
                  <a:gd name="T20" fmla="*/ 44 w 364"/>
                  <a:gd name="T21" fmla="*/ 21 h 186"/>
                  <a:gd name="T22" fmla="*/ 103 w 364"/>
                  <a:gd name="T23" fmla="*/ 80 h 186"/>
                  <a:gd name="T24" fmla="*/ 46 w 364"/>
                  <a:gd name="T25" fmla="*/ 13 h 186"/>
                  <a:gd name="T26" fmla="*/ 46 w 364"/>
                  <a:gd name="T27" fmla="*/ 2 h 186"/>
                  <a:gd name="T28" fmla="*/ 86 w 364"/>
                  <a:gd name="T29" fmla="*/ 20 h 186"/>
                  <a:gd name="T30" fmla="*/ 189 w 364"/>
                  <a:gd name="T31" fmla="*/ 86 h 186"/>
                  <a:gd name="T32" fmla="*/ 209 w 364"/>
                  <a:gd name="T33" fmla="*/ 58 h 186"/>
                  <a:gd name="T34" fmla="*/ 164 w 364"/>
                  <a:gd name="T35" fmla="*/ 47 h 186"/>
                  <a:gd name="T36" fmla="*/ 142 w 364"/>
                  <a:gd name="T37" fmla="*/ 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4" h="186">
                    <a:moveTo>
                      <a:pt x="142" y="2"/>
                    </a:moveTo>
                    <a:cubicBezTo>
                      <a:pt x="142" y="2"/>
                      <a:pt x="213" y="25"/>
                      <a:pt x="231" y="28"/>
                    </a:cubicBezTo>
                    <a:cubicBezTo>
                      <a:pt x="248" y="30"/>
                      <a:pt x="287" y="35"/>
                      <a:pt x="309" y="59"/>
                    </a:cubicBezTo>
                    <a:cubicBezTo>
                      <a:pt x="330" y="83"/>
                      <a:pt x="323" y="82"/>
                      <a:pt x="331" y="87"/>
                    </a:cubicBezTo>
                    <a:cubicBezTo>
                      <a:pt x="338" y="93"/>
                      <a:pt x="364" y="114"/>
                      <a:pt x="364" y="114"/>
                    </a:cubicBezTo>
                    <a:cubicBezTo>
                      <a:pt x="288" y="186"/>
                      <a:pt x="288" y="186"/>
                      <a:pt x="288" y="186"/>
                    </a:cubicBezTo>
                    <a:cubicBezTo>
                      <a:pt x="288" y="186"/>
                      <a:pt x="261" y="169"/>
                      <a:pt x="253" y="167"/>
                    </a:cubicBezTo>
                    <a:cubicBezTo>
                      <a:pt x="244" y="164"/>
                      <a:pt x="117" y="139"/>
                      <a:pt x="107" y="132"/>
                    </a:cubicBezTo>
                    <a:cubicBezTo>
                      <a:pt x="97" y="126"/>
                      <a:pt x="3" y="17"/>
                      <a:pt x="2" y="13"/>
                    </a:cubicBezTo>
                    <a:cubicBezTo>
                      <a:pt x="0" y="10"/>
                      <a:pt x="1" y="3"/>
                      <a:pt x="5" y="2"/>
                    </a:cubicBezTo>
                    <a:cubicBezTo>
                      <a:pt x="9" y="1"/>
                      <a:pt x="26" y="0"/>
                      <a:pt x="44" y="21"/>
                    </a:cubicBezTo>
                    <a:cubicBezTo>
                      <a:pt x="61" y="42"/>
                      <a:pt x="103" y="80"/>
                      <a:pt x="103" y="80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4" y="2"/>
                      <a:pt x="46" y="2"/>
                    </a:cubicBezTo>
                    <a:cubicBezTo>
                      <a:pt x="48" y="2"/>
                      <a:pt x="65" y="0"/>
                      <a:pt x="86" y="20"/>
                    </a:cubicBezTo>
                    <a:cubicBezTo>
                      <a:pt x="106" y="40"/>
                      <a:pt x="146" y="90"/>
                      <a:pt x="189" y="86"/>
                    </a:cubicBezTo>
                    <a:cubicBezTo>
                      <a:pt x="231" y="82"/>
                      <a:pt x="209" y="58"/>
                      <a:pt x="209" y="58"/>
                    </a:cubicBezTo>
                    <a:cubicBezTo>
                      <a:pt x="209" y="58"/>
                      <a:pt x="173" y="47"/>
                      <a:pt x="164" y="47"/>
                    </a:cubicBezTo>
                    <a:cubicBezTo>
                      <a:pt x="155" y="47"/>
                      <a:pt x="131" y="26"/>
                      <a:pt x="142" y="2"/>
                    </a:cubicBezTo>
                    <a:close/>
                  </a:path>
                </a:pathLst>
              </a:custGeom>
              <a:solidFill>
                <a:srgbClr val="FD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20"/>
              <p:cNvSpPr/>
              <p:nvPr/>
            </p:nvSpPr>
            <p:spPr bwMode="auto">
              <a:xfrm>
                <a:off x="7546281" y="5645700"/>
                <a:ext cx="754509" cy="386338"/>
              </a:xfrm>
              <a:custGeom>
                <a:avLst/>
                <a:gdLst>
                  <a:gd name="T0" fmla="*/ 222 w 364"/>
                  <a:gd name="T1" fmla="*/ 2 h 186"/>
                  <a:gd name="T2" fmla="*/ 133 w 364"/>
                  <a:gd name="T3" fmla="*/ 28 h 186"/>
                  <a:gd name="T4" fmla="*/ 55 w 364"/>
                  <a:gd name="T5" fmla="*/ 59 h 186"/>
                  <a:gd name="T6" fmla="*/ 33 w 364"/>
                  <a:gd name="T7" fmla="*/ 87 h 186"/>
                  <a:gd name="T8" fmla="*/ 0 w 364"/>
                  <a:gd name="T9" fmla="*/ 114 h 186"/>
                  <a:gd name="T10" fmla="*/ 76 w 364"/>
                  <a:gd name="T11" fmla="*/ 186 h 186"/>
                  <a:gd name="T12" fmla="*/ 111 w 364"/>
                  <a:gd name="T13" fmla="*/ 167 h 186"/>
                  <a:gd name="T14" fmla="*/ 257 w 364"/>
                  <a:gd name="T15" fmla="*/ 132 h 186"/>
                  <a:gd name="T16" fmla="*/ 362 w 364"/>
                  <a:gd name="T17" fmla="*/ 13 h 186"/>
                  <a:gd name="T18" fmla="*/ 359 w 364"/>
                  <a:gd name="T19" fmla="*/ 2 h 186"/>
                  <a:gd name="T20" fmla="*/ 320 w 364"/>
                  <a:gd name="T21" fmla="*/ 21 h 186"/>
                  <a:gd name="T22" fmla="*/ 261 w 364"/>
                  <a:gd name="T23" fmla="*/ 80 h 186"/>
                  <a:gd name="T24" fmla="*/ 318 w 364"/>
                  <a:gd name="T25" fmla="*/ 13 h 186"/>
                  <a:gd name="T26" fmla="*/ 318 w 364"/>
                  <a:gd name="T27" fmla="*/ 2 h 186"/>
                  <a:gd name="T28" fmla="*/ 278 w 364"/>
                  <a:gd name="T29" fmla="*/ 20 h 186"/>
                  <a:gd name="T30" fmla="*/ 175 w 364"/>
                  <a:gd name="T31" fmla="*/ 86 h 186"/>
                  <a:gd name="T32" fmla="*/ 155 w 364"/>
                  <a:gd name="T33" fmla="*/ 58 h 186"/>
                  <a:gd name="T34" fmla="*/ 200 w 364"/>
                  <a:gd name="T35" fmla="*/ 47 h 186"/>
                  <a:gd name="T36" fmla="*/ 222 w 364"/>
                  <a:gd name="T37" fmla="*/ 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4" h="186">
                    <a:moveTo>
                      <a:pt x="222" y="2"/>
                    </a:moveTo>
                    <a:cubicBezTo>
                      <a:pt x="222" y="2"/>
                      <a:pt x="151" y="25"/>
                      <a:pt x="133" y="28"/>
                    </a:cubicBezTo>
                    <a:cubicBezTo>
                      <a:pt x="116" y="30"/>
                      <a:pt x="77" y="35"/>
                      <a:pt x="55" y="59"/>
                    </a:cubicBezTo>
                    <a:cubicBezTo>
                      <a:pt x="34" y="83"/>
                      <a:pt x="41" y="82"/>
                      <a:pt x="33" y="87"/>
                    </a:cubicBezTo>
                    <a:cubicBezTo>
                      <a:pt x="26" y="93"/>
                      <a:pt x="0" y="114"/>
                      <a:pt x="0" y="114"/>
                    </a:cubicBezTo>
                    <a:cubicBezTo>
                      <a:pt x="76" y="186"/>
                      <a:pt x="76" y="186"/>
                      <a:pt x="76" y="186"/>
                    </a:cubicBezTo>
                    <a:cubicBezTo>
                      <a:pt x="76" y="186"/>
                      <a:pt x="103" y="169"/>
                      <a:pt x="111" y="167"/>
                    </a:cubicBezTo>
                    <a:cubicBezTo>
                      <a:pt x="120" y="164"/>
                      <a:pt x="247" y="139"/>
                      <a:pt x="257" y="132"/>
                    </a:cubicBezTo>
                    <a:cubicBezTo>
                      <a:pt x="267" y="126"/>
                      <a:pt x="361" y="17"/>
                      <a:pt x="362" y="13"/>
                    </a:cubicBezTo>
                    <a:cubicBezTo>
                      <a:pt x="364" y="10"/>
                      <a:pt x="363" y="3"/>
                      <a:pt x="359" y="2"/>
                    </a:cubicBezTo>
                    <a:cubicBezTo>
                      <a:pt x="355" y="1"/>
                      <a:pt x="338" y="0"/>
                      <a:pt x="320" y="21"/>
                    </a:cubicBezTo>
                    <a:cubicBezTo>
                      <a:pt x="303" y="42"/>
                      <a:pt x="261" y="80"/>
                      <a:pt x="261" y="80"/>
                    </a:cubicBezTo>
                    <a:cubicBezTo>
                      <a:pt x="318" y="13"/>
                      <a:pt x="318" y="13"/>
                      <a:pt x="318" y="13"/>
                    </a:cubicBezTo>
                    <a:cubicBezTo>
                      <a:pt x="318" y="13"/>
                      <a:pt x="320" y="2"/>
                      <a:pt x="318" y="2"/>
                    </a:cubicBezTo>
                    <a:cubicBezTo>
                      <a:pt x="316" y="2"/>
                      <a:pt x="299" y="0"/>
                      <a:pt x="278" y="20"/>
                    </a:cubicBezTo>
                    <a:cubicBezTo>
                      <a:pt x="258" y="40"/>
                      <a:pt x="218" y="90"/>
                      <a:pt x="175" y="86"/>
                    </a:cubicBezTo>
                    <a:cubicBezTo>
                      <a:pt x="133" y="82"/>
                      <a:pt x="155" y="58"/>
                      <a:pt x="155" y="58"/>
                    </a:cubicBezTo>
                    <a:cubicBezTo>
                      <a:pt x="155" y="58"/>
                      <a:pt x="191" y="47"/>
                      <a:pt x="200" y="47"/>
                    </a:cubicBezTo>
                    <a:cubicBezTo>
                      <a:pt x="209" y="47"/>
                      <a:pt x="233" y="26"/>
                      <a:pt x="222" y="2"/>
                    </a:cubicBezTo>
                    <a:close/>
                  </a:path>
                </a:pathLst>
              </a:custGeom>
              <a:solidFill>
                <a:srgbClr val="FDD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21"/>
              <p:cNvSpPr/>
              <p:nvPr/>
            </p:nvSpPr>
            <p:spPr bwMode="auto">
              <a:xfrm>
                <a:off x="7439705" y="5801930"/>
                <a:ext cx="302773" cy="329416"/>
              </a:xfrm>
              <a:custGeom>
                <a:avLst/>
                <a:gdLst>
                  <a:gd name="T0" fmla="*/ 0 w 250"/>
                  <a:gd name="T1" fmla="*/ 60 h 272"/>
                  <a:gd name="T2" fmla="*/ 105 w 250"/>
                  <a:gd name="T3" fmla="*/ 0 h 272"/>
                  <a:gd name="T4" fmla="*/ 250 w 250"/>
                  <a:gd name="T5" fmla="*/ 214 h 272"/>
                  <a:gd name="T6" fmla="*/ 153 w 250"/>
                  <a:gd name="T7" fmla="*/ 272 h 272"/>
                  <a:gd name="T8" fmla="*/ 0 w 250"/>
                  <a:gd name="T9" fmla="*/ 6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72">
                    <a:moveTo>
                      <a:pt x="0" y="60"/>
                    </a:moveTo>
                    <a:lnTo>
                      <a:pt x="105" y="0"/>
                    </a:lnTo>
                    <a:lnTo>
                      <a:pt x="250" y="214"/>
                    </a:lnTo>
                    <a:lnTo>
                      <a:pt x="153" y="27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D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22"/>
              <p:cNvSpPr/>
              <p:nvPr/>
            </p:nvSpPr>
            <p:spPr bwMode="auto">
              <a:xfrm>
                <a:off x="6097817" y="4894824"/>
                <a:ext cx="1582895" cy="1963177"/>
              </a:xfrm>
              <a:custGeom>
                <a:avLst/>
                <a:gdLst>
                  <a:gd name="T0" fmla="*/ 109 w 763"/>
                  <a:gd name="T1" fmla="*/ 0 h 946"/>
                  <a:gd name="T2" fmla="*/ 375 w 763"/>
                  <a:gd name="T3" fmla="*/ 115 h 946"/>
                  <a:gd name="T4" fmla="*/ 541 w 763"/>
                  <a:gd name="T5" fmla="*/ 506 h 946"/>
                  <a:gd name="T6" fmla="*/ 663 w 763"/>
                  <a:gd name="T7" fmla="*/ 437 h 946"/>
                  <a:gd name="T8" fmla="*/ 763 w 763"/>
                  <a:gd name="T9" fmla="*/ 594 h 946"/>
                  <a:gd name="T10" fmla="*/ 525 w 763"/>
                  <a:gd name="T11" fmla="*/ 721 h 946"/>
                  <a:gd name="T12" fmla="*/ 482 w 763"/>
                  <a:gd name="T13" fmla="*/ 696 h 946"/>
                  <a:gd name="T14" fmla="*/ 307 w 763"/>
                  <a:gd name="T15" fmla="*/ 483 h 946"/>
                  <a:gd name="T16" fmla="*/ 307 w 763"/>
                  <a:gd name="T17" fmla="*/ 946 h 946"/>
                  <a:gd name="T18" fmla="*/ 0 w 763"/>
                  <a:gd name="T19" fmla="*/ 946 h 946"/>
                  <a:gd name="T20" fmla="*/ 0 w 763"/>
                  <a:gd name="T21" fmla="*/ 437 h 946"/>
                  <a:gd name="T22" fmla="*/ 109 w 763"/>
                  <a:gd name="T2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3" h="946">
                    <a:moveTo>
                      <a:pt x="109" y="0"/>
                    </a:moveTo>
                    <a:cubicBezTo>
                      <a:pt x="375" y="115"/>
                      <a:pt x="375" y="115"/>
                      <a:pt x="375" y="115"/>
                    </a:cubicBezTo>
                    <a:cubicBezTo>
                      <a:pt x="541" y="506"/>
                      <a:pt x="541" y="506"/>
                      <a:pt x="541" y="506"/>
                    </a:cubicBezTo>
                    <a:cubicBezTo>
                      <a:pt x="663" y="437"/>
                      <a:pt x="663" y="437"/>
                      <a:pt x="663" y="437"/>
                    </a:cubicBezTo>
                    <a:cubicBezTo>
                      <a:pt x="763" y="594"/>
                      <a:pt x="763" y="594"/>
                      <a:pt x="763" y="594"/>
                    </a:cubicBezTo>
                    <a:cubicBezTo>
                      <a:pt x="763" y="594"/>
                      <a:pt x="536" y="721"/>
                      <a:pt x="525" y="721"/>
                    </a:cubicBezTo>
                    <a:cubicBezTo>
                      <a:pt x="515" y="721"/>
                      <a:pt x="515" y="726"/>
                      <a:pt x="482" y="696"/>
                    </a:cubicBezTo>
                    <a:cubicBezTo>
                      <a:pt x="450" y="665"/>
                      <a:pt x="307" y="483"/>
                      <a:pt x="307" y="483"/>
                    </a:cubicBezTo>
                    <a:cubicBezTo>
                      <a:pt x="307" y="946"/>
                      <a:pt x="307" y="946"/>
                      <a:pt x="307" y="946"/>
                    </a:cubicBezTo>
                    <a:cubicBezTo>
                      <a:pt x="0" y="946"/>
                      <a:pt x="0" y="946"/>
                      <a:pt x="0" y="946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23"/>
              <p:cNvSpPr/>
              <p:nvPr/>
            </p:nvSpPr>
            <p:spPr bwMode="auto">
              <a:xfrm>
                <a:off x="4456789" y="5801930"/>
                <a:ext cx="305195" cy="329416"/>
              </a:xfrm>
              <a:custGeom>
                <a:avLst/>
                <a:gdLst>
                  <a:gd name="T0" fmla="*/ 252 w 252"/>
                  <a:gd name="T1" fmla="*/ 60 h 272"/>
                  <a:gd name="T2" fmla="*/ 147 w 252"/>
                  <a:gd name="T3" fmla="*/ 0 h 272"/>
                  <a:gd name="T4" fmla="*/ 0 w 252"/>
                  <a:gd name="T5" fmla="*/ 214 h 272"/>
                  <a:gd name="T6" fmla="*/ 98 w 252"/>
                  <a:gd name="T7" fmla="*/ 272 h 272"/>
                  <a:gd name="T8" fmla="*/ 252 w 252"/>
                  <a:gd name="T9" fmla="*/ 6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272">
                    <a:moveTo>
                      <a:pt x="252" y="60"/>
                    </a:moveTo>
                    <a:lnTo>
                      <a:pt x="147" y="0"/>
                    </a:lnTo>
                    <a:lnTo>
                      <a:pt x="0" y="214"/>
                    </a:lnTo>
                    <a:lnTo>
                      <a:pt x="98" y="272"/>
                    </a:lnTo>
                    <a:lnTo>
                      <a:pt x="252" y="60"/>
                    </a:lnTo>
                    <a:close/>
                  </a:path>
                </a:pathLst>
              </a:custGeom>
              <a:solidFill>
                <a:srgbClr val="FD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24"/>
              <p:cNvSpPr/>
              <p:nvPr/>
            </p:nvSpPr>
            <p:spPr bwMode="auto">
              <a:xfrm>
                <a:off x="4520977" y="4894824"/>
                <a:ext cx="1576840" cy="1963177"/>
              </a:xfrm>
              <a:custGeom>
                <a:avLst/>
                <a:gdLst>
                  <a:gd name="T0" fmla="*/ 651 w 760"/>
                  <a:gd name="T1" fmla="*/ 0 h 946"/>
                  <a:gd name="T2" fmla="*/ 376 w 760"/>
                  <a:gd name="T3" fmla="*/ 120 h 946"/>
                  <a:gd name="T4" fmla="*/ 221 w 760"/>
                  <a:gd name="T5" fmla="*/ 506 h 946"/>
                  <a:gd name="T6" fmla="*/ 100 w 760"/>
                  <a:gd name="T7" fmla="*/ 437 h 946"/>
                  <a:gd name="T8" fmla="*/ 0 w 760"/>
                  <a:gd name="T9" fmla="*/ 594 h 946"/>
                  <a:gd name="T10" fmla="*/ 237 w 760"/>
                  <a:gd name="T11" fmla="*/ 721 h 946"/>
                  <a:gd name="T12" fmla="*/ 280 w 760"/>
                  <a:gd name="T13" fmla="*/ 696 h 946"/>
                  <a:gd name="T14" fmla="*/ 455 w 760"/>
                  <a:gd name="T15" fmla="*/ 483 h 946"/>
                  <a:gd name="T16" fmla="*/ 455 w 760"/>
                  <a:gd name="T17" fmla="*/ 946 h 946"/>
                  <a:gd name="T18" fmla="*/ 760 w 760"/>
                  <a:gd name="T19" fmla="*/ 946 h 946"/>
                  <a:gd name="T20" fmla="*/ 760 w 760"/>
                  <a:gd name="T21" fmla="*/ 437 h 946"/>
                  <a:gd name="T22" fmla="*/ 651 w 760"/>
                  <a:gd name="T2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0" h="946">
                    <a:moveTo>
                      <a:pt x="651" y="0"/>
                    </a:moveTo>
                    <a:cubicBezTo>
                      <a:pt x="376" y="120"/>
                      <a:pt x="376" y="120"/>
                      <a:pt x="376" y="120"/>
                    </a:cubicBezTo>
                    <a:cubicBezTo>
                      <a:pt x="221" y="506"/>
                      <a:pt x="221" y="506"/>
                      <a:pt x="221" y="506"/>
                    </a:cubicBezTo>
                    <a:cubicBezTo>
                      <a:pt x="100" y="437"/>
                      <a:pt x="100" y="437"/>
                      <a:pt x="100" y="437"/>
                    </a:cubicBezTo>
                    <a:cubicBezTo>
                      <a:pt x="0" y="594"/>
                      <a:pt x="0" y="594"/>
                      <a:pt x="0" y="594"/>
                    </a:cubicBezTo>
                    <a:cubicBezTo>
                      <a:pt x="0" y="594"/>
                      <a:pt x="226" y="721"/>
                      <a:pt x="237" y="721"/>
                    </a:cubicBezTo>
                    <a:cubicBezTo>
                      <a:pt x="248" y="721"/>
                      <a:pt x="248" y="726"/>
                      <a:pt x="280" y="696"/>
                    </a:cubicBezTo>
                    <a:cubicBezTo>
                      <a:pt x="312" y="665"/>
                      <a:pt x="455" y="483"/>
                      <a:pt x="455" y="483"/>
                    </a:cubicBezTo>
                    <a:cubicBezTo>
                      <a:pt x="455" y="946"/>
                      <a:pt x="455" y="946"/>
                      <a:pt x="455" y="946"/>
                    </a:cubicBezTo>
                    <a:cubicBezTo>
                      <a:pt x="760" y="946"/>
                      <a:pt x="760" y="946"/>
                      <a:pt x="760" y="946"/>
                    </a:cubicBezTo>
                    <a:cubicBezTo>
                      <a:pt x="760" y="437"/>
                      <a:pt x="760" y="437"/>
                      <a:pt x="760" y="437"/>
                    </a:cubicBezTo>
                    <a:cubicBezTo>
                      <a:pt x="651" y="0"/>
                      <a:pt x="651" y="0"/>
                      <a:pt x="651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25"/>
              <p:cNvSpPr/>
              <p:nvPr/>
            </p:nvSpPr>
            <p:spPr bwMode="auto">
              <a:xfrm>
                <a:off x="5871343" y="4882713"/>
                <a:ext cx="226474" cy="919217"/>
              </a:xfrm>
              <a:custGeom>
                <a:avLst/>
                <a:gdLst>
                  <a:gd name="T0" fmla="*/ 0 w 187"/>
                  <a:gd name="T1" fmla="*/ 0 h 759"/>
                  <a:gd name="T2" fmla="*/ 182 w 187"/>
                  <a:gd name="T3" fmla="*/ 118 h 759"/>
                  <a:gd name="T4" fmla="*/ 187 w 187"/>
                  <a:gd name="T5" fmla="*/ 759 h 759"/>
                  <a:gd name="T6" fmla="*/ 0 w 187"/>
                  <a:gd name="T7" fmla="*/ 10 h 759"/>
                  <a:gd name="T8" fmla="*/ 0 w 187"/>
                  <a:gd name="T9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759">
                    <a:moveTo>
                      <a:pt x="0" y="0"/>
                    </a:moveTo>
                    <a:lnTo>
                      <a:pt x="182" y="118"/>
                    </a:lnTo>
                    <a:lnTo>
                      <a:pt x="187" y="759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26"/>
              <p:cNvSpPr/>
              <p:nvPr/>
            </p:nvSpPr>
            <p:spPr bwMode="auto">
              <a:xfrm>
                <a:off x="5871343" y="4882713"/>
                <a:ext cx="226474" cy="919217"/>
              </a:xfrm>
              <a:custGeom>
                <a:avLst/>
                <a:gdLst>
                  <a:gd name="T0" fmla="*/ 0 w 187"/>
                  <a:gd name="T1" fmla="*/ 0 h 759"/>
                  <a:gd name="T2" fmla="*/ 182 w 187"/>
                  <a:gd name="T3" fmla="*/ 118 h 759"/>
                  <a:gd name="T4" fmla="*/ 187 w 187"/>
                  <a:gd name="T5" fmla="*/ 759 h 759"/>
                  <a:gd name="T6" fmla="*/ 0 w 187"/>
                  <a:gd name="T7" fmla="*/ 10 h 759"/>
                  <a:gd name="T8" fmla="*/ 0 w 187"/>
                  <a:gd name="T9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759">
                    <a:moveTo>
                      <a:pt x="0" y="0"/>
                    </a:moveTo>
                    <a:lnTo>
                      <a:pt x="182" y="118"/>
                    </a:lnTo>
                    <a:lnTo>
                      <a:pt x="187" y="759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27"/>
              <p:cNvSpPr/>
              <p:nvPr/>
            </p:nvSpPr>
            <p:spPr bwMode="auto">
              <a:xfrm>
                <a:off x="6085706" y="4886346"/>
                <a:ext cx="238585" cy="915584"/>
              </a:xfrm>
              <a:custGeom>
                <a:avLst/>
                <a:gdLst>
                  <a:gd name="T0" fmla="*/ 197 w 197"/>
                  <a:gd name="T1" fmla="*/ 0 h 756"/>
                  <a:gd name="T2" fmla="*/ 0 w 197"/>
                  <a:gd name="T3" fmla="*/ 113 h 756"/>
                  <a:gd name="T4" fmla="*/ 10 w 197"/>
                  <a:gd name="T5" fmla="*/ 756 h 756"/>
                  <a:gd name="T6" fmla="*/ 197 w 197"/>
                  <a:gd name="T7" fmla="*/ 7 h 756"/>
                  <a:gd name="T8" fmla="*/ 197 w 197"/>
                  <a:gd name="T9" fmla="*/ 0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756">
                    <a:moveTo>
                      <a:pt x="197" y="0"/>
                    </a:moveTo>
                    <a:lnTo>
                      <a:pt x="0" y="113"/>
                    </a:lnTo>
                    <a:lnTo>
                      <a:pt x="10" y="756"/>
                    </a:lnTo>
                    <a:lnTo>
                      <a:pt x="197" y="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28"/>
              <p:cNvSpPr/>
              <p:nvPr/>
            </p:nvSpPr>
            <p:spPr bwMode="auto">
              <a:xfrm>
                <a:off x="6085706" y="4886346"/>
                <a:ext cx="238585" cy="915584"/>
              </a:xfrm>
              <a:custGeom>
                <a:avLst/>
                <a:gdLst>
                  <a:gd name="T0" fmla="*/ 197 w 197"/>
                  <a:gd name="T1" fmla="*/ 0 h 756"/>
                  <a:gd name="T2" fmla="*/ 0 w 197"/>
                  <a:gd name="T3" fmla="*/ 113 h 756"/>
                  <a:gd name="T4" fmla="*/ 10 w 197"/>
                  <a:gd name="T5" fmla="*/ 756 h 756"/>
                  <a:gd name="T6" fmla="*/ 197 w 197"/>
                  <a:gd name="T7" fmla="*/ 7 h 756"/>
                  <a:gd name="T8" fmla="*/ 197 w 197"/>
                  <a:gd name="T9" fmla="*/ 0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756">
                    <a:moveTo>
                      <a:pt x="197" y="0"/>
                    </a:moveTo>
                    <a:lnTo>
                      <a:pt x="0" y="113"/>
                    </a:lnTo>
                    <a:lnTo>
                      <a:pt x="10" y="756"/>
                    </a:lnTo>
                    <a:lnTo>
                      <a:pt x="197" y="7"/>
                    </a:lnTo>
                    <a:lnTo>
                      <a:pt x="1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29"/>
              <p:cNvSpPr/>
              <p:nvPr/>
            </p:nvSpPr>
            <p:spPr bwMode="auto">
              <a:xfrm>
                <a:off x="5923420" y="5106765"/>
                <a:ext cx="174397" cy="695166"/>
              </a:xfrm>
              <a:custGeom>
                <a:avLst/>
                <a:gdLst>
                  <a:gd name="T0" fmla="*/ 0 w 144"/>
                  <a:gd name="T1" fmla="*/ 0 h 574"/>
                  <a:gd name="T2" fmla="*/ 0 w 144"/>
                  <a:gd name="T3" fmla="*/ 0 h 574"/>
                  <a:gd name="T4" fmla="*/ 144 w 144"/>
                  <a:gd name="T5" fmla="*/ 574 h 574"/>
                  <a:gd name="T6" fmla="*/ 0 w 144"/>
                  <a:gd name="T7" fmla="*/ 0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574">
                    <a:moveTo>
                      <a:pt x="0" y="0"/>
                    </a:moveTo>
                    <a:lnTo>
                      <a:pt x="0" y="0"/>
                    </a:lnTo>
                    <a:lnTo>
                      <a:pt x="144" y="5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8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30"/>
              <p:cNvSpPr/>
              <p:nvPr/>
            </p:nvSpPr>
            <p:spPr bwMode="auto">
              <a:xfrm>
                <a:off x="5923420" y="5106765"/>
                <a:ext cx="174397" cy="695166"/>
              </a:xfrm>
              <a:custGeom>
                <a:avLst/>
                <a:gdLst>
                  <a:gd name="T0" fmla="*/ 0 w 144"/>
                  <a:gd name="T1" fmla="*/ 0 h 574"/>
                  <a:gd name="T2" fmla="*/ 0 w 144"/>
                  <a:gd name="T3" fmla="*/ 0 h 574"/>
                  <a:gd name="T4" fmla="*/ 144 w 144"/>
                  <a:gd name="T5" fmla="*/ 574 h 574"/>
                  <a:gd name="T6" fmla="*/ 0 w 144"/>
                  <a:gd name="T7" fmla="*/ 0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574">
                    <a:moveTo>
                      <a:pt x="0" y="0"/>
                    </a:moveTo>
                    <a:lnTo>
                      <a:pt x="0" y="0"/>
                    </a:lnTo>
                    <a:lnTo>
                      <a:pt x="144" y="57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31"/>
              <p:cNvSpPr/>
              <p:nvPr/>
            </p:nvSpPr>
            <p:spPr bwMode="auto">
              <a:xfrm>
                <a:off x="5923420" y="5023200"/>
                <a:ext cx="174397" cy="778731"/>
              </a:xfrm>
              <a:custGeom>
                <a:avLst/>
                <a:gdLst>
                  <a:gd name="T0" fmla="*/ 134 w 144"/>
                  <a:gd name="T1" fmla="*/ 0 h 643"/>
                  <a:gd name="T2" fmla="*/ 0 w 144"/>
                  <a:gd name="T3" fmla="*/ 69 h 643"/>
                  <a:gd name="T4" fmla="*/ 144 w 144"/>
                  <a:gd name="T5" fmla="*/ 643 h 643"/>
                  <a:gd name="T6" fmla="*/ 134 w 144"/>
                  <a:gd name="T7" fmla="*/ 0 h 643"/>
                  <a:gd name="T8" fmla="*/ 134 w 144"/>
                  <a:gd name="T9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43">
                    <a:moveTo>
                      <a:pt x="134" y="0"/>
                    </a:moveTo>
                    <a:lnTo>
                      <a:pt x="0" y="69"/>
                    </a:lnTo>
                    <a:lnTo>
                      <a:pt x="144" y="643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32"/>
              <p:cNvSpPr/>
              <p:nvPr/>
            </p:nvSpPr>
            <p:spPr bwMode="auto">
              <a:xfrm>
                <a:off x="5923420" y="5023200"/>
                <a:ext cx="174397" cy="778731"/>
              </a:xfrm>
              <a:custGeom>
                <a:avLst/>
                <a:gdLst>
                  <a:gd name="T0" fmla="*/ 134 w 144"/>
                  <a:gd name="T1" fmla="*/ 0 h 643"/>
                  <a:gd name="T2" fmla="*/ 0 w 144"/>
                  <a:gd name="T3" fmla="*/ 69 h 643"/>
                  <a:gd name="T4" fmla="*/ 144 w 144"/>
                  <a:gd name="T5" fmla="*/ 643 h 643"/>
                  <a:gd name="T6" fmla="*/ 134 w 144"/>
                  <a:gd name="T7" fmla="*/ 0 h 643"/>
                  <a:gd name="T8" fmla="*/ 134 w 144"/>
                  <a:gd name="T9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43">
                    <a:moveTo>
                      <a:pt x="134" y="0"/>
                    </a:moveTo>
                    <a:lnTo>
                      <a:pt x="0" y="69"/>
                    </a:lnTo>
                    <a:lnTo>
                      <a:pt x="144" y="643"/>
                    </a:lnTo>
                    <a:lnTo>
                      <a:pt x="134" y="0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33"/>
              <p:cNvSpPr/>
              <p:nvPr/>
            </p:nvSpPr>
            <p:spPr bwMode="auto">
              <a:xfrm>
                <a:off x="6097817" y="5093443"/>
                <a:ext cx="176819" cy="708488"/>
              </a:xfrm>
              <a:custGeom>
                <a:avLst/>
                <a:gdLst>
                  <a:gd name="T0" fmla="*/ 146 w 146"/>
                  <a:gd name="T1" fmla="*/ 0 h 585"/>
                  <a:gd name="T2" fmla="*/ 0 w 146"/>
                  <a:gd name="T3" fmla="*/ 585 h 585"/>
                  <a:gd name="T4" fmla="*/ 146 w 146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585">
                    <a:moveTo>
                      <a:pt x="146" y="0"/>
                    </a:moveTo>
                    <a:lnTo>
                      <a:pt x="0" y="585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89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34"/>
              <p:cNvSpPr/>
              <p:nvPr/>
            </p:nvSpPr>
            <p:spPr bwMode="auto">
              <a:xfrm>
                <a:off x="6097817" y="5093443"/>
                <a:ext cx="176819" cy="708488"/>
              </a:xfrm>
              <a:custGeom>
                <a:avLst/>
                <a:gdLst>
                  <a:gd name="T0" fmla="*/ 146 w 146"/>
                  <a:gd name="T1" fmla="*/ 0 h 585"/>
                  <a:gd name="T2" fmla="*/ 0 w 146"/>
                  <a:gd name="T3" fmla="*/ 585 h 585"/>
                  <a:gd name="T4" fmla="*/ 146 w 146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585">
                    <a:moveTo>
                      <a:pt x="146" y="0"/>
                    </a:moveTo>
                    <a:lnTo>
                      <a:pt x="0" y="585"/>
                    </a:lnTo>
                    <a:lnTo>
                      <a:pt x="1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35"/>
              <p:cNvSpPr/>
              <p:nvPr/>
            </p:nvSpPr>
            <p:spPr bwMode="auto">
              <a:xfrm>
                <a:off x="6085706" y="5023200"/>
                <a:ext cx="188930" cy="778731"/>
              </a:xfrm>
              <a:custGeom>
                <a:avLst/>
                <a:gdLst>
                  <a:gd name="T0" fmla="*/ 0 w 156"/>
                  <a:gd name="T1" fmla="*/ 0 h 643"/>
                  <a:gd name="T2" fmla="*/ 0 w 156"/>
                  <a:gd name="T3" fmla="*/ 0 h 643"/>
                  <a:gd name="T4" fmla="*/ 10 w 156"/>
                  <a:gd name="T5" fmla="*/ 643 h 643"/>
                  <a:gd name="T6" fmla="*/ 156 w 156"/>
                  <a:gd name="T7" fmla="*/ 58 h 643"/>
                  <a:gd name="T8" fmla="*/ 0 w 156"/>
                  <a:gd name="T9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43">
                    <a:moveTo>
                      <a:pt x="0" y="0"/>
                    </a:moveTo>
                    <a:lnTo>
                      <a:pt x="0" y="0"/>
                    </a:lnTo>
                    <a:lnTo>
                      <a:pt x="10" y="643"/>
                    </a:lnTo>
                    <a:lnTo>
                      <a:pt x="156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36"/>
              <p:cNvSpPr/>
              <p:nvPr/>
            </p:nvSpPr>
            <p:spPr bwMode="auto">
              <a:xfrm>
                <a:off x="6085706" y="5023200"/>
                <a:ext cx="188930" cy="778731"/>
              </a:xfrm>
              <a:custGeom>
                <a:avLst/>
                <a:gdLst>
                  <a:gd name="T0" fmla="*/ 0 w 156"/>
                  <a:gd name="T1" fmla="*/ 0 h 643"/>
                  <a:gd name="T2" fmla="*/ 0 w 156"/>
                  <a:gd name="T3" fmla="*/ 0 h 643"/>
                  <a:gd name="T4" fmla="*/ 10 w 156"/>
                  <a:gd name="T5" fmla="*/ 643 h 643"/>
                  <a:gd name="T6" fmla="*/ 156 w 156"/>
                  <a:gd name="T7" fmla="*/ 58 h 643"/>
                  <a:gd name="T8" fmla="*/ 0 w 156"/>
                  <a:gd name="T9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43">
                    <a:moveTo>
                      <a:pt x="0" y="0"/>
                    </a:moveTo>
                    <a:lnTo>
                      <a:pt x="0" y="0"/>
                    </a:lnTo>
                    <a:lnTo>
                      <a:pt x="10" y="643"/>
                    </a:lnTo>
                    <a:lnTo>
                      <a:pt x="156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37"/>
              <p:cNvSpPr/>
              <p:nvPr/>
            </p:nvSpPr>
            <p:spPr bwMode="auto">
              <a:xfrm>
                <a:off x="6004563" y="5023200"/>
                <a:ext cx="93254" cy="778731"/>
              </a:xfrm>
              <a:custGeom>
                <a:avLst/>
                <a:gdLst>
                  <a:gd name="T0" fmla="*/ 77 w 77"/>
                  <a:gd name="T1" fmla="*/ 643 h 643"/>
                  <a:gd name="T2" fmla="*/ 67 w 77"/>
                  <a:gd name="T3" fmla="*/ 127 h 643"/>
                  <a:gd name="T4" fmla="*/ 67 w 77"/>
                  <a:gd name="T5" fmla="*/ 0 h 643"/>
                  <a:gd name="T6" fmla="*/ 0 w 77"/>
                  <a:gd name="T7" fmla="*/ 35 h 643"/>
                  <a:gd name="T8" fmla="*/ 41 w 77"/>
                  <a:gd name="T9" fmla="*/ 93 h 643"/>
                  <a:gd name="T10" fmla="*/ 10 w 77"/>
                  <a:gd name="T11" fmla="*/ 391 h 643"/>
                  <a:gd name="T12" fmla="*/ 77 w 77"/>
                  <a:gd name="T13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643">
                    <a:moveTo>
                      <a:pt x="77" y="643"/>
                    </a:moveTo>
                    <a:lnTo>
                      <a:pt x="67" y="127"/>
                    </a:lnTo>
                    <a:lnTo>
                      <a:pt x="67" y="0"/>
                    </a:lnTo>
                    <a:lnTo>
                      <a:pt x="0" y="35"/>
                    </a:lnTo>
                    <a:lnTo>
                      <a:pt x="41" y="93"/>
                    </a:lnTo>
                    <a:lnTo>
                      <a:pt x="10" y="391"/>
                    </a:lnTo>
                    <a:lnTo>
                      <a:pt x="77" y="64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38"/>
              <p:cNvSpPr/>
              <p:nvPr/>
            </p:nvSpPr>
            <p:spPr bwMode="auto">
              <a:xfrm>
                <a:off x="6085706" y="5023200"/>
                <a:ext cx="88410" cy="778731"/>
              </a:xfrm>
              <a:custGeom>
                <a:avLst/>
                <a:gdLst>
                  <a:gd name="T0" fmla="*/ 10 w 73"/>
                  <a:gd name="T1" fmla="*/ 643 h 643"/>
                  <a:gd name="T2" fmla="*/ 0 w 73"/>
                  <a:gd name="T3" fmla="*/ 127 h 643"/>
                  <a:gd name="T4" fmla="*/ 0 w 73"/>
                  <a:gd name="T5" fmla="*/ 0 h 643"/>
                  <a:gd name="T6" fmla="*/ 67 w 73"/>
                  <a:gd name="T7" fmla="*/ 35 h 643"/>
                  <a:gd name="T8" fmla="*/ 26 w 73"/>
                  <a:gd name="T9" fmla="*/ 93 h 643"/>
                  <a:gd name="T10" fmla="*/ 73 w 73"/>
                  <a:gd name="T11" fmla="*/ 399 h 643"/>
                  <a:gd name="T12" fmla="*/ 10 w 73"/>
                  <a:gd name="T13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643">
                    <a:moveTo>
                      <a:pt x="10" y="643"/>
                    </a:moveTo>
                    <a:lnTo>
                      <a:pt x="0" y="127"/>
                    </a:lnTo>
                    <a:lnTo>
                      <a:pt x="0" y="0"/>
                    </a:lnTo>
                    <a:lnTo>
                      <a:pt x="67" y="35"/>
                    </a:lnTo>
                    <a:lnTo>
                      <a:pt x="26" y="93"/>
                    </a:lnTo>
                    <a:lnTo>
                      <a:pt x="73" y="399"/>
                    </a:lnTo>
                    <a:lnTo>
                      <a:pt x="10" y="64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39"/>
              <p:cNvSpPr/>
              <p:nvPr/>
            </p:nvSpPr>
            <p:spPr bwMode="auto">
              <a:xfrm>
                <a:off x="6016674" y="5023200"/>
                <a:ext cx="81143" cy="778731"/>
              </a:xfrm>
              <a:custGeom>
                <a:avLst/>
                <a:gdLst>
                  <a:gd name="T0" fmla="*/ 67 w 67"/>
                  <a:gd name="T1" fmla="*/ 634 h 643"/>
                  <a:gd name="T2" fmla="*/ 67 w 67"/>
                  <a:gd name="T3" fmla="*/ 643 h 643"/>
                  <a:gd name="T4" fmla="*/ 0 w 67"/>
                  <a:gd name="T5" fmla="*/ 391 h 643"/>
                  <a:gd name="T6" fmla="*/ 57 w 67"/>
                  <a:gd name="T7" fmla="*/ 0 h 643"/>
                  <a:gd name="T8" fmla="*/ 67 w 67"/>
                  <a:gd name="T9" fmla="*/ 634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3">
                    <a:moveTo>
                      <a:pt x="67" y="634"/>
                    </a:moveTo>
                    <a:lnTo>
                      <a:pt x="67" y="643"/>
                    </a:lnTo>
                    <a:lnTo>
                      <a:pt x="0" y="391"/>
                    </a:lnTo>
                    <a:lnTo>
                      <a:pt x="57" y="0"/>
                    </a:lnTo>
                    <a:lnTo>
                      <a:pt x="67" y="63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40"/>
              <p:cNvSpPr/>
              <p:nvPr/>
            </p:nvSpPr>
            <p:spPr bwMode="auto">
              <a:xfrm>
                <a:off x="5647291" y="4882713"/>
                <a:ext cx="450526" cy="919217"/>
              </a:xfrm>
              <a:custGeom>
                <a:avLst/>
                <a:gdLst>
                  <a:gd name="T0" fmla="*/ 185 w 372"/>
                  <a:gd name="T1" fmla="*/ 0 h 759"/>
                  <a:gd name="T2" fmla="*/ 0 w 372"/>
                  <a:gd name="T3" fmla="*/ 84 h 759"/>
                  <a:gd name="T4" fmla="*/ 112 w 372"/>
                  <a:gd name="T5" fmla="*/ 202 h 759"/>
                  <a:gd name="T6" fmla="*/ 60 w 372"/>
                  <a:gd name="T7" fmla="*/ 303 h 759"/>
                  <a:gd name="T8" fmla="*/ 372 w 372"/>
                  <a:gd name="T9" fmla="*/ 759 h 759"/>
                  <a:gd name="T10" fmla="*/ 185 w 372"/>
                  <a:gd name="T11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759">
                    <a:moveTo>
                      <a:pt x="185" y="0"/>
                    </a:moveTo>
                    <a:lnTo>
                      <a:pt x="0" y="84"/>
                    </a:lnTo>
                    <a:lnTo>
                      <a:pt x="112" y="202"/>
                    </a:lnTo>
                    <a:lnTo>
                      <a:pt x="60" y="303"/>
                    </a:lnTo>
                    <a:lnTo>
                      <a:pt x="372" y="75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41"/>
              <p:cNvSpPr/>
              <p:nvPr/>
            </p:nvSpPr>
            <p:spPr bwMode="auto">
              <a:xfrm>
                <a:off x="6095394" y="4886346"/>
                <a:ext cx="452948" cy="915584"/>
              </a:xfrm>
              <a:custGeom>
                <a:avLst/>
                <a:gdLst>
                  <a:gd name="T0" fmla="*/ 189 w 374"/>
                  <a:gd name="T1" fmla="*/ 0 h 756"/>
                  <a:gd name="T2" fmla="*/ 374 w 374"/>
                  <a:gd name="T3" fmla="*/ 79 h 756"/>
                  <a:gd name="T4" fmla="*/ 259 w 374"/>
                  <a:gd name="T5" fmla="*/ 199 h 756"/>
                  <a:gd name="T6" fmla="*/ 312 w 374"/>
                  <a:gd name="T7" fmla="*/ 300 h 756"/>
                  <a:gd name="T8" fmla="*/ 0 w 374"/>
                  <a:gd name="T9" fmla="*/ 756 h 756"/>
                  <a:gd name="T10" fmla="*/ 189 w 374"/>
                  <a:gd name="T11" fmla="*/ 0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756">
                    <a:moveTo>
                      <a:pt x="189" y="0"/>
                    </a:moveTo>
                    <a:lnTo>
                      <a:pt x="374" y="79"/>
                    </a:lnTo>
                    <a:lnTo>
                      <a:pt x="259" y="199"/>
                    </a:lnTo>
                    <a:lnTo>
                      <a:pt x="312" y="300"/>
                    </a:lnTo>
                    <a:lnTo>
                      <a:pt x="0" y="756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Rectangle 42"/>
              <p:cNvSpPr>
                <a:spLocks noChangeArrowheads="1"/>
              </p:cNvSpPr>
              <p:nvPr/>
            </p:nvSpPr>
            <p:spPr bwMode="auto">
              <a:xfrm>
                <a:off x="5579470" y="6366298"/>
                <a:ext cx="282184" cy="6661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Rectangle 43"/>
              <p:cNvSpPr>
                <a:spLocks noChangeArrowheads="1"/>
              </p:cNvSpPr>
              <p:nvPr/>
            </p:nvSpPr>
            <p:spPr bwMode="auto">
              <a:xfrm>
                <a:off x="6333979" y="6366298"/>
                <a:ext cx="282184" cy="6661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48"/>
              <p:cNvSpPr>
                <a:spLocks noEditPoints="1"/>
              </p:cNvSpPr>
              <p:nvPr/>
            </p:nvSpPr>
            <p:spPr bwMode="auto">
              <a:xfrm>
                <a:off x="5719956" y="4211769"/>
                <a:ext cx="755720" cy="295506"/>
              </a:xfrm>
              <a:custGeom>
                <a:avLst/>
                <a:gdLst>
                  <a:gd name="T0" fmla="*/ 336 w 364"/>
                  <a:gd name="T1" fmla="*/ 7 h 142"/>
                  <a:gd name="T2" fmla="*/ 258 w 364"/>
                  <a:gd name="T3" fmla="*/ 5 h 142"/>
                  <a:gd name="T4" fmla="*/ 192 w 364"/>
                  <a:gd name="T5" fmla="*/ 16 h 142"/>
                  <a:gd name="T6" fmla="*/ 182 w 364"/>
                  <a:gd name="T7" fmla="*/ 16 h 142"/>
                  <a:gd name="T8" fmla="*/ 172 w 364"/>
                  <a:gd name="T9" fmla="*/ 16 h 142"/>
                  <a:gd name="T10" fmla="*/ 106 w 364"/>
                  <a:gd name="T11" fmla="*/ 5 h 142"/>
                  <a:gd name="T12" fmla="*/ 28 w 364"/>
                  <a:gd name="T13" fmla="*/ 7 h 142"/>
                  <a:gd name="T14" fmla="*/ 0 w 364"/>
                  <a:gd name="T15" fmla="*/ 11 h 142"/>
                  <a:gd name="T16" fmla="*/ 0 w 364"/>
                  <a:gd name="T17" fmla="*/ 38 h 142"/>
                  <a:gd name="T18" fmla="*/ 9 w 364"/>
                  <a:gd name="T19" fmla="*/ 47 h 142"/>
                  <a:gd name="T20" fmla="*/ 27 w 364"/>
                  <a:gd name="T21" fmla="*/ 104 h 142"/>
                  <a:gd name="T22" fmla="*/ 109 w 364"/>
                  <a:gd name="T23" fmla="*/ 132 h 142"/>
                  <a:gd name="T24" fmla="*/ 172 w 364"/>
                  <a:gd name="T25" fmla="*/ 53 h 142"/>
                  <a:gd name="T26" fmla="*/ 182 w 364"/>
                  <a:gd name="T27" fmla="*/ 48 h 142"/>
                  <a:gd name="T28" fmla="*/ 192 w 364"/>
                  <a:gd name="T29" fmla="*/ 53 h 142"/>
                  <a:gd name="T30" fmla="*/ 255 w 364"/>
                  <a:gd name="T31" fmla="*/ 132 h 142"/>
                  <a:gd name="T32" fmla="*/ 337 w 364"/>
                  <a:gd name="T33" fmla="*/ 104 h 142"/>
                  <a:gd name="T34" fmla="*/ 355 w 364"/>
                  <a:gd name="T35" fmla="*/ 47 h 142"/>
                  <a:gd name="T36" fmla="*/ 364 w 364"/>
                  <a:gd name="T37" fmla="*/ 38 h 142"/>
                  <a:gd name="T38" fmla="*/ 364 w 364"/>
                  <a:gd name="T39" fmla="*/ 11 h 142"/>
                  <a:gd name="T40" fmla="*/ 336 w 364"/>
                  <a:gd name="T41" fmla="*/ 7 h 142"/>
                  <a:gd name="T42" fmla="*/ 128 w 364"/>
                  <a:gd name="T43" fmla="*/ 120 h 142"/>
                  <a:gd name="T44" fmla="*/ 81 w 364"/>
                  <a:gd name="T45" fmla="*/ 126 h 142"/>
                  <a:gd name="T46" fmla="*/ 25 w 364"/>
                  <a:gd name="T47" fmla="*/ 83 h 142"/>
                  <a:gd name="T48" fmla="*/ 25 w 364"/>
                  <a:gd name="T49" fmla="*/ 31 h 142"/>
                  <a:gd name="T50" fmla="*/ 85 w 364"/>
                  <a:gd name="T51" fmla="*/ 14 h 142"/>
                  <a:gd name="T52" fmla="*/ 154 w 364"/>
                  <a:gd name="T53" fmla="*/ 37 h 142"/>
                  <a:gd name="T54" fmla="*/ 128 w 364"/>
                  <a:gd name="T55" fmla="*/ 120 h 142"/>
                  <a:gd name="T56" fmla="*/ 339 w 364"/>
                  <a:gd name="T57" fmla="*/ 83 h 142"/>
                  <a:gd name="T58" fmla="*/ 283 w 364"/>
                  <a:gd name="T59" fmla="*/ 126 h 142"/>
                  <a:gd name="T60" fmla="*/ 236 w 364"/>
                  <a:gd name="T61" fmla="*/ 120 h 142"/>
                  <a:gd name="T62" fmla="*/ 210 w 364"/>
                  <a:gd name="T63" fmla="*/ 37 h 142"/>
                  <a:gd name="T64" fmla="*/ 279 w 364"/>
                  <a:gd name="T65" fmla="*/ 14 h 142"/>
                  <a:gd name="T66" fmla="*/ 339 w 364"/>
                  <a:gd name="T67" fmla="*/ 31 h 142"/>
                  <a:gd name="T68" fmla="*/ 339 w 364"/>
                  <a:gd name="T69" fmla="*/ 8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4" h="142">
                    <a:moveTo>
                      <a:pt x="336" y="7"/>
                    </a:moveTo>
                    <a:cubicBezTo>
                      <a:pt x="336" y="7"/>
                      <a:pt x="290" y="0"/>
                      <a:pt x="258" y="5"/>
                    </a:cubicBezTo>
                    <a:cubicBezTo>
                      <a:pt x="227" y="10"/>
                      <a:pt x="200" y="17"/>
                      <a:pt x="192" y="16"/>
                    </a:cubicBezTo>
                    <a:cubicBezTo>
                      <a:pt x="184" y="16"/>
                      <a:pt x="182" y="16"/>
                      <a:pt x="182" y="16"/>
                    </a:cubicBezTo>
                    <a:cubicBezTo>
                      <a:pt x="182" y="16"/>
                      <a:pt x="180" y="16"/>
                      <a:pt x="172" y="16"/>
                    </a:cubicBezTo>
                    <a:cubicBezTo>
                      <a:pt x="164" y="17"/>
                      <a:pt x="137" y="10"/>
                      <a:pt x="106" y="5"/>
                    </a:cubicBezTo>
                    <a:cubicBezTo>
                      <a:pt x="74" y="0"/>
                      <a:pt x="28" y="7"/>
                      <a:pt x="28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7" y="44"/>
                      <a:pt x="9" y="47"/>
                    </a:cubicBezTo>
                    <a:cubicBezTo>
                      <a:pt x="10" y="51"/>
                      <a:pt x="20" y="89"/>
                      <a:pt x="27" y="104"/>
                    </a:cubicBezTo>
                    <a:cubicBezTo>
                      <a:pt x="33" y="119"/>
                      <a:pt x="55" y="142"/>
                      <a:pt x="109" y="132"/>
                    </a:cubicBezTo>
                    <a:cubicBezTo>
                      <a:pt x="162" y="123"/>
                      <a:pt x="168" y="56"/>
                      <a:pt x="172" y="53"/>
                    </a:cubicBezTo>
                    <a:cubicBezTo>
                      <a:pt x="175" y="49"/>
                      <a:pt x="182" y="48"/>
                      <a:pt x="182" y="48"/>
                    </a:cubicBezTo>
                    <a:cubicBezTo>
                      <a:pt x="182" y="48"/>
                      <a:pt x="189" y="49"/>
                      <a:pt x="192" y="53"/>
                    </a:cubicBezTo>
                    <a:cubicBezTo>
                      <a:pt x="196" y="56"/>
                      <a:pt x="202" y="123"/>
                      <a:pt x="255" y="132"/>
                    </a:cubicBezTo>
                    <a:cubicBezTo>
                      <a:pt x="309" y="142"/>
                      <a:pt x="331" y="119"/>
                      <a:pt x="337" y="104"/>
                    </a:cubicBezTo>
                    <a:cubicBezTo>
                      <a:pt x="344" y="89"/>
                      <a:pt x="354" y="51"/>
                      <a:pt x="355" y="47"/>
                    </a:cubicBezTo>
                    <a:cubicBezTo>
                      <a:pt x="357" y="44"/>
                      <a:pt x="364" y="38"/>
                      <a:pt x="364" y="38"/>
                    </a:cubicBezTo>
                    <a:cubicBezTo>
                      <a:pt x="364" y="11"/>
                      <a:pt x="364" y="11"/>
                      <a:pt x="364" y="11"/>
                    </a:cubicBezTo>
                    <a:lnTo>
                      <a:pt x="336" y="7"/>
                    </a:lnTo>
                    <a:close/>
                    <a:moveTo>
                      <a:pt x="128" y="120"/>
                    </a:moveTo>
                    <a:cubicBezTo>
                      <a:pt x="128" y="120"/>
                      <a:pt x="107" y="129"/>
                      <a:pt x="81" y="126"/>
                    </a:cubicBezTo>
                    <a:cubicBezTo>
                      <a:pt x="55" y="123"/>
                      <a:pt x="40" y="125"/>
                      <a:pt x="25" y="83"/>
                    </a:cubicBezTo>
                    <a:cubicBezTo>
                      <a:pt x="25" y="83"/>
                      <a:pt x="15" y="50"/>
                      <a:pt x="25" y="31"/>
                    </a:cubicBezTo>
                    <a:cubicBezTo>
                      <a:pt x="25" y="31"/>
                      <a:pt x="32" y="14"/>
                      <a:pt x="85" y="14"/>
                    </a:cubicBezTo>
                    <a:cubicBezTo>
                      <a:pt x="139" y="14"/>
                      <a:pt x="149" y="28"/>
                      <a:pt x="154" y="37"/>
                    </a:cubicBezTo>
                    <a:cubicBezTo>
                      <a:pt x="160" y="47"/>
                      <a:pt x="163" y="96"/>
                      <a:pt x="128" y="120"/>
                    </a:cubicBezTo>
                    <a:close/>
                    <a:moveTo>
                      <a:pt x="339" y="83"/>
                    </a:moveTo>
                    <a:cubicBezTo>
                      <a:pt x="324" y="125"/>
                      <a:pt x="309" y="123"/>
                      <a:pt x="283" y="126"/>
                    </a:cubicBezTo>
                    <a:cubicBezTo>
                      <a:pt x="257" y="129"/>
                      <a:pt x="236" y="120"/>
                      <a:pt x="236" y="120"/>
                    </a:cubicBezTo>
                    <a:cubicBezTo>
                      <a:pt x="201" y="96"/>
                      <a:pt x="204" y="47"/>
                      <a:pt x="210" y="37"/>
                    </a:cubicBezTo>
                    <a:cubicBezTo>
                      <a:pt x="215" y="28"/>
                      <a:pt x="225" y="14"/>
                      <a:pt x="279" y="14"/>
                    </a:cubicBezTo>
                    <a:cubicBezTo>
                      <a:pt x="332" y="14"/>
                      <a:pt x="339" y="31"/>
                      <a:pt x="339" y="31"/>
                    </a:cubicBezTo>
                    <a:cubicBezTo>
                      <a:pt x="349" y="50"/>
                      <a:pt x="339" y="83"/>
                      <a:pt x="339" y="8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49"/>
              <p:cNvSpPr/>
              <p:nvPr/>
            </p:nvSpPr>
            <p:spPr bwMode="auto">
              <a:xfrm>
                <a:off x="6091761" y="5801930"/>
                <a:ext cx="26644" cy="970083"/>
              </a:xfrm>
              <a:custGeom>
                <a:avLst/>
                <a:gdLst>
                  <a:gd name="T0" fmla="*/ 3 w 22"/>
                  <a:gd name="T1" fmla="*/ 0 h 801"/>
                  <a:gd name="T2" fmla="*/ 0 w 22"/>
                  <a:gd name="T3" fmla="*/ 801 h 801"/>
                  <a:gd name="T4" fmla="*/ 22 w 22"/>
                  <a:gd name="T5" fmla="*/ 801 h 801"/>
                  <a:gd name="T6" fmla="*/ 3 w 22"/>
                  <a:gd name="T7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801">
                    <a:moveTo>
                      <a:pt x="3" y="0"/>
                    </a:moveTo>
                    <a:lnTo>
                      <a:pt x="0" y="801"/>
                    </a:lnTo>
                    <a:lnTo>
                      <a:pt x="22" y="80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AutoShape 82"/>
            <p:cNvSpPr>
              <a:spLocks noChangeAspect="1"/>
            </p:cNvSpPr>
            <p:nvPr/>
          </p:nvSpPr>
          <p:spPr bwMode="auto">
            <a:xfrm>
              <a:off x="3627649" y="4975966"/>
              <a:ext cx="494019" cy="4941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rgbClr val="189082"/>
            </a:solidFill>
            <a:ln>
              <a:noFill/>
            </a:ln>
            <a:effectLst/>
          </p:spPr>
          <p:txBody>
            <a:bodyPr lIns="50789" tIns="50789" rIns="50789" bIns="50789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  <p:sp>
          <p:nvSpPr>
            <p:cNvPr id="25" name="Freeform 16"/>
            <p:cNvSpPr>
              <a:spLocks noChangeAspect="1" noChangeArrowheads="1"/>
            </p:cNvSpPr>
            <p:nvPr/>
          </p:nvSpPr>
          <p:spPr bwMode="auto">
            <a:xfrm>
              <a:off x="7165429" y="3198261"/>
              <a:ext cx="584829" cy="918697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90"/>
            <p:cNvSpPr>
              <a:spLocks noChangeAspect="1" noChangeArrowheads="1"/>
            </p:cNvSpPr>
            <p:nvPr/>
          </p:nvSpPr>
          <p:spPr bwMode="auto">
            <a:xfrm>
              <a:off x="8092660" y="5041341"/>
              <a:ext cx="644300" cy="499033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rgbClr val="E0192C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66"/>
            <p:cNvSpPr>
              <a:spLocks noChangeAspect="1" noChangeArrowheads="1"/>
            </p:cNvSpPr>
            <p:nvPr/>
          </p:nvSpPr>
          <p:spPr bwMode="auto">
            <a:xfrm>
              <a:off x="6755627" y="4191251"/>
              <a:ext cx="447093" cy="492843"/>
            </a:xfrm>
            <a:custGeom>
              <a:avLst/>
              <a:gdLst>
                <a:gd name="T0" fmla="*/ 310 w 863"/>
                <a:gd name="T1" fmla="*/ 41 h 954"/>
                <a:gd name="T2" fmla="*/ 201 w 863"/>
                <a:gd name="T3" fmla="*/ 735 h 954"/>
                <a:gd name="T4" fmla="*/ 519 w 863"/>
                <a:gd name="T5" fmla="*/ 953 h 954"/>
                <a:gd name="T6" fmla="*/ 636 w 863"/>
                <a:gd name="T7" fmla="*/ 886 h 954"/>
                <a:gd name="T8" fmla="*/ 770 w 863"/>
                <a:gd name="T9" fmla="*/ 744 h 954"/>
                <a:gd name="T10" fmla="*/ 786 w 863"/>
                <a:gd name="T11" fmla="*/ 693 h 954"/>
                <a:gd name="T12" fmla="*/ 836 w 863"/>
                <a:gd name="T13" fmla="*/ 593 h 954"/>
                <a:gd name="T14" fmla="*/ 293 w 863"/>
                <a:gd name="T15" fmla="*/ 468 h 954"/>
                <a:gd name="T16" fmla="*/ 268 w 863"/>
                <a:gd name="T17" fmla="*/ 434 h 954"/>
                <a:gd name="T18" fmla="*/ 234 w 863"/>
                <a:gd name="T19" fmla="*/ 459 h 954"/>
                <a:gd name="T20" fmla="*/ 159 w 863"/>
                <a:gd name="T21" fmla="*/ 392 h 954"/>
                <a:gd name="T22" fmla="*/ 184 w 863"/>
                <a:gd name="T23" fmla="*/ 342 h 954"/>
                <a:gd name="T24" fmla="*/ 142 w 863"/>
                <a:gd name="T25" fmla="*/ 301 h 954"/>
                <a:gd name="T26" fmla="*/ 168 w 863"/>
                <a:gd name="T27" fmla="*/ 200 h 954"/>
                <a:gd name="T28" fmla="*/ 234 w 863"/>
                <a:gd name="T29" fmla="*/ 200 h 954"/>
                <a:gd name="T30" fmla="*/ 251 w 863"/>
                <a:gd name="T31" fmla="*/ 150 h 954"/>
                <a:gd name="T32" fmla="*/ 351 w 863"/>
                <a:gd name="T33" fmla="*/ 117 h 954"/>
                <a:gd name="T34" fmla="*/ 376 w 863"/>
                <a:gd name="T35" fmla="*/ 175 h 954"/>
                <a:gd name="T36" fmla="*/ 427 w 863"/>
                <a:gd name="T37" fmla="*/ 167 h 954"/>
                <a:gd name="T38" fmla="*/ 510 w 863"/>
                <a:gd name="T39" fmla="*/ 217 h 954"/>
                <a:gd name="T40" fmla="*/ 477 w 863"/>
                <a:gd name="T41" fmla="*/ 284 h 954"/>
                <a:gd name="T42" fmla="*/ 519 w 863"/>
                <a:gd name="T43" fmla="*/ 326 h 954"/>
                <a:gd name="T44" fmla="*/ 494 w 863"/>
                <a:gd name="T45" fmla="*/ 418 h 954"/>
                <a:gd name="T46" fmla="*/ 427 w 863"/>
                <a:gd name="T47" fmla="*/ 409 h 954"/>
                <a:gd name="T48" fmla="*/ 418 w 863"/>
                <a:gd name="T49" fmla="*/ 459 h 954"/>
                <a:gd name="T50" fmla="*/ 318 w 863"/>
                <a:gd name="T51" fmla="*/ 493 h 954"/>
                <a:gd name="T52" fmla="*/ 594 w 863"/>
                <a:gd name="T53" fmla="*/ 660 h 954"/>
                <a:gd name="T54" fmla="*/ 561 w 863"/>
                <a:gd name="T55" fmla="*/ 652 h 954"/>
                <a:gd name="T56" fmla="*/ 552 w 863"/>
                <a:gd name="T57" fmla="*/ 685 h 954"/>
                <a:gd name="T58" fmla="*/ 485 w 863"/>
                <a:gd name="T59" fmla="*/ 710 h 954"/>
                <a:gd name="T60" fmla="*/ 469 w 863"/>
                <a:gd name="T61" fmla="*/ 677 h 954"/>
                <a:gd name="T62" fmla="*/ 435 w 863"/>
                <a:gd name="T63" fmla="*/ 685 h 954"/>
                <a:gd name="T64" fmla="*/ 385 w 863"/>
                <a:gd name="T65" fmla="*/ 643 h 954"/>
                <a:gd name="T66" fmla="*/ 402 w 863"/>
                <a:gd name="T67" fmla="*/ 610 h 954"/>
                <a:gd name="T68" fmla="*/ 376 w 863"/>
                <a:gd name="T69" fmla="*/ 585 h 954"/>
                <a:gd name="T70" fmla="*/ 393 w 863"/>
                <a:gd name="T71" fmla="*/ 518 h 954"/>
                <a:gd name="T72" fmla="*/ 427 w 863"/>
                <a:gd name="T73" fmla="*/ 518 h 954"/>
                <a:gd name="T74" fmla="*/ 443 w 863"/>
                <a:gd name="T75" fmla="*/ 484 h 954"/>
                <a:gd name="T76" fmla="*/ 502 w 863"/>
                <a:gd name="T77" fmla="*/ 468 h 954"/>
                <a:gd name="T78" fmla="*/ 519 w 863"/>
                <a:gd name="T79" fmla="*/ 501 h 954"/>
                <a:gd name="T80" fmla="*/ 552 w 863"/>
                <a:gd name="T81" fmla="*/ 493 h 954"/>
                <a:gd name="T82" fmla="*/ 611 w 863"/>
                <a:gd name="T83" fmla="*/ 535 h 954"/>
                <a:gd name="T84" fmla="*/ 594 w 863"/>
                <a:gd name="T85" fmla="*/ 568 h 954"/>
                <a:gd name="T86" fmla="*/ 619 w 863"/>
                <a:gd name="T87" fmla="*/ 602 h 954"/>
                <a:gd name="T88" fmla="*/ 594 w 863"/>
                <a:gd name="T89" fmla="*/ 660 h 954"/>
                <a:gd name="T90" fmla="*/ 594 w 863"/>
                <a:gd name="T91" fmla="*/ 66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3" h="954">
                  <a:moveTo>
                    <a:pt x="761" y="426"/>
                  </a:moveTo>
                  <a:cubicBezTo>
                    <a:pt x="820" y="133"/>
                    <a:pt x="577" y="0"/>
                    <a:pt x="310" y="41"/>
                  </a:cubicBezTo>
                  <a:cubicBezTo>
                    <a:pt x="42" y="83"/>
                    <a:pt x="50" y="242"/>
                    <a:pt x="34" y="317"/>
                  </a:cubicBezTo>
                  <a:cubicBezTo>
                    <a:pt x="0" y="518"/>
                    <a:pt x="201" y="735"/>
                    <a:pt x="201" y="735"/>
                  </a:cubicBezTo>
                  <a:cubicBezTo>
                    <a:pt x="193" y="953"/>
                    <a:pt x="193" y="953"/>
                    <a:pt x="193" y="953"/>
                  </a:cubicBezTo>
                  <a:cubicBezTo>
                    <a:pt x="519" y="953"/>
                    <a:pt x="519" y="953"/>
                    <a:pt x="519" y="953"/>
                  </a:cubicBezTo>
                  <a:cubicBezTo>
                    <a:pt x="544" y="852"/>
                    <a:pt x="544" y="852"/>
                    <a:pt x="544" y="852"/>
                  </a:cubicBezTo>
                  <a:cubicBezTo>
                    <a:pt x="544" y="852"/>
                    <a:pt x="552" y="877"/>
                    <a:pt x="636" y="886"/>
                  </a:cubicBezTo>
                  <a:cubicBezTo>
                    <a:pt x="728" y="894"/>
                    <a:pt x="711" y="785"/>
                    <a:pt x="711" y="785"/>
                  </a:cubicBezTo>
                  <a:cubicBezTo>
                    <a:pt x="711" y="785"/>
                    <a:pt x="770" y="760"/>
                    <a:pt x="770" y="744"/>
                  </a:cubicBezTo>
                  <a:cubicBezTo>
                    <a:pt x="770" y="727"/>
                    <a:pt x="736" y="702"/>
                    <a:pt x="736" y="702"/>
                  </a:cubicBezTo>
                  <a:cubicBezTo>
                    <a:pt x="736" y="702"/>
                    <a:pt x="770" y="710"/>
                    <a:pt x="786" y="693"/>
                  </a:cubicBezTo>
                  <a:cubicBezTo>
                    <a:pt x="794" y="677"/>
                    <a:pt x="770" y="626"/>
                    <a:pt x="770" y="626"/>
                  </a:cubicBezTo>
                  <a:cubicBezTo>
                    <a:pt x="770" y="626"/>
                    <a:pt x="811" y="626"/>
                    <a:pt x="836" y="593"/>
                  </a:cubicBezTo>
                  <a:cubicBezTo>
                    <a:pt x="862" y="568"/>
                    <a:pt x="761" y="484"/>
                    <a:pt x="761" y="426"/>
                  </a:cubicBezTo>
                  <a:close/>
                  <a:moveTo>
                    <a:pt x="293" y="468"/>
                  </a:moveTo>
                  <a:cubicBezTo>
                    <a:pt x="293" y="468"/>
                    <a:pt x="293" y="451"/>
                    <a:pt x="293" y="443"/>
                  </a:cubicBezTo>
                  <a:cubicBezTo>
                    <a:pt x="284" y="434"/>
                    <a:pt x="276" y="434"/>
                    <a:pt x="268" y="434"/>
                  </a:cubicBezTo>
                  <a:cubicBezTo>
                    <a:pt x="260" y="443"/>
                    <a:pt x="243" y="451"/>
                    <a:pt x="243" y="451"/>
                  </a:cubicBezTo>
                  <a:cubicBezTo>
                    <a:pt x="234" y="459"/>
                    <a:pt x="234" y="459"/>
                    <a:pt x="234" y="459"/>
                  </a:cubicBezTo>
                  <a:lnTo>
                    <a:pt x="209" y="451"/>
                  </a:lnTo>
                  <a:cubicBezTo>
                    <a:pt x="159" y="392"/>
                    <a:pt x="159" y="392"/>
                    <a:pt x="159" y="392"/>
                  </a:cubicBezTo>
                  <a:cubicBezTo>
                    <a:pt x="159" y="359"/>
                    <a:pt x="159" y="359"/>
                    <a:pt x="159" y="359"/>
                  </a:cubicBezTo>
                  <a:cubicBezTo>
                    <a:pt x="159" y="359"/>
                    <a:pt x="176" y="342"/>
                    <a:pt x="184" y="342"/>
                  </a:cubicBezTo>
                  <a:cubicBezTo>
                    <a:pt x="184" y="334"/>
                    <a:pt x="184" y="326"/>
                    <a:pt x="184" y="317"/>
                  </a:cubicBezTo>
                  <a:cubicBezTo>
                    <a:pt x="168" y="309"/>
                    <a:pt x="142" y="301"/>
                    <a:pt x="142" y="301"/>
                  </a:cubicBezTo>
                  <a:cubicBezTo>
                    <a:pt x="134" y="267"/>
                    <a:pt x="134" y="267"/>
                    <a:pt x="134" y="267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92"/>
                    <a:pt x="226" y="200"/>
                    <a:pt x="234" y="200"/>
                  </a:cubicBezTo>
                  <a:cubicBezTo>
                    <a:pt x="243" y="200"/>
                    <a:pt x="243" y="192"/>
                    <a:pt x="251" y="192"/>
                  </a:cubicBezTo>
                  <a:cubicBezTo>
                    <a:pt x="251" y="175"/>
                    <a:pt x="251" y="150"/>
                    <a:pt x="251" y="150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76" y="142"/>
                    <a:pt x="376" y="142"/>
                    <a:pt x="376" y="142"/>
                  </a:cubicBezTo>
                  <a:cubicBezTo>
                    <a:pt x="376" y="142"/>
                    <a:pt x="376" y="167"/>
                    <a:pt x="376" y="175"/>
                  </a:cubicBezTo>
                  <a:cubicBezTo>
                    <a:pt x="385" y="175"/>
                    <a:pt x="393" y="183"/>
                    <a:pt x="402" y="183"/>
                  </a:cubicBezTo>
                  <a:cubicBezTo>
                    <a:pt x="410" y="175"/>
                    <a:pt x="427" y="167"/>
                    <a:pt x="427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10" y="250"/>
                    <a:pt x="510" y="250"/>
                    <a:pt x="510" y="250"/>
                  </a:cubicBezTo>
                  <a:cubicBezTo>
                    <a:pt x="510" y="250"/>
                    <a:pt x="494" y="267"/>
                    <a:pt x="477" y="284"/>
                  </a:cubicBezTo>
                  <a:cubicBezTo>
                    <a:pt x="485" y="284"/>
                    <a:pt x="485" y="292"/>
                    <a:pt x="485" y="301"/>
                  </a:cubicBezTo>
                  <a:cubicBezTo>
                    <a:pt x="494" y="309"/>
                    <a:pt x="519" y="326"/>
                    <a:pt x="519" y="326"/>
                  </a:cubicBezTo>
                  <a:cubicBezTo>
                    <a:pt x="527" y="359"/>
                    <a:pt x="527" y="359"/>
                    <a:pt x="527" y="359"/>
                  </a:cubicBezTo>
                  <a:cubicBezTo>
                    <a:pt x="494" y="418"/>
                    <a:pt x="494" y="418"/>
                    <a:pt x="494" y="418"/>
                  </a:cubicBezTo>
                  <a:cubicBezTo>
                    <a:pt x="460" y="426"/>
                    <a:pt x="460" y="426"/>
                    <a:pt x="460" y="426"/>
                  </a:cubicBezTo>
                  <a:cubicBezTo>
                    <a:pt x="460" y="426"/>
                    <a:pt x="443" y="418"/>
                    <a:pt x="427" y="409"/>
                  </a:cubicBezTo>
                  <a:cubicBezTo>
                    <a:pt x="427" y="418"/>
                    <a:pt x="418" y="418"/>
                    <a:pt x="410" y="426"/>
                  </a:cubicBezTo>
                  <a:cubicBezTo>
                    <a:pt x="410" y="434"/>
                    <a:pt x="418" y="459"/>
                    <a:pt x="418" y="459"/>
                  </a:cubicBezTo>
                  <a:cubicBezTo>
                    <a:pt x="393" y="484"/>
                    <a:pt x="393" y="484"/>
                    <a:pt x="393" y="484"/>
                  </a:cubicBezTo>
                  <a:cubicBezTo>
                    <a:pt x="318" y="493"/>
                    <a:pt x="318" y="493"/>
                    <a:pt x="318" y="493"/>
                  </a:cubicBezTo>
                  <a:lnTo>
                    <a:pt x="293" y="468"/>
                  </a:lnTo>
                  <a:close/>
                  <a:moveTo>
                    <a:pt x="594" y="660"/>
                  </a:moveTo>
                  <a:cubicBezTo>
                    <a:pt x="577" y="669"/>
                    <a:pt x="577" y="669"/>
                    <a:pt x="577" y="669"/>
                  </a:cubicBezTo>
                  <a:cubicBezTo>
                    <a:pt x="577" y="669"/>
                    <a:pt x="561" y="660"/>
                    <a:pt x="561" y="652"/>
                  </a:cubicBezTo>
                  <a:cubicBezTo>
                    <a:pt x="552" y="660"/>
                    <a:pt x="552" y="660"/>
                    <a:pt x="544" y="660"/>
                  </a:cubicBezTo>
                  <a:cubicBezTo>
                    <a:pt x="544" y="669"/>
                    <a:pt x="552" y="685"/>
                    <a:pt x="552" y="685"/>
                  </a:cubicBezTo>
                  <a:cubicBezTo>
                    <a:pt x="535" y="702"/>
                    <a:pt x="535" y="702"/>
                    <a:pt x="535" y="702"/>
                  </a:cubicBezTo>
                  <a:cubicBezTo>
                    <a:pt x="485" y="710"/>
                    <a:pt x="485" y="710"/>
                    <a:pt x="485" y="710"/>
                  </a:cubicBezTo>
                  <a:cubicBezTo>
                    <a:pt x="469" y="693"/>
                    <a:pt x="469" y="693"/>
                    <a:pt x="469" y="693"/>
                  </a:cubicBezTo>
                  <a:lnTo>
                    <a:pt x="469" y="677"/>
                  </a:lnTo>
                  <a:cubicBezTo>
                    <a:pt x="460" y="669"/>
                    <a:pt x="460" y="669"/>
                    <a:pt x="452" y="669"/>
                  </a:cubicBezTo>
                  <a:cubicBezTo>
                    <a:pt x="435" y="685"/>
                    <a:pt x="435" y="685"/>
                    <a:pt x="435" y="685"/>
                  </a:cubicBezTo>
                  <a:lnTo>
                    <a:pt x="410" y="685"/>
                  </a:lnTo>
                  <a:cubicBezTo>
                    <a:pt x="385" y="643"/>
                    <a:pt x="385" y="643"/>
                    <a:pt x="385" y="643"/>
                  </a:cubicBezTo>
                  <a:cubicBezTo>
                    <a:pt x="385" y="626"/>
                    <a:pt x="385" y="626"/>
                    <a:pt x="385" y="626"/>
                  </a:cubicBezTo>
                  <a:cubicBezTo>
                    <a:pt x="402" y="610"/>
                    <a:pt x="402" y="610"/>
                    <a:pt x="402" y="610"/>
                  </a:cubicBezTo>
                  <a:cubicBezTo>
                    <a:pt x="402" y="602"/>
                    <a:pt x="402" y="602"/>
                    <a:pt x="402" y="593"/>
                  </a:cubicBezTo>
                  <a:cubicBezTo>
                    <a:pt x="393" y="593"/>
                    <a:pt x="376" y="585"/>
                    <a:pt x="376" y="585"/>
                  </a:cubicBezTo>
                  <a:cubicBezTo>
                    <a:pt x="368" y="560"/>
                    <a:pt x="368" y="560"/>
                    <a:pt x="368" y="560"/>
                  </a:cubicBezTo>
                  <a:cubicBezTo>
                    <a:pt x="393" y="518"/>
                    <a:pt x="393" y="518"/>
                    <a:pt x="393" y="518"/>
                  </a:cubicBezTo>
                  <a:cubicBezTo>
                    <a:pt x="410" y="510"/>
                    <a:pt x="410" y="510"/>
                    <a:pt x="410" y="510"/>
                  </a:cubicBezTo>
                  <a:lnTo>
                    <a:pt x="427" y="518"/>
                  </a:lnTo>
                  <a:cubicBezTo>
                    <a:pt x="435" y="518"/>
                    <a:pt x="443" y="518"/>
                    <a:pt x="443" y="510"/>
                  </a:cubicBezTo>
                  <a:cubicBezTo>
                    <a:pt x="443" y="501"/>
                    <a:pt x="443" y="484"/>
                    <a:pt x="443" y="484"/>
                  </a:cubicBezTo>
                  <a:cubicBezTo>
                    <a:pt x="460" y="468"/>
                    <a:pt x="460" y="468"/>
                    <a:pt x="460" y="468"/>
                  </a:cubicBezTo>
                  <a:cubicBezTo>
                    <a:pt x="502" y="468"/>
                    <a:pt x="502" y="468"/>
                    <a:pt x="502" y="468"/>
                  </a:cubicBezTo>
                  <a:cubicBezTo>
                    <a:pt x="519" y="484"/>
                    <a:pt x="519" y="484"/>
                    <a:pt x="519" y="484"/>
                  </a:cubicBezTo>
                  <a:cubicBezTo>
                    <a:pt x="519" y="484"/>
                    <a:pt x="519" y="493"/>
                    <a:pt x="519" y="501"/>
                  </a:cubicBezTo>
                  <a:cubicBezTo>
                    <a:pt x="527" y="501"/>
                    <a:pt x="535" y="510"/>
                    <a:pt x="544" y="510"/>
                  </a:cubicBezTo>
                  <a:cubicBezTo>
                    <a:pt x="552" y="493"/>
                    <a:pt x="552" y="493"/>
                    <a:pt x="552" y="493"/>
                  </a:cubicBezTo>
                  <a:cubicBezTo>
                    <a:pt x="577" y="493"/>
                    <a:pt x="577" y="493"/>
                    <a:pt x="577" y="493"/>
                  </a:cubicBezTo>
                  <a:cubicBezTo>
                    <a:pt x="611" y="535"/>
                    <a:pt x="611" y="535"/>
                    <a:pt x="611" y="535"/>
                  </a:cubicBezTo>
                  <a:cubicBezTo>
                    <a:pt x="611" y="551"/>
                    <a:pt x="611" y="551"/>
                    <a:pt x="611" y="551"/>
                  </a:cubicBezTo>
                  <a:lnTo>
                    <a:pt x="594" y="568"/>
                  </a:lnTo>
                  <a:cubicBezTo>
                    <a:pt x="594" y="576"/>
                    <a:pt x="594" y="576"/>
                    <a:pt x="594" y="585"/>
                  </a:cubicBezTo>
                  <a:cubicBezTo>
                    <a:pt x="602" y="585"/>
                    <a:pt x="619" y="602"/>
                    <a:pt x="619" y="602"/>
                  </a:cubicBezTo>
                  <a:cubicBezTo>
                    <a:pt x="619" y="618"/>
                    <a:pt x="619" y="618"/>
                    <a:pt x="619" y="618"/>
                  </a:cubicBezTo>
                  <a:lnTo>
                    <a:pt x="594" y="660"/>
                  </a:lnTo>
                  <a:close/>
                  <a:moveTo>
                    <a:pt x="594" y="660"/>
                  </a:moveTo>
                  <a:lnTo>
                    <a:pt x="594" y="6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02"/>
            <p:cNvSpPr>
              <a:spLocks noChangeAspect="1" noChangeArrowheads="1"/>
            </p:cNvSpPr>
            <p:nvPr/>
          </p:nvSpPr>
          <p:spPr bwMode="auto">
            <a:xfrm>
              <a:off x="4921218" y="4230493"/>
              <a:ext cx="474132" cy="423779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Group 4681"/>
            <p:cNvGrpSpPr>
              <a:grpSpLocks noChangeAspect="1"/>
            </p:cNvGrpSpPr>
            <p:nvPr/>
          </p:nvGrpSpPr>
          <p:grpSpPr bwMode="auto">
            <a:xfrm>
              <a:off x="4418666" y="3208632"/>
              <a:ext cx="655227" cy="858795"/>
              <a:chOff x="4576763" y="2300287"/>
              <a:chExt cx="276225" cy="361950"/>
            </a:xfrm>
            <a:solidFill>
              <a:srgbClr val="E0192C"/>
            </a:solidFill>
          </p:grpSpPr>
          <p:sp>
            <p:nvSpPr>
              <p:cNvPr id="53" name="Freeform 250"/>
              <p:cNvSpPr>
                <a:spLocks noChangeArrowheads="1"/>
              </p:cNvSpPr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  <a:gd name="T14" fmla="*/ 92 w 336"/>
                  <a:gd name="T15" fmla="*/ 0 h 336"/>
                  <a:gd name="T16" fmla="*/ 92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251"/>
              <p:cNvSpPr>
                <a:spLocks noChangeArrowheads="1"/>
              </p:cNvSpPr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252"/>
              <p:cNvSpPr>
                <a:spLocks noChangeArrowheads="1"/>
              </p:cNvSpPr>
              <p:nvPr/>
            </p:nvSpPr>
            <p:spPr bwMode="auto">
              <a:xfrm>
                <a:off x="4610100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253"/>
              <p:cNvSpPr>
                <a:spLocks noChangeArrowheads="1"/>
              </p:cNvSpPr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  <a:gd name="T14" fmla="*/ 251 w 336"/>
                  <a:gd name="T15" fmla="*/ 0 h 336"/>
                  <a:gd name="T16" fmla="*/ 251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  <a:close/>
                    <a:moveTo>
                      <a:pt x="251" y="0"/>
                    </a:move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254"/>
              <p:cNvSpPr>
                <a:spLocks noChangeArrowheads="1"/>
              </p:cNvSpPr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255"/>
              <p:cNvSpPr>
                <a:spLocks noChangeArrowheads="1"/>
              </p:cNvSpPr>
              <p:nvPr/>
            </p:nvSpPr>
            <p:spPr bwMode="auto">
              <a:xfrm>
                <a:off x="4822825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256"/>
              <p:cNvSpPr>
                <a:spLocks noChangeArrowheads="1"/>
              </p:cNvSpPr>
              <p:nvPr/>
            </p:nvSpPr>
            <p:spPr bwMode="auto">
              <a:xfrm>
                <a:off x="4586288" y="2300287"/>
                <a:ext cx="261937" cy="258762"/>
              </a:xfrm>
              <a:custGeom>
                <a:avLst/>
                <a:gdLst>
                  <a:gd name="T0" fmla="*/ 618 w 728"/>
                  <a:gd name="T1" fmla="*/ 619 h 720"/>
                  <a:gd name="T2" fmla="*/ 627 w 728"/>
                  <a:gd name="T3" fmla="*/ 469 h 720"/>
                  <a:gd name="T4" fmla="*/ 727 w 728"/>
                  <a:gd name="T5" fmla="*/ 360 h 720"/>
                  <a:gd name="T6" fmla="*/ 627 w 728"/>
                  <a:gd name="T7" fmla="*/ 251 h 720"/>
                  <a:gd name="T8" fmla="*/ 618 w 728"/>
                  <a:gd name="T9" fmla="*/ 101 h 720"/>
                  <a:gd name="T10" fmla="*/ 468 w 728"/>
                  <a:gd name="T11" fmla="*/ 92 h 720"/>
                  <a:gd name="T12" fmla="*/ 359 w 728"/>
                  <a:gd name="T13" fmla="*/ 0 h 720"/>
                  <a:gd name="T14" fmla="*/ 250 w 728"/>
                  <a:gd name="T15" fmla="*/ 92 h 720"/>
                  <a:gd name="T16" fmla="*/ 100 w 728"/>
                  <a:gd name="T17" fmla="*/ 101 h 720"/>
                  <a:gd name="T18" fmla="*/ 92 w 728"/>
                  <a:gd name="T19" fmla="*/ 251 h 720"/>
                  <a:gd name="T20" fmla="*/ 0 w 728"/>
                  <a:gd name="T21" fmla="*/ 360 h 720"/>
                  <a:gd name="T22" fmla="*/ 92 w 728"/>
                  <a:gd name="T23" fmla="*/ 469 h 720"/>
                  <a:gd name="T24" fmla="*/ 100 w 728"/>
                  <a:gd name="T25" fmla="*/ 619 h 720"/>
                  <a:gd name="T26" fmla="*/ 250 w 728"/>
                  <a:gd name="T27" fmla="*/ 628 h 720"/>
                  <a:gd name="T28" fmla="*/ 359 w 728"/>
                  <a:gd name="T29" fmla="*/ 719 h 720"/>
                  <a:gd name="T30" fmla="*/ 468 w 728"/>
                  <a:gd name="T31" fmla="*/ 628 h 720"/>
                  <a:gd name="T32" fmla="*/ 618 w 728"/>
                  <a:gd name="T33" fmla="*/ 619 h 720"/>
                  <a:gd name="T34" fmla="*/ 359 w 728"/>
                  <a:gd name="T35" fmla="*/ 561 h 720"/>
                  <a:gd name="T36" fmla="*/ 159 w 728"/>
                  <a:gd name="T37" fmla="*/ 360 h 720"/>
                  <a:gd name="T38" fmla="*/ 359 w 728"/>
                  <a:gd name="T39" fmla="*/ 159 h 720"/>
                  <a:gd name="T40" fmla="*/ 560 w 728"/>
                  <a:gd name="T41" fmla="*/ 360 h 720"/>
                  <a:gd name="T42" fmla="*/ 359 w 728"/>
                  <a:gd name="T43" fmla="*/ 561 h 720"/>
                  <a:gd name="T44" fmla="*/ 359 w 728"/>
                  <a:gd name="T45" fmla="*/ 561 h 720"/>
                  <a:gd name="T46" fmla="*/ 359 w 728"/>
                  <a:gd name="T47" fmla="*/ 561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8" h="720">
                    <a:moveTo>
                      <a:pt x="618" y="619"/>
                    </a:moveTo>
                    <a:cubicBezTo>
                      <a:pt x="627" y="469"/>
                      <a:pt x="627" y="469"/>
                      <a:pt x="627" y="469"/>
                    </a:cubicBezTo>
                    <a:cubicBezTo>
                      <a:pt x="727" y="360"/>
                      <a:pt x="727" y="360"/>
                      <a:pt x="727" y="360"/>
                    </a:cubicBezTo>
                    <a:cubicBezTo>
                      <a:pt x="627" y="251"/>
                      <a:pt x="627" y="251"/>
                      <a:pt x="627" y="251"/>
                    </a:cubicBezTo>
                    <a:cubicBezTo>
                      <a:pt x="618" y="101"/>
                      <a:pt x="618" y="101"/>
                      <a:pt x="618" y="101"/>
                    </a:cubicBezTo>
                    <a:cubicBezTo>
                      <a:pt x="468" y="92"/>
                      <a:pt x="468" y="92"/>
                      <a:pt x="468" y="92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250" y="92"/>
                      <a:pt x="250" y="92"/>
                      <a:pt x="250" y="9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92" y="251"/>
                      <a:pt x="92" y="251"/>
                      <a:pt x="92" y="251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92" y="469"/>
                      <a:pt x="92" y="469"/>
                      <a:pt x="92" y="469"/>
                    </a:cubicBezTo>
                    <a:cubicBezTo>
                      <a:pt x="100" y="619"/>
                      <a:pt x="100" y="619"/>
                      <a:pt x="100" y="619"/>
                    </a:cubicBezTo>
                    <a:cubicBezTo>
                      <a:pt x="250" y="628"/>
                      <a:pt x="250" y="628"/>
                      <a:pt x="250" y="628"/>
                    </a:cubicBezTo>
                    <a:cubicBezTo>
                      <a:pt x="359" y="719"/>
                      <a:pt x="359" y="719"/>
                      <a:pt x="359" y="719"/>
                    </a:cubicBezTo>
                    <a:cubicBezTo>
                      <a:pt x="468" y="628"/>
                      <a:pt x="468" y="628"/>
                      <a:pt x="468" y="628"/>
                    </a:cubicBezTo>
                    <a:lnTo>
                      <a:pt x="618" y="619"/>
                    </a:lnTo>
                    <a:close/>
                    <a:moveTo>
                      <a:pt x="359" y="561"/>
                    </a:moveTo>
                    <a:cubicBezTo>
                      <a:pt x="250" y="561"/>
                      <a:pt x="159" y="469"/>
                      <a:pt x="159" y="360"/>
                    </a:cubicBezTo>
                    <a:cubicBezTo>
                      <a:pt x="159" y="243"/>
                      <a:pt x="250" y="159"/>
                      <a:pt x="359" y="159"/>
                    </a:cubicBezTo>
                    <a:cubicBezTo>
                      <a:pt x="468" y="159"/>
                      <a:pt x="560" y="243"/>
                      <a:pt x="560" y="360"/>
                    </a:cubicBezTo>
                    <a:cubicBezTo>
                      <a:pt x="560" y="469"/>
                      <a:pt x="468" y="561"/>
                      <a:pt x="359" y="561"/>
                    </a:cubicBezTo>
                    <a:close/>
                    <a:moveTo>
                      <a:pt x="359" y="561"/>
                    </a:moveTo>
                    <a:lnTo>
                      <a:pt x="359" y="56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257"/>
              <p:cNvSpPr>
                <a:spLocks noChangeArrowheads="1"/>
              </p:cNvSpPr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226 h 227"/>
                  <a:gd name="T8" fmla="*/ 101 w 102"/>
                  <a:gd name="T9" fmla="*/ 226 h 227"/>
                  <a:gd name="T10" fmla="*/ 101 w 102"/>
                  <a:gd name="T11" fmla="*/ 0 h 227"/>
                  <a:gd name="T12" fmla="*/ 59 w 102"/>
                  <a:gd name="T13" fmla="*/ 0 h 227"/>
                  <a:gd name="T14" fmla="*/ 0 w 102"/>
                  <a:gd name="T15" fmla="*/ 33 h 227"/>
                  <a:gd name="T16" fmla="*/ 0 w 102"/>
                  <a:gd name="T17" fmla="*/ 33 h 227"/>
                  <a:gd name="T18" fmla="*/ 0 w 102"/>
                  <a:gd name="T19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  <a:close/>
                    <a:moveTo>
                      <a:pt x="0" y="33"/>
                    </a:move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258"/>
              <p:cNvSpPr>
                <a:spLocks noChangeArrowheads="1"/>
              </p:cNvSpPr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50 h 227"/>
                  <a:gd name="T8" fmla="*/ 50 w 102"/>
                  <a:gd name="T9" fmla="*/ 226 h 227"/>
                  <a:gd name="T10" fmla="*/ 101 w 102"/>
                  <a:gd name="T11" fmla="*/ 226 h 227"/>
                  <a:gd name="T12" fmla="*/ 101 w 102"/>
                  <a:gd name="T13" fmla="*/ 0 h 227"/>
                  <a:gd name="T14" fmla="*/ 59 w 102"/>
                  <a:gd name="T15" fmla="*/ 0 h 227"/>
                  <a:gd name="T16" fmla="*/ 0 w 102"/>
                  <a:gd name="T17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259"/>
              <p:cNvSpPr>
                <a:spLocks noChangeArrowheads="1"/>
              </p:cNvSpPr>
              <p:nvPr/>
            </p:nvSpPr>
            <p:spPr bwMode="auto">
              <a:xfrm>
                <a:off x="4691063" y="2400299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Freeform 65"/>
            <p:cNvSpPr>
              <a:spLocks noChangeAspect="1" noChangeArrowheads="1"/>
            </p:cNvSpPr>
            <p:nvPr/>
          </p:nvSpPr>
          <p:spPr bwMode="auto">
            <a:xfrm>
              <a:off x="3673987" y="3871738"/>
              <a:ext cx="327018" cy="391392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523"/>
            <p:cNvSpPr>
              <a:spLocks noChangeAspect="1" noChangeArrowheads="1"/>
            </p:cNvSpPr>
            <p:nvPr/>
          </p:nvSpPr>
          <p:spPr bwMode="auto">
            <a:xfrm>
              <a:off x="8250275" y="3978627"/>
              <a:ext cx="358727" cy="356570"/>
            </a:xfrm>
            <a:custGeom>
              <a:avLst/>
              <a:gdLst>
                <a:gd name="T0" fmla="*/ 268 w 1406"/>
                <a:gd name="T1" fmla="*/ 786 h 1397"/>
                <a:gd name="T2" fmla="*/ 268 w 1406"/>
                <a:gd name="T3" fmla="*/ 1396 h 1397"/>
                <a:gd name="T4" fmla="*/ 310 w 1406"/>
                <a:gd name="T5" fmla="*/ 1396 h 1397"/>
                <a:gd name="T6" fmla="*/ 351 w 1406"/>
                <a:gd name="T7" fmla="*/ 1396 h 1397"/>
                <a:gd name="T8" fmla="*/ 351 w 1406"/>
                <a:gd name="T9" fmla="*/ 786 h 1397"/>
                <a:gd name="T10" fmla="*/ 310 w 1406"/>
                <a:gd name="T11" fmla="*/ 786 h 1397"/>
                <a:gd name="T12" fmla="*/ 268 w 1406"/>
                <a:gd name="T13" fmla="*/ 786 h 1397"/>
                <a:gd name="T14" fmla="*/ 1054 w 1406"/>
                <a:gd name="T15" fmla="*/ 786 h 1397"/>
                <a:gd name="T16" fmla="*/ 1054 w 1406"/>
                <a:gd name="T17" fmla="*/ 1396 h 1397"/>
                <a:gd name="T18" fmla="*/ 1096 w 1406"/>
                <a:gd name="T19" fmla="*/ 1396 h 1397"/>
                <a:gd name="T20" fmla="*/ 1137 w 1406"/>
                <a:gd name="T21" fmla="*/ 1396 h 1397"/>
                <a:gd name="T22" fmla="*/ 1137 w 1406"/>
                <a:gd name="T23" fmla="*/ 786 h 1397"/>
                <a:gd name="T24" fmla="*/ 1096 w 1406"/>
                <a:gd name="T25" fmla="*/ 786 h 1397"/>
                <a:gd name="T26" fmla="*/ 1054 w 1406"/>
                <a:gd name="T27" fmla="*/ 786 h 1397"/>
                <a:gd name="T28" fmla="*/ 1405 w 1406"/>
                <a:gd name="T29" fmla="*/ 702 h 1397"/>
                <a:gd name="T30" fmla="*/ 703 w 1406"/>
                <a:gd name="T31" fmla="*/ 0 h 1397"/>
                <a:gd name="T32" fmla="*/ 0 w 1406"/>
                <a:gd name="T33" fmla="*/ 702 h 1397"/>
                <a:gd name="T34" fmla="*/ 42 w 1406"/>
                <a:gd name="T35" fmla="*/ 936 h 1397"/>
                <a:gd name="T36" fmla="*/ 0 w 1406"/>
                <a:gd name="T37" fmla="*/ 1095 h 1397"/>
                <a:gd name="T38" fmla="*/ 176 w 1406"/>
                <a:gd name="T39" fmla="*/ 1371 h 1397"/>
                <a:gd name="T40" fmla="*/ 176 w 1406"/>
                <a:gd name="T41" fmla="*/ 811 h 1397"/>
                <a:gd name="T42" fmla="*/ 101 w 1406"/>
                <a:gd name="T43" fmla="*/ 870 h 1397"/>
                <a:gd name="T44" fmla="*/ 92 w 1406"/>
                <a:gd name="T45" fmla="*/ 744 h 1397"/>
                <a:gd name="T46" fmla="*/ 703 w 1406"/>
                <a:gd name="T47" fmla="*/ 134 h 1397"/>
                <a:gd name="T48" fmla="*/ 1313 w 1406"/>
                <a:gd name="T49" fmla="*/ 744 h 1397"/>
                <a:gd name="T50" fmla="*/ 1305 w 1406"/>
                <a:gd name="T51" fmla="*/ 870 h 1397"/>
                <a:gd name="T52" fmla="*/ 1229 w 1406"/>
                <a:gd name="T53" fmla="*/ 811 h 1397"/>
                <a:gd name="T54" fmla="*/ 1229 w 1406"/>
                <a:gd name="T55" fmla="*/ 1371 h 1397"/>
                <a:gd name="T56" fmla="*/ 1405 w 1406"/>
                <a:gd name="T57" fmla="*/ 1095 h 1397"/>
                <a:gd name="T58" fmla="*/ 1363 w 1406"/>
                <a:gd name="T59" fmla="*/ 936 h 1397"/>
                <a:gd name="T60" fmla="*/ 1405 w 1406"/>
                <a:gd name="T61" fmla="*/ 702 h 1397"/>
                <a:gd name="T62" fmla="*/ 1405 w 1406"/>
                <a:gd name="T63" fmla="*/ 702 h 1397"/>
                <a:gd name="T64" fmla="*/ 1405 w 1406"/>
                <a:gd name="T65" fmla="*/ 702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6" h="1397">
                  <a:moveTo>
                    <a:pt x="268" y="786"/>
                  </a:moveTo>
                  <a:cubicBezTo>
                    <a:pt x="268" y="1396"/>
                    <a:pt x="268" y="1396"/>
                    <a:pt x="268" y="1396"/>
                  </a:cubicBezTo>
                  <a:cubicBezTo>
                    <a:pt x="276" y="1396"/>
                    <a:pt x="293" y="1396"/>
                    <a:pt x="310" y="1396"/>
                  </a:cubicBezTo>
                  <a:cubicBezTo>
                    <a:pt x="351" y="1396"/>
                    <a:pt x="351" y="1396"/>
                    <a:pt x="351" y="1396"/>
                  </a:cubicBezTo>
                  <a:cubicBezTo>
                    <a:pt x="351" y="786"/>
                    <a:pt x="351" y="786"/>
                    <a:pt x="351" y="786"/>
                  </a:cubicBezTo>
                  <a:cubicBezTo>
                    <a:pt x="310" y="786"/>
                    <a:pt x="310" y="786"/>
                    <a:pt x="310" y="786"/>
                  </a:cubicBezTo>
                  <a:cubicBezTo>
                    <a:pt x="293" y="786"/>
                    <a:pt x="276" y="786"/>
                    <a:pt x="268" y="786"/>
                  </a:cubicBezTo>
                  <a:close/>
                  <a:moveTo>
                    <a:pt x="1054" y="786"/>
                  </a:moveTo>
                  <a:cubicBezTo>
                    <a:pt x="1054" y="1396"/>
                    <a:pt x="1054" y="1396"/>
                    <a:pt x="1054" y="1396"/>
                  </a:cubicBezTo>
                  <a:cubicBezTo>
                    <a:pt x="1096" y="1396"/>
                    <a:pt x="1096" y="1396"/>
                    <a:pt x="1096" y="1396"/>
                  </a:cubicBezTo>
                  <a:cubicBezTo>
                    <a:pt x="1112" y="1396"/>
                    <a:pt x="1129" y="1396"/>
                    <a:pt x="1137" y="1396"/>
                  </a:cubicBezTo>
                  <a:cubicBezTo>
                    <a:pt x="1137" y="786"/>
                    <a:pt x="1137" y="786"/>
                    <a:pt x="1137" y="786"/>
                  </a:cubicBezTo>
                  <a:cubicBezTo>
                    <a:pt x="1129" y="786"/>
                    <a:pt x="1112" y="786"/>
                    <a:pt x="1096" y="786"/>
                  </a:cubicBezTo>
                  <a:lnTo>
                    <a:pt x="1054" y="786"/>
                  </a:lnTo>
                  <a:close/>
                  <a:moveTo>
                    <a:pt x="1405" y="702"/>
                  </a:moveTo>
                  <a:cubicBezTo>
                    <a:pt x="1405" y="309"/>
                    <a:pt x="1087" y="0"/>
                    <a:pt x="703" y="0"/>
                  </a:cubicBezTo>
                  <a:cubicBezTo>
                    <a:pt x="318" y="0"/>
                    <a:pt x="0" y="309"/>
                    <a:pt x="0" y="702"/>
                  </a:cubicBezTo>
                  <a:cubicBezTo>
                    <a:pt x="0" y="786"/>
                    <a:pt x="17" y="861"/>
                    <a:pt x="42" y="936"/>
                  </a:cubicBezTo>
                  <a:cubicBezTo>
                    <a:pt x="17" y="978"/>
                    <a:pt x="0" y="1037"/>
                    <a:pt x="0" y="1095"/>
                  </a:cubicBezTo>
                  <a:cubicBezTo>
                    <a:pt x="0" y="1212"/>
                    <a:pt x="76" y="1321"/>
                    <a:pt x="176" y="1371"/>
                  </a:cubicBezTo>
                  <a:cubicBezTo>
                    <a:pt x="176" y="811"/>
                    <a:pt x="176" y="811"/>
                    <a:pt x="176" y="811"/>
                  </a:cubicBezTo>
                  <a:cubicBezTo>
                    <a:pt x="151" y="828"/>
                    <a:pt x="126" y="844"/>
                    <a:pt x="101" y="870"/>
                  </a:cubicBezTo>
                  <a:cubicBezTo>
                    <a:pt x="92" y="828"/>
                    <a:pt x="92" y="786"/>
                    <a:pt x="92" y="744"/>
                  </a:cubicBezTo>
                  <a:cubicBezTo>
                    <a:pt x="92" y="401"/>
                    <a:pt x="368" y="134"/>
                    <a:pt x="703" y="134"/>
                  </a:cubicBezTo>
                  <a:cubicBezTo>
                    <a:pt x="1037" y="134"/>
                    <a:pt x="1313" y="401"/>
                    <a:pt x="1313" y="744"/>
                  </a:cubicBezTo>
                  <a:cubicBezTo>
                    <a:pt x="1313" y="786"/>
                    <a:pt x="1313" y="828"/>
                    <a:pt x="1305" y="870"/>
                  </a:cubicBezTo>
                  <a:cubicBezTo>
                    <a:pt x="1279" y="844"/>
                    <a:pt x="1254" y="828"/>
                    <a:pt x="1229" y="811"/>
                  </a:cubicBezTo>
                  <a:cubicBezTo>
                    <a:pt x="1229" y="1371"/>
                    <a:pt x="1229" y="1371"/>
                    <a:pt x="1229" y="1371"/>
                  </a:cubicBezTo>
                  <a:cubicBezTo>
                    <a:pt x="1330" y="1321"/>
                    <a:pt x="1405" y="1212"/>
                    <a:pt x="1405" y="1095"/>
                  </a:cubicBezTo>
                  <a:cubicBezTo>
                    <a:pt x="1405" y="1037"/>
                    <a:pt x="1388" y="978"/>
                    <a:pt x="1363" y="936"/>
                  </a:cubicBezTo>
                  <a:cubicBezTo>
                    <a:pt x="1388" y="861"/>
                    <a:pt x="1405" y="786"/>
                    <a:pt x="1405" y="702"/>
                  </a:cubicBezTo>
                  <a:close/>
                  <a:moveTo>
                    <a:pt x="1405" y="702"/>
                  </a:moveTo>
                  <a:lnTo>
                    <a:pt x="1405" y="7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67"/>
            <p:cNvSpPr txBox="1"/>
            <p:nvPr/>
          </p:nvSpPr>
          <p:spPr>
            <a:xfrm>
              <a:off x="8126376" y="2181017"/>
              <a:ext cx="1244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Light Bulb</a:t>
              </a:r>
              <a:endParaRPr lang="id-ID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4" name="TextBox 68"/>
            <p:cNvSpPr txBox="1"/>
            <p:nvPr/>
          </p:nvSpPr>
          <p:spPr>
            <a:xfrm>
              <a:off x="8126376" y="2450205"/>
              <a:ext cx="249465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pt-BR" sz="12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Lorem ipsum dolor sit at, cons ectetur adipiscing elit. Aliquam tincidunt an.</a:t>
              </a:r>
              <a:r>
                <a: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grpSp>
          <p:nvGrpSpPr>
            <p:cNvPr id="35" name="Group 69"/>
            <p:cNvGrpSpPr/>
            <p:nvPr/>
          </p:nvGrpSpPr>
          <p:grpSpPr>
            <a:xfrm>
              <a:off x="7721867" y="2415303"/>
              <a:ext cx="277647" cy="276818"/>
              <a:chOff x="2138511" y="2464802"/>
              <a:chExt cx="354012" cy="352956"/>
            </a:xfrm>
            <a:solidFill>
              <a:srgbClr val="494949"/>
            </a:solidFill>
          </p:grpSpPr>
          <p:sp>
            <p:nvSpPr>
              <p:cNvPr id="51" name="Oval 70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71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72"/>
            <p:cNvSpPr txBox="1"/>
            <p:nvPr/>
          </p:nvSpPr>
          <p:spPr>
            <a:xfrm>
              <a:off x="9550952" y="4191251"/>
              <a:ext cx="1257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Cooperate</a:t>
              </a:r>
              <a:endParaRPr lang="id-ID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7" name="TextBox 73"/>
            <p:cNvSpPr txBox="1"/>
            <p:nvPr/>
          </p:nvSpPr>
          <p:spPr>
            <a:xfrm>
              <a:off x="9550952" y="4448564"/>
              <a:ext cx="249465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pt-BR" sz="12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Lorem ipsum dolor sit at, cons ectetur adipiscing elit. Aliquam tincidunt an.</a:t>
              </a:r>
              <a:r>
                <a: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grpSp>
          <p:nvGrpSpPr>
            <p:cNvPr id="38" name="Group 74"/>
            <p:cNvGrpSpPr/>
            <p:nvPr/>
          </p:nvGrpSpPr>
          <p:grpSpPr>
            <a:xfrm>
              <a:off x="9146443" y="4425537"/>
              <a:ext cx="277647" cy="276818"/>
              <a:chOff x="2138511" y="2464802"/>
              <a:chExt cx="354012" cy="352956"/>
            </a:xfrm>
            <a:solidFill>
              <a:srgbClr val="E0192C"/>
            </a:solidFill>
          </p:grpSpPr>
          <p:sp>
            <p:nvSpPr>
              <p:cNvPr id="49" name="Oval 75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76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TextBox 87"/>
            <p:cNvSpPr txBox="1"/>
            <p:nvPr/>
          </p:nvSpPr>
          <p:spPr>
            <a:xfrm flipH="1">
              <a:off x="2733697" y="2181017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Rank No.1</a:t>
              </a:r>
              <a:endParaRPr lang="id-ID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0" name="TextBox 88"/>
            <p:cNvSpPr txBox="1"/>
            <p:nvPr/>
          </p:nvSpPr>
          <p:spPr>
            <a:xfrm flipH="1">
              <a:off x="1496116" y="2450205"/>
              <a:ext cx="249465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pt-BR" sz="12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Lorem ipsum dolor sit at, cons ectetur adipiscing elit. Aliquam tincidunt an.</a:t>
              </a:r>
              <a:r>
                <a: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grpSp>
          <p:nvGrpSpPr>
            <p:cNvPr id="41" name="Group 89"/>
            <p:cNvGrpSpPr/>
            <p:nvPr/>
          </p:nvGrpSpPr>
          <p:grpSpPr>
            <a:xfrm flipH="1">
              <a:off x="4117634" y="2415303"/>
              <a:ext cx="277647" cy="276818"/>
              <a:chOff x="2138511" y="2464802"/>
              <a:chExt cx="354012" cy="352956"/>
            </a:xfrm>
            <a:solidFill>
              <a:srgbClr val="E0192C"/>
            </a:solidFill>
          </p:grpSpPr>
          <p:sp>
            <p:nvSpPr>
              <p:cNvPr id="47" name="Oval 90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91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TextBox 92"/>
            <p:cNvSpPr txBox="1"/>
            <p:nvPr/>
          </p:nvSpPr>
          <p:spPr>
            <a:xfrm flipH="1">
              <a:off x="1390835" y="4191251"/>
              <a:ext cx="1250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Teamwork</a:t>
              </a:r>
              <a:endParaRPr lang="id-ID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3" name="TextBox 93"/>
            <p:cNvSpPr txBox="1"/>
            <p:nvPr/>
          </p:nvSpPr>
          <p:spPr>
            <a:xfrm flipH="1">
              <a:off x="146393" y="4448564"/>
              <a:ext cx="249465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pt-BR" sz="12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Lorem ipsum dolor sit at, cons ectetur adipiscing elit. Aliquam tincidunt an.</a:t>
              </a:r>
              <a:r>
                <a: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grpSp>
          <p:nvGrpSpPr>
            <p:cNvPr id="44" name="Group 94"/>
            <p:cNvGrpSpPr/>
            <p:nvPr/>
          </p:nvGrpSpPr>
          <p:grpSpPr>
            <a:xfrm flipH="1">
              <a:off x="2767911" y="4425537"/>
              <a:ext cx="277647" cy="276818"/>
              <a:chOff x="2138511" y="2464802"/>
              <a:chExt cx="354012" cy="352956"/>
            </a:xfrm>
            <a:solidFill>
              <a:srgbClr val="189082"/>
            </a:solidFill>
          </p:grpSpPr>
          <p:sp>
            <p:nvSpPr>
              <p:cNvPr id="45" name="Oval 95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96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9564"/>
          <a:stretch>
            <a:fillRect/>
          </a:stretch>
        </p:blipFill>
        <p:spPr>
          <a:xfrm>
            <a:off x="0" y="0"/>
            <a:ext cx="12192000" cy="47254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630124" y="1655629"/>
            <a:ext cx="1343833" cy="2212499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924050" y="4248150"/>
            <a:ext cx="9029700" cy="15049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482965" y="2163544"/>
            <a:ext cx="3416320" cy="1485901"/>
            <a:chOff x="4740265" y="2163544"/>
            <a:chExt cx="3416320" cy="1485901"/>
          </a:xfrm>
        </p:grpSpPr>
        <p:sp>
          <p:nvSpPr>
            <p:cNvPr id="3" name="矩形 2"/>
            <p:cNvSpPr/>
            <p:nvPr/>
          </p:nvSpPr>
          <p:spPr>
            <a:xfrm>
              <a:off x="5162550" y="3003114"/>
              <a:ext cx="25717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年度考核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740265" y="2163544"/>
              <a:ext cx="34163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PART FIVE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162550" y="2871430"/>
              <a:ext cx="2571750" cy="0"/>
            </a:xfrm>
            <a:prstGeom prst="line">
              <a:avLst/>
            </a:prstGeom>
            <a:ln>
              <a:solidFill>
                <a:srgbClr val="49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10625 -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年度考核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62008" y="1855067"/>
            <a:ext cx="4807875" cy="5002933"/>
            <a:chOff x="6162008" y="1855067"/>
            <a:chExt cx="4807875" cy="5002933"/>
          </a:xfrm>
        </p:grpSpPr>
        <p:grpSp>
          <p:nvGrpSpPr>
            <p:cNvPr id="114" name="Group 1"/>
            <p:cNvGrpSpPr/>
            <p:nvPr/>
          </p:nvGrpSpPr>
          <p:grpSpPr>
            <a:xfrm>
              <a:off x="7841335" y="3343908"/>
              <a:ext cx="1495699" cy="3514092"/>
              <a:chOff x="8211059" y="3333470"/>
              <a:chExt cx="1495699" cy="3514092"/>
            </a:xfrm>
          </p:grpSpPr>
          <p:sp>
            <p:nvSpPr>
              <p:cNvPr id="196" name="Oval 5"/>
              <p:cNvSpPr>
                <a:spLocks noChangeArrowheads="1"/>
              </p:cNvSpPr>
              <p:nvPr/>
            </p:nvSpPr>
            <p:spPr bwMode="auto">
              <a:xfrm>
                <a:off x="8311636" y="3445476"/>
                <a:ext cx="1247305" cy="12480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9"/>
              <p:cNvSpPr>
                <a:spLocks noEditPoints="1"/>
              </p:cNvSpPr>
              <p:nvPr/>
            </p:nvSpPr>
            <p:spPr bwMode="auto">
              <a:xfrm>
                <a:off x="8211059" y="3333470"/>
                <a:ext cx="1449220" cy="1621420"/>
              </a:xfrm>
              <a:custGeom>
                <a:avLst/>
                <a:gdLst>
                  <a:gd name="T0" fmla="*/ 804 w 804"/>
                  <a:gd name="T1" fmla="*/ 402 h 900"/>
                  <a:gd name="T2" fmla="*/ 402 w 804"/>
                  <a:gd name="T3" fmla="*/ 0 h 900"/>
                  <a:gd name="T4" fmla="*/ 0 w 804"/>
                  <a:gd name="T5" fmla="*/ 402 h 900"/>
                  <a:gd name="T6" fmla="*/ 333 w 804"/>
                  <a:gd name="T7" fmla="*/ 798 h 900"/>
                  <a:gd name="T8" fmla="*/ 333 w 804"/>
                  <a:gd name="T9" fmla="*/ 900 h 900"/>
                  <a:gd name="T10" fmla="*/ 471 w 804"/>
                  <a:gd name="T11" fmla="*/ 900 h 900"/>
                  <a:gd name="T12" fmla="*/ 471 w 804"/>
                  <a:gd name="T13" fmla="*/ 798 h 900"/>
                  <a:gd name="T14" fmla="*/ 804 w 804"/>
                  <a:gd name="T15" fmla="*/ 402 h 900"/>
                  <a:gd name="T16" fmla="*/ 402 w 804"/>
                  <a:gd name="T17" fmla="*/ 704 h 900"/>
                  <a:gd name="T18" fmla="*/ 100 w 804"/>
                  <a:gd name="T19" fmla="*/ 402 h 900"/>
                  <a:gd name="T20" fmla="*/ 402 w 804"/>
                  <a:gd name="T21" fmla="*/ 100 h 900"/>
                  <a:gd name="T22" fmla="*/ 704 w 804"/>
                  <a:gd name="T23" fmla="*/ 402 h 900"/>
                  <a:gd name="T24" fmla="*/ 402 w 804"/>
                  <a:gd name="T25" fmla="*/ 70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4" h="900">
                    <a:moveTo>
                      <a:pt x="804" y="402"/>
                    </a:moveTo>
                    <a:cubicBezTo>
                      <a:pt x="804" y="180"/>
                      <a:pt x="624" y="0"/>
                      <a:pt x="402" y="0"/>
                    </a:cubicBezTo>
                    <a:cubicBezTo>
                      <a:pt x="180" y="0"/>
                      <a:pt x="0" y="180"/>
                      <a:pt x="0" y="402"/>
                    </a:cubicBezTo>
                    <a:cubicBezTo>
                      <a:pt x="0" y="600"/>
                      <a:pt x="144" y="765"/>
                      <a:pt x="333" y="798"/>
                    </a:cubicBezTo>
                    <a:cubicBezTo>
                      <a:pt x="333" y="900"/>
                      <a:pt x="333" y="900"/>
                      <a:pt x="333" y="900"/>
                    </a:cubicBezTo>
                    <a:cubicBezTo>
                      <a:pt x="471" y="900"/>
                      <a:pt x="471" y="900"/>
                      <a:pt x="471" y="900"/>
                    </a:cubicBezTo>
                    <a:cubicBezTo>
                      <a:pt x="471" y="798"/>
                      <a:pt x="471" y="798"/>
                      <a:pt x="471" y="798"/>
                    </a:cubicBezTo>
                    <a:cubicBezTo>
                      <a:pt x="660" y="765"/>
                      <a:pt x="804" y="600"/>
                      <a:pt x="804" y="402"/>
                    </a:cubicBezTo>
                    <a:close/>
                    <a:moveTo>
                      <a:pt x="402" y="704"/>
                    </a:moveTo>
                    <a:cubicBezTo>
                      <a:pt x="235" y="704"/>
                      <a:pt x="100" y="569"/>
                      <a:pt x="100" y="402"/>
                    </a:cubicBezTo>
                    <a:cubicBezTo>
                      <a:pt x="100" y="235"/>
                      <a:pt x="235" y="100"/>
                      <a:pt x="402" y="100"/>
                    </a:cubicBezTo>
                    <a:cubicBezTo>
                      <a:pt x="569" y="100"/>
                      <a:pt x="704" y="235"/>
                      <a:pt x="704" y="402"/>
                    </a:cubicBezTo>
                    <a:cubicBezTo>
                      <a:pt x="704" y="569"/>
                      <a:pt x="569" y="704"/>
                      <a:pt x="402" y="704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Rectangle 10"/>
              <p:cNvSpPr>
                <a:spLocks noChangeArrowheads="1"/>
              </p:cNvSpPr>
              <p:nvPr/>
            </p:nvSpPr>
            <p:spPr bwMode="auto">
              <a:xfrm>
                <a:off x="8780233" y="5629212"/>
                <a:ext cx="668988" cy="998148"/>
              </a:xfrm>
              <a:prstGeom prst="rect">
                <a:avLst/>
              </a:pr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Rectangle 11"/>
              <p:cNvSpPr>
                <a:spLocks noChangeArrowheads="1"/>
              </p:cNvSpPr>
              <p:nvPr/>
            </p:nvSpPr>
            <p:spPr bwMode="auto">
              <a:xfrm>
                <a:off x="8780233" y="5629212"/>
                <a:ext cx="668988" cy="998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Rectangle 12"/>
              <p:cNvSpPr>
                <a:spLocks noChangeArrowheads="1"/>
              </p:cNvSpPr>
              <p:nvPr/>
            </p:nvSpPr>
            <p:spPr bwMode="auto">
              <a:xfrm>
                <a:off x="8470883" y="6174765"/>
                <a:ext cx="970718" cy="672797"/>
              </a:xfrm>
              <a:prstGeom prst="rect">
                <a:avLst/>
              </a:pr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Rectangle 13"/>
              <p:cNvSpPr>
                <a:spLocks noChangeArrowheads="1"/>
              </p:cNvSpPr>
              <p:nvPr/>
            </p:nvSpPr>
            <p:spPr bwMode="auto">
              <a:xfrm>
                <a:off x="8470883" y="6174765"/>
                <a:ext cx="970718" cy="672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14"/>
              <p:cNvSpPr/>
              <p:nvPr/>
            </p:nvSpPr>
            <p:spPr bwMode="auto">
              <a:xfrm>
                <a:off x="8221727" y="5102707"/>
                <a:ext cx="1227494" cy="1168062"/>
              </a:xfrm>
              <a:custGeom>
                <a:avLst/>
                <a:gdLst>
                  <a:gd name="T0" fmla="*/ 0 w 681"/>
                  <a:gd name="T1" fmla="*/ 110 h 648"/>
                  <a:gd name="T2" fmla="*/ 109 w 681"/>
                  <a:gd name="T3" fmla="*/ 0 h 648"/>
                  <a:gd name="T4" fmla="*/ 571 w 681"/>
                  <a:gd name="T5" fmla="*/ 0 h 648"/>
                  <a:gd name="T6" fmla="*/ 681 w 681"/>
                  <a:gd name="T7" fmla="*/ 110 h 648"/>
                  <a:gd name="T8" fmla="*/ 681 w 681"/>
                  <a:gd name="T9" fmla="*/ 538 h 648"/>
                  <a:gd name="T10" fmla="*/ 571 w 681"/>
                  <a:gd name="T11" fmla="*/ 648 h 648"/>
                  <a:gd name="T12" fmla="*/ 109 w 681"/>
                  <a:gd name="T13" fmla="*/ 648 h 648"/>
                  <a:gd name="T14" fmla="*/ 0 w 681"/>
                  <a:gd name="T15" fmla="*/ 538 h 648"/>
                  <a:gd name="T16" fmla="*/ 0 w 681"/>
                  <a:gd name="T17" fmla="*/ 11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1" h="648">
                    <a:moveTo>
                      <a:pt x="0" y="110"/>
                    </a:moveTo>
                    <a:cubicBezTo>
                      <a:pt x="0" y="49"/>
                      <a:pt x="49" y="0"/>
                      <a:pt x="109" y="0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632" y="0"/>
                      <a:pt x="681" y="49"/>
                      <a:pt x="681" y="110"/>
                    </a:cubicBezTo>
                    <a:cubicBezTo>
                      <a:pt x="681" y="538"/>
                      <a:pt x="681" y="538"/>
                      <a:pt x="681" y="538"/>
                    </a:cubicBezTo>
                    <a:cubicBezTo>
                      <a:pt x="681" y="598"/>
                      <a:pt x="632" y="648"/>
                      <a:pt x="571" y="648"/>
                    </a:cubicBezTo>
                    <a:cubicBezTo>
                      <a:pt x="109" y="648"/>
                      <a:pt x="109" y="648"/>
                      <a:pt x="109" y="648"/>
                    </a:cubicBezTo>
                    <a:cubicBezTo>
                      <a:pt x="49" y="648"/>
                      <a:pt x="0" y="598"/>
                      <a:pt x="0" y="538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Rectangle 15"/>
              <p:cNvSpPr>
                <a:spLocks noChangeArrowheads="1"/>
              </p:cNvSpPr>
              <p:nvPr/>
            </p:nvSpPr>
            <p:spPr bwMode="auto">
              <a:xfrm>
                <a:off x="8762708" y="4954890"/>
                <a:ext cx="371067" cy="105300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Rectangle 16"/>
              <p:cNvSpPr>
                <a:spLocks noChangeArrowheads="1"/>
              </p:cNvSpPr>
              <p:nvPr/>
            </p:nvSpPr>
            <p:spPr bwMode="auto">
              <a:xfrm>
                <a:off x="8762708" y="4954890"/>
                <a:ext cx="371067" cy="1053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17"/>
              <p:cNvSpPr/>
              <p:nvPr/>
            </p:nvSpPr>
            <p:spPr bwMode="auto">
              <a:xfrm>
                <a:off x="8854142" y="4858123"/>
                <a:ext cx="793185" cy="49145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18"/>
              <p:cNvSpPr/>
              <p:nvPr/>
            </p:nvSpPr>
            <p:spPr bwMode="auto">
              <a:xfrm>
                <a:off x="9344834" y="5670357"/>
                <a:ext cx="361924" cy="641558"/>
              </a:xfrm>
              <a:custGeom>
                <a:avLst/>
                <a:gdLst>
                  <a:gd name="T0" fmla="*/ 57 w 201"/>
                  <a:gd name="T1" fmla="*/ 356 h 356"/>
                  <a:gd name="T2" fmla="*/ 163 w 201"/>
                  <a:gd name="T3" fmla="*/ 119 h 356"/>
                  <a:gd name="T4" fmla="*/ 0 w 201"/>
                  <a:gd name="T5" fmla="*/ 164 h 356"/>
                  <a:gd name="T6" fmla="*/ 57 w 201"/>
                  <a:gd name="T7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356">
                    <a:moveTo>
                      <a:pt x="57" y="356"/>
                    </a:moveTo>
                    <a:cubicBezTo>
                      <a:pt x="57" y="356"/>
                      <a:pt x="201" y="219"/>
                      <a:pt x="163" y="119"/>
                    </a:cubicBezTo>
                    <a:cubicBezTo>
                      <a:pt x="118" y="0"/>
                      <a:pt x="0" y="164"/>
                      <a:pt x="0" y="164"/>
                    </a:cubicBezTo>
                    <a:cubicBezTo>
                      <a:pt x="57" y="356"/>
                      <a:pt x="57" y="356"/>
                      <a:pt x="57" y="356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19"/>
              <p:cNvSpPr/>
              <p:nvPr/>
            </p:nvSpPr>
            <p:spPr bwMode="auto">
              <a:xfrm>
                <a:off x="8839665" y="5102707"/>
                <a:ext cx="52574" cy="0"/>
              </a:xfrm>
              <a:custGeom>
                <a:avLst/>
                <a:gdLst>
                  <a:gd name="T0" fmla="*/ 29 w 29"/>
                  <a:gd name="T1" fmla="*/ 0 w 29"/>
                  <a:gd name="T2" fmla="*/ 0 w 29"/>
                  <a:gd name="T3" fmla="*/ 29 w 29"/>
                  <a:gd name="T4" fmla="*/ 29 w 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9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139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Rectangle 20"/>
              <p:cNvSpPr>
                <a:spLocks noChangeArrowheads="1"/>
              </p:cNvSpPr>
              <p:nvPr/>
            </p:nvSpPr>
            <p:spPr bwMode="auto">
              <a:xfrm>
                <a:off x="9441601" y="6627360"/>
                <a:ext cx="7619" cy="220202"/>
              </a:xfrm>
              <a:prstGeom prst="rect">
                <a:avLst/>
              </a:pr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Rectangle 21"/>
              <p:cNvSpPr>
                <a:spLocks noChangeArrowheads="1"/>
              </p:cNvSpPr>
              <p:nvPr/>
            </p:nvSpPr>
            <p:spPr bwMode="auto">
              <a:xfrm>
                <a:off x="9441601" y="6627360"/>
                <a:ext cx="7619" cy="22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22"/>
              <p:cNvSpPr/>
              <p:nvPr/>
            </p:nvSpPr>
            <p:spPr bwMode="auto">
              <a:xfrm>
                <a:off x="9441601" y="6290580"/>
                <a:ext cx="7619" cy="336780"/>
              </a:xfrm>
              <a:custGeom>
                <a:avLst/>
                <a:gdLst>
                  <a:gd name="T0" fmla="*/ 0 w 4"/>
                  <a:gd name="T1" fmla="*/ 0 h 187"/>
                  <a:gd name="T2" fmla="*/ 0 w 4"/>
                  <a:gd name="T3" fmla="*/ 187 h 187"/>
                  <a:gd name="T4" fmla="*/ 4 w 4"/>
                  <a:gd name="T5" fmla="*/ 187 h 187"/>
                  <a:gd name="T6" fmla="*/ 4 w 4"/>
                  <a:gd name="T7" fmla="*/ 12 h 187"/>
                  <a:gd name="T8" fmla="*/ 3 w 4"/>
                  <a:gd name="T9" fmla="*/ 12 h 187"/>
                  <a:gd name="T10" fmla="*/ 0 w 4"/>
                  <a:gd name="T11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7">
                    <a:moveTo>
                      <a:pt x="0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9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23"/>
              <p:cNvSpPr/>
              <p:nvPr/>
            </p:nvSpPr>
            <p:spPr bwMode="auto">
              <a:xfrm>
                <a:off x="8955480" y="6189242"/>
                <a:ext cx="486121" cy="658320"/>
              </a:xfrm>
              <a:custGeom>
                <a:avLst/>
                <a:gdLst>
                  <a:gd name="T0" fmla="*/ 253 w 270"/>
                  <a:gd name="T1" fmla="*/ 0 h 365"/>
                  <a:gd name="T2" fmla="*/ 164 w 270"/>
                  <a:gd name="T3" fmla="*/ 45 h 365"/>
                  <a:gd name="T4" fmla="*/ 0 w 270"/>
                  <a:gd name="T5" fmla="*/ 45 h 365"/>
                  <a:gd name="T6" fmla="*/ 0 w 270"/>
                  <a:gd name="T7" fmla="*/ 365 h 365"/>
                  <a:gd name="T8" fmla="*/ 270 w 270"/>
                  <a:gd name="T9" fmla="*/ 365 h 365"/>
                  <a:gd name="T10" fmla="*/ 270 w 270"/>
                  <a:gd name="T11" fmla="*/ 243 h 365"/>
                  <a:gd name="T12" fmla="*/ 270 w 270"/>
                  <a:gd name="T13" fmla="*/ 56 h 365"/>
                  <a:gd name="T14" fmla="*/ 253 w 270"/>
                  <a:gd name="T1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365">
                    <a:moveTo>
                      <a:pt x="253" y="0"/>
                    </a:moveTo>
                    <a:cubicBezTo>
                      <a:pt x="233" y="27"/>
                      <a:pt x="201" y="45"/>
                      <a:pt x="164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270" y="365"/>
                      <a:pt x="270" y="365"/>
                      <a:pt x="270" y="365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53" y="0"/>
                      <a:pt x="253" y="0"/>
                      <a:pt x="25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24"/>
              <p:cNvSpPr/>
              <p:nvPr/>
            </p:nvSpPr>
            <p:spPr bwMode="auto">
              <a:xfrm>
                <a:off x="8955480" y="6126762"/>
                <a:ext cx="455644" cy="144008"/>
              </a:xfrm>
              <a:custGeom>
                <a:avLst/>
                <a:gdLst>
                  <a:gd name="T0" fmla="*/ 243 w 253"/>
                  <a:gd name="T1" fmla="*/ 0 h 80"/>
                  <a:gd name="T2" fmla="*/ 75 w 253"/>
                  <a:gd name="T3" fmla="*/ 57 h 80"/>
                  <a:gd name="T4" fmla="*/ 48 w 253"/>
                  <a:gd name="T5" fmla="*/ 61 h 80"/>
                  <a:gd name="T6" fmla="*/ 0 w 253"/>
                  <a:gd name="T7" fmla="*/ 46 h 80"/>
                  <a:gd name="T8" fmla="*/ 0 w 253"/>
                  <a:gd name="T9" fmla="*/ 80 h 80"/>
                  <a:gd name="T10" fmla="*/ 164 w 253"/>
                  <a:gd name="T11" fmla="*/ 80 h 80"/>
                  <a:gd name="T12" fmla="*/ 253 w 253"/>
                  <a:gd name="T13" fmla="*/ 35 h 80"/>
                  <a:gd name="T14" fmla="*/ 243 w 253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80">
                    <a:moveTo>
                      <a:pt x="243" y="0"/>
                    </a:moveTo>
                    <a:cubicBezTo>
                      <a:pt x="75" y="57"/>
                      <a:pt x="75" y="57"/>
                      <a:pt x="75" y="57"/>
                    </a:cubicBezTo>
                    <a:cubicBezTo>
                      <a:pt x="66" y="59"/>
                      <a:pt x="57" y="61"/>
                      <a:pt x="48" y="61"/>
                    </a:cubicBezTo>
                    <a:cubicBezTo>
                      <a:pt x="31" y="61"/>
                      <a:pt x="14" y="55"/>
                      <a:pt x="0" y="4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201" y="80"/>
                      <a:pt x="233" y="62"/>
                      <a:pt x="253" y="35"/>
                    </a:cubicBezTo>
                    <a:cubicBezTo>
                      <a:pt x="243" y="0"/>
                      <a:pt x="243" y="0"/>
                      <a:pt x="243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25"/>
              <p:cNvSpPr>
                <a:spLocks noEditPoints="1"/>
              </p:cNvSpPr>
              <p:nvPr/>
            </p:nvSpPr>
            <p:spPr bwMode="auto">
              <a:xfrm>
                <a:off x="8955480" y="5313766"/>
                <a:ext cx="55622" cy="645368"/>
              </a:xfrm>
              <a:custGeom>
                <a:avLst/>
                <a:gdLst>
                  <a:gd name="T0" fmla="*/ 0 w 31"/>
                  <a:gd name="T1" fmla="*/ 336 h 358"/>
                  <a:gd name="T2" fmla="*/ 0 w 31"/>
                  <a:gd name="T3" fmla="*/ 358 h 358"/>
                  <a:gd name="T4" fmla="*/ 22 w 31"/>
                  <a:gd name="T5" fmla="*/ 348 h 358"/>
                  <a:gd name="T6" fmla="*/ 31 w 31"/>
                  <a:gd name="T7" fmla="*/ 345 h 358"/>
                  <a:gd name="T8" fmla="*/ 0 w 31"/>
                  <a:gd name="T9" fmla="*/ 336 h 358"/>
                  <a:gd name="T10" fmla="*/ 0 w 31"/>
                  <a:gd name="T11" fmla="*/ 169 h 358"/>
                  <a:gd name="T12" fmla="*/ 0 w 31"/>
                  <a:gd name="T13" fmla="*/ 186 h 358"/>
                  <a:gd name="T14" fmla="*/ 12 w 31"/>
                  <a:gd name="T15" fmla="*/ 181 h 358"/>
                  <a:gd name="T16" fmla="*/ 25 w 31"/>
                  <a:gd name="T17" fmla="*/ 177 h 358"/>
                  <a:gd name="T18" fmla="*/ 0 w 31"/>
                  <a:gd name="T19" fmla="*/ 169 h 358"/>
                  <a:gd name="T20" fmla="*/ 0 w 31"/>
                  <a:gd name="T21" fmla="*/ 0 h 358"/>
                  <a:gd name="T22" fmla="*/ 0 w 31"/>
                  <a:gd name="T23" fmla="*/ 18 h 358"/>
                  <a:gd name="T24" fmla="*/ 12 w 31"/>
                  <a:gd name="T25" fmla="*/ 14 h 358"/>
                  <a:gd name="T26" fmla="*/ 27 w 31"/>
                  <a:gd name="T27" fmla="*/ 9 h 358"/>
                  <a:gd name="T28" fmla="*/ 0 w 31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58">
                    <a:moveTo>
                      <a:pt x="0" y="336"/>
                    </a:moveTo>
                    <a:cubicBezTo>
                      <a:pt x="0" y="358"/>
                      <a:pt x="0" y="358"/>
                      <a:pt x="0" y="358"/>
                    </a:cubicBezTo>
                    <a:cubicBezTo>
                      <a:pt x="7" y="354"/>
                      <a:pt x="14" y="350"/>
                      <a:pt x="22" y="348"/>
                    </a:cubicBezTo>
                    <a:cubicBezTo>
                      <a:pt x="31" y="345"/>
                      <a:pt x="31" y="345"/>
                      <a:pt x="31" y="345"/>
                    </a:cubicBezTo>
                    <a:cubicBezTo>
                      <a:pt x="20" y="344"/>
                      <a:pt x="10" y="341"/>
                      <a:pt x="0" y="336"/>
                    </a:cubicBezTo>
                    <a:moveTo>
                      <a:pt x="0" y="169"/>
                    </a:moveTo>
                    <a:cubicBezTo>
                      <a:pt x="0" y="186"/>
                      <a:pt x="0" y="186"/>
                      <a:pt x="0" y="186"/>
                    </a:cubicBezTo>
                    <a:cubicBezTo>
                      <a:pt x="4" y="184"/>
                      <a:pt x="8" y="182"/>
                      <a:pt x="12" y="181"/>
                    </a:cubicBezTo>
                    <a:cubicBezTo>
                      <a:pt x="25" y="177"/>
                      <a:pt x="25" y="177"/>
                      <a:pt x="25" y="177"/>
                    </a:cubicBezTo>
                    <a:cubicBezTo>
                      <a:pt x="16" y="175"/>
                      <a:pt x="8" y="173"/>
                      <a:pt x="0" y="169"/>
                    </a:cubicBezTo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4" y="17"/>
                      <a:pt x="8" y="15"/>
                      <a:pt x="12" y="1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18" y="7"/>
                      <a:pt x="9" y="4"/>
                      <a:pt x="0" y="0"/>
                    </a:cubicBezTo>
                  </a:path>
                </a:pathLst>
              </a:custGeom>
              <a:solidFill>
                <a:srgbClr val="139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9465221" y="5885225"/>
                <a:ext cx="172962" cy="410689"/>
              </a:xfrm>
              <a:custGeom>
                <a:avLst/>
                <a:gdLst>
                  <a:gd name="T0" fmla="*/ 63 w 96"/>
                  <a:gd name="T1" fmla="*/ 148 h 228"/>
                  <a:gd name="T2" fmla="*/ 0 w 96"/>
                  <a:gd name="T3" fmla="*/ 228 h 228"/>
                  <a:gd name="T4" fmla="*/ 63 w 96"/>
                  <a:gd name="T5" fmla="*/ 148 h 228"/>
                  <a:gd name="T6" fmla="*/ 63 w 96"/>
                  <a:gd name="T7" fmla="*/ 148 h 228"/>
                  <a:gd name="T8" fmla="*/ 63 w 96"/>
                  <a:gd name="T9" fmla="*/ 148 h 228"/>
                  <a:gd name="T10" fmla="*/ 63 w 96"/>
                  <a:gd name="T11" fmla="*/ 148 h 228"/>
                  <a:gd name="T12" fmla="*/ 63 w 96"/>
                  <a:gd name="T13" fmla="*/ 148 h 228"/>
                  <a:gd name="T14" fmla="*/ 63 w 96"/>
                  <a:gd name="T15" fmla="*/ 148 h 228"/>
                  <a:gd name="T16" fmla="*/ 63 w 96"/>
                  <a:gd name="T17" fmla="*/ 148 h 228"/>
                  <a:gd name="T18" fmla="*/ 96 w 96"/>
                  <a:gd name="T19" fmla="*/ 1 h 228"/>
                  <a:gd name="T20" fmla="*/ 96 w 96"/>
                  <a:gd name="T21" fmla="*/ 1 h 228"/>
                  <a:gd name="T22" fmla="*/ 96 w 96"/>
                  <a:gd name="T23" fmla="*/ 1 h 228"/>
                  <a:gd name="T24" fmla="*/ 96 w 96"/>
                  <a:gd name="T25" fmla="*/ 0 h 228"/>
                  <a:gd name="T26" fmla="*/ 96 w 96"/>
                  <a:gd name="T27" fmla="*/ 0 h 228"/>
                  <a:gd name="T28" fmla="*/ 96 w 96"/>
                  <a:gd name="T29" fmla="*/ 0 h 228"/>
                  <a:gd name="T30" fmla="*/ 96 w 96"/>
                  <a:gd name="T31" fmla="*/ 0 h 228"/>
                  <a:gd name="T32" fmla="*/ 96 w 96"/>
                  <a:gd name="T33" fmla="*/ 0 h 228"/>
                  <a:gd name="T34" fmla="*/ 96 w 96"/>
                  <a:gd name="T35" fmla="*/ 0 h 228"/>
                  <a:gd name="T36" fmla="*/ 96 w 96"/>
                  <a:gd name="T37" fmla="*/ 0 h 228"/>
                  <a:gd name="T38" fmla="*/ 96 w 96"/>
                  <a:gd name="T39" fmla="*/ 0 h 228"/>
                  <a:gd name="T40" fmla="*/ 96 w 96"/>
                  <a:gd name="T41" fmla="*/ 0 h 228"/>
                  <a:gd name="T42" fmla="*/ 96 w 96"/>
                  <a:gd name="T43" fmla="*/ 0 h 228"/>
                  <a:gd name="T44" fmla="*/ 96 w 96"/>
                  <a:gd name="T45" fmla="*/ 0 h 228"/>
                  <a:gd name="T46" fmla="*/ 96 w 96"/>
                  <a:gd name="T47" fmla="*/ 0 h 228"/>
                  <a:gd name="T48" fmla="*/ 96 w 96"/>
                  <a:gd name="T4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228">
                    <a:moveTo>
                      <a:pt x="63" y="148"/>
                    </a:moveTo>
                    <a:cubicBezTo>
                      <a:pt x="40" y="184"/>
                      <a:pt x="13" y="213"/>
                      <a:pt x="0" y="228"/>
                    </a:cubicBezTo>
                    <a:cubicBezTo>
                      <a:pt x="13" y="213"/>
                      <a:pt x="40" y="184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96" y="1"/>
                    </a:move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27"/>
              <p:cNvSpPr>
                <a:spLocks noEditPoints="1"/>
              </p:cNvSpPr>
              <p:nvPr/>
            </p:nvSpPr>
            <p:spPr bwMode="auto">
              <a:xfrm>
                <a:off x="9393599" y="5834175"/>
                <a:ext cx="277348" cy="477740"/>
              </a:xfrm>
              <a:custGeom>
                <a:avLst/>
                <a:gdLst>
                  <a:gd name="T0" fmla="*/ 136 w 154"/>
                  <a:gd name="T1" fmla="*/ 28 h 265"/>
                  <a:gd name="T2" fmla="*/ 141 w 154"/>
                  <a:gd name="T3" fmla="*/ 55 h 265"/>
                  <a:gd name="T4" fmla="*/ 83 w 154"/>
                  <a:gd name="T5" fmla="*/ 135 h 265"/>
                  <a:gd name="T6" fmla="*/ 0 w 154"/>
                  <a:gd name="T7" fmla="*/ 162 h 265"/>
                  <a:gd name="T8" fmla="*/ 10 w 154"/>
                  <a:gd name="T9" fmla="*/ 197 h 265"/>
                  <a:gd name="T10" fmla="*/ 27 w 154"/>
                  <a:gd name="T11" fmla="*/ 253 h 265"/>
                  <a:gd name="T12" fmla="*/ 30 w 154"/>
                  <a:gd name="T13" fmla="*/ 265 h 265"/>
                  <a:gd name="T14" fmla="*/ 31 w 154"/>
                  <a:gd name="T15" fmla="*/ 265 h 265"/>
                  <a:gd name="T16" fmla="*/ 31 w 154"/>
                  <a:gd name="T17" fmla="*/ 265 h 265"/>
                  <a:gd name="T18" fmla="*/ 40 w 154"/>
                  <a:gd name="T19" fmla="*/ 256 h 265"/>
                  <a:gd name="T20" fmla="*/ 103 w 154"/>
                  <a:gd name="T21" fmla="*/ 176 h 265"/>
                  <a:gd name="T22" fmla="*/ 103 w 154"/>
                  <a:gd name="T23" fmla="*/ 176 h 265"/>
                  <a:gd name="T24" fmla="*/ 103 w 154"/>
                  <a:gd name="T25" fmla="*/ 176 h 265"/>
                  <a:gd name="T26" fmla="*/ 103 w 154"/>
                  <a:gd name="T27" fmla="*/ 176 h 265"/>
                  <a:gd name="T28" fmla="*/ 103 w 154"/>
                  <a:gd name="T29" fmla="*/ 176 h 265"/>
                  <a:gd name="T30" fmla="*/ 136 w 154"/>
                  <a:gd name="T31" fmla="*/ 29 h 265"/>
                  <a:gd name="T32" fmla="*/ 136 w 154"/>
                  <a:gd name="T33" fmla="*/ 29 h 265"/>
                  <a:gd name="T34" fmla="*/ 136 w 154"/>
                  <a:gd name="T35" fmla="*/ 28 h 265"/>
                  <a:gd name="T36" fmla="*/ 136 w 154"/>
                  <a:gd name="T37" fmla="*/ 28 h 265"/>
                  <a:gd name="T38" fmla="*/ 136 w 154"/>
                  <a:gd name="T39" fmla="*/ 28 h 265"/>
                  <a:gd name="T40" fmla="*/ 136 w 154"/>
                  <a:gd name="T41" fmla="*/ 28 h 265"/>
                  <a:gd name="T42" fmla="*/ 136 w 154"/>
                  <a:gd name="T43" fmla="*/ 28 h 265"/>
                  <a:gd name="T44" fmla="*/ 136 w 154"/>
                  <a:gd name="T45" fmla="*/ 28 h 265"/>
                  <a:gd name="T46" fmla="*/ 136 w 154"/>
                  <a:gd name="T47" fmla="*/ 28 h 265"/>
                  <a:gd name="T48" fmla="*/ 136 w 154"/>
                  <a:gd name="T49" fmla="*/ 28 h 265"/>
                  <a:gd name="T50" fmla="*/ 121 w 154"/>
                  <a:gd name="T51" fmla="*/ 0 h 265"/>
                  <a:gd name="T52" fmla="*/ 124 w 154"/>
                  <a:gd name="T53" fmla="*/ 4 h 265"/>
                  <a:gd name="T54" fmla="*/ 121 w 154"/>
                  <a:gd name="T5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265">
                    <a:moveTo>
                      <a:pt x="136" y="28"/>
                    </a:moveTo>
                    <a:cubicBezTo>
                      <a:pt x="139" y="37"/>
                      <a:pt x="141" y="46"/>
                      <a:pt x="141" y="55"/>
                    </a:cubicBezTo>
                    <a:cubicBezTo>
                      <a:pt x="141" y="90"/>
                      <a:pt x="118" y="123"/>
                      <a:pt x="83" y="135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10" y="197"/>
                      <a:pt x="10" y="197"/>
                      <a:pt x="10" y="197"/>
                    </a:cubicBezTo>
                    <a:cubicBezTo>
                      <a:pt x="27" y="253"/>
                      <a:pt x="27" y="253"/>
                      <a:pt x="27" y="253"/>
                    </a:cubicBezTo>
                    <a:cubicBezTo>
                      <a:pt x="30" y="265"/>
                      <a:pt x="30" y="265"/>
                      <a:pt x="30" y="265"/>
                    </a:cubicBezTo>
                    <a:cubicBezTo>
                      <a:pt x="30" y="265"/>
                      <a:pt x="31" y="265"/>
                      <a:pt x="31" y="265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2" y="264"/>
                      <a:pt x="35" y="260"/>
                      <a:pt x="40" y="256"/>
                    </a:cubicBezTo>
                    <a:cubicBezTo>
                      <a:pt x="53" y="241"/>
                      <a:pt x="80" y="212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31" y="130"/>
                      <a:pt x="154" y="75"/>
                      <a:pt x="136" y="29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6" y="29"/>
                      <a:pt x="136" y="29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8"/>
                      <a:pt x="136" y="28"/>
                    </a:cubicBezTo>
                    <a:moveTo>
                      <a:pt x="121" y="0"/>
                    </a:moveTo>
                    <a:cubicBezTo>
                      <a:pt x="122" y="2"/>
                      <a:pt x="123" y="3"/>
                      <a:pt x="124" y="4"/>
                    </a:cubicBezTo>
                    <a:cubicBezTo>
                      <a:pt x="123" y="3"/>
                      <a:pt x="122" y="2"/>
                      <a:pt x="121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28"/>
              <p:cNvSpPr/>
              <p:nvPr/>
            </p:nvSpPr>
            <p:spPr bwMode="auto">
              <a:xfrm>
                <a:off x="8854142" y="4858123"/>
                <a:ext cx="793185" cy="491454"/>
              </a:xfrm>
              <a:custGeom>
                <a:avLst/>
                <a:gdLst>
                  <a:gd name="T0" fmla="*/ 425 w 440"/>
                  <a:gd name="T1" fmla="*/ 67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8 h 273"/>
                  <a:gd name="T10" fmla="*/ 319 w 440"/>
                  <a:gd name="T11" fmla="*/ 14 h 273"/>
                  <a:gd name="T12" fmla="*/ 425 w 440"/>
                  <a:gd name="T13" fmla="*/ 6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7"/>
                    </a:moveTo>
                    <a:cubicBezTo>
                      <a:pt x="440" y="112"/>
                      <a:pt x="416" y="159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8"/>
                    </a:cubicBezTo>
                    <a:cubicBezTo>
                      <a:pt x="319" y="14"/>
                      <a:pt x="319" y="14"/>
                      <a:pt x="319" y="14"/>
                    </a:cubicBezTo>
                    <a:cubicBezTo>
                      <a:pt x="363" y="0"/>
                      <a:pt x="410" y="23"/>
                      <a:pt x="425" y="67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29"/>
              <p:cNvSpPr/>
              <p:nvPr/>
            </p:nvSpPr>
            <p:spPr bwMode="auto">
              <a:xfrm>
                <a:off x="8854142" y="5160615"/>
                <a:ext cx="793185" cy="492217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4 h 273"/>
                  <a:gd name="T4" fmla="*/ 121 w 440"/>
                  <a:gd name="T5" fmla="*/ 258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4"/>
                    </a:cubicBezTo>
                    <a:cubicBezTo>
                      <a:pt x="121" y="258"/>
                      <a:pt x="121" y="258"/>
                      <a:pt x="121" y="258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3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"/>
              <p:cNvSpPr/>
              <p:nvPr/>
            </p:nvSpPr>
            <p:spPr bwMode="auto">
              <a:xfrm>
                <a:off x="8872428" y="5762552"/>
                <a:ext cx="793185" cy="492217"/>
              </a:xfrm>
              <a:custGeom>
                <a:avLst/>
                <a:gdLst>
                  <a:gd name="T0" fmla="*/ 425 w 440"/>
                  <a:gd name="T1" fmla="*/ 68 h 273"/>
                  <a:gd name="T2" fmla="*/ 372 w 440"/>
                  <a:gd name="T3" fmla="*/ 175 h 273"/>
                  <a:gd name="T4" fmla="*/ 121 w 440"/>
                  <a:gd name="T5" fmla="*/ 259 h 273"/>
                  <a:gd name="T6" fmla="*/ 15 w 440"/>
                  <a:gd name="T7" fmla="*/ 205 h 273"/>
                  <a:gd name="T8" fmla="*/ 68 w 440"/>
                  <a:gd name="T9" fmla="*/ 99 h 273"/>
                  <a:gd name="T10" fmla="*/ 319 w 440"/>
                  <a:gd name="T11" fmla="*/ 15 h 273"/>
                  <a:gd name="T12" fmla="*/ 425 w 440"/>
                  <a:gd name="T13" fmla="*/ 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3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3"/>
                      <a:pt x="29" y="249"/>
                      <a:pt x="15" y="205"/>
                    </a:cubicBezTo>
                    <a:cubicBezTo>
                      <a:pt x="0" y="161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1"/>
              <p:cNvSpPr/>
              <p:nvPr/>
            </p:nvSpPr>
            <p:spPr bwMode="auto">
              <a:xfrm>
                <a:off x="8854142" y="5461584"/>
                <a:ext cx="793185" cy="493741"/>
              </a:xfrm>
              <a:custGeom>
                <a:avLst/>
                <a:gdLst>
                  <a:gd name="T0" fmla="*/ 425 w 440"/>
                  <a:gd name="T1" fmla="*/ 68 h 274"/>
                  <a:gd name="T2" fmla="*/ 372 w 440"/>
                  <a:gd name="T3" fmla="*/ 175 h 274"/>
                  <a:gd name="T4" fmla="*/ 121 w 440"/>
                  <a:gd name="T5" fmla="*/ 259 h 274"/>
                  <a:gd name="T6" fmla="*/ 15 w 440"/>
                  <a:gd name="T7" fmla="*/ 206 h 274"/>
                  <a:gd name="T8" fmla="*/ 68 w 440"/>
                  <a:gd name="T9" fmla="*/ 99 h 274"/>
                  <a:gd name="T10" fmla="*/ 319 w 440"/>
                  <a:gd name="T11" fmla="*/ 15 h 274"/>
                  <a:gd name="T12" fmla="*/ 425 w 440"/>
                  <a:gd name="T13" fmla="*/ 6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274">
                    <a:moveTo>
                      <a:pt x="425" y="68"/>
                    </a:moveTo>
                    <a:cubicBezTo>
                      <a:pt x="440" y="112"/>
                      <a:pt x="416" y="160"/>
                      <a:pt x="372" y="175"/>
                    </a:cubicBezTo>
                    <a:cubicBezTo>
                      <a:pt x="121" y="259"/>
                      <a:pt x="121" y="259"/>
                      <a:pt x="121" y="259"/>
                    </a:cubicBezTo>
                    <a:cubicBezTo>
                      <a:pt x="77" y="274"/>
                      <a:pt x="29" y="250"/>
                      <a:pt x="15" y="206"/>
                    </a:cubicBezTo>
                    <a:cubicBezTo>
                      <a:pt x="0" y="162"/>
                      <a:pt x="24" y="114"/>
                      <a:pt x="68" y="99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63" y="0"/>
                      <a:pt x="410" y="24"/>
                      <a:pt x="425" y="68"/>
                    </a:cubicBezTo>
                  </a:path>
                </a:pathLst>
              </a:custGeom>
              <a:solidFill>
                <a:srgbClr val="F1AC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2"/>
              <p:cNvSpPr/>
              <p:nvPr/>
            </p:nvSpPr>
            <p:spPr bwMode="auto">
              <a:xfrm>
                <a:off x="8872428" y="4875648"/>
                <a:ext cx="756612" cy="454119"/>
              </a:xfrm>
              <a:custGeom>
                <a:avLst/>
                <a:gdLst>
                  <a:gd name="T0" fmla="*/ 335 w 420"/>
                  <a:gd name="T1" fmla="*/ 0 h 252"/>
                  <a:gd name="T2" fmla="*/ 309 w 420"/>
                  <a:gd name="T3" fmla="*/ 4 h 252"/>
                  <a:gd name="T4" fmla="*/ 145 w 420"/>
                  <a:gd name="T5" fmla="*/ 59 h 252"/>
                  <a:gd name="T6" fmla="*/ 58 w 420"/>
                  <a:gd name="T7" fmla="*/ 88 h 252"/>
                  <a:gd name="T8" fmla="*/ 11 w 420"/>
                  <a:gd name="T9" fmla="*/ 126 h 252"/>
                  <a:gd name="T10" fmla="*/ 0 w 420"/>
                  <a:gd name="T11" fmla="*/ 168 h 252"/>
                  <a:gd name="T12" fmla="*/ 5 w 420"/>
                  <a:gd name="T13" fmla="*/ 195 h 252"/>
                  <a:gd name="T14" fmla="*/ 73 w 420"/>
                  <a:gd name="T15" fmla="*/ 252 h 252"/>
                  <a:gd name="T16" fmla="*/ 309 w 420"/>
                  <a:gd name="T17" fmla="*/ 173 h 252"/>
                  <a:gd name="T18" fmla="*/ 335 w 420"/>
                  <a:gd name="T19" fmla="*/ 168 h 252"/>
                  <a:gd name="T20" fmla="*/ 347 w 420"/>
                  <a:gd name="T21" fmla="*/ 169 h 252"/>
                  <a:gd name="T22" fmla="*/ 362 w 420"/>
                  <a:gd name="T23" fmla="*/ 164 h 252"/>
                  <a:gd name="T24" fmla="*/ 420 w 420"/>
                  <a:gd name="T25" fmla="*/ 84 h 252"/>
                  <a:gd name="T26" fmla="*/ 415 w 420"/>
                  <a:gd name="T27" fmla="*/ 57 h 252"/>
                  <a:gd name="T28" fmla="*/ 335 w 420"/>
                  <a:gd name="T2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2">
                    <a:moveTo>
                      <a:pt x="335" y="0"/>
                    </a:moveTo>
                    <a:cubicBezTo>
                      <a:pt x="326" y="0"/>
                      <a:pt x="317" y="1"/>
                      <a:pt x="309" y="4"/>
                    </a:cubicBezTo>
                    <a:cubicBezTo>
                      <a:pt x="145" y="59"/>
                      <a:pt x="145" y="59"/>
                      <a:pt x="145" y="59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37" y="95"/>
                      <a:pt x="21" y="109"/>
                      <a:pt x="11" y="126"/>
                    </a:cubicBezTo>
                    <a:cubicBezTo>
                      <a:pt x="4" y="139"/>
                      <a:pt x="0" y="153"/>
                      <a:pt x="0" y="168"/>
                    </a:cubicBezTo>
                    <a:cubicBezTo>
                      <a:pt x="0" y="177"/>
                      <a:pt x="2" y="186"/>
                      <a:pt x="5" y="195"/>
                    </a:cubicBezTo>
                    <a:cubicBezTo>
                      <a:pt x="15" y="226"/>
                      <a:pt x="42" y="247"/>
                      <a:pt x="73" y="252"/>
                    </a:cubicBezTo>
                    <a:cubicBezTo>
                      <a:pt x="309" y="173"/>
                      <a:pt x="309" y="173"/>
                      <a:pt x="309" y="173"/>
                    </a:cubicBezTo>
                    <a:cubicBezTo>
                      <a:pt x="317" y="170"/>
                      <a:pt x="326" y="168"/>
                      <a:pt x="335" y="168"/>
                    </a:cubicBezTo>
                    <a:cubicBezTo>
                      <a:pt x="339" y="168"/>
                      <a:pt x="343" y="169"/>
                      <a:pt x="347" y="169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3" y="22"/>
                      <a:pt x="371" y="0"/>
                      <a:pt x="335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3"/>
              <p:cNvSpPr/>
              <p:nvPr/>
            </p:nvSpPr>
            <p:spPr bwMode="auto">
              <a:xfrm>
                <a:off x="8872428" y="5180426"/>
                <a:ext cx="756612" cy="452596"/>
              </a:xfrm>
              <a:custGeom>
                <a:avLst/>
                <a:gdLst>
                  <a:gd name="T0" fmla="*/ 347 w 420"/>
                  <a:gd name="T1" fmla="*/ 0 h 251"/>
                  <a:gd name="T2" fmla="*/ 111 w 420"/>
                  <a:gd name="T3" fmla="*/ 79 h 251"/>
                  <a:gd name="T4" fmla="*/ 84 w 420"/>
                  <a:gd name="T5" fmla="*/ 83 h 251"/>
                  <a:gd name="T6" fmla="*/ 73 w 420"/>
                  <a:gd name="T7" fmla="*/ 83 h 251"/>
                  <a:gd name="T8" fmla="*/ 58 w 420"/>
                  <a:gd name="T9" fmla="*/ 88 h 251"/>
                  <a:gd name="T10" fmla="*/ 0 w 420"/>
                  <a:gd name="T11" fmla="*/ 168 h 251"/>
                  <a:gd name="T12" fmla="*/ 5 w 420"/>
                  <a:gd name="T13" fmla="*/ 194 h 251"/>
                  <a:gd name="T14" fmla="*/ 71 w 420"/>
                  <a:gd name="T15" fmla="*/ 251 h 251"/>
                  <a:gd name="T16" fmla="*/ 309 w 420"/>
                  <a:gd name="T17" fmla="*/ 171 h 251"/>
                  <a:gd name="T18" fmla="*/ 335 w 420"/>
                  <a:gd name="T19" fmla="*/ 167 h 251"/>
                  <a:gd name="T20" fmla="*/ 349 w 420"/>
                  <a:gd name="T21" fmla="*/ 168 h 251"/>
                  <a:gd name="T22" fmla="*/ 362 w 420"/>
                  <a:gd name="T23" fmla="*/ 163 h 251"/>
                  <a:gd name="T24" fmla="*/ 420 w 420"/>
                  <a:gd name="T25" fmla="*/ 84 h 251"/>
                  <a:gd name="T26" fmla="*/ 415 w 420"/>
                  <a:gd name="T27" fmla="*/ 57 h 251"/>
                  <a:gd name="T28" fmla="*/ 347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7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3"/>
                      <a:pt x="84" y="83"/>
                    </a:cubicBezTo>
                    <a:cubicBezTo>
                      <a:pt x="81" y="83"/>
                      <a:pt x="77" y="83"/>
                      <a:pt x="73" y="83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3" y="100"/>
                      <a:pt x="0" y="132"/>
                      <a:pt x="0" y="168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5" y="225"/>
                      <a:pt x="41" y="246"/>
                      <a:pt x="71" y="251"/>
                    </a:cubicBezTo>
                    <a:cubicBezTo>
                      <a:pt x="309" y="171"/>
                      <a:pt x="309" y="171"/>
                      <a:pt x="309" y="171"/>
                    </a:cubicBezTo>
                    <a:cubicBezTo>
                      <a:pt x="317" y="168"/>
                      <a:pt x="326" y="167"/>
                      <a:pt x="335" y="167"/>
                    </a:cubicBezTo>
                    <a:cubicBezTo>
                      <a:pt x="340" y="167"/>
                      <a:pt x="344" y="167"/>
                      <a:pt x="349" y="168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5" y="25"/>
                      <a:pt x="377" y="4"/>
                      <a:pt x="347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4"/>
              <p:cNvSpPr/>
              <p:nvPr/>
            </p:nvSpPr>
            <p:spPr bwMode="auto">
              <a:xfrm>
                <a:off x="9004245" y="5178901"/>
                <a:ext cx="493741" cy="150866"/>
              </a:xfrm>
              <a:custGeom>
                <a:avLst/>
                <a:gdLst>
                  <a:gd name="T0" fmla="*/ 262 w 274"/>
                  <a:gd name="T1" fmla="*/ 0 h 84"/>
                  <a:gd name="T2" fmla="*/ 236 w 274"/>
                  <a:gd name="T3" fmla="*/ 5 h 84"/>
                  <a:gd name="T4" fmla="*/ 0 w 274"/>
                  <a:gd name="T5" fmla="*/ 84 h 84"/>
                  <a:gd name="T6" fmla="*/ 11 w 274"/>
                  <a:gd name="T7" fmla="*/ 84 h 84"/>
                  <a:gd name="T8" fmla="*/ 38 w 274"/>
                  <a:gd name="T9" fmla="*/ 80 h 84"/>
                  <a:gd name="T10" fmla="*/ 274 w 274"/>
                  <a:gd name="T11" fmla="*/ 1 h 84"/>
                  <a:gd name="T12" fmla="*/ 262 w 274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84">
                    <a:moveTo>
                      <a:pt x="262" y="0"/>
                    </a:moveTo>
                    <a:cubicBezTo>
                      <a:pt x="253" y="0"/>
                      <a:pt x="244" y="2"/>
                      <a:pt x="236" y="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8" y="84"/>
                      <a:pt x="11" y="84"/>
                    </a:cubicBezTo>
                    <a:cubicBezTo>
                      <a:pt x="20" y="84"/>
                      <a:pt x="29" y="83"/>
                      <a:pt x="38" y="80"/>
                    </a:cubicBezTo>
                    <a:cubicBezTo>
                      <a:pt x="274" y="1"/>
                      <a:pt x="274" y="1"/>
                      <a:pt x="274" y="1"/>
                    </a:cubicBezTo>
                    <a:cubicBezTo>
                      <a:pt x="270" y="1"/>
                      <a:pt x="266" y="0"/>
                      <a:pt x="262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5"/>
              <p:cNvSpPr/>
              <p:nvPr/>
            </p:nvSpPr>
            <p:spPr bwMode="auto">
              <a:xfrm>
                <a:off x="8890714" y="5782362"/>
                <a:ext cx="756612" cy="454119"/>
              </a:xfrm>
              <a:custGeom>
                <a:avLst/>
                <a:gdLst>
                  <a:gd name="T0" fmla="*/ 343 w 420"/>
                  <a:gd name="T1" fmla="*/ 0 h 252"/>
                  <a:gd name="T2" fmla="*/ 101 w 420"/>
                  <a:gd name="T3" fmla="*/ 81 h 252"/>
                  <a:gd name="T4" fmla="*/ 74 w 420"/>
                  <a:gd name="T5" fmla="*/ 85 h 252"/>
                  <a:gd name="T6" fmla="*/ 67 w 420"/>
                  <a:gd name="T7" fmla="*/ 85 h 252"/>
                  <a:gd name="T8" fmla="*/ 58 w 420"/>
                  <a:gd name="T9" fmla="*/ 88 h 252"/>
                  <a:gd name="T10" fmla="*/ 0 w 420"/>
                  <a:gd name="T11" fmla="*/ 168 h 252"/>
                  <a:gd name="T12" fmla="*/ 5 w 420"/>
                  <a:gd name="T13" fmla="*/ 194 h 252"/>
                  <a:gd name="T14" fmla="*/ 84 w 420"/>
                  <a:gd name="T15" fmla="*/ 252 h 252"/>
                  <a:gd name="T16" fmla="*/ 111 w 420"/>
                  <a:gd name="T17" fmla="*/ 248 h 252"/>
                  <a:gd name="T18" fmla="*/ 362 w 420"/>
                  <a:gd name="T19" fmla="*/ 164 h 252"/>
                  <a:gd name="T20" fmla="*/ 420 w 420"/>
                  <a:gd name="T21" fmla="*/ 84 h 252"/>
                  <a:gd name="T22" fmla="*/ 415 w 420"/>
                  <a:gd name="T23" fmla="*/ 57 h 252"/>
                  <a:gd name="T24" fmla="*/ 343 w 420"/>
                  <a:gd name="T2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0" h="252">
                    <a:moveTo>
                      <a:pt x="343" y="0"/>
                    </a:moveTo>
                    <a:cubicBezTo>
                      <a:pt x="101" y="81"/>
                      <a:pt x="101" y="81"/>
                      <a:pt x="101" y="81"/>
                    </a:cubicBezTo>
                    <a:cubicBezTo>
                      <a:pt x="92" y="84"/>
                      <a:pt x="83" y="85"/>
                      <a:pt x="74" y="85"/>
                    </a:cubicBezTo>
                    <a:cubicBezTo>
                      <a:pt x="72" y="85"/>
                      <a:pt x="69" y="85"/>
                      <a:pt x="67" y="85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22" y="100"/>
                      <a:pt x="0" y="132"/>
                      <a:pt x="0" y="168"/>
                    </a:cubicBezTo>
                    <a:cubicBezTo>
                      <a:pt x="0" y="177"/>
                      <a:pt x="2" y="186"/>
                      <a:pt x="5" y="194"/>
                    </a:cubicBezTo>
                    <a:cubicBezTo>
                      <a:pt x="16" y="230"/>
                      <a:pt x="49" y="252"/>
                      <a:pt x="84" y="252"/>
                    </a:cubicBezTo>
                    <a:cubicBezTo>
                      <a:pt x="93" y="252"/>
                      <a:pt x="102" y="250"/>
                      <a:pt x="111" y="248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97" y="152"/>
                      <a:pt x="420" y="119"/>
                      <a:pt x="420" y="84"/>
                    </a:cubicBezTo>
                    <a:cubicBezTo>
                      <a:pt x="420" y="75"/>
                      <a:pt x="418" y="66"/>
                      <a:pt x="415" y="57"/>
                    </a:cubicBezTo>
                    <a:cubicBezTo>
                      <a:pt x="404" y="24"/>
                      <a:pt x="375" y="3"/>
                      <a:pt x="343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6"/>
              <p:cNvSpPr/>
              <p:nvPr/>
            </p:nvSpPr>
            <p:spPr bwMode="auto">
              <a:xfrm>
                <a:off x="8872428" y="5482918"/>
                <a:ext cx="756612" cy="452596"/>
              </a:xfrm>
              <a:custGeom>
                <a:avLst/>
                <a:gdLst>
                  <a:gd name="T0" fmla="*/ 349 w 420"/>
                  <a:gd name="T1" fmla="*/ 0 h 251"/>
                  <a:gd name="T2" fmla="*/ 111 w 420"/>
                  <a:gd name="T3" fmla="*/ 79 h 251"/>
                  <a:gd name="T4" fmla="*/ 84 w 420"/>
                  <a:gd name="T5" fmla="*/ 84 h 251"/>
                  <a:gd name="T6" fmla="*/ 71 w 420"/>
                  <a:gd name="T7" fmla="*/ 83 h 251"/>
                  <a:gd name="T8" fmla="*/ 58 w 420"/>
                  <a:gd name="T9" fmla="*/ 87 h 251"/>
                  <a:gd name="T10" fmla="*/ 0 w 420"/>
                  <a:gd name="T11" fmla="*/ 167 h 251"/>
                  <a:gd name="T12" fmla="*/ 5 w 420"/>
                  <a:gd name="T13" fmla="*/ 194 h 251"/>
                  <a:gd name="T14" fmla="*/ 77 w 420"/>
                  <a:gd name="T15" fmla="*/ 251 h 251"/>
                  <a:gd name="T16" fmla="*/ 319 w 420"/>
                  <a:gd name="T17" fmla="*/ 170 h 251"/>
                  <a:gd name="T18" fmla="*/ 345 w 420"/>
                  <a:gd name="T19" fmla="*/ 165 h 251"/>
                  <a:gd name="T20" fmla="*/ 353 w 420"/>
                  <a:gd name="T21" fmla="*/ 166 h 251"/>
                  <a:gd name="T22" fmla="*/ 362 w 420"/>
                  <a:gd name="T23" fmla="*/ 163 h 251"/>
                  <a:gd name="T24" fmla="*/ 420 w 420"/>
                  <a:gd name="T25" fmla="*/ 83 h 251"/>
                  <a:gd name="T26" fmla="*/ 415 w 420"/>
                  <a:gd name="T27" fmla="*/ 56 h 251"/>
                  <a:gd name="T28" fmla="*/ 349 w 420"/>
                  <a:gd name="T2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0" h="251">
                    <a:moveTo>
                      <a:pt x="349" y="0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82"/>
                      <a:pt x="93" y="84"/>
                      <a:pt x="84" y="84"/>
                    </a:cubicBezTo>
                    <a:cubicBezTo>
                      <a:pt x="80" y="84"/>
                      <a:pt x="75" y="83"/>
                      <a:pt x="71" y="83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23" y="99"/>
                      <a:pt x="0" y="132"/>
                      <a:pt x="0" y="167"/>
                    </a:cubicBezTo>
                    <a:cubicBezTo>
                      <a:pt x="0" y="176"/>
                      <a:pt x="2" y="185"/>
                      <a:pt x="5" y="194"/>
                    </a:cubicBezTo>
                    <a:cubicBezTo>
                      <a:pt x="16" y="226"/>
                      <a:pt x="44" y="248"/>
                      <a:pt x="77" y="251"/>
                    </a:cubicBezTo>
                    <a:cubicBezTo>
                      <a:pt x="319" y="170"/>
                      <a:pt x="319" y="170"/>
                      <a:pt x="319" y="170"/>
                    </a:cubicBezTo>
                    <a:cubicBezTo>
                      <a:pt x="327" y="167"/>
                      <a:pt x="336" y="165"/>
                      <a:pt x="345" y="165"/>
                    </a:cubicBezTo>
                    <a:cubicBezTo>
                      <a:pt x="348" y="165"/>
                      <a:pt x="351" y="166"/>
                      <a:pt x="353" y="166"/>
                    </a:cubicBezTo>
                    <a:cubicBezTo>
                      <a:pt x="362" y="163"/>
                      <a:pt x="362" y="163"/>
                      <a:pt x="362" y="163"/>
                    </a:cubicBezTo>
                    <a:cubicBezTo>
                      <a:pt x="397" y="151"/>
                      <a:pt x="420" y="118"/>
                      <a:pt x="420" y="83"/>
                    </a:cubicBezTo>
                    <a:cubicBezTo>
                      <a:pt x="420" y="74"/>
                      <a:pt x="418" y="65"/>
                      <a:pt x="415" y="56"/>
                    </a:cubicBezTo>
                    <a:cubicBezTo>
                      <a:pt x="405" y="26"/>
                      <a:pt x="379" y="5"/>
                      <a:pt x="349" y="0"/>
                    </a:cubicBezTo>
                  </a:path>
                </a:pathLst>
              </a:custGeom>
              <a:solidFill>
                <a:srgbClr val="FDC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7"/>
              <p:cNvSpPr/>
              <p:nvPr/>
            </p:nvSpPr>
            <p:spPr bwMode="auto">
              <a:xfrm>
                <a:off x="9000435" y="5481394"/>
                <a:ext cx="500598" cy="153151"/>
              </a:xfrm>
              <a:custGeom>
                <a:avLst/>
                <a:gdLst>
                  <a:gd name="T0" fmla="*/ 264 w 278"/>
                  <a:gd name="T1" fmla="*/ 0 h 85"/>
                  <a:gd name="T2" fmla="*/ 238 w 278"/>
                  <a:gd name="T3" fmla="*/ 4 h 85"/>
                  <a:gd name="T4" fmla="*/ 0 w 278"/>
                  <a:gd name="T5" fmla="*/ 84 h 85"/>
                  <a:gd name="T6" fmla="*/ 13 w 278"/>
                  <a:gd name="T7" fmla="*/ 85 h 85"/>
                  <a:gd name="T8" fmla="*/ 40 w 278"/>
                  <a:gd name="T9" fmla="*/ 80 h 85"/>
                  <a:gd name="T10" fmla="*/ 278 w 278"/>
                  <a:gd name="T11" fmla="*/ 1 h 85"/>
                  <a:gd name="T12" fmla="*/ 264 w 278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8" h="85">
                    <a:moveTo>
                      <a:pt x="264" y="0"/>
                    </a:moveTo>
                    <a:cubicBezTo>
                      <a:pt x="255" y="0"/>
                      <a:pt x="246" y="1"/>
                      <a:pt x="238" y="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" y="84"/>
                      <a:pt x="9" y="85"/>
                      <a:pt x="13" y="85"/>
                    </a:cubicBezTo>
                    <a:cubicBezTo>
                      <a:pt x="22" y="85"/>
                      <a:pt x="31" y="83"/>
                      <a:pt x="40" y="80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3" y="0"/>
                      <a:pt x="269" y="0"/>
                      <a:pt x="264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8"/>
              <p:cNvSpPr/>
              <p:nvPr/>
            </p:nvSpPr>
            <p:spPr bwMode="auto">
              <a:xfrm>
                <a:off x="9011102" y="5780839"/>
                <a:ext cx="497550" cy="154675"/>
              </a:xfrm>
              <a:custGeom>
                <a:avLst/>
                <a:gdLst>
                  <a:gd name="T0" fmla="*/ 268 w 276"/>
                  <a:gd name="T1" fmla="*/ 0 h 86"/>
                  <a:gd name="T2" fmla="*/ 242 w 276"/>
                  <a:gd name="T3" fmla="*/ 5 h 86"/>
                  <a:gd name="T4" fmla="*/ 0 w 276"/>
                  <a:gd name="T5" fmla="*/ 86 h 86"/>
                  <a:gd name="T6" fmla="*/ 7 w 276"/>
                  <a:gd name="T7" fmla="*/ 86 h 86"/>
                  <a:gd name="T8" fmla="*/ 34 w 276"/>
                  <a:gd name="T9" fmla="*/ 82 h 86"/>
                  <a:gd name="T10" fmla="*/ 276 w 276"/>
                  <a:gd name="T11" fmla="*/ 1 h 86"/>
                  <a:gd name="T12" fmla="*/ 268 w 276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86">
                    <a:moveTo>
                      <a:pt x="268" y="0"/>
                    </a:moveTo>
                    <a:cubicBezTo>
                      <a:pt x="259" y="0"/>
                      <a:pt x="250" y="2"/>
                      <a:pt x="242" y="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86"/>
                      <a:pt x="5" y="86"/>
                      <a:pt x="7" y="86"/>
                    </a:cubicBezTo>
                    <a:cubicBezTo>
                      <a:pt x="16" y="86"/>
                      <a:pt x="25" y="85"/>
                      <a:pt x="34" y="82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4" y="1"/>
                      <a:pt x="271" y="0"/>
                      <a:pt x="268" y="0"/>
                    </a:cubicBezTo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Rectangle 39"/>
              <p:cNvSpPr>
                <a:spLocks noChangeArrowheads="1"/>
              </p:cNvSpPr>
              <p:nvPr/>
            </p:nvSpPr>
            <p:spPr bwMode="auto">
              <a:xfrm>
                <a:off x="8394689" y="6512306"/>
                <a:ext cx="1108631" cy="335256"/>
              </a:xfrm>
              <a:prstGeom prst="rect">
                <a:avLst/>
              </a:prstGeom>
              <a:solidFill>
                <a:srgbClr val="49494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40"/>
              <p:cNvSpPr/>
              <p:nvPr/>
            </p:nvSpPr>
            <p:spPr bwMode="auto">
              <a:xfrm>
                <a:off x="8886905" y="5668832"/>
                <a:ext cx="154675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8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8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41"/>
              <p:cNvSpPr/>
              <p:nvPr/>
            </p:nvSpPr>
            <p:spPr bwMode="auto">
              <a:xfrm>
                <a:off x="8917383" y="5975135"/>
                <a:ext cx="155437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42"/>
              <p:cNvSpPr/>
              <p:nvPr/>
            </p:nvSpPr>
            <p:spPr bwMode="auto">
              <a:xfrm>
                <a:off x="8905191" y="5066896"/>
                <a:ext cx="154675" cy="236203"/>
              </a:xfrm>
              <a:custGeom>
                <a:avLst/>
                <a:gdLst>
                  <a:gd name="T0" fmla="*/ 54 w 86"/>
                  <a:gd name="T1" fmla="*/ 0 h 131"/>
                  <a:gd name="T2" fmla="*/ 9 w 86"/>
                  <a:gd name="T3" fmla="*/ 77 h 131"/>
                  <a:gd name="T4" fmla="*/ 86 w 86"/>
                  <a:gd name="T5" fmla="*/ 122 h 131"/>
                  <a:gd name="T6" fmla="*/ 54 w 86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131">
                    <a:moveTo>
                      <a:pt x="54" y="0"/>
                    </a:moveTo>
                    <a:cubicBezTo>
                      <a:pt x="20" y="9"/>
                      <a:pt x="0" y="44"/>
                      <a:pt x="9" y="77"/>
                    </a:cubicBezTo>
                    <a:cubicBezTo>
                      <a:pt x="18" y="111"/>
                      <a:pt x="52" y="131"/>
                      <a:pt x="86" y="122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43"/>
              <p:cNvSpPr/>
              <p:nvPr/>
            </p:nvSpPr>
            <p:spPr bwMode="auto">
              <a:xfrm>
                <a:off x="8221727" y="5102707"/>
                <a:ext cx="778708" cy="304778"/>
              </a:xfrm>
              <a:custGeom>
                <a:avLst/>
                <a:gdLst>
                  <a:gd name="T0" fmla="*/ 432 w 432"/>
                  <a:gd name="T1" fmla="*/ 84 h 169"/>
                  <a:gd name="T2" fmla="*/ 348 w 432"/>
                  <a:gd name="T3" fmla="*/ 169 h 169"/>
                  <a:gd name="T4" fmla="*/ 84 w 432"/>
                  <a:gd name="T5" fmla="*/ 169 h 169"/>
                  <a:gd name="T6" fmla="*/ 0 w 432"/>
                  <a:gd name="T7" fmla="*/ 84 h 169"/>
                  <a:gd name="T8" fmla="*/ 84 w 432"/>
                  <a:gd name="T9" fmla="*/ 0 h 169"/>
                  <a:gd name="T10" fmla="*/ 348 w 432"/>
                  <a:gd name="T11" fmla="*/ 0 h 169"/>
                  <a:gd name="T12" fmla="*/ 432 w 432"/>
                  <a:gd name="T13" fmla="*/ 8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169">
                    <a:moveTo>
                      <a:pt x="432" y="84"/>
                    </a:moveTo>
                    <a:cubicBezTo>
                      <a:pt x="432" y="131"/>
                      <a:pt x="395" y="169"/>
                      <a:pt x="348" y="169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37" y="169"/>
                      <a:pt x="0" y="131"/>
                      <a:pt x="0" y="84"/>
                    </a:cubicBezTo>
                    <a:cubicBezTo>
                      <a:pt x="0" y="38"/>
                      <a:pt x="37" y="0"/>
                      <a:pt x="84" y="0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95" y="0"/>
                      <a:pt x="432" y="38"/>
                      <a:pt x="432" y="84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44"/>
              <p:cNvSpPr/>
              <p:nvPr/>
            </p:nvSpPr>
            <p:spPr bwMode="auto">
              <a:xfrm>
                <a:off x="8704800" y="5086707"/>
                <a:ext cx="531838" cy="566126"/>
              </a:xfrm>
              <a:custGeom>
                <a:avLst/>
                <a:gdLst>
                  <a:gd name="T0" fmla="*/ 258 w 295"/>
                  <a:gd name="T1" fmla="*/ 283 h 314"/>
                  <a:gd name="T2" fmla="*/ 139 w 295"/>
                  <a:gd name="T3" fmla="*/ 277 h 314"/>
                  <a:gd name="T4" fmla="*/ 31 w 295"/>
                  <a:gd name="T5" fmla="*/ 150 h 314"/>
                  <a:gd name="T6" fmla="*/ 37 w 295"/>
                  <a:gd name="T7" fmla="*/ 31 h 314"/>
                  <a:gd name="T8" fmla="*/ 156 w 295"/>
                  <a:gd name="T9" fmla="*/ 37 h 314"/>
                  <a:gd name="T10" fmla="*/ 264 w 295"/>
                  <a:gd name="T11" fmla="*/ 164 h 314"/>
                  <a:gd name="T12" fmla="*/ 258 w 295"/>
                  <a:gd name="T13" fmla="*/ 28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314">
                    <a:moveTo>
                      <a:pt x="258" y="283"/>
                    </a:moveTo>
                    <a:cubicBezTo>
                      <a:pt x="223" y="314"/>
                      <a:pt x="170" y="311"/>
                      <a:pt x="139" y="277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0" y="115"/>
                      <a:pt x="3" y="62"/>
                      <a:pt x="37" y="31"/>
                    </a:cubicBezTo>
                    <a:cubicBezTo>
                      <a:pt x="72" y="0"/>
                      <a:pt x="125" y="2"/>
                      <a:pt x="156" y="37"/>
                    </a:cubicBezTo>
                    <a:cubicBezTo>
                      <a:pt x="264" y="164"/>
                      <a:pt x="264" y="164"/>
                      <a:pt x="264" y="164"/>
                    </a:cubicBezTo>
                    <a:cubicBezTo>
                      <a:pt x="295" y="199"/>
                      <a:pt x="292" y="252"/>
                      <a:pt x="258" y="283"/>
                    </a:cubicBezTo>
                    <a:close/>
                  </a:path>
                </a:pathLst>
              </a:custGeom>
              <a:solidFill>
                <a:srgbClr val="F0C49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45"/>
              <p:cNvSpPr/>
              <p:nvPr/>
            </p:nvSpPr>
            <p:spPr bwMode="auto">
              <a:xfrm>
                <a:off x="8967671" y="5407485"/>
                <a:ext cx="225536" cy="191249"/>
              </a:xfrm>
              <a:custGeom>
                <a:avLst/>
                <a:gdLst>
                  <a:gd name="T0" fmla="*/ 0 w 125"/>
                  <a:gd name="T1" fmla="*/ 68 h 106"/>
                  <a:gd name="T2" fmla="*/ 87 w 125"/>
                  <a:gd name="T3" fmla="*/ 87 h 106"/>
                  <a:gd name="T4" fmla="*/ 106 w 125"/>
                  <a:gd name="T5" fmla="*/ 0 h 106"/>
                  <a:gd name="T6" fmla="*/ 0 w 125"/>
                  <a:gd name="T7" fmla="*/ 6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06">
                    <a:moveTo>
                      <a:pt x="0" y="68"/>
                    </a:moveTo>
                    <a:cubicBezTo>
                      <a:pt x="19" y="97"/>
                      <a:pt x="58" y="106"/>
                      <a:pt x="87" y="87"/>
                    </a:cubicBezTo>
                    <a:cubicBezTo>
                      <a:pt x="117" y="68"/>
                      <a:pt x="125" y="29"/>
                      <a:pt x="106" y="0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9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Group 2"/>
            <p:cNvGrpSpPr/>
            <p:nvPr/>
          </p:nvGrpSpPr>
          <p:grpSpPr>
            <a:xfrm>
              <a:off x="6162008" y="1855067"/>
              <a:ext cx="4807875" cy="2905297"/>
              <a:chOff x="6531732" y="1844629"/>
              <a:chExt cx="4807875" cy="2905297"/>
            </a:xfrm>
          </p:grpSpPr>
          <p:sp>
            <p:nvSpPr>
              <p:cNvPr id="171" name="Freeform 6"/>
              <p:cNvSpPr/>
              <p:nvPr/>
            </p:nvSpPr>
            <p:spPr bwMode="auto">
              <a:xfrm>
                <a:off x="7025473" y="2246936"/>
                <a:ext cx="3795249" cy="1897244"/>
              </a:xfrm>
              <a:custGeom>
                <a:avLst/>
                <a:gdLst>
                  <a:gd name="T0" fmla="*/ 2106 w 2106"/>
                  <a:gd name="T1" fmla="*/ 1053 h 1053"/>
                  <a:gd name="T2" fmla="*/ 1053 w 2106"/>
                  <a:gd name="T3" fmla="*/ 0 h 1053"/>
                  <a:gd name="T4" fmla="*/ 0 w 2106"/>
                  <a:gd name="T5" fmla="*/ 1053 h 1053"/>
                  <a:gd name="T6" fmla="*/ 24 w 2106"/>
                  <a:gd name="T7" fmla="*/ 1053 h 1053"/>
                  <a:gd name="T8" fmla="*/ 326 w 2106"/>
                  <a:gd name="T9" fmla="*/ 325 h 1053"/>
                  <a:gd name="T10" fmla="*/ 1053 w 2106"/>
                  <a:gd name="T11" fmla="*/ 24 h 1053"/>
                  <a:gd name="T12" fmla="*/ 1781 w 2106"/>
                  <a:gd name="T13" fmla="*/ 325 h 1053"/>
                  <a:gd name="T14" fmla="*/ 2082 w 2106"/>
                  <a:gd name="T15" fmla="*/ 1053 h 1053"/>
                  <a:gd name="T16" fmla="*/ 2106 w 2106"/>
                  <a:gd name="T17" fmla="*/ 105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6" h="1053">
                    <a:moveTo>
                      <a:pt x="2106" y="1053"/>
                    </a:moveTo>
                    <a:cubicBezTo>
                      <a:pt x="2106" y="471"/>
                      <a:pt x="1635" y="0"/>
                      <a:pt x="1053" y="0"/>
                    </a:cubicBezTo>
                    <a:cubicBezTo>
                      <a:pt x="472" y="0"/>
                      <a:pt x="0" y="471"/>
                      <a:pt x="0" y="1053"/>
                    </a:cubicBezTo>
                    <a:cubicBezTo>
                      <a:pt x="24" y="1053"/>
                      <a:pt x="24" y="1053"/>
                      <a:pt x="24" y="1053"/>
                    </a:cubicBezTo>
                    <a:cubicBezTo>
                      <a:pt x="24" y="769"/>
                      <a:pt x="140" y="512"/>
                      <a:pt x="326" y="325"/>
                    </a:cubicBezTo>
                    <a:cubicBezTo>
                      <a:pt x="512" y="139"/>
                      <a:pt x="769" y="24"/>
                      <a:pt x="1053" y="24"/>
                    </a:cubicBezTo>
                    <a:cubicBezTo>
                      <a:pt x="1337" y="24"/>
                      <a:pt x="1595" y="139"/>
                      <a:pt x="1781" y="325"/>
                    </a:cubicBezTo>
                    <a:cubicBezTo>
                      <a:pt x="1967" y="512"/>
                      <a:pt x="2082" y="769"/>
                      <a:pt x="2082" y="1053"/>
                    </a:cubicBezTo>
                    <a:lnTo>
                      <a:pt x="2106" y="105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7"/>
              <p:cNvSpPr/>
              <p:nvPr/>
            </p:nvSpPr>
            <p:spPr bwMode="auto">
              <a:xfrm>
                <a:off x="7218245" y="2392468"/>
                <a:ext cx="3411229" cy="1623705"/>
              </a:xfrm>
              <a:custGeom>
                <a:avLst/>
                <a:gdLst>
                  <a:gd name="T0" fmla="*/ 1893 w 1893"/>
                  <a:gd name="T1" fmla="*/ 901 h 901"/>
                  <a:gd name="T2" fmla="*/ 946 w 1893"/>
                  <a:gd name="T3" fmla="*/ 0 h 901"/>
                  <a:gd name="T4" fmla="*/ 0 w 1893"/>
                  <a:gd name="T5" fmla="*/ 901 h 901"/>
                  <a:gd name="T6" fmla="*/ 4 w 1893"/>
                  <a:gd name="T7" fmla="*/ 901 h 901"/>
                  <a:gd name="T8" fmla="*/ 289 w 1893"/>
                  <a:gd name="T9" fmla="*/ 267 h 901"/>
                  <a:gd name="T10" fmla="*/ 946 w 1893"/>
                  <a:gd name="T11" fmla="*/ 4 h 901"/>
                  <a:gd name="T12" fmla="*/ 1603 w 1893"/>
                  <a:gd name="T13" fmla="*/ 267 h 901"/>
                  <a:gd name="T14" fmla="*/ 1889 w 1893"/>
                  <a:gd name="T15" fmla="*/ 901 h 901"/>
                  <a:gd name="T16" fmla="*/ 1893 w 1893"/>
                  <a:gd name="T17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3" h="901">
                    <a:moveTo>
                      <a:pt x="1893" y="901"/>
                    </a:moveTo>
                    <a:cubicBezTo>
                      <a:pt x="1892" y="403"/>
                      <a:pt x="1444" y="0"/>
                      <a:pt x="946" y="0"/>
                    </a:cubicBezTo>
                    <a:cubicBezTo>
                      <a:pt x="449" y="0"/>
                      <a:pt x="0" y="403"/>
                      <a:pt x="0" y="901"/>
                    </a:cubicBezTo>
                    <a:cubicBezTo>
                      <a:pt x="4" y="901"/>
                      <a:pt x="4" y="901"/>
                      <a:pt x="4" y="901"/>
                    </a:cubicBezTo>
                    <a:cubicBezTo>
                      <a:pt x="4" y="653"/>
                      <a:pt x="116" y="429"/>
                      <a:pt x="289" y="267"/>
                    </a:cubicBezTo>
                    <a:cubicBezTo>
                      <a:pt x="463" y="104"/>
                      <a:pt x="699" y="4"/>
                      <a:pt x="946" y="4"/>
                    </a:cubicBezTo>
                    <a:cubicBezTo>
                      <a:pt x="1194" y="4"/>
                      <a:pt x="1430" y="104"/>
                      <a:pt x="1603" y="267"/>
                    </a:cubicBezTo>
                    <a:cubicBezTo>
                      <a:pt x="1777" y="429"/>
                      <a:pt x="1889" y="653"/>
                      <a:pt x="1889" y="901"/>
                    </a:cubicBezTo>
                    <a:lnTo>
                      <a:pt x="1893" y="90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8"/>
              <p:cNvSpPr>
                <a:spLocks noEditPoints="1"/>
              </p:cNvSpPr>
              <p:nvPr/>
            </p:nvSpPr>
            <p:spPr bwMode="auto">
              <a:xfrm>
                <a:off x="6859368" y="2117405"/>
                <a:ext cx="4128982" cy="2173069"/>
              </a:xfrm>
              <a:custGeom>
                <a:avLst/>
                <a:gdLst>
                  <a:gd name="T0" fmla="*/ 6 w 2291"/>
                  <a:gd name="T1" fmla="*/ 1165 h 1206"/>
                  <a:gd name="T2" fmla="*/ 6 w 2291"/>
                  <a:gd name="T3" fmla="*/ 1080 h 1206"/>
                  <a:gd name="T4" fmla="*/ 16 w 2291"/>
                  <a:gd name="T5" fmla="*/ 1033 h 1206"/>
                  <a:gd name="T6" fmla="*/ 20 w 2291"/>
                  <a:gd name="T7" fmla="*/ 973 h 1206"/>
                  <a:gd name="T8" fmla="*/ 32 w 2291"/>
                  <a:gd name="T9" fmla="*/ 914 h 1206"/>
                  <a:gd name="T10" fmla="*/ 51 w 2291"/>
                  <a:gd name="T11" fmla="*/ 857 h 1206"/>
                  <a:gd name="T12" fmla="*/ 71 w 2291"/>
                  <a:gd name="T13" fmla="*/ 776 h 1206"/>
                  <a:gd name="T14" fmla="*/ 93 w 2291"/>
                  <a:gd name="T15" fmla="*/ 732 h 1206"/>
                  <a:gd name="T16" fmla="*/ 111 w 2291"/>
                  <a:gd name="T17" fmla="*/ 675 h 1206"/>
                  <a:gd name="T18" fmla="*/ 137 w 2291"/>
                  <a:gd name="T19" fmla="*/ 621 h 1206"/>
                  <a:gd name="T20" fmla="*/ 170 w 2291"/>
                  <a:gd name="T21" fmla="*/ 570 h 1206"/>
                  <a:gd name="T22" fmla="*/ 210 w 2291"/>
                  <a:gd name="T23" fmla="*/ 496 h 1206"/>
                  <a:gd name="T24" fmla="*/ 241 w 2291"/>
                  <a:gd name="T25" fmla="*/ 460 h 1206"/>
                  <a:gd name="T26" fmla="*/ 274 w 2291"/>
                  <a:gd name="T27" fmla="*/ 410 h 1206"/>
                  <a:gd name="T28" fmla="*/ 313 w 2291"/>
                  <a:gd name="T29" fmla="*/ 364 h 1206"/>
                  <a:gd name="T30" fmla="*/ 358 w 2291"/>
                  <a:gd name="T31" fmla="*/ 325 h 1206"/>
                  <a:gd name="T32" fmla="*/ 416 w 2291"/>
                  <a:gd name="T33" fmla="*/ 264 h 1206"/>
                  <a:gd name="T34" fmla="*/ 457 w 2291"/>
                  <a:gd name="T35" fmla="*/ 238 h 1206"/>
                  <a:gd name="T36" fmla="*/ 502 w 2291"/>
                  <a:gd name="T37" fmla="*/ 198 h 1206"/>
                  <a:gd name="T38" fmla="*/ 552 w 2291"/>
                  <a:gd name="T39" fmla="*/ 165 h 1206"/>
                  <a:gd name="T40" fmla="*/ 607 w 2291"/>
                  <a:gd name="T41" fmla="*/ 139 h 1206"/>
                  <a:gd name="T42" fmla="*/ 680 w 2291"/>
                  <a:gd name="T43" fmla="*/ 97 h 1206"/>
                  <a:gd name="T44" fmla="*/ 727 w 2291"/>
                  <a:gd name="T45" fmla="*/ 84 h 1206"/>
                  <a:gd name="T46" fmla="*/ 781 w 2291"/>
                  <a:gd name="T47" fmla="*/ 58 h 1206"/>
                  <a:gd name="T48" fmla="*/ 839 w 2291"/>
                  <a:gd name="T49" fmla="*/ 41 h 1206"/>
                  <a:gd name="T50" fmla="*/ 898 w 2291"/>
                  <a:gd name="T51" fmla="*/ 32 h 1206"/>
                  <a:gd name="T52" fmla="*/ 980 w 2291"/>
                  <a:gd name="T53" fmla="*/ 12 h 1206"/>
                  <a:gd name="T54" fmla="*/ 1028 w 2291"/>
                  <a:gd name="T55" fmla="*/ 11 h 1206"/>
                  <a:gd name="T56" fmla="*/ 1088 w 2291"/>
                  <a:gd name="T57" fmla="*/ 2 h 1206"/>
                  <a:gd name="T58" fmla="*/ 1145 w 2291"/>
                  <a:gd name="T59" fmla="*/ 6 h 1206"/>
                  <a:gd name="T60" fmla="*/ 1220 w 2291"/>
                  <a:gd name="T61" fmla="*/ 3 h 1206"/>
                  <a:gd name="T62" fmla="*/ 1267 w 2291"/>
                  <a:gd name="T63" fmla="*/ 12 h 1206"/>
                  <a:gd name="T64" fmla="*/ 1327 w 2291"/>
                  <a:gd name="T65" fmla="*/ 14 h 1206"/>
                  <a:gd name="T66" fmla="*/ 1387 w 2291"/>
                  <a:gd name="T67" fmla="*/ 25 h 1206"/>
                  <a:gd name="T68" fmla="*/ 1444 w 2291"/>
                  <a:gd name="T69" fmla="*/ 44 h 1206"/>
                  <a:gd name="T70" fmla="*/ 1525 w 2291"/>
                  <a:gd name="T71" fmla="*/ 64 h 1206"/>
                  <a:gd name="T72" fmla="*/ 1569 w 2291"/>
                  <a:gd name="T73" fmla="*/ 85 h 1206"/>
                  <a:gd name="T74" fmla="*/ 1626 w 2291"/>
                  <a:gd name="T75" fmla="*/ 104 h 1206"/>
                  <a:gd name="T76" fmla="*/ 1680 w 2291"/>
                  <a:gd name="T77" fmla="*/ 131 h 1206"/>
                  <a:gd name="T78" fmla="*/ 1729 w 2291"/>
                  <a:gd name="T79" fmla="*/ 165 h 1206"/>
                  <a:gd name="T80" fmla="*/ 1802 w 2291"/>
                  <a:gd name="T81" fmla="*/ 207 h 1206"/>
                  <a:gd name="T82" fmla="*/ 1837 w 2291"/>
                  <a:gd name="T83" fmla="*/ 240 h 1206"/>
                  <a:gd name="T84" fmla="*/ 1886 w 2291"/>
                  <a:gd name="T85" fmla="*/ 274 h 1206"/>
                  <a:gd name="T86" fmla="*/ 1930 w 2291"/>
                  <a:gd name="T87" fmla="*/ 315 h 1206"/>
                  <a:gd name="T88" fmla="*/ 1968 w 2291"/>
                  <a:gd name="T89" fmla="*/ 362 h 1206"/>
                  <a:gd name="T90" fmla="*/ 2027 w 2291"/>
                  <a:gd name="T91" fmla="*/ 422 h 1206"/>
                  <a:gd name="T92" fmla="*/ 2052 w 2291"/>
                  <a:gd name="T93" fmla="*/ 464 h 1206"/>
                  <a:gd name="T94" fmla="*/ 2090 w 2291"/>
                  <a:gd name="T95" fmla="*/ 511 h 1206"/>
                  <a:gd name="T96" fmla="*/ 2122 w 2291"/>
                  <a:gd name="T97" fmla="*/ 562 h 1206"/>
                  <a:gd name="T98" fmla="*/ 2146 w 2291"/>
                  <a:gd name="T99" fmla="*/ 617 h 1206"/>
                  <a:gd name="T100" fmla="*/ 2187 w 2291"/>
                  <a:gd name="T101" fmla="*/ 691 h 1206"/>
                  <a:gd name="T102" fmla="*/ 2200 w 2291"/>
                  <a:gd name="T103" fmla="*/ 737 h 1206"/>
                  <a:gd name="T104" fmla="*/ 2225 w 2291"/>
                  <a:gd name="T105" fmla="*/ 792 h 1206"/>
                  <a:gd name="T106" fmla="*/ 2243 w 2291"/>
                  <a:gd name="T107" fmla="*/ 850 h 1206"/>
                  <a:gd name="T108" fmla="*/ 2252 w 2291"/>
                  <a:gd name="T109" fmla="*/ 909 h 1206"/>
                  <a:gd name="T110" fmla="*/ 2274 w 2291"/>
                  <a:gd name="T111" fmla="*/ 991 h 1206"/>
                  <a:gd name="T112" fmla="*/ 2275 w 2291"/>
                  <a:gd name="T113" fmla="*/ 1039 h 1206"/>
                  <a:gd name="T114" fmla="*/ 2287 w 2291"/>
                  <a:gd name="T115" fmla="*/ 1098 h 1206"/>
                  <a:gd name="T116" fmla="*/ 2290 w 2291"/>
                  <a:gd name="T117" fmla="*/ 1158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91" h="1206">
                    <a:moveTo>
                      <a:pt x="0" y="1200"/>
                    </a:moveTo>
                    <a:cubicBezTo>
                      <a:pt x="0" y="1202"/>
                      <a:pt x="0" y="1204"/>
                      <a:pt x="0" y="1206"/>
                    </a:cubicBezTo>
                    <a:cubicBezTo>
                      <a:pt x="5" y="1206"/>
                      <a:pt x="5" y="1206"/>
                      <a:pt x="5" y="1206"/>
                    </a:cubicBezTo>
                    <a:cubicBezTo>
                      <a:pt x="5" y="1204"/>
                      <a:pt x="5" y="1202"/>
                      <a:pt x="5" y="1201"/>
                    </a:cubicBezTo>
                    <a:lnTo>
                      <a:pt x="0" y="1200"/>
                    </a:lnTo>
                    <a:close/>
                    <a:moveTo>
                      <a:pt x="0" y="1176"/>
                    </a:moveTo>
                    <a:cubicBezTo>
                      <a:pt x="0" y="1180"/>
                      <a:pt x="0" y="1184"/>
                      <a:pt x="0" y="1188"/>
                    </a:cubicBezTo>
                    <a:cubicBezTo>
                      <a:pt x="5" y="1189"/>
                      <a:pt x="5" y="1189"/>
                      <a:pt x="5" y="1189"/>
                    </a:cubicBezTo>
                    <a:cubicBezTo>
                      <a:pt x="5" y="1185"/>
                      <a:pt x="5" y="1181"/>
                      <a:pt x="5" y="1177"/>
                    </a:cubicBezTo>
                    <a:lnTo>
                      <a:pt x="0" y="1176"/>
                    </a:lnTo>
                    <a:close/>
                    <a:moveTo>
                      <a:pt x="1" y="1152"/>
                    </a:moveTo>
                    <a:cubicBezTo>
                      <a:pt x="1" y="1156"/>
                      <a:pt x="1" y="1160"/>
                      <a:pt x="0" y="1164"/>
                    </a:cubicBezTo>
                    <a:cubicBezTo>
                      <a:pt x="6" y="1165"/>
                      <a:pt x="6" y="1165"/>
                      <a:pt x="6" y="1165"/>
                    </a:cubicBezTo>
                    <a:cubicBezTo>
                      <a:pt x="6" y="1161"/>
                      <a:pt x="6" y="1157"/>
                      <a:pt x="6" y="1153"/>
                    </a:cubicBezTo>
                    <a:cubicBezTo>
                      <a:pt x="1" y="1152"/>
                      <a:pt x="1" y="1152"/>
                      <a:pt x="1" y="1152"/>
                    </a:cubicBezTo>
                    <a:close/>
                    <a:moveTo>
                      <a:pt x="2" y="1128"/>
                    </a:moveTo>
                    <a:cubicBezTo>
                      <a:pt x="2" y="1132"/>
                      <a:pt x="2" y="1136"/>
                      <a:pt x="1" y="1140"/>
                    </a:cubicBezTo>
                    <a:cubicBezTo>
                      <a:pt x="7" y="1141"/>
                      <a:pt x="7" y="1141"/>
                      <a:pt x="7" y="1141"/>
                    </a:cubicBezTo>
                    <a:cubicBezTo>
                      <a:pt x="7" y="1137"/>
                      <a:pt x="7" y="1133"/>
                      <a:pt x="7" y="1129"/>
                    </a:cubicBezTo>
                    <a:lnTo>
                      <a:pt x="2" y="1128"/>
                    </a:lnTo>
                    <a:close/>
                    <a:moveTo>
                      <a:pt x="4" y="1104"/>
                    </a:moveTo>
                    <a:cubicBezTo>
                      <a:pt x="3" y="1108"/>
                      <a:pt x="3" y="1112"/>
                      <a:pt x="3" y="1116"/>
                    </a:cubicBezTo>
                    <a:cubicBezTo>
                      <a:pt x="8" y="1117"/>
                      <a:pt x="8" y="1117"/>
                      <a:pt x="8" y="1117"/>
                    </a:cubicBezTo>
                    <a:cubicBezTo>
                      <a:pt x="8" y="1113"/>
                      <a:pt x="9" y="1109"/>
                      <a:pt x="9" y="1105"/>
                    </a:cubicBezTo>
                    <a:lnTo>
                      <a:pt x="4" y="1104"/>
                    </a:lnTo>
                    <a:close/>
                    <a:moveTo>
                      <a:pt x="6" y="1080"/>
                    </a:moveTo>
                    <a:cubicBezTo>
                      <a:pt x="5" y="1084"/>
                      <a:pt x="5" y="1088"/>
                      <a:pt x="5" y="1092"/>
                    </a:cubicBezTo>
                    <a:cubicBezTo>
                      <a:pt x="10" y="1093"/>
                      <a:pt x="10" y="1093"/>
                      <a:pt x="10" y="1093"/>
                    </a:cubicBezTo>
                    <a:cubicBezTo>
                      <a:pt x="10" y="1089"/>
                      <a:pt x="11" y="1085"/>
                      <a:pt x="11" y="1081"/>
                    </a:cubicBezTo>
                    <a:lnTo>
                      <a:pt x="6" y="1080"/>
                    </a:lnTo>
                    <a:close/>
                    <a:moveTo>
                      <a:pt x="8" y="1057"/>
                    </a:moveTo>
                    <a:cubicBezTo>
                      <a:pt x="8" y="1061"/>
                      <a:pt x="7" y="1065"/>
                      <a:pt x="7" y="1069"/>
                    </a:cubicBezTo>
                    <a:cubicBezTo>
                      <a:pt x="12" y="1069"/>
                      <a:pt x="12" y="1069"/>
                      <a:pt x="12" y="1069"/>
                    </a:cubicBezTo>
                    <a:cubicBezTo>
                      <a:pt x="12" y="1065"/>
                      <a:pt x="13" y="1061"/>
                      <a:pt x="13" y="1057"/>
                    </a:cubicBezTo>
                    <a:lnTo>
                      <a:pt x="8" y="1057"/>
                    </a:lnTo>
                    <a:close/>
                    <a:moveTo>
                      <a:pt x="11" y="1033"/>
                    </a:moveTo>
                    <a:cubicBezTo>
                      <a:pt x="10" y="1037"/>
                      <a:pt x="10" y="1041"/>
                      <a:pt x="9" y="1045"/>
                    </a:cubicBezTo>
                    <a:cubicBezTo>
                      <a:pt x="15" y="1045"/>
                      <a:pt x="15" y="1045"/>
                      <a:pt x="15" y="1045"/>
                    </a:cubicBezTo>
                    <a:cubicBezTo>
                      <a:pt x="15" y="1041"/>
                      <a:pt x="16" y="1037"/>
                      <a:pt x="16" y="1033"/>
                    </a:cubicBezTo>
                    <a:lnTo>
                      <a:pt x="11" y="1033"/>
                    </a:lnTo>
                    <a:close/>
                    <a:moveTo>
                      <a:pt x="14" y="1009"/>
                    </a:moveTo>
                    <a:cubicBezTo>
                      <a:pt x="14" y="1013"/>
                      <a:pt x="13" y="1017"/>
                      <a:pt x="12" y="1021"/>
                    </a:cubicBezTo>
                    <a:cubicBezTo>
                      <a:pt x="18" y="1022"/>
                      <a:pt x="18" y="1022"/>
                      <a:pt x="18" y="1022"/>
                    </a:cubicBezTo>
                    <a:cubicBezTo>
                      <a:pt x="18" y="1018"/>
                      <a:pt x="19" y="1014"/>
                      <a:pt x="19" y="1010"/>
                    </a:cubicBezTo>
                    <a:lnTo>
                      <a:pt x="14" y="1009"/>
                    </a:lnTo>
                    <a:close/>
                    <a:moveTo>
                      <a:pt x="18" y="985"/>
                    </a:moveTo>
                    <a:cubicBezTo>
                      <a:pt x="17" y="989"/>
                      <a:pt x="17" y="993"/>
                      <a:pt x="16" y="997"/>
                    </a:cubicBezTo>
                    <a:cubicBezTo>
                      <a:pt x="21" y="998"/>
                      <a:pt x="21" y="998"/>
                      <a:pt x="21" y="998"/>
                    </a:cubicBezTo>
                    <a:cubicBezTo>
                      <a:pt x="22" y="994"/>
                      <a:pt x="22" y="990"/>
                      <a:pt x="23" y="986"/>
                    </a:cubicBezTo>
                    <a:lnTo>
                      <a:pt x="18" y="985"/>
                    </a:lnTo>
                    <a:close/>
                    <a:moveTo>
                      <a:pt x="22" y="961"/>
                    </a:moveTo>
                    <a:cubicBezTo>
                      <a:pt x="21" y="965"/>
                      <a:pt x="21" y="969"/>
                      <a:pt x="20" y="973"/>
                    </a:cubicBezTo>
                    <a:cubicBezTo>
                      <a:pt x="25" y="974"/>
                      <a:pt x="25" y="974"/>
                      <a:pt x="25" y="974"/>
                    </a:cubicBezTo>
                    <a:cubicBezTo>
                      <a:pt x="26" y="970"/>
                      <a:pt x="27" y="966"/>
                      <a:pt x="27" y="962"/>
                    </a:cubicBezTo>
                    <a:lnTo>
                      <a:pt x="22" y="961"/>
                    </a:lnTo>
                    <a:close/>
                    <a:moveTo>
                      <a:pt x="27" y="938"/>
                    </a:moveTo>
                    <a:cubicBezTo>
                      <a:pt x="26" y="942"/>
                      <a:pt x="25" y="946"/>
                      <a:pt x="24" y="950"/>
                    </a:cubicBezTo>
                    <a:cubicBezTo>
                      <a:pt x="30" y="951"/>
                      <a:pt x="30" y="951"/>
                      <a:pt x="30" y="951"/>
                    </a:cubicBezTo>
                    <a:cubicBezTo>
                      <a:pt x="30" y="947"/>
                      <a:pt x="31" y="943"/>
                      <a:pt x="32" y="939"/>
                    </a:cubicBezTo>
                    <a:lnTo>
                      <a:pt x="27" y="938"/>
                    </a:lnTo>
                    <a:close/>
                    <a:moveTo>
                      <a:pt x="32" y="914"/>
                    </a:moveTo>
                    <a:cubicBezTo>
                      <a:pt x="31" y="918"/>
                      <a:pt x="30" y="922"/>
                      <a:pt x="29" y="926"/>
                    </a:cubicBezTo>
                    <a:cubicBezTo>
                      <a:pt x="34" y="927"/>
                      <a:pt x="34" y="927"/>
                      <a:pt x="34" y="927"/>
                    </a:cubicBezTo>
                    <a:cubicBezTo>
                      <a:pt x="35" y="923"/>
                      <a:pt x="36" y="919"/>
                      <a:pt x="37" y="915"/>
                    </a:cubicBezTo>
                    <a:lnTo>
                      <a:pt x="32" y="914"/>
                    </a:lnTo>
                    <a:close/>
                    <a:moveTo>
                      <a:pt x="37" y="891"/>
                    </a:moveTo>
                    <a:cubicBezTo>
                      <a:pt x="36" y="895"/>
                      <a:pt x="35" y="899"/>
                      <a:pt x="34" y="903"/>
                    </a:cubicBezTo>
                    <a:cubicBezTo>
                      <a:pt x="40" y="904"/>
                      <a:pt x="40" y="904"/>
                      <a:pt x="40" y="904"/>
                    </a:cubicBezTo>
                    <a:cubicBezTo>
                      <a:pt x="40" y="900"/>
                      <a:pt x="41" y="896"/>
                      <a:pt x="42" y="892"/>
                    </a:cubicBezTo>
                    <a:lnTo>
                      <a:pt x="37" y="891"/>
                    </a:lnTo>
                    <a:close/>
                    <a:moveTo>
                      <a:pt x="43" y="868"/>
                    </a:moveTo>
                    <a:cubicBezTo>
                      <a:pt x="42" y="871"/>
                      <a:pt x="41" y="875"/>
                      <a:pt x="40" y="879"/>
                    </a:cubicBezTo>
                    <a:cubicBezTo>
                      <a:pt x="45" y="881"/>
                      <a:pt x="45" y="881"/>
                      <a:pt x="45" y="881"/>
                    </a:cubicBezTo>
                    <a:cubicBezTo>
                      <a:pt x="46" y="877"/>
                      <a:pt x="47" y="873"/>
                      <a:pt x="48" y="869"/>
                    </a:cubicBezTo>
                    <a:lnTo>
                      <a:pt x="43" y="868"/>
                    </a:lnTo>
                    <a:close/>
                    <a:moveTo>
                      <a:pt x="49" y="844"/>
                    </a:moveTo>
                    <a:cubicBezTo>
                      <a:pt x="48" y="848"/>
                      <a:pt x="47" y="852"/>
                      <a:pt x="46" y="856"/>
                    </a:cubicBezTo>
                    <a:cubicBezTo>
                      <a:pt x="51" y="857"/>
                      <a:pt x="51" y="857"/>
                      <a:pt x="51" y="857"/>
                    </a:cubicBezTo>
                    <a:cubicBezTo>
                      <a:pt x="52" y="854"/>
                      <a:pt x="53" y="850"/>
                      <a:pt x="54" y="846"/>
                    </a:cubicBezTo>
                    <a:lnTo>
                      <a:pt x="49" y="844"/>
                    </a:lnTo>
                    <a:close/>
                    <a:moveTo>
                      <a:pt x="56" y="821"/>
                    </a:moveTo>
                    <a:cubicBezTo>
                      <a:pt x="55" y="825"/>
                      <a:pt x="54" y="829"/>
                      <a:pt x="53" y="833"/>
                    </a:cubicBezTo>
                    <a:cubicBezTo>
                      <a:pt x="58" y="834"/>
                      <a:pt x="58" y="834"/>
                      <a:pt x="58" y="834"/>
                    </a:cubicBezTo>
                    <a:cubicBezTo>
                      <a:pt x="59" y="831"/>
                      <a:pt x="60" y="827"/>
                      <a:pt x="61" y="823"/>
                    </a:cubicBezTo>
                    <a:lnTo>
                      <a:pt x="56" y="821"/>
                    </a:lnTo>
                    <a:close/>
                    <a:moveTo>
                      <a:pt x="63" y="798"/>
                    </a:moveTo>
                    <a:cubicBezTo>
                      <a:pt x="62" y="802"/>
                      <a:pt x="61" y="806"/>
                      <a:pt x="60" y="810"/>
                    </a:cubicBezTo>
                    <a:cubicBezTo>
                      <a:pt x="65" y="811"/>
                      <a:pt x="65" y="811"/>
                      <a:pt x="65" y="811"/>
                    </a:cubicBezTo>
                    <a:cubicBezTo>
                      <a:pt x="66" y="808"/>
                      <a:pt x="67" y="804"/>
                      <a:pt x="68" y="800"/>
                    </a:cubicBezTo>
                    <a:cubicBezTo>
                      <a:pt x="63" y="798"/>
                      <a:pt x="63" y="798"/>
                      <a:pt x="63" y="798"/>
                    </a:cubicBezTo>
                    <a:close/>
                    <a:moveTo>
                      <a:pt x="71" y="776"/>
                    </a:moveTo>
                    <a:cubicBezTo>
                      <a:pt x="70" y="779"/>
                      <a:pt x="68" y="783"/>
                      <a:pt x="67" y="787"/>
                    </a:cubicBezTo>
                    <a:cubicBezTo>
                      <a:pt x="72" y="789"/>
                      <a:pt x="72" y="789"/>
                      <a:pt x="72" y="789"/>
                    </a:cubicBezTo>
                    <a:cubicBezTo>
                      <a:pt x="73" y="785"/>
                      <a:pt x="75" y="781"/>
                      <a:pt x="76" y="777"/>
                    </a:cubicBezTo>
                    <a:lnTo>
                      <a:pt x="71" y="776"/>
                    </a:lnTo>
                    <a:close/>
                    <a:moveTo>
                      <a:pt x="79" y="753"/>
                    </a:moveTo>
                    <a:cubicBezTo>
                      <a:pt x="78" y="757"/>
                      <a:pt x="76" y="760"/>
                      <a:pt x="75" y="764"/>
                    </a:cubicBezTo>
                    <a:cubicBezTo>
                      <a:pt x="80" y="766"/>
                      <a:pt x="80" y="766"/>
                      <a:pt x="80" y="766"/>
                    </a:cubicBezTo>
                    <a:cubicBezTo>
                      <a:pt x="81" y="762"/>
                      <a:pt x="83" y="759"/>
                      <a:pt x="84" y="755"/>
                    </a:cubicBezTo>
                    <a:lnTo>
                      <a:pt x="79" y="753"/>
                    </a:lnTo>
                    <a:close/>
                    <a:moveTo>
                      <a:pt x="88" y="730"/>
                    </a:moveTo>
                    <a:cubicBezTo>
                      <a:pt x="86" y="734"/>
                      <a:pt x="85" y="738"/>
                      <a:pt x="83" y="742"/>
                    </a:cubicBezTo>
                    <a:cubicBezTo>
                      <a:pt x="88" y="744"/>
                      <a:pt x="88" y="744"/>
                      <a:pt x="88" y="744"/>
                    </a:cubicBezTo>
                    <a:cubicBezTo>
                      <a:pt x="90" y="740"/>
                      <a:pt x="91" y="736"/>
                      <a:pt x="93" y="732"/>
                    </a:cubicBezTo>
                    <a:lnTo>
                      <a:pt x="88" y="730"/>
                    </a:lnTo>
                    <a:close/>
                    <a:moveTo>
                      <a:pt x="97" y="708"/>
                    </a:moveTo>
                    <a:cubicBezTo>
                      <a:pt x="95" y="712"/>
                      <a:pt x="94" y="716"/>
                      <a:pt x="92" y="719"/>
                    </a:cubicBezTo>
                    <a:cubicBezTo>
                      <a:pt x="97" y="721"/>
                      <a:pt x="97" y="721"/>
                      <a:pt x="97" y="721"/>
                    </a:cubicBezTo>
                    <a:cubicBezTo>
                      <a:pt x="98" y="718"/>
                      <a:pt x="100" y="714"/>
                      <a:pt x="101" y="710"/>
                    </a:cubicBezTo>
                    <a:lnTo>
                      <a:pt x="97" y="708"/>
                    </a:lnTo>
                    <a:close/>
                    <a:moveTo>
                      <a:pt x="106" y="686"/>
                    </a:moveTo>
                    <a:cubicBezTo>
                      <a:pt x="104" y="690"/>
                      <a:pt x="103" y="693"/>
                      <a:pt x="101" y="697"/>
                    </a:cubicBezTo>
                    <a:cubicBezTo>
                      <a:pt x="106" y="699"/>
                      <a:pt x="106" y="699"/>
                      <a:pt x="106" y="699"/>
                    </a:cubicBezTo>
                    <a:cubicBezTo>
                      <a:pt x="108" y="695"/>
                      <a:pt x="109" y="692"/>
                      <a:pt x="111" y="688"/>
                    </a:cubicBezTo>
                    <a:lnTo>
                      <a:pt x="106" y="686"/>
                    </a:lnTo>
                    <a:close/>
                    <a:moveTo>
                      <a:pt x="116" y="664"/>
                    </a:moveTo>
                    <a:cubicBezTo>
                      <a:pt x="114" y="668"/>
                      <a:pt x="112" y="671"/>
                      <a:pt x="111" y="675"/>
                    </a:cubicBezTo>
                    <a:cubicBezTo>
                      <a:pt x="116" y="677"/>
                      <a:pt x="116" y="677"/>
                      <a:pt x="116" y="677"/>
                    </a:cubicBezTo>
                    <a:cubicBezTo>
                      <a:pt x="117" y="674"/>
                      <a:pt x="119" y="670"/>
                      <a:pt x="121" y="666"/>
                    </a:cubicBezTo>
                    <a:cubicBezTo>
                      <a:pt x="116" y="664"/>
                      <a:pt x="116" y="664"/>
                      <a:pt x="116" y="664"/>
                    </a:cubicBezTo>
                    <a:close/>
                    <a:moveTo>
                      <a:pt x="126" y="642"/>
                    </a:moveTo>
                    <a:cubicBezTo>
                      <a:pt x="124" y="646"/>
                      <a:pt x="123" y="649"/>
                      <a:pt x="121" y="653"/>
                    </a:cubicBezTo>
                    <a:cubicBezTo>
                      <a:pt x="126" y="655"/>
                      <a:pt x="126" y="655"/>
                      <a:pt x="126" y="655"/>
                    </a:cubicBezTo>
                    <a:cubicBezTo>
                      <a:pt x="127" y="652"/>
                      <a:pt x="129" y="648"/>
                      <a:pt x="131" y="645"/>
                    </a:cubicBezTo>
                    <a:lnTo>
                      <a:pt x="126" y="642"/>
                    </a:lnTo>
                    <a:close/>
                    <a:moveTo>
                      <a:pt x="137" y="621"/>
                    </a:moveTo>
                    <a:cubicBezTo>
                      <a:pt x="135" y="624"/>
                      <a:pt x="133" y="628"/>
                      <a:pt x="131" y="631"/>
                    </a:cubicBezTo>
                    <a:cubicBezTo>
                      <a:pt x="136" y="634"/>
                      <a:pt x="136" y="634"/>
                      <a:pt x="136" y="634"/>
                    </a:cubicBezTo>
                    <a:cubicBezTo>
                      <a:pt x="138" y="630"/>
                      <a:pt x="140" y="627"/>
                      <a:pt x="141" y="623"/>
                    </a:cubicBezTo>
                    <a:lnTo>
                      <a:pt x="137" y="621"/>
                    </a:lnTo>
                    <a:close/>
                    <a:moveTo>
                      <a:pt x="148" y="599"/>
                    </a:moveTo>
                    <a:cubicBezTo>
                      <a:pt x="146" y="603"/>
                      <a:pt x="144" y="606"/>
                      <a:pt x="142" y="610"/>
                    </a:cubicBezTo>
                    <a:cubicBezTo>
                      <a:pt x="147" y="612"/>
                      <a:pt x="147" y="612"/>
                      <a:pt x="147" y="612"/>
                    </a:cubicBezTo>
                    <a:cubicBezTo>
                      <a:pt x="149" y="609"/>
                      <a:pt x="151" y="605"/>
                      <a:pt x="153" y="602"/>
                    </a:cubicBezTo>
                    <a:lnTo>
                      <a:pt x="148" y="599"/>
                    </a:lnTo>
                    <a:close/>
                    <a:moveTo>
                      <a:pt x="159" y="578"/>
                    </a:moveTo>
                    <a:cubicBezTo>
                      <a:pt x="157" y="582"/>
                      <a:pt x="155" y="585"/>
                      <a:pt x="153" y="589"/>
                    </a:cubicBezTo>
                    <a:cubicBezTo>
                      <a:pt x="158" y="591"/>
                      <a:pt x="158" y="591"/>
                      <a:pt x="158" y="591"/>
                    </a:cubicBezTo>
                    <a:cubicBezTo>
                      <a:pt x="160" y="588"/>
                      <a:pt x="162" y="584"/>
                      <a:pt x="164" y="581"/>
                    </a:cubicBezTo>
                    <a:lnTo>
                      <a:pt x="159" y="578"/>
                    </a:lnTo>
                    <a:close/>
                    <a:moveTo>
                      <a:pt x="171" y="557"/>
                    </a:moveTo>
                    <a:cubicBezTo>
                      <a:pt x="169" y="561"/>
                      <a:pt x="167" y="564"/>
                      <a:pt x="165" y="568"/>
                    </a:cubicBezTo>
                    <a:cubicBezTo>
                      <a:pt x="170" y="570"/>
                      <a:pt x="170" y="570"/>
                      <a:pt x="170" y="570"/>
                    </a:cubicBezTo>
                    <a:cubicBezTo>
                      <a:pt x="172" y="567"/>
                      <a:pt x="174" y="564"/>
                      <a:pt x="176" y="560"/>
                    </a:cubicBezTo>
                    <a:lnTo>
                      <a:pt x="171" y="557"/>
                    </a:lnTo>
                    <a:close/>
                    <a:moveTo>
                      <a:pt x="184" y="537"/>
                    </a:moveTo>
                    <a:cubicBezTo>
                      <a:pt x="182" y="540"/>
                      <a:pt x="179" y="544"/>
                      <a:pt x="177" y="547"/>
                    </a:cubicBezTo>
                    <a:cubicBezTo>
                      <a:pt x="182" y="550"/>
                      <a:pt x="182" y="550"/>
                      <a:pt x="182" y="550"/>
                    </a:cubicBezTo>
                    <a:cubicBezTo>
                      <a:pt x="184" y="546"/>
                      <a:pt x="186" y="543"/>
                      <a:pt x="188" y="540"/>
                    </a:cubicBezTo>
                    <a:lnTo>
                      <a:pt x="184" y="537"/>
                    </a:lnTo>
                    <a:close/>
                    <a:moveTo>
                      <a:pt x="196" y="516"/>
                    </a:moveTo>
                    <a:cubicBezTo>
                      <a:pt x="194" y="520"/>
                      <a:pt x="192" y="523"/>
                      <a:pt x="190" y="527"/>
                    </a:cubicBezTo>
                    <a:cubicBezTo>
                      <a:pt x="195" y="529"/>
                      <a:pt x="195" y="529"/>
                      <a:pt x="195" y="529"/>
                    </a:cubicBezTo>
                    <a:cubicBezTo>
                      <a:pt x="197" y="526"/>
                      <a:pt x="199" y="523"/>
                      <a:pt x="201" y="519"/>
                    </a:cubicBezTo>
                    <a:lnTo>
                      <a:pt x="196" y="516"/>
                    </a:lnTo>
                    <a:close/>
                    <a:moveTo>
                      <a:pt x="210" y="496"/>
                    </a:moveTo>
                    <a:cubicBezTo>
                      <a:pt x="207" y="500"/>
                      <a:pt x="205" y="503"/>
                      <a:pt x="203" y="506"/>
                    </a:cubicBezTo>
                    <a:cubicBezTo>
                      <a:pt x="207" y="509"/>
                      <a:pt x="207" y="509"/>
                      <a:pt x="207" y="509"/>
                    </a:cubicBezTo>
                    <a:cubicBezTo>
                      <a:pt x="210" y="506"/>
                      <a:pt x="212" y="503"/>
                      <a:pt x="214" y="499"/>
                    </a:cubicBezTo>
                    <a:lnTo>
                      <a:pt x="210" y="496"/>
                    </a:lnTo>
                    <a:close/>
                    <a:moveTo>
                      <a:pt x="223" y="477"/>
                    </a:moveTo>
                    <a:cubicBezTo>
                      <a:pt x="221" y="480"/>
                      <a:pt x="219" y="483"/>
                      <a:pt x="216" y="486"/>
                    </a:cubicBezTo>
                    <a:cubicBezTo>
                      <a:pt x="221" y="490"/>
                      <a:pt x="221" y="490"/>
                      <a:pt x="221" y="490"/>
                    </a:cubicBezTo>
                    <a:cubicBezTo>
                      <a:pt x="223" y="486"/>
                      <a:pt x="225" y="483"/>
                      <a:pt x="228" y="480"/>
                    </a:cubicBezTo>
                    <a:lnTo>
                      <a:pt x="223" y="477"/>
                    </a:lnTo>
                    <a:close/>
                    <a:moveTo>
                      <a:pt x="237" y="457"/>
                    </a:moveTo>
                    <a:cubicBezTo>
                      <a:pt x="235" y="460"/>
                      <a:pt x="232" y="464"/>
                      <a:pt x="230" y="467"/>
                    </a:cubicBezTo>
                    <a:cubicBezTo>
                      <a:pt x="234" y="470"/>
                      <a:pt x="234" y="470"/>
                      <a:pt x="234" y="470"/>
                    </a:cubicBezTo>
                    <a:cubicBezTo>
                      <a:pt x="237" y="467"/>
                      <a:pt x="239" y="464"/>
                      <a:pt x="241" y="460"/>
                    </a:cubicBezTo>
                    <a:lnTo>
                      <a:pt x="237" y="457"/>
                    </a:lnTo>
                    <a:close/>
                    <a:moveTo>
                      <a:pt x="251" y="438"/>
                    </a:moveTo>
                    <a:cubicBezTo>
                      <a:pt x="249" y="441"/>
                      <a:pt x="247" y="444"/>
                      <a:pt x="244" y="448"/>
                    </a:cubicBezTo>
                    <a:cubicBezTo>
                      <a:pt x="249" y="451"/>
                      <a:pt x="249" y="451"/>
                      <a:pt x="249" y="451"/>
                    </a:cubicBezTo>
                    <a:cubicBezTo>
                      <a:pt x="251" y="448"/>
                      <a:pt x="253" y="444"/>
                      <a:pt x="256" y="441"/>
                    </a:cubicBezTo>
                    <a:lnTo>
                      <a:pt x="251" y="438"/>
                    </a:lnTo>
                    <a:close/>
                    <a:moveTo>
                      <a:pt x="266" y="419"/>
                    </a:moveTo>
                    <a:cubicBezTo>
                      <a:pt x="264" y="422"/>
                      <a:pt x="261" y="425"/>
                      <a:pt x="259" y="429"/>
                    </a:cubicBezTo>
                    <a:cubicBezTo>
                      <a:pt x="263" y="432"/>
                      <a:pt x="263" y="432"/>
                      <a:pt x="263" y="432"/>
                    </a:cubicBezTo>
                    <a:cubicBezTo>
                      <a:pt x="265" y="429"/>
                      <a:pt x="268" y="426"/>
                      <a:pt x="270" y="422"/>
                    </a:cubicBezTo>
                    <a:lnTo>
                      <a:pt x="266" y="419"/>
                    </a:lnTo>
                    <a:close/>
                    <a:moveTo>
                      <a:pt x="281" y="401"/>
                    </a:moveTo>
                    <a:cubicBezTo>
                      <a:pt x="279" y="404"/>
                      <a:pt x="276" y="407"/>
                      <a:pt x="274" y="410"/>
                    </a:cubicBezTo>
                    <a:cubicBezTo>
                      <a:pt x="278" y="413"/>
                      <a:pt x="278" y="413"/>
                      <a:pt x="278" y="413"/>
                    </a:cubicBezTo>
                    <a:cubicBezTo>
                      <a:pt x="280" y="410"/>
                      <a:pt x="283" y="407"/>
                      <a:pt x="285" y="404"/>
                    </a:cubicBezTo>
                    <a:lnTo>
                      <a:pt x="281" y="401"/>
                    </a:lnTo>
                    <a:close/>
                    <a:moveTo>
                      <a:pt x="297" y="382"/>
                    </a:moveTo>
                    <a:cubicBezTo>
                      <a:pt x="294" y="385"/>
                      <a:pt x="292" y="388"/>
                      <a:pt x="289" y="391"/>
                    </a:cubicBezTo>
                    <a:cubicBezTo>
                      <a:pt x="293" y="395"/>
                      <a:pt x="293" y="395"/>
                      <a:pt x="293" y="395"/>
                    </a:cubicBezTo>
                    <a:cubicBezTo>
                      <a:pt x="296" y="392"/>
                      <a:pt x="298" y="389"/>
                      <a:pt x="301" y="386"/>
                    </a:cubicBezTo>
                    <a:lnTo>
                      <a:pt x="297" y="382"/>
                    </a:lnTo>
                    <a:close/>
                    <a:moveTo>
                      <a:pt x="313" y="364"/>
                    </a:moveTo>
                    <a:cubicBezTo>
                      <a:pt x="310" y="367"/>
                      <a:pt x="307" y="370"/>
                      <a:pt x="305" y="373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1" y="374"/>
                      <a:pt x="314" y="371"/>
                      <a:pt x="317" y="368"/>
                    </a:cubicBezTo>
                    <a:lnTo>
                      <a:pt x="313" y="364"/>
                    </a:lnTo>
                    <a:close/>
                    <a:moveTo>
                      <a:pt x="329" y="347"/>
                    </a:moveTo>
                    <a:cubicBezTo>
                      <a:pt x="326" y="350"/>
                      <a:pt x="324" y="353"/>
                      <a:pt x="321" y="355"/>
                    </a:cubicBezTo>
                    <a:cubicBezTo>
                      <a:pt x="325" y="359"/>
                      <a:pt x="325" y="359"/>
                      <a:pt x="325" y="359"/>
                    </a:cubicBezTo>
                    <a:cubicBezTo>
                      <a:pt x="328" y="356"/>
                      <a:pt x="330" y="353"/>
                      <a:pt x="333" y="350"/>
                    </a:cubicBezTo>
                    <a:lnTo>
                      <a:pt x="329" y="347"/>
                    </a:lnTo>
                    <a:close/>
                    <a:moveTo>
                      <a:pt x="346" y="329"/>
                    </a:moveTo>
                    <a:cubicBezTo>
                      <a:pt x="343" y="332"/>
                      <a:pt x="340" y="335"/>
                      <a:pt x="337" y="338"/>
                    </a:cubicBezTo>
                    <a:cubicBezTo>
                      <a:pt x="341" y="342"/>
                      <a:pt x="341" y="342"/>
                      <a:pt x="341" y="342"/>
                    </a:cubicBezTo>
                    <a:cubicBezTo>
                      <a:pt x="344" y="339"/>
                      <a:pt x="347" y="336"/>
                      <a:pt x="350" y="333"/>
                    </a:cubicBezTo>
                    <a:lnTo>
                      <a:pt x="346" y="329"/>
                    </a:lnTo>
                    <a:close/>
                    <a:moveTo>
                      <a:pt x="363" y="313"/>
                    </a:moveTo>
                    <a:cubicBezTo>
                      <a:pt x="360" y="315"/>
                      <a:pt x="357" y="318"/>
                      <a:pt x="354" y="321"/>
                    </a:cubicBezTo>
                    <a:cubicBezTo>
                      <a:pt x="358" y="325"/>
                      <a:pt x="358" y="325"/>
                      <a:pt x="358" y="325"/>
                    </a:cubicBezTo>
                    <a:cubicBezTo>
                      <a:pt x="361" y="322"/>
                      <a:pt x="364" y="319"/>
                      <a:pt x="367" y="316"/>
                    </a:cubicBezTo>
                    <a:lnTo>
                      <a:pt x="363" y="313"/>
                    </a:lnTo>
                    <a:close/>
                    <a:moveTo>
                      <a:pt x="380" y="296"/>
                    </a:moveTo>
                    <a:cubicBezTo>
                      <a:pt x="377" y="299"/>
                      <a:pt x="374" y="301"/>
                      <a:pt x="372" y="304"/>
                    </a:cubicBezTo>
                    <a:cubicBezTo>
                      <a:pt x="375" y="308"/>
                      <a:pt x="375" y="308"/>
                      <a:pt x="375" y="308"/>
                    </a:cubicBezTo>
                    <a:cubicBezTo>
                      <a:pt x="378" y="305"/>
                      <a:pt x="381" y="303"/>
                      <a:pt x="384" y="300"/>
                    </a:cubicBezTo>
                    <a:lnTo>
                      <a:pt x="380" y="296"/>
                    </a:lnTo>
                    <a:close/>
                    <a:moveTo>
                      <a:pt x="398" y="280"/>
                    </a:moveTo>
                    <a:cubicBezTo>
                      <a:pt x="395" y="282"/>
                      <a:pt x="392" y="285"/>
                      <a:pt x="389" y="288"/>
                    </a:cubicBezTo>
                    <a:cubicBezTo>
                      <a:pt x="393" y="292"/>
                      <a:pt x="393" y="292"/>
                      <a:pt x="393" y="292"/>
                    </a:cubicBezTo>
                    <a:cubicBezTo>
                      <a:pt x="396" y="289"/>
                      <a:pt x="399" y="286"/>
                      <a:pt x="402" y="284"/>
                    </a:cubicBezTo>
                    <a:lnTo>
                      <a:pt x="398" y="280"/>
                    </a:lnTo>
                    <a:close/>
                    <a:moveTo>
                      <a:pt x="416" y="264"/>
                    </a:moveTo>
                    <a:cubicBezTo>
                      <a:pt x="413" y="267"/>
                      <a:pt x="410" y="269"/>
                      <a:pt x="407" y="272"/>
                    </a:cubicBezTo>
                    <a:cubicBezTo>
                      <a:pt x="411" y="276"/>
                      <a:pt x="411" y="276"/>
                      <a:pt x="411" y="276"/>
                    </a:cubicBezTo>
                    <a:cubicBezTo>
                      <a:pt x="414" y="273"/>
                      <a:pt x="417" y="271"/>
                      <a:pt x="420" y="268"/>
                    </a:cubicBezTo>
                    <a:lnTo>
                      <a:pt x="416" y="264"/>
                    </a:lnTo>
                    <a:close/>
                    <a:moveTo>
                      <a:pt x="435" y="249"/>
                    </a:moveTo>
                    <a:cubicBezTo>
                      <a:pt x="432" y="251"/>
                      <a:pt x="428" y="254"/>
                      <a:pt x="425" y="256"/>
                    </a:cubicBezTo>
                    <a:cubicBezTo>
                      <a:pt x="429" y="260"/>
                      <a:pt x="429" y="260"/>
                      <a:pt x="429" y="260"/>
                    </a:cubicBezTo>
                    <a:cubicBezTo>
                      <a:pt x="432" y="258"/>
                      <a:pt x="435" y="255"/>
                      <a:pt x="438" y="253"/>
                    </a:cubicBezTo>
                    <a:lnTo>
                      <a:pt x="435" y="249"/>
                    </a:lnTo>
                    <a:close/>
                    <a:moveTo>
                      <a:pt x="453" y="234"/>
                    </a:moveTo>
                    <a:cubicBezTo>
                      <a:pt x="450" y="236"/>
                      <a:pt x="447" y="239"/>
                      <a:pt x="444" y="241"/>
                    </a:cubicBezTo>
                    <a:cubicBezTo>
                      <a:pt x="447" y="245"/>
                      <a:pt x="447" y="245"/>
                      <a:pt x="447" y="245"/>
                    </a:cubicBezTo>
                    <a:cubicBezTo>
                      <a:pt x="451" y="243"/>
                      <a:pt x="454" y="240"/>
                      <a:pt x="457" y="238"/>
                    </a:cubicBezTo>
                    <a:lnTo>
                      <a:pt x="453" y="234"/>
                    </a:lnTo>
                    <a:close/>
                    <a:moveTo>
                      <a:pt x="473" y="219"/>
                    </a:moveTo>
                    <a:cubicBezTo>
                      <a:pt x="469" y="221"/>
                      <a:pt x="466" y="224"/>
                      <a:pt x="463" y="226"/>
                    </a:cubicBezTo>
                    <a:cubicBezTo>
                      <a:pt x="466" y="231"/>
                      <a:pt x="466" y="231"/>
                      <a:pt x="466" y="231"/>
                    </a:cubicBezTo>
                    <a:cubicBezTo>
                      <a:pt x="469" y="228"/>
                      <a:pt x="473" y="226"/>
                      <a:pt x="476" y="223"/>
                    </a:cubicBezTo>
                    <a:lnTo>
                      <a:pt x="473" y="219"/>
                    </a:lnTo>
                    <a:close/>
                    <a:moveTo>
                      <a:pt x="492" y="205"/>
                    </a:moveTo>
                    <a:cubicBezTo>
                      <a:pt x="489" y="207"/>
                      <a:pt x="486" y="210"/>
                      <a:pt x="482" y="212"/>
                    </a:cubicBezTo>
                    <a:cubicBezTo>
                      <a:pt x="485" y="216"/>
                      <a:pt x="485" y="216"/>
                      <a:pt x="485" y="216"/>
                    </a:cubicBezTo>
                    <a:cubicBezTo>
                      <a:pt x="489" y="214"/>
                      <a:pt x="492" y="212"/>
                      <a:pt x="495" y="209"/>
                    </a:cubicBezTo>
                    <a:lnTo>
                      <a:pt x="492" y="205"/>
                    </a:lnTo>
                    <a:close/>
                    <a:moveTo>
                      <a:pt x="512" y="191"/>
                    </a:moveTo>
                    <a:cubicBezTo>
                      <a:pt x="509" y="193"/>
                      <a:pt x="505" y="196"/>
                      <a:pt x="502" y="198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8" y="200"/>
                      <a:pt x="512" y="198"/>
                      <a:pt x="515" y="196"/>
                    </a:cubicBezTo>
                    <a:lnTo>
                      <a:pt x="512" y="191"/>
                    </a:lnTo>
                    <a:close/>
                    <a:moveTo>
                      <a:pt x="532" y="178"/>
                    </a:moveTo>
                    <a:cubicBezTo>
                      <a:pt x="529" y="180"/>
                      <a:pt x="525" y="182"/>
                      <a:pt x="522" y="184"/>
                    </a:cubicBezTo>
                    <a:cubicBezTo>
                      <a:pt x="525" y="189"/>
                      <a:pt x="525" y="189"/>
                      <a:pt x="525" y="189"/>
                    </a:cubicBezTo>
                    <a:cubicBezTo>
                      <a:pt x="528" y="187"/>
                      <a:pt x="531" y="184"/>
                      <a:pt x="535" y="182"/>
                    </a:cubicBezTo>
                    <a:lnTo>
                      <a:pt x="532" y="178"/>
                    </a:lnTo>
                    <a:close/>
                    <a:moveTo>
                      <a:pt x="552" y="165"/>
                    </a:moveTo>
                    <a:cubicBezTo>
                      <a:pt x="549" y="167"/>
                      <a:pt x="545" y="169"/>
                      <a:pt x="542" y="171"/>
                    </a:cubicBezTo>
                    <a:cubicBezTo>
                      <a:pt x="545" y="176"/>
                      <a:pt x="545" y="176"/>
                      <a:pt x="545" y="176"/>
                    </a:cubicBezTo>
                    <a:cubicBezTo>
                      <a:pt x="548" y="174"/>
                      <a:pt x="552" y="172"/>
                      <a:pt x="555" y="169"/>
                    </a:cubicBezTo>
                    <a:cubicBezTo>
                      <a:pt x="552" y="165"/>
                      <a:pt x="552" y="165"/>
                      <a:pt x="552" y="165"/>
                    </a:cubicBezTo>
                    <a:close/>
                    <a:moveTo>
                      <a:pt x="573" y="152"/>
                    </a:moveTo>
                    <a:cubicBezTo>
                      <a:pt x="569" y="155"/>
                      <a:pt x="566" y="157"/>
                      <a:pt x="563" y="159"/>
                    </a:cubicBezTo>
                    <a:cubicBezTo>
                      <a:pt x="565" y="163"/>
                      <a:pt x="565" y="163"/>
                      <a:pt x="565" y="163"/>
                    </a:cubicBezTo>
                    <a:cubicBezTo>
                      <a:pt x="569" y="161"/>
                      <a:pt x="572" y="159"/>
                      <a:pt x="576" y="157"/>
                    </a:cubicBezTo>
                    <a:lnTo>
                      <a:pt x="573" y="152"/>
                    </a:lnTo>
                    <a:close/>
                    <a:moveTo>
                      <a:pt x="594" y="141"/>
                    </a:moveTo>
                    <a:cubicBezTo>
                      <a:pt x="590" y="142"/>
                      <a:pt x="587" y="144"/>
                      <a:pt x="583" y="146"/>
                    </a:cubicBezTo>
                    <a:cubicBezTo>
                      <a:pt x="586" y="151"/>
                      <a:pt x="586" y="151"/>
                      <a:pt x="586" y="151"/>
                    </a:cubicBezTo>
                    <a:cubicBezTo>
                      <a:pt x="590" y="149"/>
                      <a:pt x="593" y="147"/>
                      <a:pt x="597" y="145"/>
                    </a:cubicBezTo>
                    <a:lnTo>
                      <a:pt x="594" y="141"/>
                    </a:lnTo>
                    <a:close/>
                    <a:moveTo>
                      <a:pt x="615" y="129"/>
                    </a:moveTo>
                    <a:cubicBezTo>
                      <a:pt x="612" y="131"/>
                      <a:pt x="608" y="133"/>
                      <a:pt x="604" y="135"/>
                    </a:cubicBezTo>
                    <a:cubicBezTo>
                      <a:pt x="607" y="139"/>
                      <a:pt x="607" y="139"/>
                      <a:pt x="607" y="139"/>
                    </a:cubicBezTo>
                    <a:cubicBezTo>
                      <a:pt x="611" y="137"/>
                      <a:pt x="614" y="136"/>
                      <a:pt x="618" y="134"/>
                    </a:cubicBezTo>
                    <a:lnTo>
                      <a:pt x="615" y="129"/>
                    </a:lnTo>
                    <a:close/>
                    <a:moveTo>
                      <a:pt x="637" y="118"/>
                    </a:moveTo>
                    <a:cubicBezTo>
                      <a:pt x="633" y="120"/>
                      <a:pt x="629" y="122"/>
                      <a:pt x="626" y="123"/>
                    </a:cubicBezTo>
                    <a:cubicBezTo>
                      <a:pt x="628" y="128"/>
                      <a:pt x="628" y="128"/>
                      <a:pt x="628" y="128"/>
                    </a:cubicBezTo>
                    <a:cubicBezTo>
                      <a:pt x="632" y="126"/>
                      <a:pt x="635" y="125"/>
                      <a:pt x="639" y="123"/>
                    </a:cubicBezTo>
                    <a:lnTo>
                      <a:pt x="637" y="118"/>
                    </a:lnTo>
                    <a:close/>
                    <a:moveTo>
                      <a:pt x="658" y="107"/>
                    </a:moveTo>
                    <a:cubicBezTo>
                      <a:pt x="655" y="109"/>
                      <a:pt x="651" y="111"/>
                      <a:pt x="647" y="113"/>
                    </a:cubicBezTo>
                    <a:cubicBezTo>
                      <a:pt x="650" y="117"/>
                      <a:pt x="650" y="117"/>
                      <a:pt x="650" y="117"/>
                    </a:cubicBezTo>
                    <a:cubicBezTo>
                      <a:pt x="653" y="116"/>
                      <a:pt x="657" y="114"/>
                      <a:pt x="661" y="112"/>
                    </a:cubicBezTo>
                    <a:lnTo>
                      <a:pt x="658" y="107"/>
                    </a:lnTo>
                    <a:close/>
                    <a:moveTo>
                      <a:pt x="680" y="97"/>
                    </a:moveTo>
                    <a:cubicBezTo>
                      <a:pt x="677" y="99"/>
                      <a:pt x="673" y="101"/>
                      <a:pt x="669" y="102"/>
                    </a:cubicBezTo>
                    <a:cubicBezTo>
                      <a:pt x="671" y="107"/>
                      <a:pt x="671" y="107"/>
                      <a:pt x="671" y="107"/>
                    </a:cubicBezTo>
                    <a:cubicBezTo>
                      <a:pt x="675" y="105"/>
                      <a:pt x="679" y="104"/>
                      <a:pt x="682" y="102"/>
                    </a:cubicBezTo>
                    <a:lnTo>
                      <a:pt x="680" y="97"/>
                    </a:lnTo>
                    <a:close/>
                    <a:moveTo>
                      <a:pt x="702" y="88"/>
                    </a:moveTo>
                    <a:cubicBezTo>
                      <a:pt x="699" y="89"/>
                      <a:pt x="695" y="91"/>
                      <a:pt x="691" y="92"/>
                    </a:cubicBezTo>
                    <a:cubicBezTo>
                      <a:pt x="693" y="97"/>
                      <a:pt x="693" y="97"/>
                      <a:pt x="693" y="97"/>
                    </a:cubicBezTo>
                    <a:cubicBezTo>
                      <a:pt x="697" y="96"/>
                      <a:pt x="701" y="94"/>
                      <a:pt x="704" y="93"/>
                    </a:cubicBezTo>
                    <a:lnTo>
                      <a:pt x="702" y="88"/>
                    </a:lnTo>
                    <a:close/>
                    <a:moveTo>
                      <a:pt x="725" y="79"/>
                    </a:moveTo>
                    <a:cubicBezTo>
                      <a:pt x="721" y="80"/>
                      <a:pt x="717" y="82"/>
                      <a:pt x="713" y="83"/>
                    </a:cubicBezTo>
                    <a:cubicBezTo>
                      <a:pt x="715" y="88"/>
                      <a:pt x="715" y="88"/>
                      <a:pt x="715" y="88"/>
                    </a:cubicBezTo>
                    <a:cubicBezTo>
                      <a:pt x="719" y="87"/>
                      <a:pt x="723" y="85"/>
                      <a:pt x="727" y="84"/>
                    </a:cubicBezTo>
                    <a:lnTo>
                      <a:pt x="725" y="79"/>
                    </a:lnTo>
                    <a:close/>
                    <a:moveTo>
                      <a:pt x="747" y="70"/>
                    </a:moveTo>
                    <a:cubicBezTo>
                      <a:pt x="743" y="71"/>
                      <a:pt x="740" y="73"/>
                      <a:pt x="736" y="74"/>
                    </a:cubicBezTo>
                    <a:cubicBezTo>
                      <a:pt x="738" y="79"/>
                      <a:pt x="738" y="79"/>
                      <a:pt x="738" y="79"/>
                    </a:cubicBezTo>
                    <a:cubicBezTo>
                      <a:pt x="741" y="78"/>
                      <a:pt x="745" y="76"/>
                      <a:pt x="749" y="75"/>
                    </a:cubicBezTo>
                    <a:lnTo>
                      <a:pt x="747" y="70"/>
                    </a:lnTo>
                    <a:close/>
                    <a:moveTo>
                      <a:pt x="770" y="62"/>
                    </a:moveTo>
                    <a:cubicBezTo>
                      <a:pt x="766" y="63"/>
                      <a:pt x="762" y="65"/>
                      <a:pt x="758" y="66"/>
                    </a:cubicBezTo>
                    <a:cubicBezTo>
                      <a:pt x="760" y="71"/>
                      <a:pt x="760" y="71"/>
                      <a:pt x="760" y="71"/>
                    </a:cubicBezTo>
                    <a:cubicBezTo>
                      <a:pt x="764" y="70"/>
                      <a:pt x="768" y="68"/>
                      <a:pt x="771" y="67"/>
                    </a:cubicBezTo>
                    <a:lnTo>
                      <a:pt x="770" y="62"/>
                    </a:lnTo>
                    <a:close/>
                    <a:moveTo>
                      <a:pt x="793" y="54"/>
                    </a:moveTo>
                    <a:cubicBezTo>
                      <a:pt x="789" y="56"/>
                      <a:pt x="785" y="57"/>
                      <a:pt x="781" y="58"/>
                    </a:cubicBezTo>
                    <a:cubicBezTo>
                      <a:pt x="783" y="63"/>
                      <a:pt x="783" y="63"/>
                      <a:pt x="783" y="63"/>
                    </a:cubicBezTo>
                    <a:cubicBezTo>
                      <a:pt x="787" y="62"/>
                      <a:pt x="790" y="61"/>
                      <a:pt x="794" y="60"/>
                    </a:cubicBezTo>
                    <a:lnTo>
                      <a:pt x="793" y="54"/>
                    </a:lnTo>
                    <a:close/>
                    <a:moveTo>
                      <a:pt x="815" y="47"/>
                    </a:moveTo>
                    <a:cubicBezTo>
                      <a:pt x="812" y="48"/>
                      <a:pt x="808" y="50"/>
                      <a:pt x="804" y="51"/>
                    </a:cubicBezTo>
                    <a:cubicBezTo>
                      <a:pt x="806" y="56"/>
                      <a:pt x="806" y="56"/>
                      <a:pt x="806" y="56"/>
                    </a:cubicBezTo>
                    <a:cubicBezTo>
                      <a:pt x="809" y="55"/>
                      <a:pt x="813" y="54"/>
                      <a:pt x="817" y="52"/>
                    </a:cubicBezTo>
                    <a:lnTo>
                      <a:pt x="815" y="47"/>
                    </a:lnTo>
                    <a:close/>
                    <a:moveTo>
                      <a:pt x="839" y="41"/>
                    </a:moveTo>
                    <a:cubicBezTo>
                      <a:pt x="835" y="42"/>
                      <a:pt x="831" y="43"/>
                      <a:pt x="827" y="44"/>
                    </a:cubicBezTo>
                    <a:cubicBezTo>
                      <a:pt x="829" y="49"/>
                      <a:pt x="829" y="49"/>
                      <a:pt x="829" y="49"/>
                    </a:cubicBezTo>
                    <a:cubicBezTo>
                      <a:pt x="832" y="48"/>
                      <a:pt x="836" y="47"/>
                      <a:pt x="840" y="46"/>
                    </a:cubicBezTo>
                    <a:lnTo>
                      <a:pt x="839" y="41"/>
                    </a:lnTo>
                    <a:close/>
                    <a:moveTo>
                      <a:pt x="862" y="35"/>
                    </a:moveTo>
                    <a:cubicBezTo>
                      <a:pt x="858" y="36"/>
                      <a:pt x="854" y="37"/>
                      <a:pt x="850" y="38"/>
                    </a:cubicBezTo>
                    <a:cubicBezTo>
                      <a:pt x="852" y="43"/>
                      <a:pt x="852" y="43"/>
                      <a:pt x="852" y="43"/>
                    </a:cubicBezTo>
                    <a:cubicBezTo>
                      <a:pt x="855" y="42"/>
                      <a:pt x="859" y="41"/>
                      <a:pt x="863" y="40"/>
                    </a:cubicBezTo>
                    <a:lnTo>
                      <a:pt x="862" y="35"/>
                    </a:lnTo>
                    <a:close/>
                    <a:moveTo>
                      <a:pt x="885" y="29"/>
                    </a:moveTo>
                    <a:cubicBezTo>
                      <a:pt x="881" y="30"/>
                      <a:pt x="877" y="31"/>
                      <a:pt x="874" y="32"/>
                    </a:cubicBezTo>
                    <a:cubicBezTo>
                      <a:pt x="875" y="37"/>
                      <a:pt x="875" y="37"/>
                      <a:pt x="875" y="37"/>
                    </a:cubicBezTo>
                    <a:cubicBezTo>
                      <a:pt x="879" y="36"/>
                      <a:pt x="883" y="35"/>
                      <a:pt x="886" y="34"/>
                    </a:cubicBezTo>
                    <a:lnTo>
                      <a:pt x="885" y="29"/>
                    </a:lnTo>
                    <a:close/>
                    <a:moveTo>
                      <a:pt x="909" y="24"/>
                    </a:moveTo>
                    <a:cubicBezTo>
                      <a:pt x="905" y="25"/>
                      <a:pt x="901" y="26"/>
                      <a:pt x="897" y="26"/>
                    </a:cubicBezTo>
                    <a:cubicBezTo>
                      <a:pt x="898" y="32"/>
                      <a:pt x="898" y="32"/>
                      <a:pt x="898" y="32"/>
                    </a:cubicBezTo>
                    <a:cubicBezTo>
                      <a:pt x="902" y="31"/>
                      <a:pt x="906" y="30"/>
                      <a:pt x="910" y="29"/>
                    </a:cubicBezTo>
                    <a:lnTo>
                      <a:pt x="909" y="24"/>
                    </a:lnTo>
                    <a:close/>
                    <a:moveTo>
                      <a:pt x="932" y="19"/>
                    </a:moveTo>
                    <a:cubicBezTo>
                      <a:pt x="928" y="20"/>
                      <a:pt x="925" y="21"/>
                      <a:pt x="921" y="22"/>
                    </a:cubicBezTo>
                    <a:cubicBezTo>
                      <a:pt x="922" y="27"/>
                      <a:pt x="922" y="27"/>
                      <a:pt x="922" y="27"/>
                    </a:cubicBezTo>
                    <a:cubicBezTo>
                      <a:pt x="926" y="26"/>
                      <a:pt x="929" y="25"/>
                      <a:pt x="933" y="25"/>
                    </a:cubicBezTo>
                    <a:lnTo>
                      <a:pt x="932" y="19"/>
                    </a:lnTo>
                    <a:close/>
                    <a:moveTo>
                      <a:pt x="956" y="15"/>
                    </a:moveTo>
                    <a:cubicBezTo>
                      <a:pt x="952" y="16"/>
                      <a:pt x="948" y="17"/>
                      <a:pt x="944" y="17"/>
                    </a:cubicBezTo>
                    <a:cubicBezTo>
                      <a:pt x="945" y="23"/>
                      <a:pt x="945" y="23"/>
                      <a:pt x="945" y="23"/>
                    </a:cubicBezTo>
                    <a:cubicBezTo>
                      <a:pt x="949" y="22"/>
                      <a:pt x="953" y="21"/>
                      <a:pt x="957" y="21"/>
                    </a:cubicBezTo>
                    <a:lnTo>
                      <a:pt x="956" y="15"/>
                    </a:lnTo>
                    <a:close/>
                    <a:moveTo>
                      <a:pt x="980" y="12"/>
                    </a:moveTo>
                    <a:cubicBezTo>
                      <a:pt x="976" y="12"/>
                      <a:pt x="972" y="13"/>
                      <a:pt x="968" y="13"/>
                    </a:cubicBezTo>
                    <a:cubicBezTo>
                      <a:pt x="969" y="19"/>
                      <a:pt x="969" y="19"/>
                      <a:pt x="969" y="19"/>
                    </a:cubicBezTo>
                    <a:cubicBezTo>
                      <a:pt x="973" y="18"/>
                      <a:pt x="977" y="18"/>
                      <a:pt x="981" y="17"/>
                    </a:cubicBezTo>
                    <a:lnTo>
                      <a:pt x="980" y="12"/>
                    </a:lnTo>
                    <a:close/>
                    <a:moveTo>
                      <a:pt x="1004" y="9"/>
                    </a:moveTo>
                    <a:cubicBezTo>
                      <a:pt x="1000" y="9"/>
                      <a:pt x="996" y="10"/>
                      <a:pt x="992" y="10"/>
                    </a:cubicBezTo>
                    <a:cubicBezTo>
                      <a:pt x="993" y="15"/>
                      <a:pt x="993" y="15"/>
                      <a:pt x="993" y="15"/>
                    </a:cubicBezTo>
                    <a:cubicBezTo>
                      <a:pt x="996" y="15"/>
                      <a:pt x="1000" y="14"/>
                      <a:pt x="1004" y="14"/>
                    </a:cubicBezTo>
                    <a:lnTo>
                      <a:pt x="1004" y="9"/>
                    </a:lnTo>
                    <a:close/>
                    <a:moveTo>
                      <a:pt x="1028" y="6"/>
                    </a:moveTo>
                    <a:cubicBezTo>
                      <a:pt x="1024" y="6"/>
                      <a:pt x="1020" y="7"/>
                      <a:pt x="1016" y="7"/>
                    </a:cubicBezTo>
                    <a:cubicBezTo>
                      <a:pt x="1016" y="13"/>
                      <a:pt x="1016" y="13"/>
                      <a:pt x="1016" y="13"/>
                    </a:cubicBezTo>
                    <a:cubicBezTo>
                      <a:pt x="1020" y="12"/>
                      <a:pt x="1024" y="12"/>
                      <a:pt x="1028" y="11"/>
                    </a:cubicBezTo>
                    <a:lnTo>
                      <a:pt x="1028" y="6"/>
                    </a:lnTo>
                    <a:close/>
                    <a:moveTo>
                      <a:pt x="1052" y="4"/>
                    </a:moveTo>
                    <a:cubicBezTo>
                      <a:pt x="1048" y="4"/>
                      <a:pt x="1044" y="5"/>
                      <a:pt x="1040" y="5"/>
                    </a:cubicBezTo>
                    <a:cubicBezTo>
                      <a:pt x="1040" y="10"/>
                      <a:pt x="1040" y="10"/>
                      <a:pt x="1040" y="10"/>
                    </a:cubicBezTo>
                    <a:cubicBezTo>
                      <a:pt x="1044" y="10"/>
                      <a:pt x="1048" y="10"/>
                      <a:pt x="1052" y="9"/>
                    </a:cubicBezTo>
                    <a:lnTo>
                      <a:pt x="1052" y="4"/>
                    </a:lnTo>
                    <a:close/>
                    <a:moveTo>
                      <a:pt x="1076" y="2"/>
                    </a:moveTo>
                    <a:cubicBezTo>
                      <a:pt x="1072" y="2"/>
                      <a:pt x="1068" y="3"/>
                      <a:pt x="1064" y="3"/>
                    </a:cubicBezTo>
                    <a:cubicBezTo>
                      <a:pt x="1064" y="8"/>
                      <a:pt x="1064" y="8"/>
                      <a:pt x="1064" y="8"/>
                    </a:cubicBezTo>
                    <a:cubicBezTo>
                      <a:pt x="1068" y="8"/>
                      <a:pt x="1072" y="8"/>
                      <a:pt x="1076" y="8"/>
                    </a:cubicBezTo>
                    <a:lnTo>
                      <a:pt x="1076" y="2"/>
                    </a:lnTo>
                    <a:close/>
                    <a:moveTo>
                      <a:pt x="1100" y="1"/>
                    </a:moveTo>
                    <a:cubicBezTo>
                      <a:pt x="1096" y="1"/>
                      <a:pt x="1092" y="1"/>
                      <a:pt x="1088" y="2"/>
                    </a:cubicBezTo>
                    <a:cubicBezTo>
                      <a:pt x="1088" y="7"/>
                      <a:pt x="1088" y="7"/>
                      <a:pt x="1088" y="7"/>
                    </a:cubicBezTo>
                    <a:cubicBezTo>
                      <a:pt x="1092" y="7"/>
                      <a:pt x="1096" y="7"/>
                      <a:pt x="1100" y="6"/>
                    </a:cubicBezTo>
                    <a:lnTo>
                      <a:pt x="1100" y="1"/>
                    </a:lnTo>
                    <a:close/>
                    <a:moveTo>
                      <a:pt x="1124" y="0"/>
                    </a:moveTo>
                    <a:cubicBezTo>
                      <a:pt x="1120" y="1"/>
                      <a:pt x="1116" y="1"/>
                      <a:pt x="1112" y="1"/>
                    </a:cubicBezTo>
                    <a:cubicBezTo>
                      <a:pt x="1112" y="6"/>
                      <a:pt x="1112" y="6"/>
                      <a:pt x="1112" y="6"/>
                    </a:cubicBezTo>
                    <a:cubicBezTo>
                      <a:pt x="1116" y="6"/>
                      <a:pt x="1120" y="6"/>
                      <a:pt x="1124" y="6"/>
                    </a:cubicBezTo>
                    <a:cubicBezTo>
                      <a:pt x="1124" y="0"/>
                      <a:pt x="1124" y="0"/>
                      <a:pt x="1124" y="0"/>
                    </a:cubicBezTo>
                    <a:close/>
                    <a:moveTo>
                      <a:pt x="1148" y="0"/>
                    </a:moveTo>
                    <a:cubicBezTo>
                      <a:pt x="1147" y="0"/>
                      <a:pt x="1146" y="0"/>
                      <a:pt x="1145" y="0"/>
                    </a:cubicBezTo>
                    <a:cubicBezTo>
                      <a:pt x="1142" y="0"/>
                      <a:pt x="1139" y="0"/>
                      <a:pt x="1136" y="0"/>
                    </a:cubicBezTo>
                    <a:cubicBezTo>
                      <a:pt x="1136" y="6"/>
                      <a:pt x="1136" y="6"/>
                      <a:pt x="1136" y="6"/>
                    </a:cubicBezTo>
                    <a:cubicBezTo>
                      <a:pt x="1139" y="6"/>
                      <a:pt x="1142" y="6"/>
                      <a:pt x="1145" y="6"/>
                    </a:cubicBezTo>
                    <a:cubicBezTo>
                      <a:pt x="1146" y="6"/>
                      <a:pt x="1147" y="6"/>
                      <a:pt x="1148" y="6"/>
                    </a:cubicBezTo>
                    <a:lnTo>
                      <a:pt x="1148" y="0"/>
                    </a:lnTo>
                    <a:close/>
                    <a:moveTo>
                      <a:pt x="1172" y="1"/>
                    </a:moveTo>
                    <a:cubicBezTo>
                      <a:pt x="1168" y="0"/>
                      <a:pt x="1164" y="0"/>
                      <a:pt x="1160" y="0"/>
                    </a:cubicBezTo>
                    <a:cubicBezTo>
                      <a:pt x="1160" y="6"/>
                      <a:pt x="1160" y="6"/>
                      <a:pt x="1160" y="6"/>
                    </a:cubicBezTo>
                    <a:cubicBezTo>
                      <a:pt x="1164" y="6"/>
                      <a:pt x="1168" y="6"/>
                      <a:pt x="1172" y="6"/>
                    </a:cubicBezTo>
                    <a:lnTo>
                      <a:pt x="1172" y="1"/>
                    </a:lnTo>
                    <a:close/>
                    <a:moveTo>
                      <a:pt x="1196" y="1"/>
                    </a:moveTo>
                    <a:cubicBezTo>
                      <a:pt x="1192" y="1"/>
                      <a:pt x="1188" y="1"/>
                      <a:pt x="1184" y="1"/>
                    </a:cubicBezTo>
                    <a:cubicBezTo>
                      <a:pt x="1184" y="6"/>
                      <a:pt x="1184" y="6"/>
                      <a:pt x="1184" y="6"/>
                    </a:cubicBezTo>
                    <a:cubicBezTo>
                      <a:pt x="1188" y="6"/>
                      <a:pt x="1192" y="6"/>
                      <a:pt x="1196" y="7"/>
                    </a:cubicBezTo>
                    <a:lnTo>
                      <a:pt x="1196" y="1"/>
                    </a:lnTo>
                    <a:close/>
                    <a:moveTo>
                      <a:pt x="1220" y="3"/>
                    </a:moveTo>
                    <a:cubicBezTo>
                      <a:pt x="1216" y="2"/>
                      <a:pt x="1212" y="2"/>
                      <a:pt x="1208" y="2"/>
                    </a:cubicBezTo>
                    <a:cubicBezTo>
                      <a:pt x="1208" y="7"/>
                      <a:pt x="1208" y="7"/>
                      <a:pt x="1208" y="7"/>
                    </a:cubicBezTo>
                    <a:cubicBezTo>
                      <a:pt x="1212" y="7"/>
                      <a:pt x="1215" y="8"/>
                      <a:pt x="1219" y="8"/>
                    </a:cubicBezTo>
                    <a:lnTo>
                      <a:pt x="1220" y="3"/>
                    </a:lnTo>
                    <a:close/>
                    <a:moveTo>
                      <a:pt x="1244" y="4"/>
                    </a:moveTo>
                    <a:cubicBezTo>
                      <a:pt x="1240" y="4"/>
                      <a:pt x="1236" y="4"/>
                      <a:pt x="1232" y="3"/>
                    </a:cubicBezTo>
                    <a:cubicBezTo>
                      <a:pt x="1231" y="9"/>
                      <a:pt x="1231" y="9"/>
                      <a:pt x="1231" y="9"/>
                    </a:cubicBezTo>
                    <a:cubicBezTo>
                      <a:pt x="1235" y="9"/>
                      <a:pt x="1239" y="9"/>
                      <a:pt x="1243" y="10"/>
                    </a:cubicBezTo>
                    <a:lnTo>
                      <a:pt x="1244" y="4"/>
                    </a:lnTo>
                    <a:close/>
                    <a:moveTo>
                      <a:pt x="1268" y="6"/>
                    </a:moveTo>
                    <a:cubicBezTo>
                      <a:pt x="1264" y="6"/>
                      <a:pt x="1260" y="6"/>
                      <a:pt x="1256" y="5"/>
                    </a:cubicBezTo>
                    <a:cubicBezTo>
                      <a:pt x="1255" y="11"/>
                      <a:pt x="1255" y="11"/>
                      <a:pt x="1255" y="11"/>
                    </a:cubicBezTo>
                    <a:cubicBezTo>
                      <a:pt x="1259" y="11"/>
                      <a:pt x="1263" y="11"/>
                      <a:pt x="1267" y="12"/>
                    </a:cubicBezTo>
                    <a:lnTo>
                      <a:pt x="1268" y="6"/>
                    </a:lnTo>
                    <a:close/>
                    <a:moveTo>
                      <a:pt x="1292" y="9"/>
                    </a:moveTo>
                    <a:cubicBezTo>
                      <a:pt x="1288" y="9"/>
                      <a:pt x="1284" y="8"/>
                      <a:pt x="1280" y="8"/>
                    </a:cubicBezTo>
                    <a:cubicBezTo>
                      <a:pt x="1279" y="13"/>
                      <a:pt x="1279" y="13"/>
                      <a:pt x="1279" y="13"/>
                    </a:cubicBezTo>
                    <a:cubicBezTo>
                      <a:pt x="1283" y="14"/>
                      <a:pt x="1287" y="14"/>
                      <a:pt x="1291" y="14"/>
                    </a:cubicBezTo>
                    <a:lnTo>
                      <a:pt x="1292" y="9"/>
                    </a:lnTo>
                    <a:close/>
                    <a:moveTo>
                      <a:pt x="1315" y="12"/>
                    </a:moveTo>
                    <a:cubicBezTo>
                      <a:pt x="1312" y="12"/>
                      <a:pt x="1308" y="11"/>
                      <a:pt x="1304" y="11"/>
                    </a:cubicBezTo>
                    <a:cubicBezTo>
                      <a:pt x="1303" y="16"/>
                      <a:pt x="1303" y="16"/>
                      <a:pt x="1303" y="16"/>
                    </a:cubicBezTo>
                    <a:cubicBezTo>
                      <a:pt x="1307" y="17"/>
                      <a:pt x="1311" y="17"/>
                      <a:pt x="1315" y="18"/>
                    </a:cubicBezTo>
                    <a:lnTo>
                      <a:pt x="1315" y="12"/>
                    </a:lnTo>
                    <a:close/>
                    <a:moveTo>
                      <a:pt x="1339" y="16"/>
                    </a:moveTo>
                    <a:cubicBezTo>
                      <a:pt x="1335" y="15"/>
                      <a:pt x="1331" y="15"/>
                      <a:pt x="1327" y="14"/>
                    </a:cubicBezTo>
                    <a:cubicBezTo>
                      <a:pt x="1327" y="19"/>
                      <a:pt x="1327" y="19"/>
                      <a:pt x="1327" y="19"/>
                    </a:cubicBezTo>
                    <a:cubicBezTo>
                      <a:pt x="1330" y="20"/>
                      <a:pt x="1334" y="21"/>
                      <a:pt x="1338" y="21"/>
                    </a:cubicBezTo>
                    <a:lnTo>
                      <a:pt x="1339" y="16"/>
                    </a:lnTo>
                    <a:close/>
                    <a:moveTo>
                      <a:pt x="1363" y="20"/>
                    </a:moveTo>
                    <a:cubicBezTo>
                      <a:pt x="1359" y="19"/>
                      <a:pt x="1355" y="19"/>
                      <a:pt x="1351" y="18"/>
                    </a:cubicBezTo>
                    <a:cubicBezTo>
                      <a:pt x="1350" y="23"/>
                      <a:pt x="1350" y="23"/>
                      <a:pt x="1350" y="23"/>
                    </a:cubicBezTo>
                    <a:cubicBezTo>
                      <a:pt x="1354" y="24"/>
                      <a:pt x="1358" y="25"/>
                      <a:pt x="1362" y="25"/>
                    </a:cubicBezTo>
                    <a:cubicBezTo>
                      <a:pt x="1363" y="20"/>
                      <a:pt x="1363" y="20"/>
                      <a:pt x="1363" y="20"/>
                    </a:cubicBezTo>
                    <a:close/>
                    <a:moveTo>
                      <a:pt x="1387" y="25"/>
                    </a:moveTo>
                    <a:cubicBezTo>
                      <a:pt x="1383" y="24"/>
                      <a:pt x="1379" y="23"/>
                      <a:pt x="1375" y="23"/>
                    </a:cubicBezTo>
                    <a:cubicBezTo>
                      <a:pt x="1374" y="28"/>
                      <a:pt x="1374" y="28"/>
                      <a:pt x="1374" y="28"/>
                    </a:cubicBezTo>
                    <a:cubicBezTo>
                      <a:pt x="1378" y="29"/>
                      <a:pt x="1382" y="29"/>
                      <a:pt x="1385" y="30"/>
                    </a:cubicBezTo>
                    <a:lnTo>
                      <a:pt x="1387" y="25"/>
                    </a:lnTo>
                    <a:close/>
                    <a:moveTo>
                      <a:pt x="1410" y="30"/>
                    </a:moveTo>
                    <a:cubicBezTo>
                      <a:pt x="1406" y="29"/>
                      <a:pt x="1402" y="28"/>
                      <a:pt x="1398" y="27"/>
                    </a:cubicBezTo>
                    <a:cubicBezTo>
                      <a:pt x="1397" y="33"/>
                      <a:pt x="1397" y="33"/>
                      <a:pt x="1397" y="33"/>
                    </a:cubicBezTo>
                    <a:cubicBezTo>
                      <a:pt x="1401" y="34"/>
                      <a:pt x="1405" y="34"/>
                      <a:pt x="1409" y="35"/>
                    </a:cubicBezTo>
                    <a:lnTo>
                      <a:pt x="1410" y="30"/>
                    </a:lnTo>
                    <a:close/>
                    <a:moveTo>
                      <a:pt x="1433" y="36"/>
                    </a:moveTo>
                    <a:cubicBezTo>
                      <a:pt x="1429" y="35"/>
                      <a:pt x="1426" y="34"/>
                      <a:pt x="1422" y="33"/>
                    </a:cubicBezTo>
                    <a:cubicBezTo>
                      <a:pt x="1420" y="38"/>
                      <a:pt x="1420" y="38"/>
                      <a:pt x="1420" y="38"/>
                    </a:cubicBezTo>
                    <a:cubicBezTo>
                      <a:pt x="1424" y="39"/>
                      <a:pt x="1428" y="40"/>
                      <a:pt x="1432" y="41"/>
                    </a:cubicBezTo>
                    <a:lnTo>
                      <a:pt x="1433" y="36"/>
                    </a:lnTo>
                    <a:close/>
                    <a:moveTo>
                      <a:pt x="1457" y="42"/>
                    </a:moveTo>
                    <a:cubicBezTo>
                      <a:pt x="1453" y="41"/>
                      <a:pt x="1449" y="40"/>
                      <a:pt x="1445" y="39"/>
                    </a:cubicBezTo>
                    <a:cubicBezTo>
                      <a:pt x="1444" y="44"/>
                      <a:pt x="1444" y="44"/>
                      <a:pt x="1444" y="44"/>
                    </a:cubicBezTo>
                    <a:cubicBezTo>
                      <a:pt x="1447" y="45"/>
                      <a:pt x="1451" y="46"/>
                      <a:pt x="1455" y="47"/>
                    </a:cubicBezTo>
                    <a:lnTo>
                      <a:pt x="1457" y="42"/>
                    </a:lnTo>
                    <a:close/>
                    <a:moveTo>
                      <a:pt x="1480" y="49"/>
                    </a:moveTo>
                    <a:cubicBezTo>
                      <a:pt x="1476" y="48"/>
                      <a:pt x="1472" y="46"/>
                      <a:pt x="1468" y="45"/>
                    </a:cubicBezTo>
                    <a:cubicBezTo>
                      <a:pt x="1467" y="50"/>
                      <a:pt x="1467" y="50"/>
                      <a:pt x="1467" y="50"/>
                    </a:cubicBezTo>
                    <a:cubicBezTo>
                      <a:pt x="1471" y="52"/>
                      <a:pt x="1474" y="53"/>
                      <a:pt x="1478" y="54"/>
                    </a:cubicBezTo>
                    <a:lnTo>
                      <a:pt x="1480" y="49"/>
                    </a:lnTo>
                    <a:close/>
                    <a:moveTo>
                      <a:pt x="1503" y="56"/>
                    </a:moveTo>
                    <a:cubicBezTo>
                      <a:pt x="1499" y="55"/>
                      <a:pt x="1495" y="53"/>
                      <a:pt x="1491" y="52"/>
                    </a:cubicBezTo>
                    <a:cubicBezTo>
                      <a:pt x="1490" y="57"/>
                      <a:pt x="1490" y="57"/>
                      <a:pt x="1490" y="57"/>
                    </a:cubicBezTo>
                    <a:cubicBezTo>
                      <a:pt x="1493" y="59"/>
                      <a:pt x="1497" y="60"/>
                      <a:pt x="1501" y="61"/>
                    </a:cubicBezTo>
                    <a:lnTo>
                      <a:pt x="1503" y="56"/>
                    </a:lnTo>
                    <a:close/>
                    <a:moveTo>
                      <a:pt x="1525" y="64"/>
                    </a:moveTo>
                    <a:cubicBezTo>
                      <a:pt x="1522" y="62"/>
                      <a:pt x="1518" y="61"/>
                      <a:pt x="1514" y="60"/>
                    </a:cubicBezTo>
                    <a:cubicBezTo>
                      <a:pt x="1512" y="65"/>
                      <a:pt x="1512" y="65"/>
                      <a:pt x="1512" y="65"/>
                    </a:cubicBezTo>
                    <a:cubicBezTo>
                      <a:pt x="1516" y="66"/>
                      <a:pt x="1520" y="67"/>
                      <a:pt x="1524" y="69"/>
                    </a:cubicBezTo>
                    <a:lnTo>
                      <a:pt x="1525" y="64"/>
                    </a:lnTo>
                    <a:close/>
                    <a:moveTo>
                      <a:pt x="1548" y="72"/>
                    </a:moveTo>
                    <a:cubicBezTo>
                      <a:pt x="1544" y="70"/>
                      <a:pt x="1541" y="69"/>
                      <a:pt x="1537" y="68"/>
                    </a:cubicBezTo>
                    <a:cubicBezTo>
                      <a:pt x="1535" y="73"/>
                      <a:pt x="1535" y="73"/>
                      <a:pt x="1535" y="73"/>
                    </a:cubicBezTo>
                    <a:cubicBezTo>
                      <a:pt x="1539" y="74"/>
                      <a:pt x="1542" y="75"/>
                      <a:pt x="1546" y="77"/>
                    </a:cubicBezTo>
                    <a:lnTo>
                      <a:pt x="1548" y="72"/>
                    </a:lnTo>
                    <a:close/>
                    <a:moveTo>
                      <a:pt x="1571" y="80"/>
                    </a:moveTo>
                    <a:cubicBezTo>
                      <a:pt x="1567" y="79"/>
                      <a:pt x="1563" y="77"/>
                      <a:pt x="1559" y="76"/>
                    </a:cubicBezTo>
                    <a:cubicBezTo>
                      <a:pt x="1557" y="81"/>
                      <a:pt x="1557" y="81"/>
                      <a:pt x="1557" y="81"/>
                    </a:cubicBezTo>
                    <a:cubicBezTo>
                      <a:pt x="1561" y="82"/>
                      <a:pt x="1565" y="84"/>
                      <a:pt x="1569" y="85"/>
                    </a:cubicBezTo>
                    <a:lnTo>
                      <a:pt x="1571" y="80"/>
                    </a:lnTo>
                    <a:close/>
                    <a:moveTo>
                      <a:pt x="1593" y="90"/>
                    </a:moveTo>
                    <a:cubicBezTo>
                      <a:pt x="1589" y="88"/>
                      <a:pt x="1585" y="86"/>
                      <a:pt x="1582" y="85"/>
                    </a:cubicBezTo>
                    <a:cubicBezTo>
                      <a:pt x="1580" y="90"/>
                      <a:pt x="1580" y="90"/>
                      <a:pt x="1580" y="90"/>
                    </a:cubicBezTo>
                    <a:cubicBezTo>
                      <a:pt x="1583" y="91"/>
                      <a:pt x="1587" y="93"/>
                      <a:pt x="1591" y="95"/>
                    </a:cubicBezTo>
                    <a:lnTo>
                      <a:pt x="1593" y="90"/>
                    </a:lnTo>
                    <a:close/>
                    <a:moveTo>
                      <a:pt x="1615" y="99"/>
                    </a:moveTo>
                    <a:cubicBezTo>
                      <a:pt x="1611" y="98"/>
                      <a:pt x="1607" y="96"/>
                      <a:pt x="1604" y="94"/>
                    </a:cubicBezTo>
                    <a:cubicBezTo>
                      <a:pt x="1602" y="99"/>
                      <a:pt x="1602" y="99"/>
                      <a:pt x="1602" y="99"/>
                    </a:cubicBezTo>
                    <a:cubicBezTo>
                      <a:pt x="1605" y="101"/>
                      <a:pt x="1609" y="103"/>
                      <a:pt x="1613" y="104"/>
                    </a:cubicBezTo>
                    <a:lnTo>
                      <a:pt x="1615" y="99"/>
                    </a:lnTo>
                    <a:close/>
                    <a:moveTo>
                      <a:pt x="1637" y="109"/>
                    </a:moveTo>
                    <a:cubicBezTo>
                      <a:pt x="1633" y="108"/>
                      <a:pt x="1629" y="106"/>
                      <a:pt x="1626" y="104"/>
                    </a:cubicBezTo>
                    <a:cubicBezTo>
                      <a:pt x="1623" y="109"/>
                      <a:pt x="1623" y="109"/>
                      <a:pt x="1623" y="109"/>
                    </a:cubicBezTo>
                    <a:cubicBezTo>
                      <a:pt x="1627" y="111"/>
                      <a:pt x="1631" y="113"/>
                      <a:pt x="1634" y="114"/>
                    </a:cubicBezTo>
                    <a:lnTo>
                      <a:pt x="1637" y="109"/>
                    </a:lnTo>
                    <a:close/>
                    <a:moveTo>
                      <a:pt x="1658" y="120"/>
                    </a:moveTo>
                    <a:cubicBezTo>
                      <a:pt x="1655" y="118"/>
                      <a:pt x="1651" y="116"/>
                      <a:pt x="1647" y="115"/>
                    </a:cubicBezTo>
                    <a:cubicBezTo>
                      <a:pt x="1645" y="119"/>
                      <a:pt x="1645" y="119"/>
                      <a:pt x="1645" y="119"/>
                    </a:cubicBezTo>
                    <a:cubicBezTo>
                      <a:pt x="1649" y="121"/>
                      <a:pt x="1652" y="123"/>
                      <a:pt x="1656" y="125"/>
                    </a:cubicBezTo>
                    <a:lnTo>
                      <a:pt x="1658" y="120"/>
                    </a:lnTo>
                    <a:close/>
                    <a:moveTo>
                      <a:pt x="1680" y="131"/>
                    </a:moveTo>
                    <a:cubicBezTo>
                      <a:pt x="1676" y="129"/>
                      <a:pt x="1672" y="127"/>
                      <a:pt x="1669" y="126"/>
                    </a:cubicBezTo>
                    <a:cubicBezTo>
                      <a:pt x="1666" y="130"/>
                      <a:pt x="1666" y="130"/>
                      <a:pt x="1666" y="130"/>
                    </a:cubicBezTo>
                    <a:cubicBezTo>
                      <a:pt x="1670" y="132"/>
                      <a:pt x="1673" y="134"/>
                      <a:pt x="1677" y="136"/>
                    </a:cubicBezTo>
                    <a:lnTo>
                      <a:pt x="1680" y="131"/>
                    </a:lnTo>
                    <a:close/>
                    <a:moveTo>
                      <a:pt x="1701" y="143"/>
                    </a:moveTo>
                    <a:cubicBezTo>
                      <a:pt x="1697" y="141"/>
                      <a:pt x="1694" y="139"/>
                      <a:pt x="1690" y="137"/>
                    </a:cubicBezTo>
                    <a:cubicBezTo>
                      <a:pt x="1688" y="142"/>
                      <a:pt x="1688" y="142"/>
                      <a:pt x="1688" y="142"/>
                    </a:cubicBezTo>
                    <a:cubicBezTo>
                      <a:pt x="1691" y="143"/>
                      <a:pt x="1695" y="145"/>
                      <a:pt x="1698" y="147"/>
                    </a:cubicBezTo>
                    <a:lnTo>
                      <a:pt x="1701" y="143"/>
                    </a:lnTo>
                    <a:close/>
                    <a:moveTo>
                      <a:pt x="1721" y="155"/>
                    </a:moveTo>
                    <a:cubicBezTo>
                      <a:pt x="1718" y="153"/>
                      <a:pt x="1715" y="151"/>
                      <a:pt x="1711" y="149"/>
                    </a:cubicBezTo>
                    <a:cubicBezTo>
                      <a:pt x="1708" y="153"/>
                      <a:pt x="1708" y="153"/>
                      <a:pt x="1708" y="153"/>
                    </a:cubicBezTo>
                    <a:cubicBezTo>
                      <a:pt x="1712" y="155"/>
                      <a:pt x="1715" y="157"/>
                      <a:pt x="1719" y="159"/>
                    </a:cubicBezTo>
                    <a:lnTo>
                      <a:pt x="1721" y="155"/>
                    </a:lnTo>
                    <a:close/>
                    <a:moveTo>
                      <a:pt x="1742" y="167"/>
                    </a:moveTo>
                    <a:cubicBezTo>
                      <a:pt x="1738" y="165"/>
                      <a:pt x="1735" y="163"/>
                      <a:pt x="1732" y="161"/>
                    </a:cubicBezTo>
                    <a:cubicBezTo>
                      <a:pt x="1729" y="165"/>
                      <a:pt x="1729" y="165"/>
                      <a:pt x="1729" y="165"/>
                    </a:cubicBezTo>
                    <a:cubicBezTo>
                      <a:pt x="1732" y="167"/>
                      <a:pt x="1736" y="170"/>
                      <a:pt x="1739" y="172"/>
                    </a:cubicBezTo>
                    <a:lnTo>
                      <a:pt x="1742" y="167"/>
                    </a:lnTo>
                    <a:close/>
                    <a:moveTo>
                      <a:pt x="1762" y="180"/>
                    </a:moveTo>
                    <a:cubicBezTo>
                      <a:pt x="1759" y="178"/>
                      <a:pt x="1755" y="176"/>
                      <a:pt x="1752" y="174"/>
                    </a:cubicBezTo>
                    <a:cubicBezTo>
                      <a:pt x="1749" y="178"/>
                      <a:pt x="1749" y="178"/>
                      <a:pt x="1749" y="178"/>
                    </a:cubicBezTo>
                    <a:cubicBezTo>
                      <a:pt x="1752" y="180"/>
                      <a:pt x="1756" y="182"/>
                      <a:pt x="1759" y="184"/>
                    </a:cubicBezTo>
                    <a:lnTo>
                      <a:pt x="1762" y="180"/>
                    </a:lnTo>
                    <a:close/>
                    <a:moveTo>
                      <a:pt x="1782" y="193"/>
                    </a:moveTo>
                    <a:cubicBezTo>
                      <a:pt x="1779" y="191"/>
                      <a:pt x="1775" y="189"/>
                      <a:pt x="1772" y="187"/>
                    </a:cubicBezTo>
                    <a:cubicBezTo>
                      <a:pt x="1769" y="191"/>
                      <a:pt x="1769" y="191"/>
                      <a:pt x="1769" y="191"/>
                    </a:cubicBezTo>
                    <a:cubicBezTo>
                      <a:pt x="1772" y="193"/>
                      <a:pt x="1776" y="196"/>
                      <a:pt x="1779" y="198"/>
                    </a:cubicBezTo>
                    <a:cubicBezTo>
                      <a:pt x="1782" y="193"/>
                      <a:pt x="1782" y="193"/>
                      <a:pt x="1782" y="193"/>
                    </a:cubicBezTo>
                    <a:close/>
                    <a:moveTo>
                      <a:pt x="1802" y="207"/>
                    </a:moveTo>
                    <a:cubicBezTo>
                      <a:pt x="1798" y="205"/>
                      <a:pt x="1795" y="202"/>
                      <a:pt x="1792" y="200"/>
                    </a:cubicBezTo>
                    <a:cubicBezTo>
                      <a:pt x="1789" y="205"/>
                      <a:pt x="1789" y="205"/>
                      <a:pt x="1789" y="205"/>
                    </a:cubicBezTo>
                    <a:cubicBezTo>
                      <a:pt x="1792" y="207"/>
                      <a:pt x="1795" y="209"/>
                      <a:pt x="1799" y="211"/>
                    </a:cubicBezTo>
                    <a:lnTo>
                      <a:pt x="1802" y="207"/>
                    </a:lnTo>
                    <a:close/>
                    <a:moveTo>
                      <a:pt x="1821" y="221"/>
                    </a:moveTo>
                    <a:cubicBezTo>
                      <a:pt x="1818" y="219"/>
                      <a:pt x="1815" y="217"/>
                      <a:pt x="1811" y="214"/>
                    </a:cubicBezTo>
                    <a:cubicBezTo>
                      <a:pt x="1808" y="218"/>
                      <a:pt x="1808" y="218"/>
                      <a:pt x="1808" y="218"/>
                    </a:cubicBezTo>
                    <a:cubicBezTo>
                      <a:pt x="1811" y="221"/>
                      <a:pt x="1815" y="223"/>
                      <a:pt x="1818" y="226"/>
                    </a:cubicBezTo>
                    <a:lnTo>
                      <a:pt x="1821" y="221"/>
                    </a:lnTo>
                    <a:close/>
                    <a:moveTo>
                      <a:pt x="1840" y="236"/>
                    </a:moveTo>
                    <a:cubicBezTo>
                      <a:pt x="1837" y="233"/>
                      <a:pt x="1834" y="231"/>
                      <a:pt x="1831" y="229"/>
                    </a:cubicBezTo>
                    <a:cubicBezTo>
                      <a:pt x="1827" y="233"/>
                      <a:pt x="1827" y="233"/>
                      <a:pt x="1827" y="233"/>
                    </a:cubicBezTo>
                    <a:cubicBezTo>
                      <a:pt x="1830" y="235"/>
                      <a:pt x="1834" y="238"/>
                      <a:pt x="1837" y="240"/>
                    </a:cubicBezTo>
                    <a:lnTo>
                      <a:pt x="1840" y="236"/>
                    </a:lnTo>
                    <a:close/>
                    <a:moveTo>
                      <a:pt x="1859" y="251"/>
                    </a:moveTo>
                    <a:cubicBezTo>
                      <a:pt x="1856" y="248"/>
                      <a:pt x="1853" y="246"/>
                      <a:pt x="1849" y="243"/>
                    </a:cubicBezTo>
                    <a:cubicBezTo>
                      <a:pt x="1846" y="248"/>
                      <a:pt x="1846" y="248"/>
                      <a:pt x="1846" y="248"/>
                    </a:cubicBezTo>
                    <a:cubicBezTo>
                      <a:pt x="1849" y="250"/>
                      <a:pt x="1852" y="253"/>
                      <a:pt x="1855" y="255"/>
                    </a:cubicBezTo>
                    <a:lnTo>
                      <a:pt x="1859" y="251"/>
                    </a:lnTo>
                    <a:close/>
                    <a:moveTo>
                      <a:pt x="1877" y="266"/>
                    </a:moveTo>
                    <a:cubicBezTo>
                      <a:pt x="1874" y="264"/>
                      <a:pt x="1871" y="261"/>
                      <a:pt x="1868" y="259"/>
                    </a:cubicBezTo>
                    <a:cubicBezTo>
                      <a:pt x="1865" y="263"/>
                      <a:pt x="1865" y="263"/>
                      <a:pt x="1865" y="263"/>
                    </a:cubicBezTo>
                    <a:cubicBezTo>
                      <a:pt x="1868" y="265"/>
                      <a:pt x="1871" y="268"/>
                      <a:pt x="1874" y="270"/>
                    </a:cubicBezTo>
                    <a:lnTo>
                      <a:pt x="1877" y="266"/>
                    </a:lnTo>
                    <a:close/>
                    <a:moveTo>
                      <a:pt x="1895" y="282"/>
                    </a:moveTo>
                    <a:cubicBezTo>
                      <a:pt x="1892" y="280"/>
                      <a:pt x="1889" y="277"/>
                      <a:pt x="1886" y="274"/>
                    </a:cubicBezTo>
                    <a:cubicBezTo>
                      <a:pt x="1883" y="278"/>
                      <a:pt x="1883" y="278"/>
                      <a:pt x="1883" y="278"/>
                    </a:cubicBezTo>
                    <a:cubicBezTo>
                      <a:pt x="1886" y="281"/>
                      <a:pt x="1889" y="284"/>
                      <a:pt x="1892" y="286"/>
                    </a:cubicBezTo>
                    <a:lnTo>
                      <a:pt x="1895" y="282"/>
                    </a:lnTo>
                    <a:close/>
                    <a:moveTo>
                      <a:pt x="1913" y="299"/>
                    </a:moveTo>
                    <a:cubicBezTo>
                      <a:pt x="1910" y="296"/>
                      <a:pt x="1907" y="293"/>
                      <a:pt x="1904" y="290"/>
                    </a:cubicBezTo>
                    <a:cubicBezTo>
                      <a:pt x="1901" y="294"/>
                      <a:pt x="1901" y="294"/>
                      <a:pt x="1901" y="294"/>
                    </a:cubicBezTo>
                    <a:cubicBezTo>
                      <a:pt x="1904" y="297"/>
                      <a:pt x="1906" y="300"/>
                      <a:pt x="1909" y="302"/>
                    </a:cubicBezTo>
                    <a:lnTo>
                      <a:pt x="1913" y="299"/>
                    </a:lnTo>
                    <a:close/>
                    <a:moveTo>
                      <a:pt x="1930" y="315"/>
                    </a:moveTo>
                    <a:cubicBezTo>
                      <a:pt x="1928" y="312"/>
                      <a:pt x="1925" y="310"/>
                      <a:pt x="1922" y="307"/>
                    </a:cubicBezTo>
                    <a:cubicBezTo>
                      <a:pt x="1918" y="311"/>
                      <a:pt x="1918" y="311"/>
                      <a:pt x="1918" y="311"/>
                    </a:cubicBezTo>
                    <a:cubicBezTo>
                      <a:pt x="1921" y="313"/>
                      <a:pt x="1924" y="316"/>
                      <a:pt x="1927" y="319"/>
                    </a:cubicBezTo>
                    <a:lnTo>
                      <a:pt x="1930" y="315"/>
                    </a:lnTo>
                    <a:close/>
                    <a:moveTo>
                      <a:pt x="1947" y="332"/>
                    </a:moveTo>
                    <a:cubicBezTo>
                      <a:pt x="1945" y="329"/>
                      <a:pt x="1942" y="326"/>
                      <a:pt x="1939" y="324"/>
                    </a:cubicBezTo>
                    <a:cubicBezTo>
                      <a:pt x="1935" y="327"/>
                      <a:pt x="1935" y="327"/>
                      <a:pt x="1935" y="327"/>
                    </a:cubicBezTo>
                    <a:cubicBezTo>
                      <a:pt x="1938" y="330"/>
                      <a:pt x="1941" y="333"/>
                      <a:pt x="1944" y="336"/>
                    </a:cubicBezTo>
                    <a:cubicBezTo>
                      <a:pt x="1947" y="332"/>
                      <a:pt x="1947" y="332"/>
                      <a:pt x="1947" y="332"/>
                    </a:cubicBezTo>
                    <a:close/>
                    <a:moveTo>
                      <a:pt x="1964" y="350"/>
                    </a:moveTo>
                    <a:cubicBezTo>
                      <a:pt x="1961" y="347"/>
                      <a:pt x="1959" y="344"/>
                      <a:pt x="1956" y="341"/>
                    </a:cubicBezTo>
                    <a:cubicBezTo>
                      <a:pt x="1952" y="344"/>
                      <a:pt x="1952" y="344"/>
                      <a:pt x="1952" y="344"/>
                    </a:cubicBezTo>
                    <a:cubicBezTo>
                      <a:pt x="1955" y="347"/>
                      <a:pt x="1957" y="350"/>
                      <a:pt x="1960" y="353"/>
                    </a:cubicBezTo>
                    <a:lnTo>
                      <a:pt x="1964" y="350"/>
                    </a:lnTo>
                    <a:close/>
                    <a:moveTo>
                      <a:pt x="1980" y="367"/>
                    </a:moveTo>
                    <a:cubicBezTo>
                      <a:pt x="1978" y="364"/>
                      <a:pt x="1975" y="361"/>
                      <a:pt x="1972" y="358"/>
                    </a:cubicBezTo>
                    <a:cubicBezTo>
                      <a:pt x="1968" y="362"/>
                      <a:pt x="1968" y="362"/>
                      <a:pt x="1968" y="362"/>
                    </a:cubicBezTo>
                    <a:cubicBezTo>
                      <a:pt x="1971" y="365"/>
                      <a:pt x="1974" y="368"/>
                      <a:pt x="1976" y="371"/>
                    </a:cubicBezTo>
                    <a:lnTo>
                      <a:pt x="1980" y="367"/>
                    </a:lnTo>
                    <a:close/>
                    <a:moveTo>
                      <a:pt x="1996" y="385"/>
                    </a:moveTo>
                    <a:cubicBezTo>
                      <a:pt x="1994" y="382"/>
                      <a:pt x="1991" y="379"/>
                      <a:pt x="1988" y="376"/>
                    </a:cubicBezTo>
                    <a:cubicBezTo>
                      <a:pt x="1984" y="380"/>
                      <a:pt x="1984" y="380"/>
                      <a:pt x="1984" y="380"/>
                    </a:cubicBezTo>
                    <a:cubicBezTo>
                      <a:pt x="1987" y="383"/>
                      <a:pt x="1990" y="386"/>
                      <a:pt x="1992" y="389"/>
                    </a:cubicBezTo>
                    <a:lnTo>
                      <a:pt x="1996" y="385"/>
                    </a:lnTo>
                    <a:close/>
                    <a:moveTo>
                      <a:pt x="2012" y="404"/>
                    </a:moveTo>
                    <a:cubicBezTo>
                      <a:pt x="2009" y="401"/>
                      <a:pt x="2007" y="398"/>
                      <a:pt x="2004" y="394"/>
                    </a:cubicBezTo>
                    <a:cubicBezTo>
                      <a:pt x="2000" y="398"/>
                      <a:pt x="2000" y="398"/>
                      <a:pt x="2000" y="398"/>
                    </a:cubicBezTo>
                    <a:cubicBezTo>
                      <a:pt x="2003" y="401"/>
                      <a:pt x="2005" y="404"/>
                      <a:pt x="2008" y="407"/>
                    </a:cubicBezTo>
                    <a:lnTo>
                      <a:pt x="2012" y="404"/>
                    </a:lnTo>
                    <a:close/>
                    <a:moveTo>
                      <a:pt x="2027" y="422"/>
                    </a:moveTo>
                    <a:cubicBezTo>
                      <a:pt x="2025" y="419"/>
                      <a:pt x="2022" y="416"/>
                      <a:pt x="2020" y="413"/>
                    </a:cubicBezTo>
                    <a:cubicBezTo>
                      <a:pt x="2015" y="416"/>
                      <a:pt x="2015" y="416"/>
                      <a:pt x="2015" y="416"/>
                    </a:cubicBezTo>
                    <a:cubicBezTo>
                      <a:pt x="2018" y="420"/>
                      <a:pt x="2020" y="423"/>
                      <a:pt x="2023" y="426"/>
                    </a:cubicBezTo>
                    <a:lnTo>
                      <a:pt x="2027" y="422"/>
                    </a:lnTo>
                    <a:close/>
                    <a:moveTo>
                      <a:pt x="2042" y="441"/>
                    </a:moveTo>
                    <a:cubicBezTo>
                      <a:pt x="2039" y="438"/>
                      <a:pt x="2037" y="435"/>
                      <a:pt x="2034" y="432"/>
                    </a:cubicBezTo>
                    <a:cubicBezTo>
                      <a:pt x="2030" y="435"/>
                      <a:pt x="2030" y="435"/>
                      <a:pt x="2030" y="435"/>
                    </a:cubicBezTo>
                    <a:cubicBezTo>
                      <a:pt x="2033" y="438"/>
                      <a:pt x="2035" y="442"/>
                      <a:pt x="2038" y="445"/>
                    </a:cubicBezTo>
                    <a:lnTo>
                      <a:pt x="2042" y="441"/>
                    </a:lnTo>
                    <a:close/>
                    <a:moveTo>
                      <a:pt x="2056" y="461"/>
                    </a:moveTo>
                    <a:cubicBezTo>
                      <a:pt x="2054" y="458"/>
                      <a:pt x="2051" y="454"/>
                      <a:pt x="2049" y="451"/>
                    </a:cubicBezTo>
                    <a:cubicBezTo>
                      <a:pt x="2045" y="454"/>
                      <a:pt x="2045" y="454"/>
                      <a:pt x="2045" y="454"/>
                    </a:cubicBezTo>
                    <a:cubicBezTo>
                      <a:pt x="2047" y="458"/>
                      <a:pt x="2050" y="461"/>
                      <a:pt x="2052" y="464"/>
                    </a:cubicBezTo>
                    <a:lnTo>
                      <a:pt x="2056" y="461"/>
                    </a:lnTo>
                    <a:close/>
                    <a:moveTo>
                      <a:pt x="2070" y="481"/>
                    </a:moveTo>
                    <a:cubicBezTo>
                      <a:pt x="2068" y="477"/>
                      <a:pt x="2066" y="474"/>
                      <a:pt x="2063" y="471"/>
                    </a:cubicBezTo>
                    <a:cubicBezTo>
                      <a:pt x="2059" y="474"/>
                      <a:pt x="2059" y="474"/>
                      <a:pt x="2059" y="474"/>
                    </a:cubicBezTo>
                    <a:cubicBezTo>
                      <a:pt x="2061" y="477"/>
                      <a:pt x="2063" y="480"/>
                      <a:pt x="2066" y="484"/>
                    </a:cubicBezTo>
                    <a:lnTo>
                      <a:pt x="2070" y="481"/>
                    </a:lnTo>
                    <a:close/>
                    <a:moveTo>
                      <a:pt x="2084" y="500"/>
                    </a:moveTo>
                    <a:cubicBezTo>
                      <a:pt x="2082" y="497"/>
                      <a:pt x="2079" y="494"/>
                      <a:pt x="2077" y="490"/>
                    </a:cubicBezTo>
                    <a:cubicBezTo>
                      <a:pt x="2073" y="493"/>
                      <a:pt x="2073" y="493"/>
                      <a:pt x="2073" y="493"/>
                    </a:cubicBezTo>
                    <a:cubicBezTo>
                      <a:pt x="2075" y="497"/>
                      <a:pt x="2077" y="500"/>
                      <a:pt x="2079" y="503"/>
                    </a:cubicBezTo>
                    <a:lnTo>
                      <a:pt x="2084" y="500"/>
                    </a:lnTo>
                    <a:close/>
                    <a:moveTo>
                      <a:pt x="2097" y="521"/>
                    </a:moveTo>
                    <a:cubicBezTo>
                      <a:pt x="2095" y="517"/>
                      <a:pt x="2093" y="514"/>
                      <a:pt x="2090" y="511"/>
                    </a:cubicBezTo>
                    <a:cubicBezTo>
                      <a:pt x="2086" y="513"/>
                      <a:pt x="2086" y="513"/>
                      <a:pt x="2086" y="513"/>
                    </a:cubicBezTo>
                    <a:cubicBezTo>
                      <a:pt x="2088" y="517"/>
                      <a:pt x="2090" y="520"/>
                      <a:pt x="2092" y="524"/>
                    </a:cubicBezTo>
                    <a:lnTo>
                      <a:pt x="2097" y="521"/>
                    </a:lnTo>
                    <a:close/>
                    <a:moveTo>
                      <a:pt x="2110" y="541"/>
                    </a:moveTo>
                    <a:cubicBezTo>
                      <a:pt x="2108" y="538"/>
                      <a:pt x="2105" y="534"/>
                      <a:pt x="2103" y="531"/>
                    </a:cubicBezTo>
                    <a:cubicBezTo>
                      <a:pt x="2099" y="534"/>
                      <a:pt x="2099" y="534"/>
                      <a:pt x="2099" y="534"/>
                    </a:cubicBezTo>
                    <a:cubicBezTo>
                      <a:pt x="2101" y="537"/>
                      <a:pt x="2103" y="541"/>
                      <a:pt x="2105" y="544"/>
                    </a:cubicBezTo>
                    <a:lnTo>
                      <a:pt x="2110" y="541"/>
                    </a:lnTo>
                    <a:close/>
                    <a:moveTo>
                      <a:pt x="2122" y="562"/>
                    </a:moveTo>
                    <a:cubicBezTo>
                      <a:pt x="2120" y="558"/>
                      <a:pt x="2118" y="555"/>
                      <a:pt x="2116" y="552"/>
                    </a:cubicBezTo>
                    <a:cubicBezTo>
                      <a:pt x="2111" y="554"/>
                      <a:pt x="2111" y="554"/>
                      <a:pt x="2111" y="554"/>
                    </a:cubicBezTo>
                    <a:cubicBezTo>
                      <a:pt x="2113" y="558"/>
                      <a:pt x="2115" y="561"/>
                      <a:pt x="2117" y="565"/>
                    </a:cubicBezTo>
                    <a:lnTo>
                      <a:pt x="2122" y="562"/>
                    </a:lnTo>
                    <a:close/>
                    <a:moveTo>
                      <a:pt x="2134" y="583"/>
                    </a:moveTo>
                    <a:cubicBezTo>
                      <a:pt x="2132" y="579"/>
                      <a:pt x="2130" y="576"/>
                      <a:pt x="2128" y="572"/>
                    </a:cubicBezTo>
                    <a:cubicBezTo>
                      <a:pt x="2123" y="575"/>
                      <a:pt x="2123" y="575"/>
                      <a:pt x="2123" y="575"/>
                    </a:cubicBezTo>
                    <a:cubicBezTo>
                      <a:pt x="2125" y="579"/>
                      <a:pt x="2127" y="582"/>
                      <a:pt x="2129" y="586"/>
                    </a:cubicBezTo>
                    <a:lnTo>
                      <a:pt x="2134" y="583"/>
                    </a:lnTo>
                    <a:close/>
                    <a:moveTo>
                      <a:pt x="2145" y="604"/>
                    </a:moveTo>
                    <a:cubicBezTo>
                      <a:pt x="2143" y="601"/>
                      <a:pt x="2142" y="597"/>
                      <a:pt x="2140" y="594"/>
                    </a:cubicBezTo>
                    <a:cubicBezTo>
                      <a:pt x="2135" y="596"/>
                      <a:pt x="2135" y="596"/>
                      <a:pt x="2135" y="596"/>
                    </a:cubicBezTo>
                    <a:cubicBezTo>
                      <a:pt x="2137" y="600"/>
                      <a:pt x="2139" y="603"/>
                      <a:pt x="2141" y="607"/>
                    </a:cubicBezTo>
                    <a:lnTo>
                      <a:pt x="2145" y="604"/>
                    </a:lnTo>
                    <a:close/>
                    <a:moveTo>
                      <a:pt x="2156" y="626"/>
                    </a:moveTo>
                    <a:cubicBezTo>
                      <a:pt x="2155" y="622"/>
                      <a:pt x="2153" y="618"/>
                      <a:pt x="2151" y="615"/>
                    </a:cubicBezTo>
                    <a:cubicBezTo>
                      <a:pt x="2146" y="617"/>
                      <a:pt x="2146" y="617"/>
                      <a:pt x="2146" y="617"/>
                    </a:cubicBezTo>
                    <a:cubicBezTo>
                      <a:pt x="2148" y="621"/>
                      <a:pt x="2150" y="624"/>
                      <a:pt x="2152" y="628"/>
                    </a:cubicBezTo>
                    <a:lnTo>
                      <a:pt x="2156" y="626"/>
                    </a:lnTo>
                    <a:close/>
                    <a:moveTo>
                      <a:pt x="2167" y="647"/>
                    </a:moveTo>
                    <a:cubicBezTo>
                      <a:pt x="2165" y="644"/>
                      <a:pt x="2164" y="640"/>
                      <a:pt x="2162" y="636"/>
                    </a:cubicBezTo>
                    <a:cubicBezTo>
                      <a:pt x="2157" y="639"/>
                      <a:pt x="2157" y="639"/>
                      <a:pt x="2157" y="639"/>
                    </a:cubicBezTo>
                    <a:cubicBezTo>
                      <a:pt x="2159" y="642"/>
                      <a:pt x="2160" y="646"/>
                      <a:pt x="2162" y="650"/>
                    </a:cubicBezTo>
                    <a:lnTo>
                      <a:pt x="2167" y="647"/>
                    </a:lnTo>
                    <a:close/>
                    <a:moveTo>
                      <a:pt x="2177" y="669"/>
                    </a:moveTo>
                    <a:cubicBezTo>
                      <a:pt x="2175" y="665"/>
                      <a:pt x="2174" y="662"/>
                      <a:pt x="2172" y="658"/>
                    </a:cubicBezTo>
                    <a:cubicBezTo>
                      <a:pt x="2167" y="660"/>
                      <a:pt x="2167" y="660"/>
                      <a:pt x="2167" y="660"/>
                    </a:cubicBezTo>
                    <a:cubicBezTo>
                      <a:pt x="2169" y="664"/>
                      <a:pt x="2171" y="668"/>
                      <a:pt x="2172" y="671"/>
                    </a:cubicBezTo>
                    <a:cubicBezTo>
                      <a:pt x="2177" y="669"/>
                      <a:pt x="2177" y="669"/>
                      <a:pt x="2177" y="669"/>
                    </a:cubicBezTo>
                    <a:close/>
                    <a:moveTo>
                      <a:pt x="2187" y="691"/>
                    </a:moveTo>
                    <a:cubicBezTo>
                      <a:pt x="2185" y="687"/>
                      <a:pt x="2184" y="684"/>
                      <a:pt x="2182" y="680"/>
                    </a:cubicBezTo>
                    <a:cubicBezTo>
                      <a:pt x="2177" y="682"/>
                      <a:pt x="2177" y="682"/>
                      <a:pt x="2177" y="682"/>
                    </a:cubicBezTo>
                    <a:cubicBezTo>
                      <a:pt x="2179" y="686"/>
                      <a:pt x="2180" y="689"/>
                      <a:pt x="2182" y="693"/>
                    </a:cubicBezTo>
                    <a:cubicBezTo>
                      <a:pt x="2187" y="691"/>
                      <a:pt x="2187" y="691"/>
                      <a:pt x="2187" y="691"/>
                    </a:cubicBezTo>
                    <a:close/>
                    <a:moveTo>
                      <a:pt x="2196" y="713"/>
                    </a:moveTo>
                    <a:cubicBezTo>
                      <a:pt x="2195" y="709"/>
                      <a:pt x="2193" y="706"/>
                      <a:pt x="2192" y="702"/>
                    </a:cubicBezTo>
                    <a:cubicBezTo>
                      <a:pt x="2187" y="704"/>
                      <a:pt x="2187" y="704"/>
                      <a:pt x="2187" y="704"/>
                    </a:cubicBezTo>
                    <a:cubicBezTo>
                      <a:pt x="2188" y="708"/>
                      <a:pt x="2190" y="712"/>
                      <a:pt x="2191" y="715"/>
                    </a:cubicBezTo>
                    <a:lnTo>
                      <a:pt x="2196" y="713"/>
                    </a:lnTo>
                    <a:close/>
                    <a:moveTo>
                      <a:pt x="2205" y="736"/>
                    </a:moveTo>
                    <a:cubicBezTo>
                      <a:pt x="2204" y="732"/>
                      <a:pt x="2202" y="728"/>
                      <a:pt x="2201" y="724"/>
                    </a:cubicBezTo>
                    <a:cubicBezTo>
                      <a:pt x="2196" y="726"/>
                      <a:pt x="2196" y="726"/>
                      <a:pt x="2196" y="726"/>
                    </a:cubicBezTo>
                    <a:cubicBezTo>
                      <a:pt x="2197" y="730"/>
                      <a:pt x="2199" y="734"/>
                      <a:pt x="2200" y="737"/>
                    </a:cubicBezTo>
                    <a:lnTo>
                      <a:pt x="2205" y="736"/>
                    </a:lnTo>
                    <a:close/>
                    <a:moveTo>
                      <a:pt x="2213" y="758"/>
                    </a:moveTo>
                    <a:cubicBezTo>
                      <a:pt x="2212" y="754"/>
                      <a:pt x="2211" y="751"/>
                      <a:pt x="2209" y="747"/>
                    </a:cubicBezTo>
                    <a:cubicBezTo>
                      <a:pt x="2204" y="749"/>
                      <a:pt x="2204" y="749"/>
                      <a:pt x="2204" y="749"/>
                    </a:cubicBezTo>
                    <a:cubicBezTo>
                      <a:pt x="2206" y="752"/>
                      <a:pt x="2207" y="756"/>
                      <a:pt x="2208" y="760"/>
                    </a:cubicBezTo>
                    <a:lnTo>
                      <a:pt x="2213" y="758"/>
                    </a:lnTo>
                    <a:close/>
                    <a:moveTo>
                      <a:pt x="2221" y="781"/>
                    </a:moveTo>
                    <a:cubicBezTo>
                      <a:pt x="2220" y="777"/>
                      <a:pt x="2219" y="773"/>
                      <a:pt x="2217" y="769"/>
                    </a:cubicBezTo>
                    <a:cubicBezTo>
                      <a:pt x="2212" y="771"/>
                      <a:pt x="2212" y="771"/>
                      <a:pt x="2212" y="771"/>
                    </a:cubicBezTo>
                    <a:cubicBezTo>
                      <a:pt x="2214" y="775"/>
                      <a:pt x="2215" y="779"/>
                      <a:pt x="2216" y="783"/>
                    </a:cubicBezTo>
                    <a:lnTo>
                      <a:pt x="2221" y="781"/>
                    </a:lnTo>
                    <a:close/>
                    <a:moveTo>
                      <a:pt x="2229" y="804"/>
                    </a:moveTo>
                    <a:cubicBezTo>
                      <a:pt x="2228" y="800"/>
                      <a:pt x="2226" y="796"/>
                      <a:pt x="2225" y="792"/>
                    </a:cubicBezTo>
                    <a:cubicBezTo>
                      <a:pt x="2220" y="794"/>
                      <a:pt x="2220" y="794"/>
                      <a:pt x="2220" y="794"/>
                    </a:cubicBezTo>
                    <a:cubicBezTo>
                      <a:pt x="2221" y="798"/>
                      <a:pt x="2223" y="801"/>
                      <a:pt x="2224" y="805"/>
                    </a:cubicBezTo>
                    <a:lnTo>
                      <a:pt x="2229" y="804"/>
                    </a:lnTo>
                    <a:close/>
                    <a:moveTo>
                      <a:pt x="2236" y="827"/>
                    </a:moveTo>
                    <a:cubicBezTo>
                      <a:pt x="2235" y="823"/>
                      <a:pt x="2234" y="819"/>
                      <a:pt x="2233" y="815"/>
                    </a:cubicBezTo>
                    <a:cubicBezTo>
                      <a:pt x="2227" y="817"/>
                      <a:pt x="2227" y="817"/>
                      <a:pt x="2227" y="817"/>
                    </a:cubicBezTo>
                    <a:cubicBezTo>
                      <a:pt x="2229" y="820"/>
                      <a:pt x="2230" y="824"/>
                      <a:pt x="2231" y="828"/>
                    </a:cubicBezTo>
                    <a:lnTo>
                      <a:pt x="2236" y="827"/>
                    </a:lnTo>
                    <a:close/>
                    <a:moveTo>
                      <a:pt x="2243" y="850"/>
                    </a:moveTo>
                    <a:cubicBezTo>
                      <a:pt x="2242" y="846"/>
                      <a:pt x="2241" y="842"/>
                      <a:pt x="2239" y="838"/>
                    </a:cubicBezTo>
                    <a:cubicBezTo>
                      <a:pt x="2234" y="840"/>
                      <a:pt x="2234" y="840"/>
                      <a:pt x="2234" y="840"/>
                    </a:cubicBezTo>
                    <a:cubicBezTo>
                      <a:pt x="2235" y="843"/>
                      <a:pt x="2237" y="847"/>
                      <a:pt x="2238" y="851"/>
                    </a:cubicBezTo>
                    <a:lnTo>
                      <a:pt x="2243" y="850"/>
                    </a:lnTo>
                    <a:close/>
                    <a:moveTo>
                      <a:pt x="2249" y="873"/>
                    </a:moveTo>
                    <a:cubicBezTo>
                      <a:pt x="2248" y="869"/>
                      <a:pt x="2247" y="865"/>
                      <a:pt x="2246" y="861"/>
                    </a:cubicBezTo>
                    <a:cubicBezTo>
                      <a:pt x="2241" y="863"/>
                      <a:pt x="2241" y="863"/>
                      <a:pt x="2241" y="863"/>
                    </a:cubicBezTo>
                    <a:cubicBezTo>
                      <a:pt x="2242" y="867"/>
                      <a:pt x="2243" y="870"/>
                      <a:pt x="2244" y="874"/>
                    </a:cubicBezTo>
                    <a:lnTo>
                      <a:pt x="2249" y="873"/>
                    </a:lnTo>
                    <a:close/>
                    <a:moveTo>
                      <a:pt x="2255" y="896"/>
                    </a:moveTo>
                    <a:cubicBezTo>
                      <a:pt x="2254" y="892"/>
                      <a:pt x="2253" y="888"/>
                      <a:pt x="2252" y="885"/>
                    </a:cubicBezTo>
                    <a:cubicBezTo>
                      <a:pt x="2247" y="886"/>
                      <a:pt x="2247" y="886"/>
                      <a:pt x="2247" y="886"/>
                    </a:cubicBezTo>
                    <a:cubicBezTo>
                      <a:pt x="2248" y="890"/>
                      <a:pt x="2249" y="894"/>
                      <a:pt x="2250" y="898"/>
                    </a:cubicBezTo>
                    <a:cubicBezTo>
                      <a:pt x="2255" y="896"/>
                      <a:pt x="2255" y="896"/>
                      <a:pt x="2255" y="896"/>
                    </a:cubicBezTo>
                    <a:close/>
                    <a:moveTo>
                      <a:pt x="2260" y="920"/>
                    </a:moveTo>
                    <a:cubicBezTo>
                      <a:pt x="2259" y="916"/>
                      <a:pt x="2258" y="912"/>
                      <a:pt x="2258" y="908"/>
                    </a:cubicBezTo>
                    <a:cubicBezTo>
                      <a:pt x="2252" y="909"/>
                      <a:pt x="2252" y="909"/>
                      <a:pt x="2252" y="909"/>
                    </a:cubicBezTo>
                    <a:cubicBezTo>
                      <a:pt x="2253" y="913"/>
                      <a:pt x="2254" y="917"/>
                      <a:pt x="2255" y="921"/>
                    </a:cubicBezTo>
                    <a:lnTo>
                      <a:pt x="2260" y="920"/>
                    </a:lnTo>
                    <a:close/>
                    <a:moveTo>
                      <a:pt x="2265" y="943"/>
                    </a:moveTo>
                    <a:cubicBezTo>
                      <a:pt x="2264" y="939"/>
                      <a:pt x="2263" y="935"/>
                      <a:pt x="2263" y="931"/>
                    </a:cubicBezTo>
                    <a:cubicBezTo>
                      <a:pt x="2257" y="933"/>
                      <a:pt x="2257" y="933"/>
                      <a:pt x="2257" y="933"/>
                    </a:cubicBezTo>
                    <a:cubicBezTo>
                      <a:pt x="2258" y="936"/>
                      <a:pt x="2259" y="940"/>
                      <a:pt x="2260" y="944"/>
                    </a:cubicBezTo>
                    <a:lnTo>
                      <a:pt x="2265" y="943"/>
                    </a:lnTo>
                    <a:close/>
                    <a:moveTo>
                      <a:pt x="2270" y="967"/>
                    </a:moveTo>
                    <a:cubicBezTo>
                      <a:pt x="2269" y="963"/>
                      <a:pt x="2268" y="959"/>
                      <a:pt x="2267" y="955"/>
                    </a:cubicBezTo>
                    <a:cubicBezTo>
                      <a:pt x="2262" y="956"/>
                      <a:pt x="2262" y="956"/>
                      <a:pt x="2262" y="956"/>
                    </a:cubicBezTo>
                    <a:cubicBezTo>
                      <a:pt x="2263" y="960"/>
                      <a:pt x="2264" y="964"/>
                      <a:pt x="2264" y="968"/>
                    </a:cubicBezTo>
                    <a:lnTo>
                      <a:pt x="2270" y="967"/>
                    </a:lnTo>
                    <a:close/>
                    <a:moveTo>
                      <a:pt x="2274" y="991"/>
                    </a:moveTo>
                    <a:cubicBezTo>
                      <a:pt x="2273" y="987"/>
                      <a:pt x="2272" y="983"/>
                      <a:pt x="2272" y="979"/>
                    </a:cubicBezTo>
                    <a:cubicBezTo>
                      <a:pt x="2266" y="980"/>
                      <a:pt x="2266" y="980"/>
                      <a:pt x="2266" y="980"/>
                    </a:cubicBezTo>
                    <a:cubicBezTo>
                      <a:pt x="2267" y="984"/>
                      <a:pt x="2268" y="987"/>
                      <a:pt x="2268" y="991"/>
                    </a:cubicBezTo>
                    <a:lnTo>
                      <a:pt x="2274" y="991"/>
                    </a:lnTo>
                    <a:close/>
                    <a:moveTo>
                      <a:pt x="2277" y="1014"/>
                    </a:moveTo>
                    <a:cubicBezTo>
                      <a:pt x="2277" y="1010"/>
                      <a:pt x="2276" y="1006"/>
                      <a:pt x="2275" y="1002"/>
                    </a:cubicBezTo>
                    <a:cubicBezTo>
                      <a:pt x="2270" y="1003"/>
                      <a:pt x="2270" y="1003"/>
                      <a:pt x="2270" y="1003"/>
                    </a:cubicBezTo>
                    <a:cubicBezTo>
                      <a:pt x="2271" y="1007"/>
                      <a:pt x="2271" y="1011"/>
                      <a:pt x="2272" y="1015"/>
                    </a:cubicBezTo>
                    <a:lnTo>
                      <a:pt x="2277" y="1014"/>
                    </a:lnTo>
                    <a:close/>
                    <a:moveTo>
                      <a:pt x="2280" y="1038"/>
                    </a:moveTo>
                    <a:cubicBezTo>
                      <a:pt x="2280" y="1034"/>
                      <a:pt x="2279" y="1030"/>
                      <a:pt x="2279" y="1026"/>
                    </a:cubicBezTo>
                    <a:cubicBezTo>
                      <a:pt x="2274" y="1027"/>
                      <a:pt x="2274" y="1027"/>
                      <a:pt x="2274" y="1027"/>
                    </a:cubicBezTo>
                    <a:cubicBezTo>
                      <a:pt x="2274" y="1031"/>
                      <a:pt x="2275" y="1035"/>
                      <a:pt x="2275" y="1039"/>
                    </a:cubicBezTo>
                    <a:lnTo>
                      <a:pt x="2280" y="1038"/>
                    </a:lnTo>
                    <a:close/>
                    <a:moveTo>
                      <a:pt x="2283" y="1062"/>
                    </a:moveTo>
                    <a:cubicBezTo>
                      <a:pt x="2283" y="1058"/>
                      <a:pt x="2282" y="1054"/>
                      <a:pt x="2282" y="1050"/>
                    </a:cubicBezTo>
                    <a:cubicBezTo>
                      <a:pt x="2277" y="1051"/>
                      <a:pt x="2277" y="1051"/>
                      <a:pt x="2277" y="1051"/>
                    </a:cubicBezTo>
                    <a:cubicBezTo>
                      <a:pt x="2277" y="1055"/>
                      <a:pt x="2277" y="1059"/>
                      <a:pt x="2278" y="1063"/>
                    </a:cubicBezTo>
                    <a:lnTo>
                      <a:pt x="2283" y="1062"/>
                    </a:lnTo>
                    <a:close/>
                    <a:moveTo>
                      <a:pt x="2286" y="1086"/>
                    </a:moveTo>
                    <a:cubicBezTo>
                      <a:pt x="2285" y="1082"/>
                      <a:pt x="2285" y="1078"/>
                      <a:pt x="2284" y="1074"/>
                    </a:cubicBezTo>
                    <a:cubicBezTo>
                      <a:pt x="2279" y="1075"/>
                      <a:pt x="2279" y="1075"/>
                      <a:pt x="2279" y="1075"/>
                    </a:cubicBezTo>
                    <a:cubicBezTo>
                      <a:pt x="2279" y="1079"/>
                      <a:pt x="2280" y="1083"/>
                      <a:pt x="2280" y="1086"/>
                    </a:cubicBezTo>
                    <a:lnTo>
                      <a:pt x="2286" y="1086"/>
                    </a:lnTo>
                    <a:close/>
                    <a:moveTo>
                      <a:pt x="2287" y="1110"/>
                    </a:moveTo>
                    <a:cubicBezTo>
                      <a:pt x="2287" y="1106"/>
                      <a:pt x="2287" y="1102"/>
                      <a:pt x="2287" y="1098"/>
                    </a:cubicBezTo>
                    <a:cubicBezTo>
                      <a:pt x="2281" y="1098"/>
                      <a:pt x="2281" y="1098"/>
                      <a:pt x="2281" y="1098"/>
                    </a:cubicBezTo>
                    <a:cubicBezTo>
                      <a:pt x="2281" y="1102"/>
                      <a:pt x="2282" y="1106"/>
                      <a:pt x="2282" y="1110"/>
                    </a:cubicBezTo>
                    <a:lnTo>
                      <a:pt x="2287" y="1110"/>
                    </a:lnTo>
                    <a:close/>
                    <a:moveTo>
                      <a:pt x="2289" y="1134"/>
                    </a:moveTo>
                    <a:cubicBezTo>
                      <a:pt x="2289" y="1130"/>
                      <a:pt x="2288" y="1126"/>
                      <a:pt x="2288" y="1122"/>
                    </a:cubicBezTo>
                    <a:cubicBezTo>
                      <a:pt x="2283" y="1122"/>
                      <a:pt x="2283" y="1122"/>
                      <a:pt x="2283" y="1122"/>
                    </a:cubicBezTo>
                    <a:cubicBezTo>
                      <a:pt x="2283" y="1126"/>
                      <a:pt x="2283" y="1130"/>
                      <a:pt x="2284" y="1134"/>
                    </a:cubicBezTo>
                    <a:lnTo>
                      <a:pt x="2289" y="1134"/>
                    </a:lnTo>
                    <a:close/>
                    <a:moveTo>
                      <a:pt x="2290" y="1158"/>
                    </a:moveTo>
                    <a:cubicBezTo>
                      <a:pt x="2290" y="1154"/>
                      <a:pt x="2290" y="1150"/>
                      <a:pt x="2289" y="1146"/>
                    </a:cubicBezTo>
                    <a:cubicBezTo>
                      <a:pt x="2284" y="1146"/>
                      <a:pt x="2284" y="1146"/>
                      <a:pt x="2284" y="1146"/>
                    </a:cubicBezTo>
                    <a:cubicBezTo>
                      <a:pt x="2284" y="1150"/>
                      <a:pt x="2284" y="1154"/>
                      <a:pt x="2285" y="1158"/>
                    </a:cubicBezTo>
                    <a:lnTo>
                      <a:pt x="2290" y="1158"/>
                    </a:lnTo>
                    <a:close/>
                    <a:moveTo>
                      <a:pt x="2291" y="1182"/>
                    </a:moveTo>
                    <a:cubicBezTo>
                      <a:pt x="2290" y="1178"/>
                      <a:pt x="2290" y="1174"/>
                      <a:pt x="2290" y="1170"/>
                    </a:cubicBezTo>
                    <a:cubicBezTo>
                      <a:pt x="2285" y="1170"/>
                      <a:pt x="2285" y="1170"/>
                      <a:pt x="2285" y="1170"/>
                    </a:cubicBezTo>
                    <a:cubicBezTo>
                      <a:pt x="2285" y="1174"/>
                      <a:pt x="2285" y="1178"/>
                      <a:pt x="2285" y="1182"/>
                    </a:cubicBezTo>
                    <a:lnTo>
                      <a:pt x="2291" y="1182"/>
                    </a:lnTo>
                    <a:close/>
                    <a:moveTo>
                      <a:pt x="2291" y="1206"/>
                    </a:moveTo>
                    <a:cubicBezTo>
                      <a:pt x="2291" y="1202"/>
                      <a:pt x="2291" y="1198"/>
                      <a:pt x="2291" y="1194"/>
                    </a:cubicBezTo>
                    <a:cubicBezTo>
                      <a:pt x="2285" y="1194"/>
                      <a:pt x="2285" y="1194"/>
                      <a:pt x="2285" y="1194"/>
                    </a:cubicBezTo>
                    <a:cubicBezTo>
                      <a:pt x="2285" y="1198"/>
                      <a:pt x="2285" y="1202"/>
                      <a:pt x="2285" y="1206"/>
                    </a:cubicBezTo>
                    <a:lnTo>
                      <a:pt x="2291" y="120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rgbClr val="494949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Oval 46"/>
              <p:cNvSpPr>
                <a:spLocks noChangeArrowheads="1"/>
              </p:cNvSpPr>
              <p:nvPr/>
            </p:nvSpPr>
            <p:spPr bwMode="auto">
              <a:xfrm>
                <a:off x="8412975" y="1862916"/>
                <a:ext cx="1045389" cy="1045389"/>
              </a:xfrm>
              <a:prstGeom prst="ellipse">
                <a:avLst/>
              </a:prstGeom>
              <a:solidFill>
                <a:srgbClr val="189082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47"/>
              <p:cNvSpPr>
                <a:spLocks noEditPoints="1"/>
              </p:cNvSpPr>
              <p:nvPr/>
            </p:nvSpPr>
            <p:spPr bwMode="auto">
              <a:xfrm>
                <a:off x="8394689" y="1844629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0 w 600"/>
                  <a:gd name="T13" fmla="*/ 300 h 600"/>
                  <a:gd name="T14" fmla="*/ 300 w 600"/>
                  <a:gd name="T15" fmla="*/ 600 h 600"/>
                  <a:gd name="T16" fmla="*/ 600 w 600"/>
                  <a:gd name="T17" fmla="*/ 300 h 600"/>
                  <a:gd name="T18" fmla="*/ 300 w 600"/>
                  <a:gd name="T19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5" y="20"/>
                      <a:pt x="580" y="145"/>
                      <a:pt x="580" y="300"/>
                    </a:cubicBezTo>
                    <a:cubicBezTo>
                      <a:pt x="580" y="455"/>
                      <a:pt x="455" y="580"/>
                      <a:pt x="300" y="580"/>
                    </a:cubicBezTo>
                    <a:cubicBezTo>
                      <a:pt x="145" y="580"/>
                      <a:pt x="20" y="455"/>
                      <a:pt x="20" y="300"/>
                    </a:cubicBezTo>
                    <a:cubicBezTo>
                      <a:pt x="20" y="145"/>
                      <a:pt x="145" y="20"/>
                      <a:pt x="300" y="20"/>
                    </a:cubicBezTo>
                    <a:moveTo>
                      <a:pt x="300" y="0"/>
                    </a:moveTo>
                    <a:cubicBezTo>
                      <a:pt x="135" y="0"/>
                      <a:pt x="0" y="135"/>
                      <a:pt x="0" y="300"/>
                    </a:cubicBezTo>
                    <a:cubicBezTo>
                      <a:pt x="0" y="465"/>
                      <a:pt x="135" y="600"/>
                      <a:pt x="300" y="600"/>
                    </a:cubicBezTo>
                    <a:cubicBezTo>
                      <a:pt x="465" y="600"/>
                      <a:pt x="600" y="465"/>
                      <a:pt x="600" y="300"/>
                    </a:cubicBezTo>
                    <a:cubicBezTo>
                      <a:pt x="600" y="135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48"/>
              <p:cNvSpPr/>
              <p:nvPr/>
            </p:nvSpPr>
            <p:spPr bwMode="auto">
              <a:xfrm>
                <a:off x="9670947" y="2387134"/>
                <a:ext cx="1145966" cy="1045389"/>
              </a:xfrm>
              <a:custGeom>
                <a:avLst/>
                <a:gdLst>
                  <a:gd name="T0" fmla="*/ 318 w 636"/>
                  <a:gd name="T1" fmla="*/ 580 h 580"/>
                  <a:gd name="T2" fmla="*/ 113 w 636"/>
                  <a:gd name="T3" fmla="*/ 496 h 580"/>
                  <a:gd name="T4" fmla="*/ 113 w 636"/>
                  <a:gd name="T5" fmla="*/ 85 h 580"/>
                  <a:gd name="T6" fmla="*/ 318 w 636"/>
                  <a:gd name="T7" fmla="*/ 0 h 580"/>
                  <a:gd name="T8" fmla="*/ 523 w 636"/>
                  <a:gd name="T9" fmla="*/ 85 h 580"/>
                  <a:gd name="T10" fmla="*/ 523 w 636"/>
                  <a:gd name="T11" fmla="*/ 496 h 580"/>
                  <a:gd name="T12" fmla="*/ 318 w 636"/>
                  <a:gd name="T13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" h="580">
                    <a:moveTo>
                      <a:pt x="318" y="580"/>
                    </a:moveTo>
                    <a:cubicBezTo>
                      <a:pt x="240" y="580"/>
                      <a:pt x="168" y="550"/>
                      <a:pt x="113" y="496"/>
                    </a:cubicBezTo>
                    <a:cubicBezTo>
                      <a:pt x="0" y="382"/>
                      <a:pt x="0" y="198"/>
                      <a:pt x="113" y="85"/>
                    </a:cubicBezTo>
                    <a:cubicBezTo>
                      <a:pt x="168" y="31"/>
                      <a:pt x="240" y="0"/>
                      <a:pt x="318" y="0"/>
                    </a:cubicBezTo>
                    <a:cubicBezTo>
                      <a:pt x="395" y="0"/>
                      <a:pt x="468" y="31"/>
                      <a:pt x="523" y="85"/>
                    </a:cubicBezTo>
                    <a:cubicBezTo>
                      <a:pt x="636" y="198"/>
                      <a:pt x="636" y="382"/>
                      <a:pt x="523" y="496"/>
                    </a:cubicBezTo>
                    <a:cubicBezTo>
                      <a:pt x="468" y="550"/>
                      <a:pt x="395" y="580"/>
                      <a:pt x="318" y="580"/>
                    </a:cubicBezTo>
                    <a:close/>
                  </a:path>
                </a:pathLst>
              </a:custGeom>
              <a:solidFill>
                <a:srgbClr val="E01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49"/>
              <p:cNvSpPr>
                <a:spLocks noEditPoints="1"/>
              </p:cNvSpPr>
              <p:nvPr/>
            </p:nvSpPr>
            <p:spPr bwMode="auto">
              <a:xfrm>
                <a:off x="9651136" y="2369609"/>
                <a:ext cx="1185587" cy="1081200"/>
              </a:xfrm>
              <a:custGeom>
                <a:avLst/>
                <a:gdLst>
                  <a:gd name="T0" fmla="*/ 329 w 658"/>
                  <a:gd name="T1" fmla="*/ 20 h 600"/>
                  <a:gd name="T2" fmla="*/ 527 w 658"/>
                  <a:gd name="T3" fmla="*/ 102 h 600"/>
                  <a:gd name="T4" fmla="*/ 527 w 658"/>
                  <a:gd name="T5" fmla="*/ 498 h 600"/>
                  <a:gd name="T6" fmla="*/ 329 w 658"/>
                  <a:gd name="T7" fmla="*/ 580 h 600"/>
                  <a:gd name="T8" fmla="*/ 131 w 658"/>
                  <a:gd name="T9" fmla="*/ 498 h 600"/>
                  <a:gd name="T10" fmla="*/ 131 w 658"/>
                  <a:gd name="T11" fmla="*/ 102 h 600"/>
                  <a:gd name="T12" fmla="*/ 329 w 658"/>
                  <a:gd name="T13" fmla="*/ 20 h 600"/>
                  <a:gd name="T14" fmla="*/ 329 w 658"/>
                  <a:gd name="T15" fmla="*/ 0 h 600"/>
                  <a:gd name="T16" fmla="*/ 117 w 658"/>
                  <a:gd name="T17" fmla="*/ 88 h 600"/>
                  <a:gd name="T18" fmla="*/ 117 w 658"/>
                  <a:gd name="T19" fmla="*/ 513 h 600"/>
                  <a:gd name="T20" fmla="*/ 329 w 658"/>
                  <a:gd name="T21" fmla="*/ 600 h 600"/>
                  <a:gd name="T22" fmla="*/ 541 w 658"/>
                  <a:gd name="T23" fmla="*/ 513 h 600"/>
                  <a:gd name="T24" fmla="*/ 541 w 658"/>
                  <a:gd name="T25" fmla="*/ 88 h 600"/>
                  <a:gd name="T26" fmla="*/ 329 w 658"/>
                  <a:gd name="T27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8" h="600">
                    <a:moveTo>
                      <a:pt x="329" y="20"/>
                    </a:moveTo>
                    <a:cubicBezTo>
                      <a:pt x="400" y="20"/>
                      <a:pt x="472" y="48"/>
                      <a:pt x="527" y="102"/>
                    </a:cubicBezTo>
                    <a:cubicBezTo>
                      <a:pt x="636" y="212"/>
                      <a:pt x="636" y="389"/>
                      <a:pt x="527" y="498"/>
                    </a:cubicBezTo>
                    <a:cubicBezTo>
                      <a:pt x="472" y="553"/>
                      <a:pt x="400" y="580"/>
                      <a:pt x="329" y="580"/>
                    </a:cubicBezTo>
                    <a:cubicBezTo>
                      <a:pt x="257" y="580"/>
                      <a:pt x="185" y="553"/>
                      <a:pt x="131" y="498"/>
                    </a:cubicBezTo>
                    <a:cubicBezTo>
                      <a:pt x="21" y="389"/>
                      <a:pt x="21" y="212"/>
                      <a:pt x="131" y="102"/>
                    </a:cubicBezTo>
                    <a:cubicBezTo>
                      <a:pt x="185" y="48"/>
                      <a:pt x="257" y="20"/>
                      <a:pt x="329" y="20"/>
                    </a:cubicBezTo>
                    <a:moveTo>
                      <a:pt x="329" y="0"/>
                    </a:moveTo>
                    <a:cubicBezTo>
                      <a:pt x="249" y="0"/>
                      <a:pt x="173" y="32"/>
                      <a:pt x="117" y="88"/>
                    </a:cubicBezTo>
                    <a:cubicBezTo>
                      <a:pt x="0" y="205"/>
                      <a:pt x="0" y="396"/>
                      <a:pt x="117" y="513"/>
                    </a:cubicBezTo>
                    <a:cubicBezTo>
                      <a:pt x="173" y="569"/>
                      <a:pt x="249" y="600"/>
                      <a:pt x="329" y="600"/>
                    </a:cubicBezTo>
                    <a:cubicBezTo>
                      <a:pt x="409" y="600"/>
                      <a:pt x="484" y="569"/>
                      <a:pt x="541" y="513"/>
                    </a:cubicBezTo>
                    <a:cubicBezTo>
                      <a:pt x="658" y="396"/>
                      <a:pt x="658" y="205"/>
                      <a:pt x="541" y="88"/>
                    </a:cubicBezTo>
                    <a:cubicBezTo>
                      <a:pt x="484" y="32"/>
                      <a:pt x="409" y="0"/>
                      <a:pt x="32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Oval 50"/>
              <p:cNvSpPr>
                <a:spLocks noChangeArrowheads="1"/>
              </p:cNvSpPr>
              <p:nvPr/>
            </p:nvSpPr>
            <p:spPr bwMode="auto">
              <a:xfrm>
                <a:off x="10275931" y="3686251"/>
                <a:ext cx="1045389" cy="1045389"/>
              </a:xfrm>
              <a:prstGeom prst="ellipse">
                <a:avLst/>
              </a:prstGeom>
              <a:solidFill>
                <a:srgbClr val="189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51"/>
              <p:cNvSpPr>
                <a:spLocks noEditPoints="1"/>
              </p:cNvSpPr>
              <p:nvPr/>
            </p:nvSpPr>
            <p:spPr bwMode="auto">
              <a:xfrm>
                <a:off x="10258407" y="3668726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300 w 600"/>
                  <a:gd name="T13" fmla="*/ 0 h 600"/>
                  <a:gd name="T14" fmla="*/ 0 w 600"/>
                  <a:gd name="T15" fmla="*/ 300 h 600"/>
                  <a:gd name="T16" fmla="*/ 300 w 600"/>
                  <a:gd name="T17" fmla="*/ 600 h 600"/>
                  <a:gd name="T18" fmla="*/ 600 w 600"/>
                  <a:gd name="T19" fmla="*/ 300 h 600"/>
                  <a:gd name="T20" fmla="*/ 300 w 600"/>
                  <a:gd name="T2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5" y="20"/>
                      <a:pt x="580" y="145"/>
                      <a:pt x="580" y="300"/>
                    </a:cubicBezTo>
                    <a:cubicBezTo>
                      <a:pt x="580" y="455"/>
                      <a:pt x="455" y="580"/>
                      <a:pt x="300" y="580"/>
                    </a:cubicBezTo>
                    <a:cubicBezTo>
                      <a:pt x="146" y="580"/>
                      <a:pt x="20" y="455"/>
                      <a:pt x="20" y="300"/>
                    </a:cubicBezTo>
                    <a:cubicBezTo>
                      <a:pt x="20" y="145"/>
                      <a:pt x="146" y="20"/>
                      <a:pt x="300" y="20"/>
                    </a:cubicBezTo>
                    <a:moveTo>
                      <a:pt x="300" y="0"/>
                    </a:move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5"/>
                      <a:pt x="0" y="300"/>
                    </a:cubicBezTo>
                    <a:cubicBezTo>
                      <a:pt x="0" y="465"/>
                      <a:pt x="135" y="600"/>
                      <a:pt x="300" y="600"/>
                    </a:cubicBezTo>
                    <a:cubicBezTo>
                      <a:pt x="466" y="600"/>
                      <a:pt x="600" y="465"/>
                      <a:pt x="600" y="300"/>
                    </a:cubicBezTo>
                    <a:cubicBezTo>
                      <a:pt x="600" y="135"/>
                      <a:pt x="466" y="0"/>
                      <a:pt x="30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52"/>
              <p:cNvSpPr/>
              <p:nvPr/>
            </p:nvSpPr>
            <p:spPr bwMode="auto">
              <a:xfrm>
                <a:off x="7054427" y="2387134"/>
                <a:ext cx="1145966" cy="1045389"/>
              </a:xfrm>
              <a:custGeom>
                <a:avLst/>
                <a:gdLst>
                  <a:gd name="T0" fmla="*/ 318 w 636"/>
                  <a:gd name="T1" fmla="*/ 580 h 580"/>
                  <a:gd name="T2" fmla="*/ 113 w 636"/>
                  <a:gd name="T3" fmla="*/ 496 h 580"/>
                  <a:gd name="T4" fmla="*/ 113 w 636"/>
                  <a:gd name="T5" fmla="*/ 85 h 580"/>
                  <a:gd name="T6" fmla="*/ 318 w 636"/>
                  <a:gd name="T7" fmla="*/ 0 h 580"/>
                  <a:gd name="T8" fmla="*/ 523 w 636"/>
                  <a:gd name="T9" fmla="*/ 85 h 580"/>
                  <a:gd name="T10" fmla="*/ 523 w 636"/>
                  <a:gd name="T11" fmla="*/ 496 h 580"/>
                  <a:gd name="T12" fmla="*/ 318 w 636"/>
                  <a:gd name="T13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" h="580">
                    <a:moveTo>
                      <a:pt x="318" y="580"/>
                    </a:moveTo>
                    <a:cubicBezTo>
                      <a:pt x="241" y="580"/>
                      <a:pt x="168" y="550"/>
                      <a:pt x="113" y="496"/>
                    </a:cubicBezTo>
                    <a:cubicBezTo>
                      <a:pt x="0" y="382"/>
                      <a:pt x="0" y="198"/>
                      <a:pt x="113" y="85"/>
                    </a:cubicBezTo>
                    <a:cubicBezTo>
                      <a:pt x="168" y="31"/>
                      <a:pt x="241" y="0"/>
                      <a:pt x="318" y="0"/>
                    </a:cubicBezTo>
                    <a:cubicBezTo>
                      <a:pt x="396" y="0"/>
                      <a:pt x="468" y="31"/>
                      <a:pt x="523" y="85"/>
                    </a:cubicBezTo>
                    <a:cubicBezTo>
                      <a:pt x="636" y="198"/>
                      <a:pt x="636" y="382"/>
                      <a:pt x="523" y="496"/>
                    </a:cubicBezTo>
                    <a:cubicBezTo>
                      <a:pt x="468" y="550"/>
                      <a:pt x="396" y="580"/>
                      <a:pt x="318" y="580"/>
                    </a:cubicBezTo>
                    <a:close/>
                  </a:path>
                </a:pathLst>
              </a:custGeom>
              <a:solidFill>
                <a:srgbClr val="E01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53"/>
              <p:cNvSpPr>
                <a:spLocks noEditPoints="1"/>
              </p:cNvSpPr>
              <p:nvPr/>
            </p:nvSpPr>
            <p:spPr bwMode="auto">
              <a:xfrm>
                <a:off x="7034615" y="2369609"/>
                <a:ext cx="1185587" cy="1081200"/>
              </a:xfrm>
              <a:custGeom>
                <a:avLst/>
                <a:gdLst>
                  <a:gd name="T0" fmla="*/ 329 w 658"/>
                  <a:gd name="T1" fmla="*/ 20 h 600"/>
                  <a:gd name="T2" fmla="*/ 527 w 658"/>
                  <a:gd name="T3" fmla="*/ 102 h 600"/>
                  <a:gd name="T4" fmla="*/ 527 w 658"/>
                  <a:gd name="T5" fmla="*/ 498 h 600"/>
                  <a:gd name="T6" fmla="*/ 329 w 658"/>
                  <a:gd name="T7" fmla="*/ 580 h 600"/>
                  <a:gd name="T8" fmla="*/ 131 w 658"/>
                  <a:gd name="T9" fmla="*/ 498 h 600"/>
                  <a:gd name="T10" fmla="*/ 131 w 658"/>
                  <a:gd name="T11" fmla="*/ 102 h 600"/>
                  <a:gd name="T12" fmla="*/ 329 w 658"/>
                  <a:gd name="T13" fmla="*/ 20 h 600"/>
                  <a:gd name="T14" fmla="*/ 329 w 658"/>
                  <a:gd name="T15" fmla="*/ 0 h 600"/>
                  <a:gd name="T16" fmla="*/ 117 w 658"/>
                  <a:gd name="T17" fmla="*/ 88 h 600"/>
                  <a:gd name="T18" fmla="*/ 117 w 658"/>
                  <a:gd name="T19" fmla="*/ 513 h 600"/>
                  <a:gd name="T20" fmla="*/ 329 w 658"/>
                  <a:gd name="T21" fmla="*/ 600 h 600"/>
                  <a:gd name="T22" fmla="*/ 541 w 658"/>
                  <a:gd name="T23" fmla="*/ 513 h 600"/>
                  <a:gd name="T24" fmla="*/ 541 w 658"/>
                  <a:gd name="T25" fmla="*/ 88 h 600"/>
                  <a:gd name="T26" fmla="*/ 329 w 658"/>
                  <a:gd name="T27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8" h="600">
                    <a:moveTo>
                      <a:pt x="329" y="20"/>
                    </a:moveTo>
                    <a:cubicBezTo>
                      <a:pt x="401" y="20"/>
                      <a:pt x="473" y="48"/>
                      <a:pt x="527" y="102"/>
                    </a:cubicBezTo>
                    <a:cubicBezTo>
                      <a:pt x="637" y="212"/>
                      <a:pt x="637" y="389"/>
                      <a:pt x="527" y="498"/>
                    </a:cubicBezTo>
                    <a:cubicBezTo>
                      <a:pt x="473" y="553"/>
                      <a:pt x="401" y="580"/>
                      <a:pt x="329" y="580"/>
                    </a:cubicBezTo>
                    <a:cubicBezTo>
                      <a:pt x="258" y="580"/>
                      <a:pt x="186" y="553"/>
                      <a:pt x="131" y="498"/>
                    </a:cubicBezTo>
                    <a:cubicBezTo>
                      <a:pt x="22" y="389"/>
                      <a:pt x="22" y="212"/>
                      <a:pt x="131" y="102"/>
                    </a:cubicBezTo>
                    <a:cubicBezTo>
                      <a:pt x="186" y="48"/>
                      <a:pt x="258" y="20"/>
                      <a:pt x="329" y="20"/>
                    </a:cubicBezTo>
                    <a:moveTo>
                      <a:pt x="329" y="0"/>
                    </a:moveTo>
                    <a:cubicBezTo>
                      <a:pt x="249" y="0"/>
                      <a:pt x="174" y="32"/>
                      <a:pt x="117" y="88"/>
                    </a:cubicBezTo>
                    <a:cubicBezTo>
                      <a:pt x="0" y="205"/>
                      <a:pt x="0" y="396"/>
                      <a:pt x="117" y="513"/>
                    </a:cubicBezTo>
                    <a:cubicBezTo>
                      <a:pt x="174" y="569"/>
                      <a:pt x="249" y="600"/>
                      <a:pt x="329" y="600"/>
                    </a:cubicBezTo>
                    <a:cubicBezTo>
                      <a:pt x="409" y="600"/>
                      <a:pt x="485" y="569"/>
                      <a:pt x="541" y="513"/>
                    </a:cubicBezTo>
                    <a:cubicBezTo>
                      <a:pt x="658" y="396"/>
                      <a:pt x="658" y="205"/>
                      <a:pt x="541" y="88"/>
                    </a:cubicBezTo>
                    <a:cubicBezTo>
                      <a:pt x="485" y="32"/>
                      <a:pt x="409" y="0"/>
                      <a:pt x="32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Oval 54"/>
              <p:cNvSpPr>
                <a:spLocks noChangeArrowheads="1"/>
              </p:cNvSpPr>
              <p:nvPr/>
            </p:nvSpPr>
            <p:spPr bwMode="auto">
              <a:xfrm>
                <a:off x="6549257" y="3686251"/>
                <a:ext cx="1045389" cy="1045389"/>
              </a:xfrm>
              <a:prstGeom prst="ellipse">
                <a:avLst/>
              </a:prstGeom>
              <a:solidFill>
                <a:srgbClr val="189082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55"/>
              <p:cNvSpPr>
                <a:spLocks noEditPoints="1"/>
              </p:cNvSpPr>
              <p:nvPr/>
            </p:nvSpPr>
            <p:spPr bwMode="auto">
              <a:xfrm>
                <a:off x="6531732" y="3668726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300 w 600"/>
                  <a:gd name="T13" fmla="*/ 0 h 600"/>
                  <a:gd name="T14" fmla="*/ 0 w 600"/>
                  <a:gd name="T15" fmla="*/ 300 h 600"/>
                  <a:gd name="T16" fmla="*/ 300 w 600"/>
                  <a:gd name="T17" fmla="*/ 600 h 600"/>
                  <a:gd name="T18" fmla="*/ 600 w 600"/>
                  <a:gd name="T19" fmla="*/ 300 h 600"/>
                  <a:gd name="T20" fmla="*/ 300 w 600"/>
                  <a:gd name="T2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4" y="20"/>
                      <a:pt x="580" y="145"/>
                      <a:pt x="580" y="300"/>
                    </a:cubicBezTo>
                    <a:cubicBezTo>
                      <a:pt x="580" y="455"/>
                      <a:pt x="454" y="580"/>
                      <a:pt x="300" y="580"/>
                    </a:cubicBezTo>
                    <a:cubicBezTo>
                      <a:pt x="145" y="580"/>
                      <a:pt x="20" y="455"/>
                      <a:pt x="20" y="300"/>
                    </a:cubicBezTo>
                    <a:cubicBezTo>
                      <a:pt x="20" y="145"/>
                      <a:pt x="145" y="20"/>
                      <a:pt x="300" y="20"/>
                    </a:cubicBezTo>
                    <a:moveTo>
                      <a:pt x="300" y="0"/>
                    </a:moveTo>
                    <a:cubicBezTo>
                      <a:pt x="300" y="0"/>
                      <a:pt x="300" y="0"/>
                      <a:pt x="300" y="0"/>
                    </a:cubicBezTo>
                    <a:cubicBezTo>
                      <a:pt x="134" y="0"/>
                      <a:pt x="0" y="135"/>
                      <a:pt x="0" y="300"/>
                    </a:cubicBezTo>
                    <a:cubicBezTo>
                      <a:pt x="0" y="465"/>
                      <a:pt x="134" y="600"/>
                      <a:pt x="300" y="600"/>
                    </a:cubicBezTo>
                    <a:cubicBezTo>
                      <a:pt x="465" y="600"/>
                      <a:pt x="600" y="465"/>
                      <a:pt x="600" y="300"/>
                    </a:cubicBezTo>
                    <a:cubicBezTo>
                      <a:pt x="600" y="135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56"/>
              <p:cNvSpPr>
                <a:spLocks noEditPoints="1"/>
              </p:cNvSpPr>
              <p:nvPr/>
            </p:nvSpPr>
            <p:spPr bwMode="auto">
              <a:xfrm>
                <a:off x="10416891" y="3347947"/>
                <a:ext cx="605746" cy="277348"/>
              </a:xfrm>
              <a:custGeom>
                <a:avLst/>
                <a:gdLst>
                  <a:gd name="T0" fmla="*/ 795 w 795"/>
                  <a:gd name="T1" fmla="*/ 16 h 364"/>
                  <a:gd name="T2" fmla="*/ 778 w 795"/>
                  <a:gd name="T3" fmla="*/ 5 h 364"/>
                  <a:gd name="T4" fmla="*/ 733 w 795"/>
                  <a:gd name="T5" fmla="*/ 45 h 364"/>
                  <a:gd name="T6" fmla="*/ 752 w 795"/>
                  <a:gd name="T7" fmla="*/ 14 h 364"/>
                  <a:gd name="T8" fmla="*/ 733 w 795"/>
                  <a:gd name="T9" fmla="*/ 45 h 364"/>
                  <a:gd name="T10" fmla="*/ 707 w 795"/>
                  <a:gd name="T11" fmla="*/ 54 h 364"/>
                  <a:gd name="T12" fmla="*/ 674 w 795"/>
                  <a:gd name="T13" fmla="*/ 49 h 364"/>
                  <a:gd name="T14" fmla="*/ 629 w 795"/>
                  <a:gd name="T15" fmla="*/ 90 h 364"/>
                  <a:gd name="T16" fmla="*/ 648 w 795"/>
                  <a:gd name="T17" fmla="*/ 61 h 364"/>
                  <a:gd name="T18" fmla="*/ 629 w 795"/>
                  <a:gd name="T19" fmla="*/ 90 h 364"/>
                  <a:gd name="T20" fmla="*/ 603 w 795"/>
                  <a:gd name="T21" fmla="*/ 102 h 364"/>
                  <a:gd name="T22" fmla="*/ 570 w 795"/>
                  <a:gd name="T23" fmla="*/ 94 h 364"/>
                  <a:gd name="T24" fmla="*/ 527 w 795"/>
                  <a:gd name="T25" fmla="*/ 135 h 364"/>
                  <a:gd name="T26" fmla="*/ 544 w 795"/>
                  <a:gd name="T27" fmla="*/ 106 h 364"/>
                  <a:gd name="T28" fmla="*/ 527 w 795"/>
                  <a:gd name="T29" fmla="*/ 135 h 364"/>
                  <a:gd name="T30" fmla="*/ 501 w 795"/>
                  <a:gd name="T31" fmla="*/ 146 h 364"/>
                  <a:gd name="T32" fmla="*/ 466 w 795"/>
                  <a:gd name="T33" fmla="*/ 142 h 364"/>
                  <a:gd name="T34" fmla="*/ 423 w 795"/>
                  <a:gd name="T35" fmla="*/ 182 h 364"/>
                  <a:gd name="T36" fmla="*/ 440 w 795"/>
                  <a:gd name="T37" fmla="*/ 154 h 364"/>
                  <a:gd name="T38" fmla="*/ 423 w 795"/>
                  <a:gd name="T39" fmla="*/ 182 h 364"/>
                  <a:gd name="T40" fmla="*/ 397 w 795"/>
                  <a:gd name="T41" fmla="*/ 194 h 364"/>
                  <a:gd name="T42" fmla="*/ 362 w 795"/>
                  <a:gd name="T43" fmla="*/ 187 h 364"/>
                  <a:gd name="T44" fmla="*/ 319 w 795"/>
                  <a:gd name="T45" fmla="*/ 227 h 364"/>
                  <a:gd name="T46" fmla="*/ 336 w 795"/>
                  <a:gd name="T47" fmla="*/ 198 h 364"/>
                  <a:gd name="T48" fmla="*/ 319 w 795"/>
                  <a:gd name="T49" fmla="*/ 227 h 364"/>
                  <a:gd name="T50" fmla="*/ 293 w 795"/>
                  <a:gd name="T51" fmla="*/ 239 h 364"/>
                  <a:gd name="T52" fmla="*/ 260 w 795"/>
                  <a:gd name="T53" fmla="*/ 232 h 364"/>
                  <a:gd name="T54" fmla="*/ 215 w 795"/>
                  <a:gd name="T55" fmla="*/ 272 h 364"/>
                  <a:gd name="T56" fmla="*/ 234 w 795"/>
                  <a:gd name="T57" fmla="*/ 243 h 364"/>
                  <a:gd name="T58" fmla="*/ 215 w 795"/>
                  <a:gd name="T59" fmla="*/ 272 h 364"/>
                  <a:gd name="T60" fmla="*/ 189 w 795"/>
                  <a:gd name="T61" fmla="*/ 284 h 364"/>
                  <a:gd name="T62" fmla="*/ 156 w 795"/>
                  <a:gd name="T63" fmla="*/ 279 h 364"/>
                  <a:gd name="T64" fmla="*/ 111 w 795"/>
                  <a:gd name="T65" fmla="*/ 319 h 364"/>
                  <a:gd name="T66" fmla="*/ 130 w 795"/>
                  <a:gd name="T67" fmla="*/ 291 h 364"/>
                  <a:gd name="T68" fmla="*/ 111 w 795"/>
                  <a:gd name="T69" fmla="*/ 319 h 364"/>
                  <a:gd name="T70" fmla="*/ 85 w 795"/>
                  <a:gd name="T71" fmla="*/ 331 h 364"/>
                  <a:gd name="T72" fmla="*/ 52 w 795"/>
                  <a:gd name="T73" fmla="*/ 324 h 364"/>
                  <a:gd name="T74" fmla="*/ 7 w 795"/>
                  <a:gd name="T75" fmla="*/ 364 h 364"/>
                  <a:gd name="T76" fmla="*/ 26 w 795"/>
                  <a:gd name="T77" fmla="*/ 336 h 364"/>
                  <a:gd name="T78" fmla="*/ 7 w 795"/>
                  <a:gd name="T7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785" y="21"/>
                    </a:moveTo>
                    <a:lnTo>
                      <a:pt x="795" y="16"/>
                    </a:lnTo>
                    <a:lnTo>
                      <a:pt x="785" y="0"/>
                    </a:lnTo>
                    <a:lnTo>
                      <a:pt x="778" y="5"/>
                    </a:lnTo>
                    <a:lnTo>
                      <a:pt x="785" y="21"/>
                    </a:lnTo>
                    <a:close/>
                    <a:moveTo>
                      <a:pt x="733" y="45"/>
                    </a:moveTo>
                    <a:lnTo>
                      <a:pt x="759" y="33"/>
                    </a:lnTo>
                    <a:lnTo>
                      <a:pt x="752" y="14"/>
                    </a:lnTo>
                    <a:lnTo>
                      <a:pt x="726" y="26"/>
                    </a:lnTo>
                    <a:lnTo>
                      <a:pt x="733" y="45"/>
                    </a:lnTo>
                    <a:close/>
                    <a:moveTo>
                      <a:pt x="681" y="66"/>
                    </a:moveTo>
                    <a:lnTo>
                      <a:pt x="707" y="54"/>
                    </a:lnTo>
                    <a:lnTo>
                      <a:pt x="700" y="38"/>
                    </a:lnTo>
                    <a:lnTo>
                      <a:pt x="674" y="49"/>
                    </a:lnTo>
                    <a:lnTo>
                      <a:pt x="681" y="66"/>
                    </a:lnTo>
                    <a:close/>
                    <a:moveTo>
                      <a:pt x="629" y="90"/>
                    </a:moveTo>
                    <a:lnTo>
                      <a:pt x="655" y="78"/>
                    </a:lnTo>
                    <a:lnTo>
                      <a:pt x="648" y="61"/>
                    </a:lnTo>
                    <a:lnTo>
                      <a:pt x="622" y="73"/>
                    </a:lnTo>
                    <a:lnTo>
                      <a:pt x="629" y="90"/>
                    </a:lnTo>
                    <a:close/>
                    <a:moveTo>
                      <a:pt x="579" y="113"/>
                    </a:moveTo>
                    <a:lnTo>
                      <a:pt x="603" y="102"/>
                    </a:lnTo>
                    <a:lnTo>
                      <a:pt x="596" y="83"/>
                    </a:lnTo>
                    <a:lnTo>
                      <a:pt x="570" y="94"/>
                    </a:lnTo>
                    <a:lnTo>
                      <a:pt x="579" y="113"/>
                    </a:lnTo>
                    <a:close/>
                    <a:moveTo>
                      <a:pt x="527" y="135"/>
                    </a:moveTo>
                    <a:lnTo>
                      <a:pt x="553" y="123"/>
                    </a:lnTo>
                    <a:lnTo>
                      <a:pt x="544" y="106"/>
                    </a:lnTo>
                    <a:lnTo>
                      <a:pt x="518" y="118"/>
                    </a:lnTo>
                    <a:lnTo>
                      <a:pt x="527" y="135"/>
                    </a:lnTo>
                    <a:close/>
                    <a:moveTo>
                      <a:pt x="475" y="158"/>
                    </a:moveTo>
                    <a:lnTo>
                      <a:pt x="501" y="146"/>
                    </a:lnTo>
                    <a:lnTo>
                      <a:pt x="492" y="130"/>
                    </a:lnTo>
                    <a:lnTo>
                      <a:pt x="466" y="142"/>
                    </a:lnTo>
                    <a:lnTo>
                      <a:pt x="475" y="158"/>
                    </a:lnTo>
                    <a:close/>
                    <a:moveTo>
                      <a:pt x="423" y="182"/>
                    </a:moveTo>
                    <a:lnTo>
                      <a:pt x="449" y="170"/>
                    </a:lnTo>
                    <a:lnTo>
                      <a:pt x="440" y="154"/>
                    </a:lnTo>
                    <a:lnTo>
                      <a:pt x="414" y="163"/>
                    </a:lnTo>
                    <a:lnTo>
                      <a:pt x="423" y="182"/>
                    </a:lnTo>
                    <a:close/>
                    <a:moveTo>
                      <a:pt x="371" y="203"/>
                    </a:moveTo>
                    <a:lnTo>
                      <a:pt x="397" y="194"/>
                    </a:lnTo>
                    <a:lnTo>
                      <a:pt x="388" y="175"/>
                    </a:lnTo>
                    <a:lnTo>
                      <a:pt x="362" y="187"/>
                    </a:lnTo>
                    <a:lnTo>
                      <a:pt x="371" y="203"/>
                    </a:lnTo>
                    <a:close/>
                    <a:moveTo>
                      <a:pt x="319" y="227"/>
                    </a:moveTo>
                    <a:lnTo>
                      <a:pt x="345" y="215"/>
                    </a:lnTo>
                    <a:lnTo>
                      <a:pt x="336" y="198"/>
                    </a:lnTo>
                    <a:lnTo>
                      <a:pt x="312" y="210"/>
                    </a:lnTo>
                    <a:lnTo>
                      <a:pt x="319" y="227"/>
                    </a:lnTo>
                    <a:close/>
                    <a:moveTo>
                      <a:pt x="267" y="251"/>
                    </a:moveTo>
                    <a:lnTo>
                      <a:pt x="293" y="239"/>
                    </a:lnTo>
                    <a:lnTo>
                      <a:pt x="286" y="222"/>
                    </a:lnTo>
                    <a:lnTo>
                      <a:pt x="260" y="232"/>
                    </a:lnTo>
                    <a:lnTo>
                      <a:pt x="267" y="251"/>
                    </a:lnTo>
                    <a:close/>
                    <a:moveTo>
                      <a:pt x="215" y="272"/>
                    </a:moveTo>
                    <a:lnTo>
                      <a:pt x="241" y="262"/>
                    </a:lnTo>
                    <a:lnTo>
                      <a:pt x="234" y="243"/>
                    </a:lnTo>
                    <a:lnTo>
                      <a:pt x="208" y="255"/>
                    </a:lnTo>
                    <a:lnTo>
                      <a:pt x="215" y="272"/>
                    </a:lnTo>
                    <a:close/>
                    <a:moveTo>
                      <a:pt x="163" y="295"/>
                    </a:moveTo>
                    <a:lnTo>
                      <a:pt x="189" y="284"/>
                    </a:lnTo>
                    <a:lnTo>
                      <a:pt x="182" y="267"/>
                    </a:lnTo>
                    <a:lnTo>
                      <a:pt x="156" y="279"/>
                    </a:lnTo>
                    <a:lnTo>
                      <a:pt x="163" y="295"/>
                    </a:lnTo>
                    <a:close/>
                    <a:moveTo>
                      <a:pt x="111" y="319"/>
                    </a:moveTo>
                    <a:lnTo>
                      <a:pt x="137" y="307"/>
                    </a:lnTo>
                    <a:lnTo>
                      <a:pt x="130" y="291"/>
                    </a:lnTo>
                    <a:lnTo>
                      <a:pt x="104" y="303"/>
                    </a:lnTo>
                    <a:lnTo>
                      <a:pt x="111" y="319"/>
                    </a:lnTo>
                    <a:close/>
                    <a:moveTo>
                      <a:pt x="59" y="343"/>
                    </a:moveTo>
                    <a:lnTo>
                      <a:pt x="85" y="331"/>
                    </a:lnTo>
                    <a:lnTo>
                      <a:pt x="78" y="312"/>
                    </a:lnTo>
                    <a:lnTo>
                      <a:pt x="52" y="324"/>
                    </a:lnTo>
                    <a:lnTo>
                      <a:pt x="59" y="343"/>
                    </a:lnTo>
                    <a:close/>
                    <a:moveTo>
                      <a:pt x="7" y="364"/>
                    </a:moveTo>
                    <a:lnTo>
                      <a:pt x="33" y="352"/>
                    </a:lnTo>
                    <a:lnTo>
                      <a:pt x="26" y="336"/>
                    </a:lnTo>
                    <a:lnTo>
                      <a:pt x="0" y="347"/>
                    </a:lnTo>
                    <a:lnTo>
                      <a:pt x="7" y="36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57"/>
              <p:cNvSpPr/>
              <p:nvPr/>
            </p:nvSpPr>
            <p:spPr bwMode="auto">
              <a:xfrm>
                <a:off x="10389461" y="3587198"/>
                <a:ext cx="61718" cy="61718"/>
              </a:xfrm>
              <a:custGeom>
                <a:avLst/>
                <a:gdLst>
                  <a:gd name="T0" fmla="*/ 23 w 34"/>
                  <a:gd name="T1" fmla="*/ 31 h 34"/>
                  <a:gd name="T2" fmla="*/ 3 w 34"/>
                  <a:gd name="T3" fmla="*/ 23 h 34"/>
                  <a:gd name="T4" fmla="*/ 11 w 34"/>
                  <a:gd name="T5" fmla="*/ 4 h 34"/>
                  <a:gd name="T6" fmla="*/ 31 w 34"/>
                  <a:gd name="T7" fmla="*/ 11 h 34"/>
                  <a:gd name="T8" fmla="*/ 23 w 34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31"/>
                    </a:moveTo>
                    <a:cubicBezTo>
                      <a:pt x="16" y="34"/>
                      <a:pt x="7" y="31"/>
                      <a:pt x="3" y="23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7" y="4"/>
                      <a:pt x="31" y="11"/>
                    </a:cubicBezTo>
                    <a:cubicBezTo>
                      <a:pt x="34" y="19"/>
                      <a:pt x="31" y="28"/>
                      <a:pt x="23" y="3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58"/>
              <p:cNvSpPr/>
              <p:nvPr/>
            </p:nvSpPr>
            <p:spPr bwMode="auto">
              <a:xfrm>
                <a:off x="10995207" y="3325851"/>
                <a:ext cx="70099" cy="65528"/>
              </a:xfrm>
              <a:custGeom>
                <a:avLst/>
                <a:gdLst>
                  <a:gd name="T0" fmla="*/ 38 w 92"/>
                  <a:gd name="T1" fmla="*/ 86 h 86"/>
                  <a:gd name="T2" fmla="*/ 92 w 92"/>
                  <a:gd name="T3" fmla="*/ 10 h 86"/>
                  <a:gd name="T4" fmla="*/ 0 w 92"/>
                  <a:gd name="T5" fmla="*/ 0 h 86"/>
                  <a:gd name="T6" fmla="*/ 38 w 92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86">
                    <a:moveTo>
                      <a:pt x="38" y="86"/>
                    </a:moveTo>
                    <a:lnTo>
                      <a:pt x="92" y="10"/>
                    </a:lnTo>
                    <a:lnTo>
                      <a:pt x="0" y="0"/>
                    </a:lnTo>
                    <a:lnTo>
                      <a:pt x="38" y="8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9560465" y="2115120"/>
                <a:ext cx="278110" cy="605746"/>
              </a:xfrm>
              <a:custGeom>
                <a:avLst/>
                <a:gdLst>
                  <a:gd name="T0" fmla="*/ 365 w 365"/>
                  <a:gd name="T1" fmla="*/ 7 h 795"/>
                  <a:gd name="T2" fmla="*/ 343 w 365"/>
                  <a:gd name="T3" fmla="*/ 10 h 795"/>
                  <a:gd name="T4" fmla="*/ 339 w 365"/>
                  <a:gd name="T5" fmla="*/ 69 h 795"/>
                  <a:gd name="T6" fmla="*/ 332 w 365"/>
                  <a:gd name="T7" fmla="*/ 33 h 795"/>
                  <a:gd name="T8" fmla="*/ 339 w 365"/>
                  <a:gd name="T9" fmla="*/ 69 h 795"/>
                  <a:gd name="T10" fmla="*/ 327 w 365"/>
                  <a:gd name="T11" fmla="*/ 95 h 795"/>
                  <a:gd name="T12" fmla="*/ 298 w 365"/>
                  <a:gd name="T13" fmla="*/ 111 h 795"/>
                  <a:gd name="T14" fmla="*/ 291 w 365"/>
                  <a:gd name="T15" fmla="*/ 173 h 795"/>
                  <a:gd name="T16" fmla="*/ 287 w 365"/>
                  <a:gd name="T17" fmla="*/ 137 h 795"/>
                  <a:gd name="T18" fmla="*/ 291 w 365"/>
                  <a:gd name="T19" fmla="*/ 173 h 795"/>
                  <a:gd name="T20" fmla="*/ 282 w 365"/>
                  <a:gd name="T21" fmla="*/ 199 h 795"/>
                  <a:gd name="T22" fmla="*/ 251 w 365"/>
                  <a:gd name="T23" fmla="*/ 215 h 795"/>
                  <a:gd name="T24" fmla="*/ 246 w 365"/>
                  <a:gd name="T25" fmla="*/ 275 h 795"/>
                  <a:gd name="T26" fmla="*/ 242 w 365"/>
                  <a:gd name="T27" fmla="*/ 241 h 795"/>
                  <a:gd name="T28" fmla="*/ 246 w 365"/>
                  <a:gd name="T29" fmla="*/ 275 h 795"/>
                  <a:gd name="T30" fmla="*/ 235 w 365"/>
                  <a:gd name="T31" fmla="*/ 301 h 795"/>
                  <a:gd name="T32" fmla="*/ 206 w 365"/>
                  <a:gd name="T33" fmla="*/ 319 h 795"/>
                  <a:gd name="T34" fmla="*/ 202 w 365"/>
                  <a:gd name="T35" fmla="*/ 379 h 795"/>
                  <a:gd name="T36" fmla="*/ 194 w 365"/>
                  <a:gd name="T37" fmla="*/ 345 h 795"/>
                  <a:gd name="T38" fmla="*/ 202 w 365"/>
                  <a:gd name="T39" fmla="*/ 379 h 795"/>
                  <a:gd name="T40" fmla="*/ 190 w 365"/>
                  <a:gd name="T41" fmla="*/ 405 h 795"/>
                  <a:gd name="T42" fmla="*/ 161 w 365"/>
                  <a:gd name="T43" fmla="*/ 424 h 795"/>
                  <a:gd name="T44" fmla="*/ 154 w 365"/>
                  <a:gd name="T45" fmla="*/ 483 h 795"/>
                  <a:gd name="T46" fmla="*/ 149 w 365"/>
                  <a:gd name="T47" fmla="*/ 450 h 795"/>
                  <a:gd name="T48" fmla="*/ 154 w 365"/>
                  <a:gd name="T49" fmla="*/ 483 h 795"/>
                  <a:gd name="T50" fmla="*/ 142 w 365"/>
                  <a:gd name="T51" fmla="*/ 509 h 795"/>
                  <a:gd name="T52" fmla="*/ 114 w 365"/>
                  <a:gd name="T53" fmla="*/ 528 h 795"/>
                  <a:gd name="T54" fmla="*/ 109 w 365"/>
                  <a:gd name="T55" fmla="*/ 587 h 795"/>
                  <a:gd name="T56" fmla="*/ 102 w 365"/>
                  <a:gd name="T57" fmla="*/ 554 h 795"/>
                  <a:gd name="T58" fmla="*/ 109 w 365"/>
                  <a:gd name="T59" fmla="*/ 587 h 795"/>
                  <a:gd name="T60" fmla="*/ 97 w 365"/>
                  <a:gd name="T61" fmla="*/ 613 h 795"/>
                  <a:gd name="T62" fmla="*/ 69 w 365"/>
                  <a:gd name="T63" fmla="*/ 632 h 795"/>
                  <a:gd name="T64" fmla="*/ 62 w 365"/>
                  <a:gd name="T65" fmla="*/ 691 h 795"/>
                  <a:gd name="T66" fmla="*/ 57 w 365"/>
                  <a:gd name="T67" fmla="*/ 658 h 795"/>
                  <a:gd name="T68" fmla="*/ 62 w 365"/>
                  <a:gd name="T69" fmla="*/ 691 h 795"/>
                  <a:gd name="T70" fmla="*/ 50 w 365"/>
                  <a:gd name="T71" fmla="*/ 717 h 795"/>
                  <a:gd name="T72" fmla="*/ 22 w 365"/>
                  <a:gd name="T73" fmla="*/ 736 h 795"/>
                  <a:gd name="T74" fmla="*/ 17 w 365"/>
                  <a:gd name="T75" fmla="*/ 795 h 795"/>
                  <a:gd name="T76" fmla="*/ 10 w 365"/>
                  <a:gd name="T77" fmla="*/ 762 h 795"/>
                  <a:gd name="T78" fmla="*/ 17 w 365"/>
                  <a:gd name="T79" fmla="*/ 7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5" h="795">
                    <a:moveTo>
                      <a:pt x="362" y="17"/>
                    </a:moveTo>
                    <a:lnTo>
                      <a:pt x="365" y="7"/>
                    </a:lnTo>
                    <a:lnTo>
                      <a:pt x="348" y="0"/>
                    </a:lnTo>
                    <a:lnTo>
                      <a:pt x="343" y="10"/>
                    </a:lnTo>
                    <a:lnTo>
                      <a:pt x="362" y="17"/>
                    </a:lnTo>
                    <a:close/>
                    <a:moveTo>
                      <a:pt x="339" y="69"/>
                    </a:moveTo>
                    <a:lnTo>
                      <a:pt x="351" y="43"/>
                    </a:lnTo>
                    <a:lnTo>
                      <a:pt x="332" y="33"/>
                    </a:lnTo>
                    <a:lnTo>
                      <a:pt x="322" y="59"/>
                    </a:lnTo>
                    <a:lnTo>
                      <a:pt x="339" y="69"/>
                    </a:lnTo>
                    <a:close/>
                    <a:moveTo>
                      <a:pt x="315" y="121"/>
                    </a:moveTo>
                    <a:lnTo>
                      <a:pt x="327" y="95"/>
                    </a:lnTo>
                    <a:lnTo>
                      <a:pt x="310" y="85"/>
                    </a:lnTo>
                    <a:lnTo>
                      <a:pt x="298" y="111"/>
                    </a:lnTo>
                    <a:lnTo>
                      <a:pt x="315" y="121"/>
                    </a:lnTo>
                    <a:close/>
                    <a:moveTo>
                      <a:pt x="291" y="173"/>
                    </a:moveTo>
                    <a:lnTo>
                      <a:pt x="303" y="147"/>
                    </a:lnTo>
                    <a:lnTo>
                      <a:pt x="287" y="137"/>
                    </a:lnTo>
                    <a:lnTo>
                      <a:pt x="275" y="163"/>
                    </a:lnTo>
                    <a:lnTo>
                      <a:pt x="291" y="173"/>
                    </a:lnTo>
                    <a:close/>
                    <a:moveTo>
                      <a:pt x="270" y="225"/>
                    </a:moveTo>
                    <a:lnTo>
                      <a:pt x="282" y="199"/>
                    </a:lnTo>
                    <a:lnTo>
                      <a:pt x="263" y="189"/>
                    </a:lnTo>
                    <a:lnTo>
                      <a:pt x="251" y="215"/>
                    </a:lnTo>
                    <a:lnTo>
                      <a:pt x="270" y="225"/>
                    </a:lnTo>
                    <a:close/>
                    <a:moveTo>
                      <a:pt x="246" y="275"/>
                    </a:moveTo>
                    <a:lnTo>
                      <a:pt x="258" y="249"/>
                    </a:lnTo>
                    <a:lnTo>
                      <a:pt x="242" y="241"/>
                    </a:lnTo>
                    <a:lnTo>
                      <a:pt x="230" y="267"/>
                    </a:lnTo>
                    <a:lnTo>
                      <a:pt x="246" y="275"/>
                    </a:lnTo>
                    <a:close/>
                    <a:moveTo>
                      <a:pt x="223" y="327"/>
                    </a:moveTo>
                    <a:lnTo>
                      <a:pt x="235" y="301"/>
                    </a:lnTo>
                    <a:lnTo>
                      <a:pt x="218" y="293"/>
                    </a:lnTo>
                    <a:lnTo>
                      <a:pt x="206" y="319"/>
                    </a:lnTo>
                    <a:lnTo>
                      <a:pt x="223" y="327"/>
                    </a:lnTo>
                    <a:close/>
                    <a:moveTo>
                      <a:pt x="202" y="379"/>
                    </a:moveTo>
                    <a:lnTo>
                      <a:pt x="211" y="353"/>
                    </a:lnTo>
                    <a:lnTo>
                      <a:pt x="194" y="345"/>
                    </a:lnTo>
                    <a:lnTo>
                      <a:pt x="183" y="371"/>
                    </a:lnTo>
                    <a:lnTo>
                      <a:pt x="202" y="379"/>
                    </a:lnTo>
                    <a:close/>
                    <a:moveTo>
                      <a:pt x="178" y="431"/>
                    </a:moveTo>
                    <a:lnTo>
                      <a:pt x="190" y="405"/>
                    </a:lnTo>
                    <a:lnTo>
                      <a:pt x="171" y="397"/>
                    </a:lnTo>
                    <a:lnTo>
                      <a:pt x="161" y="424"/>
                    </a:lnTo>
                    <a:lnTo>
                      <a:pt x="178" y="431"/>
                    </a:lnTo>
                    <a:close/>
                    <a:moveTo>
                      <a:pt x="154" y="483"/>
                    </a:moveTo>
                    <a:lnTo>
                      <a:pt x="166" y="457"/>
                    </a:lnTo>
                    <a:lnTo>
                      <a:pt x="149" y="450"/>
                    </a:lnTo>
                    <a:lnTo>
                      <a:pt x="138" y="476"/>
                    </a:lnTo>
                    <a:lnTo>
                      <a:pt x="154" y="483"/>
                    </a:lnTo>
                    <a:close/>
                    <a:moveTo>
                      <a:pt x="131" y="535"/>
                    </a:moveTo>
                    <a:lnTo>
                      <a:pt x="142" y="509"/>
                    </a:lnTo>
                    <a:lnTo>
                      <a:pt x="126" y="502"/>
                    </a:lnTo>
                    <a:lnTo>
                      <a:pt x="114" y="528"/>
                    </a:lnTo>
                    <a:lnTo>
                      <a:pt x="131" y="535"/>
                    </a:lnTo>
                    <a:close/>
                    <a:moveTo>
                      <a:pt x="109" y="587"/>
                    </a:moveTo>
                    <a:lnTo>
                      <a:pt x="121" y="561"/>
                    </a:lnTo>
                    <a:lnTo>
                      <a:pt x="102" y="554"/>
                    </a:lnTo>
                    <a:lnTo>
                      <a:pt x="90" y="580"/>
                    </a:lnTo>
                    <a:lnTo>
                      <a:pt x="109" y="587"/>
                    </a:lnTo>
                    <a:close/>
                    <a:moveTo>
                      <a:pt x="86" y="639"/>
                    </a:moveTo>
                    <a:lnTo>
                      <a:pt x="97" y="613"/>
                    </a:lnTo>
                    <a:lnTo>
                      <a:pt x="81" y="606"/>
                    </a:lnTo>
                    <a:lnTo>
                      <a:pt x="69" y="632"/>
                    </a:lnTo>
                    <a:lnTo>
                      <a:pt x="86" y="639"/>
                    </a:lnTo>
                    <a:close/>
                    <a:moveTo>
                      <a:pt x="62" y="691"/>
                    </a:moveTo>
                    <a:lnTo>
                      <a:pt x="74" y="665"/>
                    </a:lnTo>
                    <a:lnTo>
                      <a:pt x="57" y="658"/>
                    </a:lnTo>
                    <a:lnTo>
                      <a:pt x="45" y="684"/>
                    </a:lnTo>
                    <a:lnTo>
                      <a:pt x="62" y="691"/>
                    </a:lnTo>
                    <a:close/>
                    <a:moveTo>
                      <a:pt x="41" y="743"/>
                    </a:moveTo>
                    <a:lnTo>
                      <a:pt x="50" y="717"/>
                    </a:lnTo>
                    <a:lnTo>
                      <a:pt x="34" y="710"/>
                    </a:lnTo>
                    <a:lnTo>
                      <a:pt x="22" y="736"/>
                    </a:lnTo>
                    <a:lnTo>
                      <a:pt x="41" y="743"/>
                    </a:lnTo>
                    <a:close/>
                    <a:moveTo>
                      <a:pt x="17" y="795"/>
                    </a:moveTo>
                    <a:lnTo>
                      <a:pt x="29" y="769"/>
                    </a:lnTo>
                    <a:lnTo>
                      <a:pt x="10" y="762"/>
                    </a:lnTo>
                    <a:lnTo>
                      <a:pt x="0" y="788"/>
                    </a:lnTo>
                    <a:lnTo>
                      <a:pt x="17" y="7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60"/>
              <p:cNvSpPr/>
              <p:nvPr/>
            </p:nvSpPr>
            <p:spPr bwMode="auto">
              <a:xfrm>
                <a:off x="9535320" y="2685054"/>
                <a:ext cx="63241" cy="62480"/>
              </a:xfrm>
              <a:custGeom>
                <a:avLst/>
                <a:gdLst>
                  <a:gd name="T0" fmla="*/ 31 w 35"/>
                  <a:gd name="T1" fmla="*/ 24 h 35"/>
                  <a:gd name="T2" fmla="*/ 11 w 35"/>
                  <a:gd name="T3" fmla="*/ 31 h 35"/>
                  <a:gd name="T4" fmla="*/ 4 w 35"/>
                  <a:gd name="T5" fmla="*/ 11 h 35"/>
                  <a:gd name="T6" fmla="*/ 24 w 35"/>
                  <a:gd name="T7" fmla="*/ 4 h 35"/>
                  <a:gd name="T8" fmla="*/ 31 w 35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1" y="24"/>
                    </a:moveTo>
                    <a:cubicBezTo>
                      <a:pt x="28" y="31"/>
                      <a:pt x="19" y="35"/>
                      <a:pt x="11" y="31"/>
                    </a:cubicBezTo>
                    <a:cubicBezTo>
                      <a:pt x="4" y="28"/>
                      <a:pt x="0" y="19"/>
                      <a:pt x="4" y="11"/>
                    </a:cubicBezTo>
                    <a:cubicBezTo>
                      <a:pt x="7" y="4"/>
                      <a:pt x="16" y="0"/>
                      <a:pt x="24" y="4"/>
                    </a:cubicBezTo>
                    <a:cubicBezTo>
                      <a:pt x="31" y="7"/>
                      <a:pt x="35" y="16"/>
                      <a:pt x="31" y="2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61"/>
              <p:cNvSpPr/>
              <p:nvPr/>
            </p:nvSpPr>
            <p:spPr bwMode="auto">
              <a:xfrm>
                <a:off x="9795144" y="2070165"/>
                <a:ext cx="64765" cy="72385"/>
              </a:xfrm>
              <a:custGeom>
                <a:avLst/>
                <a:gdLst>
                  <a:gd name="T0" fmla="*/ 85 w 85"/>
                  <a:gd name="T1" fmla="*/ 95 h 95"/>
                  <a:gd name="T2" fmla="*/ 76 w 85"/>
                  <a:gd name="T3" fmla="*/ 0 h 95"/>
                  <a:gd name="T4" fmla="*/ 0 w 85"/>
                  <a:gd name="T5" fmla="*/ 57 h 95"/>
                  <a:gd name="T6" fmla="*/ 85 w 8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5">
                    <a:moveTo>
                      <a:pt x="85" y="95"/>
                    </a:moveTo>
                    <a:lnTo>
                      <a:pt x="76" y="0"/>
                    </a:lnTo>
                    <a:lnTo>
                      <a:pt x="0" y="57"/>
                    </a:lnTo>
                    <a:lnTo>
                      <a:pt x="85" y="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62"/>
              <p:cNvSpPr>
                <a:spLocks noEditPoints="1"/>
              </p:cNvSpPr>
              <p:nvPr/>
            </p:nvSpPr>
            <p:spPr bwMode="auto">
              <a:xfrm>
                <a:off x="6864702" y="3347947"/>
                <a:ext cx="605746" cy="277348"/>
              </a:xfrm>
              <a:custGeom>
                <a:avLst/>
                <a:gdLst>
                  <a:gd name="T0" fmla="*/ 10 w 795"/>
                  <a:gd name="T1" fmla="*/ 0 h 364"/>
                  <a:gd name="T2" fmla="*/ 10 w 795"/>
                  <a:gd name="T3" fmla="*/ 21 h 364"/>
                  <a:gd name="T4" fmla="*/ 69 w 795"/>
                  <a:gd name="T5" fmla="*/ 26 h 364"/>
                  <a:gd name="T6" fmla="*/ 36 w 795"/>
                  <a:gd name="T7" fmla="*/ 33 h 364"/>
                  <a:gd name="T8" fmla="*/ 69 w 795"/>
                  <a:gd name="T9" fmla="*/ 26 h 364"/>
                  <a:gd name="T10" fmla="*/ 95 w 795"/>
                  <a:gd name="T11" fmla="*/ 38 h 364"/>
                  <a:gd name="T12" fmla="*/ 114 w 795"/>
                  <a:gd name="T13" fmla="*/ 66 h 364"/>
                  <a:gd name="T14" fmla="*/ 173 w 795"/>
                  <a:gd name="T15" fmla="*/ 73 h 364"/>
                  <a:gd name="T16" fmla="*/ 140 w 795"/>
                  <a:gd name="T17" fmla="*/ 78 h 364"/>
                  <a:gd name="T18" fmla="*/ 173 w 795"/>
                  <a:gd name="T19" fmla="*/ 73 h 364"/>
                  <a:gd name="T20" fmla="*/ 199 w 795"/>
                  <a:gd name="T21" fmla="*/ 83 h 364"/>
                  <a:gd name="T22" fmla="*/ 218 w 795"/>
                  <a:gd name="T23" fmla="*/ 113 h 364"/>
                  <a:gd name="T24" fmla="*/ 277 w 795"/>
                  <a:gd name="T25" fmla="*/ 118 h 364"/>
                  <a:gd name="T26" fmla="*/ 244 w 795"/>
                  <a:gd name="T27" fmla="*/ 123 h 364"/>
                  <a:gd name="T28" fmla="*/ 277 w 795"/>
                  <a:gd name="T29" fmla="*/ 118 h 364"/>
                  <a:gd name="T30" fmla="*/ 303 w 795"/>
                  <a:gd name="T31" fmla="*/ 130 h 364"/>
                  <a:gd name="T32" fmla="*/ 322 w 795"/>
                  <a:gd name="T33" fmla="*/ 158 h 364"/>
                  <a:gd name="T34" fmla="*/ 381 w 795"/>
                  <a:gd name="T35" fmla="*/ 163 h 364"/>
                  <a:gd name="T36" fmla="*/ 348 w 795"/>
                  <a:gd name="T37" fmla="*/ 170 h 364"/>
                  <a:gd name="T38" fmla="*/ 381 w 795"/>
                  <a:gd name="T39" fmla="*/ 163 h 364"/>
                  <a:gd name="T40" fmla="*/ 407 w 795"/>
                  <a:gd name="T41" fmla="*/ 175 h 364"/>
                  <a:gd name="T42" fmla="*/ 424 w 795"/>
                  <a:gd name="T43" fmla="*/ 203 h 364"/>
                  <a:gd name="T44" fmla="*/ 485 w 795"/>
                  <a:gd name="T45" fmla="*/ 210 h 364"/>
                  <a:gd name="T46" fmla="*/ 450 w 795"/>
                  <a:gd name="T47" fmla="*/ 215 h 364"/>
                  <a:gd name="T48" fmla="*/ 485 w 795"/>
                  <a:gd name="T49" fmla="*/ 210 h 364"/>
                  <a:gd name="T50" fmla="*/ 511 w 795"/>
                  <a:gd name="T51" fmla="*/ 222 h 364"/>
                  <a:gd name="T52" fmla="*/ 528 w 795"/>
                  <a:gd name="T53" fmla="*/ 251 h 364"/>
                  <a:gd name="T54" fmla="*/ 589 w 795"/>
                  <a:gd name="T55" fmla="*/ 255 h 364"/>
                  <a:gd name="T56" fmla="*/ 554 w 795"/>
                  <a:gd name="T57" fmla="*/ 262 h 364"/>
                  <a:gd name="T58" fmla="*/ 589 w 795"/>
                  <a:gd name="T59" fmla="*/ 255 h 364"/>
                  <a:gd name="T60" fmla="*/ 615 w 795"/>
                  <a:gd name="T61" fmla="*/ 267 h 364"/>
                  <a:gd name="T62" fmla="*/ 632 w 795"/>
                  <a:gd name="T63" fmla="*/ 295 h 364"/>
                  <a:gd name="T64" fmla="*/ 691 w 795"/>
                  <a:gd name="T65" fmla="*/ 303 h 364"/>
                  <a:gd name="T66" fmla="*/ 658 w 795"/>
                  <a:gd name="T67" fmla="*/ 307 h 364"/>
                  <a:gd name="T68" fmla="*/ 691 w 795"/>
                  <a:gd name="T69" fmla="*/ 303 h 364"/>
                  <a:gd name="T70" fmla="*/ 717 w 795"/>
                  <a:gd name="T71" fmla="*/ 312 h 364"/>
                  <a:gd name="T72" fmla="*/ 736 w 795"/>
                  <a:gd name="T73" fmla="*/ 343 h 364"/>
                  <a:gd name="T74" fmla="*/ 795 w 795"/>
                  <a:gd name="T75" fmla="*/ 347 h 364"/>
                  <a:gd name="T76" fmla="*/ 762 w 795"/>
                  <a:gd name="T77" fmla="*/ 352 h 364"/>
                  <a:gd name="T78" fmla="*/ 795 w 795"/>
                  <a:gd name="T79" fmla="*/ 34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17" y="5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10" y="21"/>
                    </a:lnTo>
                    <a:lnTo>
                      <a:pt x="17" y="5"/>
                    </a:lnTo>
                    <a:close/>
                    <a:moveTo>
                      <a:pt x="69" y="26"/>
                    </a:moveTo>
                    <a:lnTo>
                      <a:pt x="43" y="14"/>
                    </a:lnTo>
                    <a:lnTo>
                      <a:pt x="36" y="33"/>
                    </a:lnTo>
                    <a:lnTo>
                      <a:pt x="62" y="45"/>
                    </a:lnTo>
                    <a:lnTo>
                      <a:pt x="69" y="26"/>
                    </a:lnTo>
                    <a:close/>
                    <a:moveTo>
                      <a:pt x="121" y="49"/>
                    </a:moveTo>
                    <a:lnTo>
                      <a:pt x="95" y="38"/>
                    </a:lnTo>
                    <a:lnTo>
                      <a:pt x="88" y="54"/>
                    </a:lnTo>
                    <a:lnTo>
                      <a:pt x="114" y="66"/>
                    </a:lnTo>
                    <a:lnTo>
                      <a:pt x="121" y="49"/>
                    </a:lnTo>
                    <a:close/>
                    <a:moveTo>
                      <a:pt x="173" y="73"/>
                    </a:moveTo>
                    <a:lnTo>
                      <a:pt x="147" y="61"/>
                    </a:lnTo>
                    <a:lnTo>
                      <a:pt x="140" y="78"/>
                    </a:lnTo>
                    <a:lnTo>
                      <a:pt x="166" y="90"/>
                    </a:lnTo>
                    <a:lnTo>
                      <a:pt x="173" y="73"/>
                    </a:lnTo>
                    <a:close/>
                    <a:moveTo>
                      <a:pt x="225" y="94"/>
                    </a:moveTo>
                    <a:lnTo>
                      <a:pt x="199" y="83"/>
                    </a:lnTo>
                    <a:lnTo>
                      <a:pt x="192" y="102"/>
                    </a:lnTo>
                    <a:lnTo>
                      <a:pt x="218" y="113"/>
                    </a:lnTo>
                    <a:lnTo>
                      <a:pt x="225" y="94"/>
                    </a:lnTo>
                    <a:close/>
                    <a:moveTo>
                      <a:pt x="277" y="118"/>
                    </a:moveTo>
                    <a:lnTo>
                      <a:pt x="251" y="106"/>
                    </a:lnTo>
                    <a:lnTo>
                      <a:pt x="244" y="123"/>
                    </a:lnTo>
                    <a:lnTo>
                      <a:pt x="270" y="135"/>
                    </a:lnTo>
                    <a:lnTo>
                      <a:pt x="277" y="118"/>
                    </a:lnTo>
                    <a:close/>
                    <a:moveTo>
                      <a:pt x="329" y="142"/>
                    </a:moveTo>
                    <a:lnTo>
                      <a:pt x="303" y="130"/>
                    </a:lnTo>
                    <a:lnTo>
                      <a:pt x="296" y="146"/>
                    </a:lnTo>
                    <a:lnTo>
                      <a:pt x="322" y="158"/>
                    </a:lnTo>
                    <a:lnTo>
                      <a:pt x="329" y="142"/>
                    </a:lnTo>
                    <a:close/>
                    <a:moveTo>
                      <a:pt x="381" y="163"/>
                    </a:moveTo>
                    <a:lnTo>
                      <a:pt x="355" y="154"/>
                    </a:lnTo>
                    <a:lnTo>
                      <a:pt x="348" y="170"/>
                    </a:lnTo>
                    <a:lnTo>
                      <a:pt x="374" y="182"/>
                    </a:lnTo>
                    <a:lnTo>
                      <a:pt x="381" y="163"/>
                    </a:lnTo>
                    <a:close/>
                    <a:moveTo>
                      <a:pt x="433" y="187"/>
                    </a:moveTo>
                    <a:lnTo>
                      <a:pt x="407" y="175"/>
                    </a:lnTo>
                    <a:lnTo>
                      <a:pt x="398" y="194"/>
                    </a:lnTo>
                    <a:lnTo>
                      <a:pt x="424" y="203"/>
                    </a:lnTo>
                    <a:lnTo>
                      <a:pt x="433" y="187"/>
                    </a:lnTo>
                    <a:close/>
                    <a:moveTo>
                      <a:pt x="485" y="210"/>
                    </a:moveTo>
                    <a:lnTo>
                      <a:pt x="459" y="198"/>
                    </a:lnTo>
                    <a:lnTo>
                      <a:pt x="450" y="215"/>
                    </a:lnTo>
                    <a:lnTo>
                      <a:pt x="476" y="227"/>
                    </a:lnTo>
                    <a:lnTo>
                      <a:pt x="485" y="210"/>
                    </a:lnTo>
                    <a:close/>
                    <a:moveTo>
                      <a:pt x="537" y="232"/>
                    </a:moveTo>
                    <a:lnTo>
                      <a:pt x="511" y="222"/>
                    </a:lnTo>
                    <a:lnTo>
                      <a:pt x="502" y="239"/>
                    </a:lnTo>
                    <a:lnTo>
                      <a:pt x="528" y="251"/>
                    </a:lnTo>
                    <a:lnTo>
                      <a:pt x="537" y="232"/>
                    </a:lnTo>
                    <a:close/>
                    <a:moveTo>
                      <a:pt x="589" y="255"/>
                    </a:moveTo>
                    <a:lnTo>
                      <a:pt x="563" y="243"/>
                    </a:lnTo>
                    <a:lnTo>
                      <a:pt x="554" y="262"/>
                    </a:lnTo>
                    <a:lnTo>
                      <a:pt x="580" y="272"/>
                    </a:lnTo>
                    <a:lnTo>
                      <a:pt x="589" y="255"/>
                    </a:lnTo>
                    <a:close/>
                    <a:moveTo>
                      <a:pt x="641" y="279"/>
                    </a:moveTo>
                    <a:lnTo>
                      <a:pt x="615" y="267"/>
                    </a:lnTo>
                    <a:lnTo>
                      <a:pt x="606" y="284"/>
                    </a:lnTo>
                    <a:lnTo>
                      <a:pt x="632" y="295"/>
                    </a:lnTo>
                    <a:lnTo>
                      <a:pt x="641" y="279"/>
                    </a:lnTo>
                    <a:close/>
                    <a:moveTo>
                      <a:pt x="691" y="303"/>
                    </a:moveTo>
                    <a:lnTo>
                      <a:pt x="665" y="291"/>
                    </a:lnTo>
                    <a:lnTo>
                      <a:pt x="658" y="307"/>
                    </a:lnTo>
                    <a:lnTo>
                      <a:pt x="684" y="319"/>
                    </a:lnTo>
                    <a:lnTo>
                      <a:pt x="691" y="303"/>
                    </a:lnTo>
                    <a:close/>
                    <a:moveTo>
                      <a:pt x="743" y="324"/>
                    </a:moveTo>
                    <a:lnTo>
                      <a:pt x="717" y="312"/>
                    </a:lnTo>
                    <a:lnTo>
                      <a:pt x="710" y="331"/>
                    </a:lnTo>
                    <a:lnTo>
                      <a:pt x="736" y="343"/>
                    </a:lnTo>
                    <a:lnTo>
                      <a:pt x="743" y="324"/>
                    </a:lnTo>
                    <a:close/>
                    <a:moveTo>
                      <a:pt x="795" y="347"/>
                    </a:moveTo>
                    <a:lnTo>
                      <a:pt x="769" y="336"/>
                    </a:lnTo>
                    <a:lnTo>
                      <a:pt x="762" y="352"/>
                    </a:lnTo>
                    <a:lnTo>
                      <a:pt x="788" y="364"/>
                    </a:lnTo>
                    <a:lnTo>
                      <a:pt x="795" y="34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63"/>
              <p:cNvSpPr/>
              <p:nvPr/>
            </p:nvSpPr>
            <p:spPr bwMode="auto">
              <a:xfrm>
                <a:off x="7436161" y="3587198"/>
                <a:ext cx="60955" cy="61718"/>
              </a:xfrm>
              <a:custGeom>
                <a:avLst/>
                <a:gdLst>
                  <a:gd name="T0" fmla="*/ 23 w 34"/>
                  <a:gd name="T1" fmla="*/ 4 h 34"/>
                  <a:gd name="T2" fmla="*/ 31 w 34"/>
                  <a:gd name="T3" fmla="*/ 23 h 34"/>
                  <a:gd name="T4" fmla="*/ 11 w 34"/>
                  <a:gd name="T5" fmla="*/ 31 h 34"/>
                  <a:gd name="T6" fmla="*/ 3 w 34"/>
                  <a:gd name="T7" fmla="*/ 11 h 34"/>
                  <a:gd name="T8" fmla="*/ 23 w 34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4"/>
                    </a:moveTo>
                    <a:cubicBezTo>
                      <a:pt x="31" y="7"/>
                      <a:pt x="34" y="16"/>
                      <a:pt x="31" y="23"/>
                    </a:cubicBezTo>
                    <a:cubicBezTo>
                      <a:pt x="27" y="31"/>
                      <a:pt x="19" y="34"/>
                      <a:pt x="11" y="31"/>
                    </a:cubicBezTo>
                    <a:cubicBezTo>
                      <a:pt x="3" y="28"/>
                      <a:pt x="0" y="19"/>
                      <a:pt x="3" y="11"/>
                    </a:cubicBezTo>
                    <a:cubicBezTo>
                      <a:pt x="7" y="4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64"/>
              <p:cNvSpPr/>
              <p:nvPr/>
            </p:nvSpPr>
            <p:spPr bwMode="auto">
              <a:xfrm>
                <a:off x="6821271" y="3325851"/>
                <a:ext cx="70861" cy="65528"/>
              </a:xfrm>
              <a:custGeom>
                <a:avLst/>
                <a:gdLst>
                  <a:gd name="T0" fmla="*/ 93 w 93"/>
                  <a:gd name="T1" fmla="*/ 0 h 86"/>
                  <a:gd name="T2" fmla="*/ 0 w 93"/>
                  <a:gd name="T3" fmla="*/ 10 h 86"/>
                  <a:gd name="T4" fmla="*/ 55 w 93"/>
                  <a:gd name="T5" fmla="*/ 86 h 86"/>
                  <a:gd name="T6" fmla="*/ 93 w 93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86">
                    <a:moveTo>
                      <a:pt x="93" y="0"/>
                    </a:moveTo>
                    <a:lnTo>
                      <a:pt x="0" y="10"/>
                    </a:lnTo>
                    <a:lnTo>
                      <a:pt x="55" y="8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65"/>
              <p:cNvSpPr>
                <a:spLocks noEditPoints="1"/>
              </p:cNvSpPr>
              <p:nvPr/>
            </p:nvSpPr>
            <p:spPr bwMode="auto">
              <a:xfrm>
                <a:off x="8048766" y="2115120"/>
                <a:ext cx="279634" cy="605746"/>
              </a:xfrm>
              <a:custGeom>
                <a:avLst/>
                <a:gdLst>
                  <a:gd name="T0" fmla="*/ 17 w 367"/>
                  <a:gd name="T1" fmla="*/ 0 h 795"/>
                  <a:gd name="T2" fmla="*/ 5 w 367"/>
                  <a:gd name="T3" fmla="*/ 17 h 795"/>
                  <a:gd name="T4" fmla="*/ 45 w 367"/>
                  <a:gd name="T5" fmla="*/ 59 h 795"/>
                  <a:gd name="T6" fmla="*/ 14 w 367"/>
                  <a:gd name="T7" fmla="*/ 43 h 795"/>
                  <a:gd name="T8" fmla="*/ 45 w 367"/>
                  <a:gd name="T9" fmla="*/ 59 h 795"/>
                  <a:gd name="T10" fmla="*/ 55 w 367"/>
                  <a:gd name="T11" fmla="*/ 85 h 795"/>
                  <a:gd name="T12" fmla="*/ 50 w 367"/>
                  <a:gd name="T13" fmla="*/ 121 h 795"/>
                  <a:gd name="T14" fmla="*/ 90 w 367"/>
                  <a:gd name="T15" fmla="*/ 163 h 795"/>
                  <a:gd name="T16" fmla="*/ 62 w 367"/>
                  <a:gd name="T17" fmla="*/ 147 h 795"/>
                  <a:gd name="T18" fmla="*/ 90 w 367"/>
                  <a:gd name="T19" fmla="*/ 163 h 795"/>
                  <a:gd name="T20" fmla="*/ 102 w 367"/>
                  <a:gd name="T21" fmla="*/ 189 h 795"/>
                  <a:gd name="T22" fmla="*/ 95 w 367"/>
                  <a:gd name="T23" fmla="*/ 225 h 795"/>
                  <a:gd name="T24" fmla="*/ 135 w 367"/>
                  <a:gd name="T25" fmla="*/ 267 h 795"/>
                  <a:gd name="T26" fmla="*/ 107 w 367"/>
                  <a:gd name="T27" fmla="*/ 249 h 795"/>
                  <a:gd name="T28" fmla="*/ 135 w 367"/>
                  <a:gd name="T29" fmla="*/ 267 h 795"/>
                  <a:gd name="T30" fmla="*/ 147 w 367"/>
                  <a:gd name="T31" fmla="*/ 293 h 795"/>
                  <a:gd name="T32" fmla="*/ 142 w 367"/>
                  <a:gd name="T33" fmla="*/ 327 h 795"/>
                  <a:gd name="T34" fmla="*/ 182 w 367"/>
                  <a:gd name="T35" fmla="*/ 371 h 795"/>
                  <a:gd name="T36" fmla="*/ 154 w 367"/>
                  <a:gd name="T37" fmla="*/ 353 h 795"/>
                  <a:gd name="T38" fmla="*/ 182 w 367"/>
                  <a:gd name="T39" fmla="*/ 371 h 795"/>
                  <a:gd name="T40" fmla="*/ 194 w 367"/>
                  <a:gd name="T41" fmla="*/ 397 h 795"/>
                  <a:gd name="T42" fmla="*/ 187 w 367"/>
                  <a:gd name="T43" fmla="*/ 431 h 795"/>
                  <a:gd name="T44" fmla="*/ 227 w 367"/>
                  <a:gd name="T45" fmla="*/ 476 h 795"/>
                  <a:gd name="T46" fmla="*/ 199 w 367"/>
                  <a:gd name="T47" fmla="*/ 457 h 795"/>
                  <a:gd name="T48" fmla="*/ 227 w 367"/>
                  <a:gd name="T49" fmla="*/ 476 h 795"/>
                  <a:gd name="T50" fmla="*/ 239 w 367"/>
                  <a:gd name="T51" fmla="*/ 502 h 795"/>
                  <a:gd name="T52" fmla="*/ 234 w 367"/>
                  <a:gd name="T53" fmla="*/ 535 h 795"/>
                  <a:gd name="T54" fmla="*/ 274 w 367"/>
                  <a:gd name="T55" fmla="*/ 580 h 795"/>
                  <a:gd name="T56" fmla="*/ 246 w 367"/>
                  <a:gd name="T57" fmla="*/ 561 h 795"/>
                  <a:gd name="T58" fmla="*/ 274 w 367"/>
                  <a:gd name="T59" fmla="*/ 580 h 795"/>
                  <a:gd name="T60" fmla="*/ 286 w 367"/>
                  <a:gd name="T61" fmla="*/ 606 h 795"/>
                  <a:gd name="T62" fmla="*/ 279 w 367"/>
                  <a:gd name="T63" fmla="*/ 639 h 795"/>
                  <a:gd name="T64" fmla="*/ 319 w 367"/>
                  <a:gd name="T65" fmla="*/ 684 h 795"/>
                  <a:gd name="T66" fmla="*/ 291 w 367"/>
                  <a:gd name="T67" fmla="*/ 665 h 795"/>
                  <a:gd name="T68" fmla="*/ 319 w 367"/>
                  <a:gd name="T69" fmla="*/ 684 h 795"/>
                  <a:gd name="T70" fmla="*/ 331 w 367"/>
                  <a:gd name="T71" fmla="*/ 710 h 795"/>
                  <a:gd name="T72" fmla="*/ 327 w 367"/>
                  <a:gd name="T73" fmla="*/ 743 h 795"/>
                  <a:gd name="T74" fmla="*/ 367 w 367"/>
                  <a:gd name="T75" fmla="*/ 788 h 795"/>
                  <a:gd name="T76" fmla="*/ 336 w 367"/>
                  <a:gd name="T77" fmla="*/ 769 h 795"/>
                  <a:gd name="T78" fmla="*/ 367 w 367"/>
                  <a:gd name="T79" fmla="*/ 78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7" h="795">
                    <a:moveTo>
                      <a:pt x="21" y="10"/>
                    </a:moveTo>
                    <a:lnTo>
                      <a:pt x="17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21" y="10"/>
                    </a:lnTo>
                    <a:close/>
                    <a:moveTo>
                      <a:pt x="45" y="59"/>
                    </a:moveTo>
                    <a:lnTo>
                      <a:pt x="33" y="33"/>
                    </a:lnTo>
                    <a:lnTo>
                      <a:pt x="14" y="43"/>
                    </a:lnTo>
                    <a:lnTo>
                      <a:pt x="26" y="69"/>
                    </a:lnTo>
                    <a:lnTo>
                      <a:pt x="45" y="59"/>
                    </a:lnTo>
                    <a:close/>
                    <a:moveTo>
                      <a:pt x="66" y="111"/>
                    </a:moveTo>
                    <a:lnTo>
                      <a:pt x="55" y="85"/>
                    </a:lnTo>
                    <a:lnTo>
                      <a:pt x="38" y="95"/>
                    </a:lnTo>
                    <a:lnTo>
                      <a:pt x="50" y="121"/>
                    </a:lnTo>
                    <a:lnTo>
                      <a:pt x="66" y="111"/>
                    </a:lnTo>
                    <a:close/>
                    <a:moveTo>
                      <a:pt x="90" y="163"/>
                    </a:moveTo>
                    <a:lnTo>
                      <a:pt x="78" y="137"/>
                    </a:lnTo>
                    <a:lnTo>
                      <a:pt x="62" y="147"/>
                    </a:lnTo>
                    <a:lnTo>
                      <a:pt x="73" y="173"/>
                    </a:lnTo>
                    <a:lnTo>
                      <a:pt x="90" y="163"/>
                    </a:lnTo>
                    <a:close/>
                    <a:moveTo>
                      <a:pt x="114" y="215"/>
                    </a:moveTo>
                    <a:lnTo>
                      <a:pt x="102" y="189"/>
                    </a:lnTo>
                    <a:lnTo>
                      <a:pt x="85" y="199"/>
                    </a:lnTo>
                    <a:lnTo>
                      <a:pt x="95" y="225"/>
                    </a:lnTo>
                    <a:lnTo>
                      <a:pt x="114" y="215"/>
                    </a:lnTo>
                    <a:close/>
                    <a:moveTo>
                      <a:pt x="135" y="267"/>
                    </a:moveTo>
                    <a:lnTo>
                      <a:pt x="125" y="241"/>
                    </a:lnTo>
                    <a:lnTo>
                      <a:pt x="107" y="249"/>
                    </a:lnTo>
                    <a:lnTo>
                      <a:pt x="118" y="275"/>
                    </a:lnTo>
                    <a:lnTo>
                      <a:pt x="135" y="267"/>
                    </a:lnTo>
                    <a:close/>
                    <a:moveTo>
                      <a:pt x="159" y="319"/>
                    </a:moveTo>
                    <a:lnTo>
                      <a:pt x="147" y="293"/>
                    </a:lnTo>
                    <a:lnTo>
                      <a:pt x="130" y="301"/>
                    </a:lnTo>
                    <a:lnTo>
                      <a:pt x="142" y="327"/>
                    </a:lnTo>
                    <a:lnTo>
                      <a:pt x="159" y="319"/>
                    </a:lnTo>
                    <a:close/>
                    <a:moveTo>
                      <a:pt x="182" y="371"/>
                    </a:moveTo>
                    <a:lnTo>
                      <a:pt x="170" y="345"/>
                    </a:lnTo>
                    <a:lnTo>
                      <a:pt x="154" y="353"/>
                    </a:lnTo>
                    <a:lnTo>
                      <a:pt x="166" y="379"/>
                    </a:lnTo>
                    <a:lnTo>
                      <a:pt x="182" y="371"/>
                    </a:lnTo>
                    <a:close/>
                    <a:moveTo>
                      <a:pt x="206" y="424"/>
                    </a:moveTo>
                    <a:lnTo>
                      <a:pt x="194" y="397"/>
                    </a:lnTo>
                    <a:lnTo>
                      <a:pt x="175" y="405"/>
                    </a:lnTo>
                    <a:lnTo>
                      <a:pt x="187" y="431"/>
                    </a:lnTo>
                    <a:lnTo>
                      <a:pt x="206" y="424"/>
                    </a:lnTo>
                    <a:close/>
                    <a:moveTo>
                      <a:pt x="227" y="476"/>
                    </a:moveTo>
                    <a:lnTo>
                      <a:pt x="215" y="450"/>
                    </a:lnTo>
                    <a:lnTo>
                      <a:pt x="199" y="457"/>
                    </a:lnTo>
                    <a:lnTo>
                      <a:pt x="211" y="483"/>
                    </a:lnTo>
                    <a:lnTo>
                      <a:pt x="227" y="476"/>
                    </a:lnTo>
                    <a:close/>
                    <a:moveTo>
                      <a:pt x="251" y="528"/>
                    </a:moveTo>
                    <a:lnTo>
                      <a:pt x="239" y="502"/>
                    </a:lnTo>
                    <a:lnTo>
                      <a:pt x="222" y="509"/>
                    </a:lnTo>
                    <a:lnTo>
                      <a:pt x="234" y="535"/>
                    </a:lnTo>
                    <a:lnTo>
                      <a:pt x="251" y="528"/>
                    </a:lnTo>
                    <a:close/>
                    <a:moveTo>
                      <a:pt x="274" y="580"/>
                    </a:moveTo>
                    <a:lnTo>
                      <a:pt x="263" y="554"/>
                    </a:lnTo>
                    <a:lnTo>
                      <a:pt x="246" y="561"/>
                    </a:lnTo>
                    <a:lnTo>
                      <a:pt x="256" y="587"/>
                    </a:lnTo>
                    <a:lnTo>
                      <a:pt x="274" y="580"/>
                    </a:lnTo>
                    <a:close/>
                    <a:moveTo>
                      <a:pt x="296" y="632"/>
                    </a:moveTo>
                    <a:lnTo>
                      <a:pt x="286" y="606"/>
                    </a:lnTo>
                    <a:lnTo>
                      <a:pt x="267" y="613"/>
                    </a:lnTo>
                    <a:lnTo>
                      <a:pt x="279" y="639"/>
                    </a:lnTo>
                    <a:lnTo>
                      <a:pt x="296" y="632"/>
                    </a:lnTo>
                    <a:close/>
                    <a:moveTo>
                      <a:pt x="319" y="684"/>
                    </a:moveTo>
                    <a:lnTo>
                      <a:pt x="308" y="658"/>
                    </a:lnTo>
                    <a:lnTo>
                      <a:pt x="291" y="665"/>
                    </a:lnTo>
                    <a:lnTo>
                      <a:pt x="303" y="691"/>
                    </a:lnTo>
                    <a:lnTo>
                      <a:pt x="319" y="684"/>
                    </a:lnTo>
                    <a:close/>
                    <a:moveTo>
                      <a:pt x="343" y="736"/>
                    </a:moveTo>
                    <a:lnTo>
                      <a:pt x="331" y="710"/>
                    </a:lnTo>
                    <a:lnTo>
                      <a:pt x="315" y="717"/>
                    </a:lnTo>
                    <a:lnTo>
                      <a:pt x="327" y="743"/>
                    </a:lnTo>
                    <a:lnTo>
                      <a:pt x="343" y="736"/>
                    </a:lnTo>
                    <a:close/>
                    <a:moveTo>
                      <a:pt x="367" y="788"/>
                    </a:moveTo>
                    <a:lnTo>
                      <a:pt x="355" y="762"/>
                    </a:lnTo>
                    <a:lnTo>
                      <a:pt x="336" y="769"/>
                    </a:lnTo>
                    <a:lnTo>
                      <a:pt x="348" y="795"/>
                    </a:lnTo>
                    <a:lnTo>
                      <a:pt x="367" y="78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66"/>
              <p:cNvSpPr/>
              <p:nvPr/>
            </p:nvSpPr>
            <p:spPr bwMode="auto">
              <a:xfrm>
                <a:off x="8290302" y="2685054"/>
                <a:ext cx="60955" cy="62480"/>
              </a:xfrm>
              <a:custGeom>
                <a:avLst/>
                <a:gdLst>
                  <a:gd name="T0" fmla="*/ 30 w 34"/>
                  <a:gd name="T1" fmla="*/ 11 h 35"/>
                  <a:gd name="T2" fmla="*/ 23 w 34"/>
                  <a:gd name="T3" fmla="*/ 31 h 35"/>
                  <a:gd name="T4" fmla="*/ 3 w 34"/>
                  <a:gd name="T5" fmla="*/ 24 h 35"/>
                  <a:gd name="T6" fmla="*/ 11 w 34"/>
                  <a:gd name="T7" fmla="*/ 4 h 35"/>
                  <a:gd name="T8" fmla="*/ 30 w 34"/>
                  <a:gd name="T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0" y="11"/>
                    </a:moveTo>
                    <a:cubicBezTo>
                      <a:pt x="34" y="19"/>
                      <a:pt x="30" y="28"/>
                      <a:pt x="23" y="31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8" y="0"/>
                      <a:pt x="27" y="4"/>
                      <a:pt x="30" y="1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67"/>
              <p:cNvSpPr/>
              <p:nvPr/>
            </p:nvSpPr>
            <p:spPr bwMode="auto">
              <a:xfrm>
                <a:off x="8027431" y="2071689"/>
                <a:ext cx="64765" cy="70861"/>
              </a:xfrm>
              <a:custGeom>
                <a:avLst/>
                <a:gdLst>
                  <a:gd name="T0" fmla="*/ 85 w 85"/>
                  <a:gd name="T1" fmla="*/ 55 h 93"/>
                  <a:gd name="T2" fmla="*/ 9 w 85"/>
                  <a:gd name="T3" fmla="*/ 0 h 93"/>
                  <a:gd name="T4" fmla="*/ 0 w 85"/>
                  <a:gd name="T5" fmla="*/ 93 h 93"/>
                  <a:gd name="T6" fmla="*/ 85 w 85"/>
                  <a:gd name="T7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3">
                    <a:moveTo>
                      <a:pt x="85" y="55"/>
                    </a:moveTo>
                    <a:lnTo>
                      <a:pt x="9" y="0"/>
                    </a:lnTo>
                    <a:lnTo>
                      <a:pt x="0" y="93"/>
                    </a:lnTo>
                    <a:lnTo>
                      <a:pt x="85" y="5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6" name="Freeform 290"/>
            <p:cNvSpPr>
              <a:spLocks noChangeAspect="1" noChangeArrowheads="1"/>
            </p:cNvSpPr>
            <p:nvPr/>
          </p:nvSpPr>
          <p:spPr bwMode="auto">
            <a:xfrm>
              <a:off x="6450333" y="4022228"/>
              <a:ext cx="600971" cy="465474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AutoShape 123"/>
            <p:cNvSpPr>
              <a:spLocks noChangeAspect="1"/>
            </p:cNvSpPr>
            <p:nvPr/>
          </p:nvSpPr>
          <p:spPr bwMode="auto">
            <a:xfrm>
              <a:off x="8354753" y="2157339"/>
              <a:ext cx="473018" cy="5204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  <p:grpSp>
          <p:nvGrpSpPr>
            <p:cNvPr id="118" name="Group 4681"/>
            <p:cNvGrpSpPr>
              <a:grpSpLocks noChangeAspect="1"/>
            </p:cNvGrpSpPr>
            <p:nvPr/>
          </p:nvGrpSpPr>
          <p:grpSpPr bwMode="auto">
            <a:xfrm>
              <a:off x="7034376" y="2609637"/>
              <a:ext cx="467611" cy="612891"/>
              <a:chOff x="4576763" y="2300287"/>
              <a:chExt cx="276225" cy="361950"/>
            </a:xfrm>
            <a:solidFill>
              <a:schemeClr val="bg1"/>
            </a:solidFill>
          </p:grpSpPr>
          <p:sp>
            <p:nvSpPr>
              <p:cNvPr id="161" name="Freeform 250"/>
              <p:cNvSpPr>
                <a:spLocks noChangeArrowheads="1"/>
              </p:cNvSpPr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  <a:gd name="T14" fmla="*/ 92 w 336"/>
                  <a:gd name="T15" fmla="*/ 0 h 336"/>
                  <a:gd name="T16" fmla="*/ 92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1"/>
              <p:cNvSpPr>
                <a:spLocks noChangeArrowheads="1"/>
              </p:cNvSpPr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2"/>
              <p:cNvSpPr>
                <a:spLocks noChangeArrowheads="1"/>
              </p:cNvSpPr>
              <p:nvPr/>
            </p:nvSpPr>
            <p:spPr bwMode="auto">
              <a:xfrm>
                <a:off x="4610100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3"/>
              <p:cNvSpPr>
                <a:spLocks noChangeArrowheads="1"/>
              </p:cNvSpPr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  <a:gd name="T14" fmla="*/ 251 w 336"/>
                  <a:gd name="T15" fmla="*/ 0 h 336"/>
                  <a:gd name="T16" fmla="*/ 251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  <a:close/>
                    <a:moveTo>
                      <a:pt x="251" y="0"/>
                    </a:move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4"/>
              <p:cNvSpPr>
                <a:spLocks noChangeArrowheads="1"/>
              </p:cNvSpPr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5"/>
              <p:cNvSpPr>
                <a:spLocks noChangeArrowheads="1"/>
              </p:cNvSpPr>
              <p:nvPr/>
            </p:nvSpPr>
            <p:spPr bwMode="auto">
              <a:xfrm>
                <a:off x="4822825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6"/>
              <p:cNvSpPr>
                <a:spLocks noChangeArrowheads="1"/>
              </p:cNvSpPr>
              <p:nvPr/>
            </p:nvSpPr>
            <p:spPr bwMode="auto">
              <a:xfrm>
                <a:off x="4586288" y="2300287"/>
                <a:ext cx="261937" cy="258762"/>
              </a:xfrm>
              <a:custGeom>
                <a:avLst/>
                <a:gdLst>
                  <a:gd name="T0" fmla="*/ 618 w 728"/>
                  <a:gd name="T1" fmla="*/ 619 h 720"/>
                  <a:gd name="T2" fmla="*/ 627 w 728"/>
                  <a:gd name="T3" fmla="*/ 469 h 720"/>
                  <a:gd name="T4" fmla="*/ 727 w 728"/>
                  <a:gd name="T5" fmla="*/ 360 h 720"/>
                  <a:gd name="T6" fmla="*/ 627 w 728"/>
                  <a:gd name="T7" fmla="*/ 251 h 720"/>
                  <a:gd name="T8" fmla="*/ 618 w 728"/>
                  <a:gd name="T9" fmla="*/ 101 h 720"/>
                  <a:gd name="T10" fmla="*/ 468 w 728"/>
                  <a:gd name="T11" fmla="*/ 92 h 720"/>
                  <a:gd name="T12" fmla="*/ 359 w 728"/>
                  <a:gd name="T13" fmla="*/ 0 h 720"/>
                  <a:gd name="T14" fmla="*/ 250 w 728"/>
                  <a:gd name="T15" fmla="*/ 92 h 720"/>
                  <a:gd name="T16" fmla="*/ 100 w 728"/>
                  <a:gd name="T17" fmla="*/ 101 h 720"/>
                  <a:gd name="T18" fmla="*/ 92 w 728"/>
                  <a:gd name="T19" fmla="*/ 251 h 720"/>
                  <a:gd name="T20" fmla="*/ 0 w 728"/>
                  <a:gd name="T21" fmla="*/ 360 h 720"/>
                  <a:gd name="T22" fmla="*/ 92 w 728"/>
                  <a:gd name="T23" fmla="*/ 469 h 720"/>
                  <a:gd name="T24" fmla="*/ 100 w 728"/>
                  <a:gd name="T25" fmla="*/ 619 h 720"/>
                  <a:gd name="T26" fmla="*/ 250 w 728"/>
                  <a:gd name="T27" fmla="*/ 628 h 720"/>
                  <a:gd name="T28" fmla="*/ 359 w 728"/>
                  <a:gd name="T29" fmla="*/ 719 h 720"/>
                  <a:gd name="T30" fmla="*/ 468 w 728"/>
                  <a:gd name="T31" fmla="*/ 628 h 720"/>
                  <a:gd name="T32" fmla="*/ 618 w 728"/>
                  <a:gd name="T33" fmla="*/ 619 h 720"/>
                  <a:gd name="T34" fmla="*/ 359 w 728"/>
                  <a:gd name="T35" fmla="*/ 561 h 720"/>
                  <a:gd name="T36" fmla="*/ 159 w 728"/>
                  <a:gd name="T37" fmla="*/ 360 h 720"/>
                  <a:gd name="T38" fmla="*/ 359 w 728"/>
                  <a:gd name="T39" fmla="*/ 159 h 720"/>
                  <a:gd name="T40" fmla="*/ 560 w 728"/>
                  <a:gd name="T41" fmla="*/ 360 h 720"/>
                  <a:gd name="T42" fmla="*/ 359 w 728"/>
                  <a:gd name="T43" fmla="*/ 561 h 720"/>
                  <a:gd name="T44" fmla="*/ 359 w 728"/>
                  <a:gd name="T45" fmla="*/ 561 h 720"/>
                  <a:gd name="T46" fmla="*/ 359 w 728"/>
                  <a:gd name="T47" fmla="*/ 561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8" h="720">
                    <a:moveTo>
                      <a:pt x="618" y="619"/>
                    </a:moveTo>
                    <a:cubicBezTo>
                      <a:pt x="627" y="469"/>
                      <a:pt x="627" y="469"/>
                      <a:pt x="627" y="469"/>
                    </a:cubicBezTo>
                    <a:cubicBezTo>
                      <a:pt x="727" y="360"/>
                      <a:pt x="727" y="360"/>
                      <a:pt x="727" y="360"/>
                    </a:cubicBezTo>
                    <a:cubicBezTo>
                      <a:pt x="627" y="251"/>
                      <a:pt x="627" y="251"/>
                      <a:pt x="627" y="251"/>
                    </a:cubicBezTo>
                    <a:cubicBezTo>
                      <a:pt x="618" y="101"/>
                      <a:pt x="618" y="101"/>
                      <a:pt x="618" y="101"/>
                    </a:cubicBezTo>
                    <a:cubicBezTo>
                      <a:pt x="468" y="92"/>
                      <a:pt x="468" y="92"/>
                      <a:pt x="468" y="92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250" y="92"/>
                      <a:pt x="250" y="92"/>
                      <a:pt x="250" y="9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92" y="251"/>
                      <a:pt x="92" y="251"/>
                      <a:pt x="92" y="251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92" y="469"/>
                      <a:pt x="92" y="469"/>
                      <a:pt x="92" y="469"/>
                    </a:cubicBezTo>
                    <a:cubicBezTo>
                      <a:pt x="100" y="619"/>
                      <a:pt x="100" y="619"/>
                      <a:pt x="100" y="619"/>
                    </a:cubicBezTo>
                    <a:cubicBezTo>
                      <a:pt x="250" y="628"/>
                      <a:pt x="250" y="628"/>
                      <a:pt x="250" y="628"/>
                    </a:cubicBezTo>
                    <a:cubicBezTo>
                      <a:pt x="359" y="719"/>
                      <a:pt x="359" y="719"/>
                      <a:pt x="359" y="719"/>
                    </a:cubicBezTo>
                    <a:cubicBezTo>
                      <a:pt x="468" y="628"/>
                      <a:pt x="468" y="628"/>
                      <a:pt x="468" y="628"/>
                    </a:cubicBezTo>
                    <a:lnTo>
                      <a:pt x="618" y="619"/>
                    </a:lnTo>
                    <a:close/>
                    <a:moveTo>
                      <a:pt x="359" y="561"/>
                    </a:moveTo>
                    <a:cubicBezTo>
                      <a:pt x="250" y="561"/>
                      <a:pt x="159" y="469"/>
                      <a:pt x="159" y="360"/>
                    </a:cubicBezTo>
                    <a:cubicBezTo>
                      <a:pt x="159" y="243"/>
                      <a:pt x="250" y="159"/>
                      <a:pt x="359" y="159"/>
                    </a:cubicBezTo>
                    <a:cubicBezTo>
                      <a:pt x="468" y="159"/>
                      <a:pt x="560" y="243"/>
                      <a:pt x="560" y="360"/>
                    </a:cubicBezTo>
                    <a:cubicBezTo>
                      <a:pt x="560" y="469"/>
                      <a:pt x="468" y="561"/>
                      <a:pt x="359" y="561"/>
                    </a:cubicBezTo>
                    <a:close/>
                    <a:moveTo>
                      <a:pt x="359" y="561"/>
                    </a:moveTo>
                    <a:lnTo>
                      <a:pt x="359" y="56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7"/>
              <p:cNvSpPr>
                <a:spLocks noChangeArrowheads="1"/>
              </p:cNvSpPr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226 h 227"/>
                  <a:gd name="T8" fmla="*/ 101 w 102"/>
                  <a:gd name="T9" fmla="*/ 226 h 227"/>
                  <a:gd name="T10" fmla="*/ 101 w 102"/>
                  <a:gd name="T11" fmla="*/ 0 h 227"/>
                  <a:gd name="T12" fmla="*/ 59 w 102"/>
                  <a:gd name="T13" fmla="*/ 0 h 227"/>
                  <a:gd name="T14" fmla="*/ 0 w 102"/>
                  <a:gd name="T15" fmla="*/ 33 h 227"/>
                  <a:gd name="T16" fmla="*/ 0 w 102"/>
                  <a:gd name="T17" fmla="*/ 33 h 227"/>
                  <a:gd name="T18" fmla="*/ 0 w 102"/>
                  <a:gd name="T19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  <a:close/>
                    <a:moveTo>
                      <a:pt x="0" y="33"/>
                    </a:move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8"/>
              <p:cNvSpPr>
                <a:spLocks noChangeArrowheads="1"/>
              </p:cNvSpPr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50 h 227"/>
                  <a:gd name="T8" fmla="*/ 50 w 102"/>
                  <a:gd name="T9" fmla="*/ 226 h 227"/>
                  <a:gd name="T10" fmla="*/ 101 w 102"/>
                  <a:gd name="T11" fmla="*/ 226 h 227"/>
                  <a:gd name="T12" fmla="*/ 101 w 102"/>
                  <a:gd name="T13" fmla="*/ 0 h 227"/>
                  <a:gd name="T14" fmla="*/ 59 w 102"/>
                  <a:gd name="T15" fmla="*/ 0 h 227"/>
                  <a:gd name="T16" fmla="*/ 0 w 102"/>
                  <a:gd name="T17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59"/>
              <p:cNvSpPr>
                <a:spLocks noChangeArrowheads="1"/>
              </p:cNvSpPr>
              <p:nvPr/>
            </p:nvSpPr>
            <p:spPr bwMode="auto">
              <a:xfrm>
                <a:off x="4691063" y="2400299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" name="Freeform 526"/>
            <p:cNvSpPr>
              <a:spLocks noChangeAspect="1" noChangeArrowheads="1"/>
            </p:cNvSpPr>
            <p:nvPr/>
          </p:nvSpPr>
          <p:spPr bwMode="auto">
            <a:xfrm>
              <a:off x="9672931" y="2602778"/>
              <a:ext cx="492175" cy="638037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328"/>
            <p:cNvSpPr>
              <a:spLocks noChangeAspect="1" noChangeArrowheads="1"/>
            </p:cNvSpPr>
            <p:nvPr/>
          </p:nvSpPr>
          <p:spPr bwMode="auto">
            <a:xfrm>
              <a:off x="10091472" y="4058338"/>
              <a:ext cx="674688" cy="376402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22118" y="1970538"/>
            <a:ext cx="4513677" cy="3357309"/>
            <a:chOff x="1222118" y="1970538"/>
            <a:chExt cx="4513677" cy="3357309"/>
          </a:xfrm>
        </p:grpSpPr>
        <p:grpSp>
          <p:nvGrpSpPr>
            <p:cNvPr id="121" name="Group 83"/>
            <p:cNvGrpSpPr/>
            <p:nvPr/>
          </p:nvGrpSpPr>
          <p:grpSpPr>
            <a:xfrm>
              <a:off x="2570955" y="4052910"/>
              <a:ext cx="2351423" cy="150443"/>
              <a:chOff x="5279680" y="3506146"/>
              <a:chExt cx="2352034" cy="150443"/>
            </a:xfrm>
            <a:solidFill>
              <a:schemeClr val="accent1"/>
            </a:solidFill>
          </p:grpSpPr>
          <p:sp>
            <p:nvSpPr>
              <p:cNvPr id="156" name="Parallelogram 84"/>
              <p:cNvSpPr/>
              <p:nvPr/>
            </p:nvSpPr>
            <p:spPr>
              <a:xfrm>
                <a:off x="7159104" y="3506147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189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Parallelogram 85"/>
              <p:cNvSpPr/>
              <p:nvPr/>
            </p:nvSpPr>
            <p:spPr>
              <a:xfrm>
                <a:off x="6689248" y="3506147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189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Parallelogram 86"/>
              <p:cNvSpPr/>
              <p:nvPr/>
            </p:nvSpPr>
            <p:spPr>
              <a:xfrm>
                <a:off x="6219392" y="3506147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189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Parallelogram 87"/>
              <p:cNvSpPr/>
              <p:nvPr/>
            </p:nvSpPr>
            <p:spPr>
              <a:xfrm>
                <a:off x="5749536" y="3506148"/>
                <a:ext cx="472610" cy="150441"/>
              </a:xfrm>
              <a:prstGeom prst="parallelogram">
                <a:avLst/>
              </a:prstGeom>
              <a:solidFill>
                <a:srgbClr val="189082"/>
              </a:solidFill>
              <a:ln w="6350">
                <a:solidFill>
                  <a:srgbClr val="189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Parallelogram 88"/>
              <p:cNvSpPr/>
              <p:nvPr/>
            </p:nvSpPr>
            <p:spPr>
              <a:xfrm>
                <a:off x="5279680" y="3506146"/>
                <a:ext cx="472610" cy="150440"/>
              </a:xfrm>
              <a:prstGeom prst="parallelogram">
                <a:avLst/>
              </a:prstGeom>
              <a:solidFill>
                <a:srgbClr val="189082"/>
              </a:solidFill>
              <a:ln w="6350">
                <a:solidFill>
                  <a:srgbClr val="189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2" name="Group 89"/>
            <p:cNvGrpSpPr/>
            <p:nvPr/>
          </p:nvGrpSpPr>
          <p:grpSpPr>
            <a:xfrm>
              <a:off x="2570955" y="4558749"/>
              <a:ext cx="2351423" cy="150443"/>
              <a:chOff x="5279680" y="3902230"/>
              <a:chExt cx="2352034" cy="150443"/>
            </a:xfrm>
            <a:solidFill>
              <a:schemeClr val="accent2"/>
            </a:solidFill>
          </p:grpSpPr>
          <p:sp>
            <p:nvSpPr>
              <p:cNvPr id="151" name="Parallelogram 90"/>
              <p:cNvSpPr/>
              <p:nvPr/>
            </p:nvSpPr>
            <p:spPr>
              <a:xfrm>
                <a:off x="7159104" y="3902231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E019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Parallelogram 91"/>
              <p:cNvSpPr/>
              <p:nvPr/>
            </p:nvSpPr>
            <p:spPr>
              <a:xfrm>
                <a:off x="6689248" y="3902231"/>
                <a:ext cx="472610" cy="150439"/>
              </a:xfrm>
              <a:prstGeom prst="parallelogram">
                <a:avLst/>
              </a:prstGeom>
              <a:solidFill>
                <a:srgbClr val="E0192C"/>
              </a:solidFill>
              <a:ln w="6350">
                <a:solidFill>
                  <a:srgbClr val="E019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Parallelogram 92"/>
              <p:cNvSpPr/>
              <p:nvPr/>
            </p:nvSpPr>
            <p:spPr>
              <a:xfrm>
                <a:off x="6219392" y="3902231"/>
                <a:ext cx="472610" cy="150439"/>
              </a:xfrm>
              <a:prstGeom prst="parallelogram">
                <a:avLst/>
              </a:prstGeom>
              <a:solidFill>
                <a:srgbClr val="E0192C"/>
              </a:solidFill>
              <a:ln w="6350">
                <a:solidFill>
                  <a:srgbClr val="E019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Parallelogram 93"/>
              <p:cNvSpPr/>
              <p:nvPr/>
            </p:nvSpPr>
            <p:spPr>
              <a:xfrm>
                <a:off x="5749536" y="3902232"/>
                <a:ext cx="472610" cy="150441"/>
              </a:xfrm>
              <a:prstGeom prst="parallelogram">
                <a:avLst/>
              </a:prstGeom>
              <a:solidFill>
                <a:srgbClr val="E0192C"/>
              </a:solidFill>
              <a:ln w="6350">
                <a:solidFill>
                  <a:srgbClr val="E019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Parallelogram 94"/>
              <p:cNvSpPr/>
              <p:nvPr/>
            </p:nvSpPr>
            <p:spPr>
              <a:xfrm>
                <a:off x="5279680" y="3902230"/>
                <a:ext cx="472610" cy="150440"/>
              </a:xfrm>
              <a:prstGeom prst="parallelogram">
                <a:avLst/>
              </a:prstGeom>
              <a:solidFill>
                <a:srgbClr val="E0192C"/>
              </a:solidFill>
              <a:ln w="6350">
                <a:solidFill>
                  <a:srgbClr val="E019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3" name="Group 95"/>
            <p:cNvGrpSpPr/>
            <p:nvPr/>
          </p:nvGrpSpPr>
          <p:grpSpPr>
            <a:xfrm>
              <a:off x="2570955" y="5112435"/>
              <a:ext cx="2351423" cy="150443"/>
              <a:chOff x="5279680" y="4321797"/>
              <a:chExt cx="2352034" cy="150443"/>
            </a:xfrm>
            <a:solidFill>
              <a:schemeClr val="accent3"/>
            </a:solidFill>
          </p:grpSpPr>
          <p:sp>
            <p:nvSpPr>
              <p:cNvPr id="146" name="Parallelogram 96"/>
              <p:cNvSpPr/>
              <p:nvPr/>
            </p:nvSpPr>
            <p:spPr>
              <a:xfrm>
                <a:off x="7159104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49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Parallelogram 97"/>
              <p:cNvSpPr/>
              <p:nvPr/>
            </p:nvSpPr>
            <p:spPr>
              <a:xfrm>
                <a:off x="6689248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49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Parallelogram 98"/>
              <p:cNvSpPr/>
              <p:nvPr/>
            </p:nvSpPr>
            <p:spPr>
              <a:xfrm>
                <a:off x="6219392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rgbClr val="49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Parallelogram 99"/>
              <p:cNvSpPr/>
              <p:nvPr/>
            </p:nvSpPr>
            <p:spPr>
              <a:xfrm>
                <a:off x="5749536" y="4321799"/>
                <a:ext cx="472610" cy="150441"/>
              </a:xfrm>
              <a:prstGeom prst="parallelogram">
                <a:avLst/>
              </a:prstGeom>
              <a:solidFill>
                <a:srgbClr val="494949"/>
              </a:solidFill>
              <a:ln w="6350">
                <a:solidFill>
                  <a:srgbClr val="49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Parallelogram 100"/>
              <p:cNvSpPr/>
              <p:nvPr/>
            </p:nvSpPr>
            <p:spPr>
              <a:xfrm>
                <a:off x="5279680" y="4321797"/>
                <a:ext cx="472610" cy="150440"/>
              </a:xfrm>
              <a:prstGeom prst="parallelogram">
                <a:avLst/>
              </a:prstGeom>
              <a:solidFill>
                <a:srgbClr val="494949"/>
              </a:solidFill>
              <a:ln w="6350">
                <a:solidFill>
                  <a:srgbClr val="49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6" name="TextBox 113"/>
            <p:cNvSpPr txBox="1"/>
            <p:nvPr/>
          </p:nvSpPr>
          <p:spPr>
            <a:xfrm>
              <a:off x="1222118" y="3987361"/>
              <a:ext cx="1406292" cy="27698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b="1" dirty="0">
                  <a:solidFill>
                    <a:srgbClr val="494949"/>
                  </a:solidFill>
                  <a:latin typeface="Lato Regular"/>
                  <a:ea typeface="微软雅黑" panose="020B0503020204020204" pitchFamily="34" charset="-122"/>
                  <a:cs typeface="Lato Regular"/>
                </a:rPr>
                <a:t>薪酬考核制度</a:t>
              </a:r>
            </a:p>
          </p:txBody>
        </p:sp>
        <p:sp>
          <p:nvSpPr>
            <p:cNvPr id="127" name="TextBox 114"/>
            <p:cNvSpPr txBox="1"/>
            <p:nvPr/>
          </p:nvSpPr>
          <p:spPr>
            <a:xfrm>
              <a:off x="1222118" y="4475386"/>
              <a:ext cx="1406292" cy="27698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b="1" dirty="0">
                  <a:solidFill>
                    <a:srgbClr val="494949"/>
                  </a:solidFill>
                  <a:latin typeface="Lato Regular"/>
                  <a:ea typeface="微软雅黑" panose="020B0503020204020204" pitchFamily="34" charset="-122"/>
                  <a:cs typeface="Lato Regular"/>
                </a:rPr>
                <a:t>效益考核制度</a:t>
              </a:r>
            </a:p>
          </p:txBody>
        </p:sp>
        <p:sp>
          <p:nvSpPr>
            <p:cNvPr id="128" name="TextBox 115"/>
            <p:cNvSpPr txBox="1"/>
            <p:nvPr/>
          </p:nvSpPr>
          <p:spPr>
            <a:xfrm>
              <a:off x="1222118" y="5050866"/>
              <a:ext cx="1406292" cy="27698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b="1" dirty="0">
                  <a:solidFill>
                    <a:srgbClr val="494949"/>
                  </a:solidFill>
                  <a:latin typeface="Lato Regular"/>
                  <a:ea typeface="微软雅黑" panose="020B0503020204020204" pitchFamily="34" charset="-122"/>
                  <a:cs typeface="Lato Regular"/>
                </a:rPr>
                <a:t>技能考核制度</a:t>
              </a:r>
            </a:p>
          </p:txBody>
        </p:sp>
        <p:sp>
          <p:nvSpPr>
            <p:cNvPr id="131" name="TextBox 119"/>
            <p:cNvSpPr txBox="1"/>
            <p:nvPr/>
          </p:nvSpPr>
          <p:spPr>
            <a:xfrm>
              <a:off x="1233258" y="1970538"/>
              <a:ext cx="2515396" cy="369314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Education Diagrams</a:t>
              </a:r>
              <a:endParaRPr lang="id-ID" b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grpSp>
          <p:nvGrpSpPr>
            <p:cNvPr id="132" name="Group 120"/>
            <p:cNvGrpSpPr/>
            <p:nvPr/>
          </p:nvGrpSpPr>
          <p:grpSpPr>
            <a:xfrm>
              <a:off x="1233259" y="2256336"/>
              <a:ext cx="4387766" cy="1080266"/>
              <a:chOff x="12238818" y="4933683"/>
              <a:chExt cx="8775532" cy="2160532"/>
            </a:xfrm>
          </p:grpSpPr>
          <p:sp>
            <p:nvSpPr>
              <p:cNvPr id="134" name="TextBox 121"/>
              <p:cNvSpPr txBox="1"/>
              <p:nvPr/>
            </p:nvSpPr>
            <p:spPr>
              <a:xfrm>
                <a:off x="15110672" y="5136793"/>
                <a:ext cx="5903678" cy="1957422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conectatetur teis adipiscing elit. Pellentesque consequat ta libero teus maximus. </a:t>
                </a:r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  <p:sp>
            <p:nvSpPr>
              <p:cNvPr id="135" name="TextBox 122"/>
              <p:cNvSpPr txBox="1"/>
              <p:nvPr/>
            </p:nvSpPr>
            <p:spPr>
              <a:xfrm>
                <a:off x="12238818" y="4933683"/>
                <a:ext cx="2892386" cy="1846624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solidFill>
                      <a:srgbClr val="E0192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68K</a:t>
                </a:r>
                <a:endParaRPr lang="id-ID" sz="5400" dirty="0">
                  <a:solidFill>
                    <a:srgbClr val="E019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  <p:sp>
          <p:nvSpPr>
            <p:cNvPr id="133" name="Rectangle 123"/>
            <p:cNvSpPr/>
            <p:nvPr/>
          </p:nvSpPr>
          <p:spPr>
            <a:xfrm>
              <a:off x="1233258" y="3175195"/>
              <a:ext cx="450253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conectatetur teis adipiscing elit. O ci Pellentesque consequat ta libero teus maximus. </a:t>
              </a:r>
              <a:endPara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绩效考核程序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考核组成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56413" y="1646693"/>
            <a:ext cx="9279175" cy="4288514"/>
            <a:chOff x="1456413" y="1646693"/>
            <a:chExt cx="9279175" cy="4288514"/>
          </a:xfrm>
        </p:grpSpPr>
        <p:grpSp>
          <p:nvGrpSpPr>
            <p:cNvPr id="124" name="Group 9"/>
            <p:cNvGrpSpPr/>
            <p:nvPr/>
          </p:nvGrpSpPr>
          <p:grpSpPr>
            <a:xfrm>
              <a:off x="2056360" y="2865509"/>
              <a:ext cx="1211876" cy="1525107"/>
              <a:chOff x="2072653" y="2920775"/>
              <a:chExt cx="1211876" cy="1525107"/>
            </a:xfrm>
          </p:grpSpPr>
          <p:sp>
            <p:nvSpPr>
              <p:cNvPr id="258" name="Round Diagonal Corner Rectangle 10"/>
              <p:cNvSpPr/>
              <p:nvPr/>
            </p:nvSpPr>
            <p:spPr>
              <a:xfrm rot="2700000">
                <a:off x="2072653" y="2920775"/>
                <a:ext cx="1211876" cy="1211876"/>
              </a:xfrm>
              <a:prstGeom prst="round2DiagRect">
                <a:avLst>
                  <a:gd name="adj1" fmla="val 26886"/>
                  <a:gd name="adj2" fmla="val 0"/>
                </a:avLst>
              </a:prstGeom>
              <a:solidFill>
                <a:srgbClr val="1FB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Round Diagonal Corner Rectangle 1"/>
              <p:cNvSpPr/>
              <p:nvPr/>
            </p:nvSpPr>
            <p:spPr>
              <a:xfrm rot="2700000">
                <a:off x="2072653" y="3234006"/>
                <a:ext cx="1211876" cy="1211876"/>
              </a:xfrm>
              <a:prstGeom prst="round2DiagRect">
                <a:avLst>
                  <a:gd name="adj1" fmla="val 26886"/>
                  <a:gd name="adj2" fmla="val 0"/>
                </a:avLst>
              </a:prstGeom>
              <a:solidFill>
                <a:srgbClr val="189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5" name="Group 17"/>
            <p:cNvGrpSpPr/>
            <p:nvPr/>
          </p:nvGrpSpPr>
          <p:grpSpPr>
            <a:xfrm>
              <a:off x="3770212" y="3178739"/>
              <a:ext cx="1211876" cy="1525103"/>
              <a:chOff x="3786505" y="3234005"/>
              <a:chExt cx="1211876" cy="1525103"/>
            </a:xfrm>
          </p:grpSpPr>
          <p:sp>
            <p:nvSpPr>
              <p:cNvPr id="256" name="Round Diagonal Corner Rectangle 11"/>
              <p:cNvSpPr/>
              <p:nvPr/>
            </p:nvSpPr>
            <p:spPr>
              <a:xfrm rot="2700000">
                <a:off x="3786505" y="3547232"/>
                <a:ext cx="1211876" cy="1211876"/>
              </a:xfrm>
              <a:prstGeom prst="round2DiagRect">
                <a:avLst>
                  <a:gd name="adj1" fmla="val 26886"/>
                  <a:gd name="adj2" fmla="val 0"/>
                </a:avLst>
              </a:prstGeom>
              <a:solidFill>
                <a:srgbClr val="ED5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Round Diagonal Corner Rectangle 5"/>
              <p:cNvSpPr/>
              <p:nvPr/>
            </p:nvSpPr>
            <p:spPr>
              <a:xfrm rot="2700000">
                <a:off x="3786505" y="3234005"/>
                <a:ext cx="1211876" cy="1211876"/>
              </a:xfrm>
              <a:prstGeom prst="round2DiagRect">
                <a:avLst>
                  <a:gd name="adj1" fmla="val 26886"/>
                  <a:gd name="adj2" fmla="val 0"/>
                </a:avLst>
              </a:prstGeom>
              <a:solidFill>
                <a:srgbClr val="E01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9" name="Group 41"/>
            <p:cNvGrpSpPr/>
            <p:nvPr/>
          </p:nvGrpSpPr>
          <p:grpSpPr>
            <a:xfrm>
              <a:off x="5484065" y="2865509"/>
              <a:ext cx="1211876" cy="1525104"/>
              <a:chOff x="5500358" y="2920775"/>
              <a:chExt cx="1211876" cy="1525104"/>
            </a:xfrm>
          </p:grpSpPr>
          <p:sp>
            <p:nvSpPr>
              <p:cNvPr id="254" name="Round Diagonal Corner Rectangle 12"/>
              <p:cNvSpPr/>
              <p:nvPr/>
            </p:nvSpPr>
            <p:spPr>
              <a:xfrm rot="2700000">
                <a:off x="5500358" y="2920775"/>
                <a:ext cx="1211876" cy="1211876"/>
              </a:xfrm>
              <a:prstGeom prst="round2DiagRect">
                <a:avLst>
                  <a:gd name="adj1" fmla="val 26886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Round Diagonal Corner Rectangle 6"/>
              <p:cNvSpPr/>
              <p:nvPr/>
            </p:nvSpPr>
            <p:spPr>
              <a:xfrm rot="2700000">
                <a:off x="5500358" y="3234003"/>
                <a:ext cx="1211876" cy="1211876"/>
              </a:xfrm>
              <a:prstGeom prst="round2DiagRect">
                <a:avLst>
                  <a:gd name="adj1" fmla="val 26886"/>
                  <a:gd name="adj2" fmla="val 0"/>
                </a:avLst>
              </a:prstGeom>
              <a:solidFill>
                <a:srgbClr val="49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0" name="Group 42"/>
            <p:cNvGrpSpPr/>
            <p:nvPr/>
          </p:nvGrpSpPr>
          <p:grpSpPr>
            <a:xfrm>
              <a:off x="7197917" y="3178737"/>
              <a:ext cx="1211876" cy="1525105"/>
              <a:chOff x="7214210" y="3234003"/>
              <a:chExt cx="1211876" cy="1525105"/>
            </a:xfrm>
            <a:solidFill>
              <a:srgbClr val="E0192C"/>
            </a:solidFill>
          </p:grpSpPr>
          <p:sp>
            <p:nvSpPr>
              <p:cNvPr id="252" name="Round Diagonal Corner Rectangle 13"/>
              <p:cNvSpPr/>
              <p:nvPr/>
            </p:nvSpPr>
            <p:spPr>
              <a:xfrm rot="2700000">
                <a:off x="7214210" y="3547232"/>
                <a:ext cx="1211876" cy="1211876"/>
              </a:xfrm>
              <a:prstGeom prst="round2DiagRect">
                <a:avLst>
                  <a:gd name="adj1" fmla="val 26886"/>
                  <a:gd name="adj2" fmla="val 0"/>
                </a:avLst>
              </a:prstGeom>
              <a:solidFill>
                <a:srgbClr val="ED5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Round Diagonal Corner Rectangle 7"/>
              <p:cNvSpPr/>
              <p:nvPr/>
            </p:nvSpPr>
            <p:spPr>
              <a:xfrm rot="2700000">
                <a:off x="7214210" y="3234003"/>
                <a:ext cx="1211876" cy="1211876"/>
              </a:xfrm>
              <a:prstGeom prst="round2DiagRect">
                <a:avLst>
                  <a:gd name="adj1" fmla="val 26886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6" name="Group 43"/>
            <p:cNvGrpSpPr/>
            <p:nvPr/>
          </p:nvGrpSpPr>
          <p:grpSpPr>
            <a:xfrm>
              <a:off x="8911770" y="2865509"/>
              <a:ext cx="1211876" cy="1525101"/>
              <a:chOff x="8928063" y="2920775"/>
              <a:chExt cx="1211876" cy="1525101"/>
            </a:xfrm>
          </p:grpSpPr>
          <p:sp>
            <p:nvSpPr>
              <p:cNvPr id="250" name="Round Diagonal Corner Rectangle 14"/>
              <p:cNvSpPr/>
              <p:nvPr/>
            </p:nvSpPr>
            <p:spPr>
              <a:xfrm rot="2700000">
                <a:off x="8928063" y="2920775"/>
                <a:ext cx="1211876" cy="1211876"/>
              </a:xfrm>
              <a:prstGeom prst="round2DiagRect">
                <a:avLst>
                  <a:gd name="adj1" fmla="val 26886"/>
                  <a:gd name="adj2" fmla="val 0"/>
                </a:avLst>
              </a:prstGeom>
              <a:solidFill>
                <a:srgbClr val="1FB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Round Diagonal Corner Rectangle 8"/>
              <p:cNvSpPr/>
              <p:nvPr/>
            </p:nvSpPr>
            <p:spPr>
              <a:xfrm rot="2700000">
                <a:off x="8928063" y="3234000"/>
                <a:ext cx="1211876" cy="1211876"/>
              </a:xfrm>
              <a:prstGeom prst="round2DiagRect">
                <a:avLst>
                  <a:gd name="adj1" fmla="val 26886"/>
                  <a:gd name="adj2" fmla="val 0"/>
                </a:avLst>
              </a:prstGeom>
              <a:solidFill>
                <a:srgbClr val="189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2457643" y="4641598"/>
              <a:ext cx="409310" cy="19816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accent1"/>
            </a:solidFill>
            <a:ln w="19050">
              <a:solidFill>
                <a:srgbClr val="18908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6"/>
            <p:cNvSpPr>
              <a:spLocks noEditPoints="1"/>
            </p:cNvSpPr>
            <p:nvPr/>
          </p:nvSpPr>
          <p:spPr bwMode="auto">
            <a:xfrm rot="10800000">
              <a:off x="4171495" y="2734040"/>
              <a:ext cx="409310" cy="19816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accent1"/>
            </a:solidFill>
            <a:ln w="19050">
              <a:solidFill>
                <a:srgbClr val="E0192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6"/>
            <p:cNvSpPr>
              <a:spLocks noEditPoints="1"/>
            </p:cNvSpPr>
            <p:nvPr/>
          </p:nvSpPr>
          <p:spPr bwMode="auto">
            <a:xfrm>
              <a:off x="5875052" y="4641598"/>
              <a:ext cx="409310" cy="19816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accent1"/>
            </a:solidFill>
            <a:ln w="19050">
              <a:solidFill>
                <a:srgbClr val="49494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6"/>
            <p:cNvSpPr>
              <a:spLocks noEditPoints="1"/>
            </p:cNvSpPr>
            <p:nvPr/>
          </p:nvSpPr>
          <p:spPr bwMode="auto">
            <a:xfrm rot="10800000">
              <a:off x="7599200" y="2734040"/>
              <a:ext cx="409310" cy="19816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accent1"/>
            </a:solidFill>
            <a:ln w="19050">
              <a:solidFill>
                <a:srgbClr val="E0192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6"/>
            <p:cNvSpPr>
              <a:spLocks noEditPoints="1"/>
            </p:cNvSpPr>
            <p:nvPr/>
          </p:nvSpPr>
          <p:spPr bwMode="auto">
            <a:xfrm>
              <a:off x="9313053" y="4641598"/>
              <a:ext cx="409310" cy="198166"/>
            </a:xfrm>
            <a:custGeom>
              <a:avLst/>
              <a:gdLst>
                <a:gd name="T0" fmla="*/ 722 w 722"/>
                <a:gd name="T1" fmla="*/ 12 h 339"/>
                <a:gd name="T2" fmla="*/ 360 w 722"/>
                <a:gd name="T3" fmla="*/ 339 h 339"/>
                <a:gd name="T4" fmla="*/ 0 w 722"/>
                <a:gd name="T5" fmla="*/ 12 h 339"/>
                <a:gd name="T6" fmla="*/ 10 w 722"/>
                <a:gd name="T7" fmla="*/ 0 h 339"/>
                <a:gd name="T8" fmla="*/ 360 w 722"/>
                <a:gd name="T9" fmla="*/ 318 h 339"/>
                <a:gd name="T10" fmla="*/ 713 w 722"/>
                <a:gd name="T11" fmla="*/ 0 h 339"/>
                <a:gd name="T12" fmla="*/ 722 w 722"/>
                <a:gd name="T13" fmla="*/ 12 h 339"/>
                <a:gd name="T14" fmla="*/ 722 w 722"/>
                <a:gd name="T15" fmla="*/ 12 h 339"/>
                <a:gd name="T16" fmla="*/ 722 w 722"/>
                <a:gd name="T17" fmla="*/ 1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339">
                  <a:moveTo>
                    <a:pt x="722" y="12"/>
                  </a:moveTo>
                  <a:lnTo>
                    <a:pt x="360" y="339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60" y="318"/>
                  </a:lnTo>
                  <a:lnTo>
                    <a:pt x="713" y="0"/>
                  </a:lnTo>
                  <a:lnTo>
                    <a:pt x="722" y="12"/>
                  </a:lnTo>
                  <a:moveTo>
                    <a:pt x="722" y="12"/>
                  </a:moveTo>
                  <a:lnTo>
                    <a:pt x="722" y="12"/>
                  </a:lnTo>
                </a:path>
              </a:pathLst>
            </a:custGeom>
            <a:solidFill>
              <a:schemeClr val="accent1"/>
            </a:solidFill>
            <a:ln w="19050">
              <a:solidFill>
                <a:srgbClr val="18908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2" name="Group 21"/>
            <p:cNvGrpSpPr/>
            <p:nvPr/>
          </p:nvGrpSpPr>
          <p:grpSpPr>
            <a:xfrm>
              <a:off x="1456413" y="4970920"/>
              <a:ext cx="2411769" cy="964287"/>
              <a:chOff x="1095804" y="4204211"/>
              <a:chExt cx="2411769" cy="964287"/>
            </a:xfrm>
          </p:grpSpPr>
          <p:sp>
            <p:nvSpPr>
              <p:cNvPr id="248" name="TextBox 22"/>
              <p:cNvSpPr txBox="1"/>
              <p:nvPr/>
            </p:nvSpPr>
            <p:spPr>
              <a:xfrm>
                <a:off x="1900734" y="4204211"/>
                <a:ext cx="8098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Home</a:t>
                </a:r>
                <a:endParaRPr lang="id-ID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249" name="TextBox 23"/>
              <p:cNvSpPr txBox="1"/>
              <p:nvPr/>
            </p:nvSpPr>
            <p:spPr>
              <a:xfrm>
                <a:off x="1095804" y="4522167"/>
                <a:ext cx="24117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Lorem ipsum dolor sit amet, consectetur teda adipiscing elit. </a:t>
                </a:r>
                <a:r>
                  <a:rPr lang="en-US" sz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Pellente sque conse.</a:t>
                </a:r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  <p:grpSp>
          <p:nvGrpSpPr>
            <p:cNvPr id="143" name="Group 24"/>
            <p:cNvGrpSpPr/>
            <p:nvPr/>
          </p:nvGrpSpPr>
          <p:grpSpPr>
            <a:xfrm>
              <a:off x="3184780" y="1646693"/>
              <a:ext cx="2411769" cy="964287"/>
              <a:chOff x="1095804" y="4204211"/>
              <a:chExt cx="2411769" cy="964287"/>
            </a:xfrm>
          </p:grpSpPr>
          <p:sp>
            <p:nvSpPr>
              <p:cNvPr id="246" name="TextBox 25"/>
              <p:cNvSpPr txBox="1"/>
              <p:nvPr/>
            </p:nvSpPr>
            <p:spPr>
              <a:xfrm>
                <a:off x="1940808" y="4204211"/>
                <a:ext cx="7296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Ideas</a:t>
                </a:r>
                <a:endParaRPr lang="id-ID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247" name="TextBox 26"/>
              <p:cNvSpPr txBox="1"/>
              <p:nvPr/>
            </p:nvSpPr>
            <p:spPr>
              <a:xfrm>
                <a:off x="1095804" y="4522167"/>
                <a:ext cx="24117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Lorem ipsum dolor sit amet, consectetur teda adipiscing elit. </a:t>
                </a:r>
                <a:r>
                  <a:rPr lang="en-US" sz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Pellente sque conse.</a:t>
                </a:r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  <p:grpSp>
          <p:nvGrpSpPr>
            <p:cNvPr id="144" name="Group 27"/>
            <p:cNvGrpSpPr/>
            <p:nvPr/>
          </p:nvGrpSpPr>
          <p:grpSpPr>
            <a:xfrm>
              <a:off x="4890116" y="4970920"/>
              <a:ext cx="2411769" cy="964287"/>
              <a:chOff x="1095804" y="4204211"/>
              <a:chExt cx="2411769" cy="964287"/>
            </a:xfrm>
          </p:grpSpPr>
          <p:sp>
            <p:nvSpPr>
              <p:cNvPr id="244" name="TextBox 28"/>
              <p:cNvSpPr txBox="1"/>
              <p:nvPr/>
            </p:nvSpPr>
            <p:spPr>
              <a:xfrm>
                <a:off x="1792594" y="4204211"/>
                <a:ext cx="10261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Support</a:t>
                </a:r>
                <a:endParaRPr lang="id-ID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245" name="TextBox 29"/>
              <p:cNvSpPr txBox="1"/>
              <p:nvPr/>
            </p:nvSpPr>
            <p:spPr>
              <a:xfrm>
                <a:off x="1095804" y="4522167"/>
                <a:ext cx="24117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Lorem ipsum dolor sit amet, consectetur teda adipiscing elit. </a:t>
                </a:r>
                <a:r>
                  <a:rPr lang="en-US" sz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Pellente sque conse.</a:t>
                </a:r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  <p:grpSp>
          <p:nvGrpSpPr>
            <p:cNvPr id="145" name="Group 30"/>
            <p:cNvGrpSpPr/>
            <p:nvPr/>
          </p:nvGrpSpPr>
          <p:grpSpPr>
            <a:xfrm>
              <a:off x="6603969" y="1646693"/>
              <a:ext cx="2411769" cy="964287"/>
              <a:chOff x="1095804" y="4204211"/>
              <a:chExt cx="2411769" cy="964287"/>
            </a:xfrm>
          </p:grpSpPr>
          <p:sp>
            <p:nvSpPr>
              <p:cNvPr id="242" name="TextBox 31"/>
              <p:cNvSpPr txBox="1"/>
              <p:nvPr/>
            </p:nvSpPr>
            <p:spPr>
              <a:xfrm>
                <a:off x="1677916" y="4204211"/>
                <a:ext cx="12554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Marketing</a:t>
                </a:r>
                <a:endParaRPr lang="id-ID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243" name="TextBox 32"/>
              <p:cNvSpPr txBox="1"/>
              <p:nvPr/>
            </p:nvSpPr>
            <p:spPr>
              <a:xfrm>
                <a:off x="1095804" y="4522167"/>
                <a:ext cx="24117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Lorem ipsum dolor sit amet, consectetur teda adipiscing elit. </a:t>
                </a:r>
                <a:r>
                  <a:rPr lang="en-US" sz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Pellente sque conse.</a:t>
                </a:r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  <p:grpSp>
          <p:nvGrpSpPr>
            <p:cNvPr id="234" name="Group 33"/>
            <p:cNvGrpSpPr/>
            <p:nvPr/>
          </p:nvGrpSpPr>
          <p:grpSpPr>
            <a:xfrm>
              <a:off x="8323819" y="4970920"/>
              <a:ext cx="2411769" cy="964287"/>
              <a:chOff x="1095804" y="4204211"/>
              <a:chExt cx="2411769" cy="964287"/>
            </a:xfrm>
          </p:grpSpPr>
          <p:sp>
            <p:nvSpPr>
              <p:cNvPr id="240" name="TextBox 34"/>
              <p:cNvSpPr txBox="1"/>
              <p:nvPr/>
            </p:nvSpPr>
            <p:spPr>
              <a:xfrm>
                <a:off x="1572117" y="4204211"/>
                <a:ext cx="14670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Cooperation</a:t>
                </a:r>
                <a:endParaRPr lang="id-ID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241" name="TextBox 35"/>
              <p:cNvSpPr txBox="1"/>
              <p:nvPr/>
            </p:nvSpPr>
            <p:spPr>
              <a:xfrm>
                <a:off x="1095804" y="4522167"/>
                <a:ext cx="24117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Lorem ipsum dolor sit amet, consectetur teda adipiscing elit. </a:t>
                </a:r>
                <a:r>
                  <a:rPr lang="en-US" sz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Pellente sque conse.</a:t>
                </a:r>
                <a:endPara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  <p:sp>
          <p:nvSpPr>
            <p:cNvPr id="235" name="AutoShape 19"/>
            <p:cNvSpPr>
              <a:spLocks noChangeAspect="1"/>
            </p:cNvSpPr>
            <p:nvPr/>
          </p:nvSpPr>
          <p:spPr bwMode="auto">
            <a:xfrm>
              <a:off x="7555636" y="3536392"/>
              <a:ext cx="496438" cy="496567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6565">
                <a:defRPr/>
              </a:pPr>
              <a:endPara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Gill Sans" charset="0"/>
              </a:endParaRPr>
            </a:p>
          </p:txBody>
        </p:sp>
        <p:sp>
          <p:nvSpPr>
            <p:cNvPr id="236" name="Freeform 16"/>
            <p:cNvSpPr>
              <a:spLocks noChangeAspect="1" noChangeArrowheads="1"/>
            </p:cNvSpPr>
            <p:nvPr/>
          </p:nvSpPr>
          <p:spPr bwMode="auto">
            <a:xfrm>
              <a:off x="4185339" y="3484935"/>
              <a:ext cx="381623" cy="599484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" name="Freeform 290"/>
            <p:cNvSpPr>
              <a:spLocks noChangeAspect="1" noChangeArrowheads="1"/>
            </p:cNvSpPr>
            <p:nvPr/>
          </p:nvSpPr>
          <p:spPr bwMode="auto">
            <a:xfrm>
              <a:off x="9233405" y="3564469"/>
              <a:ext cx="568607" cy="440407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8" name="Freeform 526"/>
            <p:cNvSpPr>
              <a:spLocks noChangeAspect="1" noChangeArrowheads="1"/>
            </p:cNvSpPr>
            <p:nvPr/>
          </p:nvSpPr>
          <p:spPr bwMode="auto">
            <a:xfrm>
              <a:off x="5867385" y="3496082"/>
              <a:ext cx="445236" cy="577187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9" name="AutoShape 87"/>
            <p:cNvSpPr>
              <a:spLocks noChangeAspect="1"/>
            </p:cNvSpPr>
            <p:nvPr/>
          </p:nvSpPr>
          <p:spPr bwMode="auto">
            <a:xfrm>
              <a:off x="2411894" y="3534209"/>
              <a:ext cx="500808" cy="500938"/>
            </a:xfrm>
            <a:custGeom>
              <a:avLst/>
              <a:gdLst>
                <a:gd name="T0" fmla="+- 0 10798 9"/>
                <a:gd name="T1" fmla="*/ T0 w 21578"/>
                <a:gd name="T2" fmla="*/ 10800 h 21600"/>
                <a:gd name="T3" fmla="+- 0 10798 9"/>
                <a:gd name="T4" fmla="*/ T3 w 21578"/>
                <a:gd name="T5" fmla="*/ 10800 h 21600"/>
                <a:gd name="T6" fmla="+- 0 10798 9"/>
                <a:gd name="T7" fmla="*/ T6 w 21578"/>
                <a:gd name="T8" fmla="*/ 10800 h 21600"/>
                <a:gd name="T9" fmla="+- 0 10798 9"/>
                <a:gd name="T10" fmla="*/ T9 w 2157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78" h="21600">
                  <a:moveTo>
                    <a:pt x="21416" y="10074"/>
                  </a:moveTo>
                  <a:cubicBezTo>
                    <a:pt x="21507" y="10166"/>
                    <a:pt x="21562" y="10284"/>
                    <a:pt x="21574" y="10428"/>
                  </a:cubicBezTo>
                  <a:cubicBezTo>
                    <a:pt x="21590" y="10569"/>
                    <a:pt x="21562" y="10702"/>
                    <a:pt x="21483" y="10820"/>
                  </a:cubicBezTo>
                  <a:lnTo>
                    <a:pt x="20967" y="11551"/>
                  </a:lnTo>
                  <a:cubicBezTo>
                    <a:pt x="20891" y="11678"/>
                    <a:pt x="20778" y="11744"/>
                    <a:pt x="20634" y="11744"/>
                  </a:cubicBezTo>
                  <a:lnTo>
                    <a:pt x="19889" y="11744"/>
                  </a:lnTo>
                  <a:cubicBezTo>
                    <a:pt x="19769" y="11744"/>
                    <a:pt x="19671" y="11704"/>
                    <a:pt x="19601" y="11632"/>
                  </a:cubicBezTo>
                  <a:lnTo>
                    <a:pt x="11078" y="3253"/>
                  </a:lnTo>
                  <a:cubicBezTo>
                    <a:pt x="10884" y="3072"/>
                    <a:pt x="10695" y="3072"/>
                    <a:pt x="10503" y="3253"/>
                  </a:cubicBezTo>
                  <a:lnTo>
                    <a:pt x="1980" y="11632"/>
                  </a:lnTo>
                  <a:cubicBezTo>
                    <a:pt x="1918" y="11704"/>
                    <a:pt x="1819" y="11744"/>
                    <a:pt x="1692" y="11744"/>
                  </a:cubicBezTo>
                  <a:lnTo>
                    <a:pt x="944" y="11744"/>
                  </a:lnTo>
                  <a:cubicBezTo>
                    <a:pt x="808" y="11744"/>
                    <a:pt x="695" y="11678"/>
                    <a:pt x="611" y="11551"/>
                  </a:cubicBezTo>
                  <a:lnTo>
                    <a:pt x="96" y="10820"/>
                  </a:lnTo>
                  <a:cubicBezTo>
                    <a:pt x="19" y="10710"/>
                    <a:pt x="-9" y="10584"/>
                    <a:pt x="2" y="10440"/>
                  </a:cubicBezTo>
                  <a:cubicBezTo>
                    <a:pt x="19" y="10298"/>
                    <a:pt x="74" y="10175"/>
                    <a:pt x="165" y="10074"/>
                  </a:cubicBezTo>
                  <a:lnTo>
                    <a:pt x="10112" y="287"/>
                  </a:lnTo>
                  <a:cubicBezTo>
                    <a:pt x="10321" y="106"/>
                    <a:pt x="10546" y="8"/>
                    <a:pt x="10788" y="0"/>
                  </a:cubicBezTo>
                  <a:cubicBezTo>
                    <a:pt x="11042" y="0"/>
                    <a:pt x="11267" y="97"/>
                    <a:pt x="11469" y="287"/>
                  </a:cubicBezTo>
                  <a:lnTo>
                    <a:pt x="14220" y="2991"/>
                  </a:lnTo>
                  <a:lnTo>
                    <a:pt x="14220" y="1586"/>
                  </a:lnTo>
                  <a:cubicBezTo>
                    <a:pt x="14220" y="1436"/>
                    <a:pt x="14266" y="1313"/>
                    <a:pt x="14352" y="1206"/>
                  </a:cubicBezTo>
                  <a:cubicBezTo>
                    <a:pt x="14441" y="1099"/>
                    <a:pt x="14546" y="1048"/>
                    <a:pt x="14669" y="1048"/>
                  </a:cubicBezTo>
                  <a:lnTo>
                    <a:pt x="17226" y="1048"/>
                  </a:lnTo>
                  <a:cubicBezTo>
                    <a:pt x="17348" y="1048"/>
                    <a:pt x="17451" y="1099"/>
                    <a:pt x="17530" y="1206"/>
                  </a:cubicBezTo>
                  <a:cubicBezTo>
                    <a:pt x="17609" y="1312"/>
                    <a:pt x="17653" y="1436"/>
                    <a:pt x="17653" y="1586"/>
                  </a:cubicBezTo>
                  <a:lnTo>
                    <a:pt x="17653" y="6383"/>
                  </a:lnTo>
                  <a:lnTo>
                    <a:pt x="21416" y="10074"/>
                  </a:lnTo>
                  <a:close/>
                  <a:moveTo>
                    <a:pt x="18523" y="11977"/>
                  </a:moveTo>
                  <a:lnTo>
                    <a:pt x="18523" y="20551"/>
                  </a:lnTo>
                  <a:cubicBezTo>
                    <a:pt x="18523" y="20854"/>
                    <a:pt x="18441" y="21104"/>
                    <a:pt x="18276" y="21300"/>
                  </a:cubicBezTo>
                  <a:cubicBezTo>
                    <a:pt x="18110" y="21502"/>
                    <a:pt x="17904" y="21599"/>
                    <a:pt x="17653" y="21599"/>
                  </a:cubicBezTo>
                  <a:lnTo>
                    <a:pt x="12809" y="21599"/>
                  </a:lnTo>
                  <a:lnTo>
                    <a:pt x="12809" y="14736"/>
                  </a:lnTo>
                  <a:lnTo>
                    <a:pt x="8772" y="14736"/>
                  </a:lnTo>
                  <a:lnTo>
                    <a:pt x="8772" y="21599"/>
                  </a:lnTo>
                  <a:lnTo>
                    <a:pt x="3928" y="21599"/>
                  </a:lnTo>
                  <a:cubicBezTo>
                    <a:pt x="3677" y="21599"/>
                    <a:pt x="3468" y="21502"/>
                    <a:pt x="3303" y="21300"/>
                  </a:cubicBezTo>
                  <a:cubicBezTo>
                    <a:pt x="3140" y="21104"/>
                    <a:pt x="3056" y="20854"/>
                    <a:pt x="3056" y="20551"/>
                  </a:cubicBezTo>
                  <a:lnTo>
                    <a:pt x="3056" y="11977"/>
                  </a:lnTo>
                  <a:lnTo>
                    <a:pt x="10788" y="4356"/>
                  </a:lnTo>
                  <a:lnTo>
                    <a:pt x="18523" y="119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9564"/>
          <a:stretch>
            <a:fillRect/>
          </a:stretch>
        </p:blipFill>
        <p:spPr>
          <a:xfrm>
            <a:off x="0" y="0"/>
            <a:ext cx="12192000" cy="47254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905250" y="1723667"/>
            <a:ext cx="1210723" cy="212407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924050" y="4248150"/>
            <a:ext cx="9029700" cy="15049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704271" y="2163544"/>
            <a:ext cx="2954656" cy="1485901"/>
            <a:chOff x="4961571" y="2163544"/>
            <a:chExt cx="2954656" cy="1485901"/>
          </a:xfrm>
        </p:grpSpPr>
        <p:sp>
          <p:nvSpPr>
            <p:cNvPr id="3" name="矩形 2"/>
            <p:cNvSpPr/>
            <p:nvPr/>
          </p:nvSpPr>
          <p:spPr>
            <a:xfrm>
              <a:off x="4961572" y="3003114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绩效考核总则</a:t>
              </a:r>
              <a:endParaRPr lang="en-US" altLang="zh-CN" sz="36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961571" y="2163544"/>
              <a:ext cx="29546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PART ONE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162550" y="2871430"/>
              <a:ext cx="2571750" cy="0"/>
            </a:xfrm>
            <a:prstGeom prst="line">
              <a:avLst/>
            </a:prstGeom>
            <a:ln>
              <a:solidFill>
                <a:srgbClr val="49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10625 -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9564"/>
          <a:stretch>
            <a:fillRect/>
          </a:stretch>
        </p:blipFill>
        <p:spPr>
          <a:xfrm>
            <a:off x="0" y="0"/>
            <a:ext cx="12192000" cy="4725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590958" y="1578978"/>
            <a:ext cx="1422164" cy="228915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924050" y="4248150"/>
            <a:ext cx="9029700" cy="15049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186112" y="2163544"/>
            <a:ext cx="4010025" cy="1485901"/>
            <a:chOff x="4443412" y="2163544"/>
            <a:chExt cx="4010025" cy="1485901"/>
          </a:xfrm>
        </p:grpSpPr>
        <p:sp>
          <p:nvSpPr>
            <p:cNvPr id="3" name="矩形 2"/>
            <p:cNvSpPr/>
            <p:nvPr/>
          </p:nvSpPr>
          <p:spPr>
            <a:xfrm>
              <a:off x="4443412" y="3003114"/>
              <a:ext cx="40100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考核结果处理办法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740265" y="2163544"/>
              <a:ext cx="34163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PART SIX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162550" y="2871430"/>
              <a:ext cx="2571750" cy="0"/>
            </a:xfrm>
            <a:prstGeom prst="line">
              <a:avLst/>
            </a:prstGeom>
            <a:ln>
              <a:solidFill>
                <a:srgbClr val="49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10625 -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" y="180975"/>
            <a:ext cx="2483604" cy="576064"/>
            <a:chOff x="-3" y="180975"/>
            <a:chExt cx="2483604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3" y="268951"/>
              <a:ext cx="23055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考核结果处理办法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处理办法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1412865"/>
            <a:ext cx="11595099" cy="5445135"/>
            <a:chOff x="-5797550" y="-2113792"/>
            <a:chExt cx="23606109" cy="11085585"/>
          </a:xfrm>
        </p:grpSpPr>
        <p:grpSp>
          <p:nvGrpSpPr>
            <p:cNvPr id="51" name="Group 125"/>
            <p:cNvGrpSpPr/>
            <p:nvPr/>
          </p:nvGrpSpPr>
          <p:grpSpPr>
            <a:xfrm>
              <a:off x="-5797550" y="400600"/>
              <a:ext cx="14479587" cy="8571193"/>
              <a:chOff x="-436562" y="5405157"/>
              <a:chExt cx="14479587" cy="8571193"/>
            </a:xfrm>
          </p:grpSpPr>
          <p:sp>
            <p:nvSpPr>
              <p:cNvPr id="71" name="Freeform 5"/>
              <p:cNvSpPr/>
              <p:nvPr/>
            </p:nvSpPr>
            <p:spPr bwMode="auto">
              <a:xfrm>
                <a:off x="-417512" y="9817100"/>
                <a:ext cx="5168900" cy="4159250"/>
              </a:xfrm>
              <a:custGeom>
                <a:avLst/>
                <a:gdLst>
                  <a:gd name="T0" fmla="*/ 2066 w 3256"/>
                  <a:gd name="T1" fmla="*/ 2568 h 2620"/>
                  <a:gd name="T2" fmla="*/ 2198 w 3256"/>
                  <a:gd name="T3" fmla="*/ 2040 h 2620"/>
                  <a:gd name="T4" fmla="*/ 2300 w 3256"/>
                  <a:gd name="T5" fmla="*/ 1648 h 2620"/>
                  <a:gd name="T6" fmla="*/ 2358 w 3256"/>
                  <a:gd name="T7" fmla="*/ 1446 h 2620"/>
                  <a:gd name="T8" fmla="*/ 2370 w 3256"/>
                  <a:gd name="T9" fmla="*/ 1410 h 2620"/>
                  <a:gd name="T10" fmla="*/ 2408 w 3256"/>
                  <a:gd name="T11" fmla="*/ 1342 h 2620"/>
                  <a:gd name="T12" fmla="*/ 2472 w 3256"/>
                  <a:gd name="T13" fmla="*/ 1246 h 2620"/>
                  <a:gd name="T14" fmla="*/ 2650 w 3256"/>
                  <a:gd name="T15" fmla="*/ 1010 h 2620"/>
                  <a:gd name="T16" fmla="*/ 2894 w 3256"/>
                  <a:gd name="T17" fmla="*/ 700 h 2620"/>
                  <a:gd name="T18" fmla="*/ 2934 w 3256"/>
                  <a:gd name="T19" fmla="*/ 648 h 2620"/>
                  <a:gd name="T20" fmla="*/ 2966 w 3256"/>
                  <a:gd name="T21" fmla="*/ 596 h 2620"/>
                  <a:gd name="T22" fmla="*/ 3062 w 3256"/>
                  <a:gd name="T23" fmla="*/ 406 h 2620"/>
                  <a:gd name="T24" fmla="*/ 3214 w 3256"/>
                  <a:gd name="T25" fmla="*/ 90 h 2620"/>
                  <a:gd name="T26" fmla="*/ 3256 w 3256"/>
                  <a:gd name="T27" fmla="*/ 0 h 2620"/>
                  <a:gd name="T28" fmla="*/ 3004 w 3256"/>
                  <a:gd name="T29" fmla="*/ 72 h 2620"/>
                  <a:gd name="T30" fmla="*/ 2814 w 3256"/>
                  <a:gd name="T31" fmla="*/ 122 h 2620"/>
                  <a:gd name="T32" fmla="*/ 2716 w 3256"/>
                  <a:gd name="T33" fmla="*/ 142 h 2620"/>
                  <a:gd name="T34" fmla="*/ 2698 w 3256"/>
                  <a:gd name="T35" fmla="*/ 144 h 2620"/>
                  <a:gd name="T36" fmla="*/ 2674 w 3256"/>
                  <a:gd name="T37" fmla="*/ 150 h 2620"/>
                  <a:gd name="T38" fmla="*/ 2578 w 3256"/>
                  <a:gd name="T39" fmla="*/ 182 h 2620"/>
                  <a:gd name="T40" fmla="*/ 2346 w 3256"/>
                  <a:gd name="T41" fmla="*/ 274 h 2620"/>
                  <a:gd name="T42" fmla="*/ 1984 w 3256"/>
                  <a:gd name="T43" fmla="*/ 424 h 2620"/>
                  <a:gd name="T44" fmla="*/ 1716 w 3256"/>
                  <a:gd name="T45" fmla="*/ 540 h 2620"/>
                  <a:gd name="T46" fmla="*/ 1670 w 3256"/>
                  <a:gd name="T47" fmla="*/ 562 h 2620"/>
                  <a:gd name="T48" fmla="*/ 1650 w 3256"/>
                  <a:gd name="T49" fmla="*/ 570 h 2620"/>
                  <a:gd name="T50" fmla="*/ 1412 w 3256"/>
                  <a:gd name="T51" fmla="*/ 642 h 2620"/>
                  <a:gd name="T52" fmla="*/ 60 w 3256"/>
                  <a:gd name="T53" fmla="*/ 1024 h 2620"/>
                  <a:gd name="T54" fmla="*/ 44 w 3256"/>
                  <a:gd name="T55" fmla="*/ 1272 h 2620"/>
                  <a:gd name="T56" fmla="*/ 12 w 3256"/>
                  <a:gd name="T57" fmla="*/ 1816 h 2620"/>
                  <a:gd name="T58" fmla="*/ 2 w 3256"/>
                  <a:gd name="T59" fmla="*/ 2108 h 2620"/>
                  <a:gd name="T60" fmla="*/ 0 w 3256"/>
                  <a:gd name="T61" fmla="*/ 2364 h 2620"/>
                  <a:gd name="T62" fmla="*/ 4 w 3256"/>
                  <a:gd name="T63" fmla="*/ 2508 h 2620"/>
                  <a:gd name="T64" fmla="*/ 14 w 3256"/>
                  <a:gd name="T65" fmla="*/ 2574 h 2620"/>
                  <a:gd name="T66" fmla="*/ 26 w 3256"/>
                  <a:gd name="T67" fmla="*/ 2612 h 2620"/>
                  <a:gd name="T68" fmla="*/ 34 w 3256"/>
                  <a:gd name="T69" fmla="*/ 2616 h 2620"/>
                  <a:gd name="T70" fmla="*/ 70 w 3256"/>
                  <a:gd name="T71" fmla="*/ 2618 h 2620"/>
                  <a:gd name="T72" fmla="*/ 376 w 3256"/>
                  <a:gd name="T73" fmla="*/ 2620 h 2620"/>
                  <a:gd name="T74" fmla="*/ 1050 w 3256"/>
                  <a:gd name="T75" fmla="*/ 2612 h 2620"/>
                  <a:gd name="T76" fmla="*/ 1724 w 3256"/>
                  <a:gd name="T77" fmla="*/ 2596 h 2620"/>
                  <a:gd name="T78" fmla="*/ 1956 w 3256"/>
                  <a:gd name="T79" fmla="*/ 2584 h 2620"/>
                  <a:gd name="T80" fmla="*/ 2054 w 3256"/>
                  <a:gd name="T81" fmla="*/ 2572 h 2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56" h="2620">
                    <a:moveTo>
                      <a:pt x="2066" y="2568"/>
                    </a:moveTo>
                    <a:lnTo>
                      <a:pt x="2066" y="2568"/>
                    </a:lnTo>
                    <a:lnTo>
                      <a:pt x="2106" y="2406"/>
                    </a:lnTo>
                    <a:lnTo>
                      <a:pt x="2198" y="2040"/>
                    </a:lnTo>
                    <a:lnTo>
                      <a:pt x="2252" y="1836"/>
                    </a:lnTo>
                    <a:lnTo>
                      <a:pt x="2300" y="1648"/>
                    </a:lnTo>
                    <a:lnTo>
                      <a:pt x="2342" y="1498"/>
                    </a:lnTo>
                    <a:lnTo>
                      <a:pt x="2358" y="1446"/>
                    </a:lnTo>
                    <a:lnTo>
                      <a:pt x="2370" y="1410"/>
                    </a:lnTo>
                    <a:lnTo>
                      <a:pt x="2370" y="1410"/>
                    </a:lnTo>
                    <a:lnTo>
                      <a:pt x="2386" y="1380"/>
                    </a:lnTo>
                    <a:lnTo>
                      <a:pt x="2408" y="1342"/>
                    </a:lnTo>
                    <a:lnTo>
                      <a:pt x="2438" y="1298"/>
                    </a:lnTo>
                    <a:lnTo>
                      <a:pt x="2472" y="1246"/>
                    </a:lnTo>
                    <a:lnTo>
                      <a:pt x="2556" y="1132"/>
                    </a:lnTo>
                    <a:lnTo>
                      <a:pt x="2650" y="1010"/>
                    </a:lnTo>
                    <a:lnTo>
                      <a:pt x="2828" y="784"/>
                    </a:lnTo>
                    <a:lnTo>
                      <a:pt x="2894" y="700"/>
                    </a:lnTo>
                    <a:lnTo>
                      <a:pt x="2934" y="648"/>
                    </a:lnTo>
                    <a:lnTo>
                      <a:pt x="2934" y="648"/>
                    </a:lnTo>
                    <a:lnTo>
                      <a:pt x="2948" y="626"/>
                    </a:lnTo>
                    <a:lnTo>
                      <a:pt x="2966" y="596"/>
                    </a:lnTo>
                    <a:lnTo>
                      <a:pt x="3010" y="510"/>
                    </a:lnTo>
                    <a:lnTo>
                      <a:pt x="3062" y="406"/>
                    </a:lnTo>
                    <a:lnTo>
                      <a:pt x="3118" y="292"/>
                    </a:lnTo>
                    <a:lnTo>
                      <a:pt x="3214" y="90"/>
                    </a:lnTo>
                    <a:lnTo>
                      <a:pt x="3256" y="0"/>
                    </a:lnTo>
                    <a:lnTo>
                      <a:pt x="3256" y="0"/>
                    </a:lnTo>
                    <a:lnTo>
                      <a:pt x="3178" y="22"/>
                    </a:lnTo>
                    <a:lnTo>
                      <a:pt x="3004" y="72"/>
                    </a:lnTo>
                    <a:lnTo>
                      <a:pt x="2906" y="98"/>
                    </a:lnTo>
                    <a:lnTo>
                      <a:pt x="2814" y="122"/>
                    </a:lnTo>
                    <a:lnTo>
                      <a:pt x="2742" y="138"/>
                    </a:lnTo>
                    <a:lnTo>
                      <a:pt x="2716" y="142"/>
                    </a:lnTo>
                    <a:lnTo>
                      <a:pt x="2698" y="144"/>
                    </a:lnTo>
                    <a:lnTo>
                      <a:pt x="2698" y="144"/>
                    </a:lnTo>
                    <a:lnTo>
                      <a:pt x="2688" y="146"/>
                    </a:lnTo>
                    <a:lnTo>
                      <a:pt x="2674" y="150"/>
                    </a:lnTo>
                    <a:lnTo>
                      <a:pt x="2634" y="162"/>
                    </a:lnTo>
                    <a:lnTo>
                      <a:pt x="2578" y="182"/>
                    </a:lnTo>
                    <a:lnTo>
                      <a:pt x="2510" y="208"/>
                    </a:lnTo>
                    <a:lnTo>
                      <a:pt x="2346" y="274"/>
                    </a:lnTo>
                    <a:lnTo>
                      <a:pt x="2164" y="348"/>
                    </a:lnTo>
                    <a:lnTo>
                      <a:pt x="1984" y="424"/>
                    </a:lnTo>
                    <a:lnTo>
                      <a:pt x="1828" y="490"/>
                    </a:lnTo>
                    <a:lnTo>
                      <a:pt x="1716" y="540"/>
                    </a:lnTo>
                    <a:lnTo>
                      <a:pt x="1684" y="554"/>
                    </a:lnTo>
                    <a:lnTo>
                      <a:pt x="1670" y="562"/>
                    </a:lnTo>
                    <a:lnTo>
                      <a:pt x="1670" y="562"/>
                    </a:lnTo>
                    <a:lnTo>
                      <a:pt x="1650" y="570"/>
                    </a:lnTo>
                    <a:lnTo>
                      <a:pt x="1598" y="586"/>
                    </a:lnTo>
                    <a:lnTo>
                      <a:pt x="1412" y="642"/>
                    </a:lnTo>
                    <a:lnTo>
                      <a:pt x="860" y="798"/>
                    </a:lnTo>
                    <a:lnTo>
                      <a:pt x="60" y="1024"/>
                    </a:lnTo>
                    <a:lnTo>
                      <a:pt x="60" y="1024"/>
                    </a:lnTo>
                    <a:lnTo>
                      <a:pt x="44" y="1272"/>
                    </a:lnTo>
                    <a:lnTo>
                      <a:pt x="28" y="1524"/>
                    </a:lnTo>
                    <a:lnTo>
                      <a:pt x="12" y="1816"/>
                    </a:lnTo>
                    <a:lnTo>
                      <a:pt x="6" y="1964"/>
                    </a:lnTo>
                    <a:lnTo>
                      <a:pt x="2" y="2108"/>
                    </a:lnTo>
                    <a:lnTo>
                      <a:pt x="0" y="2242"/>
                    </a:lnTo>
                    <a:lnTo>
                      <a:pt x="0" y="2364"/>
                    </a:lnTo>
                    <a:lnTo>
                      <a:pt x="2" y="2466"/>
                    </a:lnTo>
                    <a:lnTo>
                      <a:pt x="4" y="2508"/>
                    </a:lnTo>
                    <a:lnTo>
                      <a:pt x="8" y="2546"/>
                    </a:lnTo>
                    <a:lnTo>
                      <a:pt x="14" y="2574"/>
                    </a:lnTo>
                    <a:lnTo>
                      <a:pt x="18" y="2598"/>
                    </a:lnTo>
                    <a:lnTo>
                      <a:pt x="26" y="2612"/>
                    </a:lnTo>
                    <a:lnTo>
                      <a:pt x="30" y="2616"/>
                    </a:lnTo>
                    <a:lnTo>
                      <a:pt x="34" y="2616"/>
                    </a:lnTo>
                    <a:lnTo>
                      <a:pt x="34" y="2616"/>
                    </a:lnTo>
                    <a:lnTo>
                      <a:pt x="70" y="2618"/>
                    </a:lnTo>
                    <a:lnTo>
                      <a:pt x="144" y="2620"/>
                    </a:lnTo>
                    <a:lnTo>
                      <a:pt x="376" y="2620"/>
                    </a:lnTo>
                    <a:lnTo>
                      <a:pt x="692" y="2618"/>
                    </a:lnTo>
                    <a:lnTo>
                      <a:pt x="1050" y="2612"/>
                    </a:lnTo>
                    <a:lnTo>
                      <a:pt x="1408" y="2606"/>
                    </a:lnTo>
                    <a:lnTo>
                      <a:pt x="1724" y="2596"/>
                    </a:lnTo>
                    <a:lnTo>
                      <a:pt x="1854" y="2590"/>
                    </a:lnTo>
                    <a:lnTo>
                      <a:pt x="1956" y="2584"/>
                    </a:lnTo>
                    <a:lnTo>
                      <a:pt x="2030" y="2576"/>
                    </a:lnTo>
                    <a:lnTo>
                      <a:pt x="2054" y="2572"/>
                    </a:lnTo>
                    <a:lnTo>
                      <a:pt x="2066" y="2568"/>
                    </a:lnTo>
                    <a:close/>
                  </a:path>
                </a:pathLst>
              </a:custGeom>
              <a:solidFill>
                <a:srgbClr val="4AA0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72" name="Freeform 6"/>
              <p:cNvSpPr/>
              <p:nvPr/>
            </p:nvSpPr>
            <p:spPr bwMode="auto">
              <a:xfrm>
                <a:off x="-417512" y="9817100"/>
                <a:ext cx="5168900" cy="4159250"/>
              </a:xfrm>
              <a:custGeom>
                <a:avLst/>
                <a:gdLst>
                  <a:gd name="T0" fmla="*/ 2066 w 3256"/>
                  <a:gd name="T1" fmla="*/ 2568 h 2620"/>
                  <a:gd name="T2" fmla="*/ 2198 w 3256"/>
                  <a:gd name="T3" fmla="*/ 2040 h 2620"/>
                  <a:gd name="T4" fmla="*/ 2300 w 3256"/>
                  <a:gd name="T5" fmla="*/ 1648 h 2620"/>
                  <a:gd name="T6" fmla="*/ 2358 w 3256"/>
                  <a:gd name="T7" fmla="*/ 1446 h 2620"/>
                  <a:gd name="T8" fmla="*/ 2370 w 3256"/>
                  <a:gd name="T9" fmla="*/ 1410 h 2620"/>
                  <a:gd name="T10" fmla="*/ 2408 w 3256"/>
                  <a:gd name="T11" fmla="*/ 1342 h 2620"/>
                  <a:gd name="T12" fmla="*/ 2472 w 3256"/>
                  <a:gd name="T13" fmla="*/ 1246 h 2620"/>
                  <a:gd name="T14" fmla="*/ 2650 w 3256"/>
                  <a:gd name="T15" fmla="*/ 1010 h 2620"/>
                  <a:gd name="T16" fmla="*/ 2894 w 3256"/>
                  <a:gd name="T17" fmla="*/ 700 h 2620"/>
                  <a:gd name="T18" fmla="*/ 2934 w 3256"/>
                  <a:gd name="T19" fmla="*/ 648 h 2620"/>
                  <a:gd name="T20" fmla="*/ 2966 w 3256"/>
                  <a:gd name="T21" fmla="*/ 596 h 2620"/>
                  <a:gd name="T22" fmla="*/ 3062 w 3256"/>
                  <a:gd name="T23" fmla="*/ 406 h 2620"/>
                  <a:gd name="T24" fmla="*/ 3214 w 3256"/>
                  <a:gd name="T25" fmla="*/ 90 h 2620"/>
                  <a:gd name="T26" fmla="*/ 3256 w 3256"/>
                  <a:gd name="T27" fmla="*/ 0 h 2620"/>
                  <a:gd name="T28" fmla="*/ 3004 w 3256"/>
                  <a:gd name="T29" fmla="*/ 72 h 2620"/>
                  <a:gd name="T30" fmla="*/ 2814 w 3256"/>
                  <a:gd name="T31" fmla="*/ 122 h 2620"/>
                  <a:gd name="T32" fmla="*/ 2716 w 3256"/>
                  <a:gd name="T33" fmla="*/ 142 h 2620"/>
                  <a:gd name="T34" fmla="*/ 2698 w 3256"/>
                  <a:gd name="T35" fmla="*/ 144 h 2620"/>
                  <a:gd name="T36" fmla="*/ 2674 w 3256"/>
                  <a:gd name="T37" fmla="*/ 150 h 2620"/>
                  <a:gd name="T38" fmla="*/ 2578 w 3256"/>
                  <a:gd name="T39" fmla="*/ 182 h 2620"/>
                  <a:gd name="T40" fmla="*/ 2346 w 3256"/>
                  <a:gd name="T41" fmla="*/ 274 h 2620"/>
                  <a:gd name="T42" fmla="*/ 1984 w 3256"/>
                  <a:gd name="T43" fmla="*/ 424 h 2620"/>
                  <a:gd name="T44" fmla="*/ 1716 w 3256"/>
                  <a:gd name="T45" fmla="*/ 540 h 2620"/>
                  <a:gd name="T46" fmla="*/ 1670 w 3256"/>
                  <a:gd name="T47" fmla="*/ 562 h 2620"/>
                  <a:gd name="T48" fmla="*/ 1650 w 3256"/>
                  <a:gd name="T49" fmla="*/ 570 h 2620"/>
                  <a:gd name="T50" fmla="*/ 1412 w 3256"/>
                  <a:gd name="T51" fmla="*/ 642 h 2620"/>
                  <a:gd name="T52" fmla="*/ 60 w 3256"/>
                  <a:gd name="T53" fmla="*/ 1024 h 2620"/>
                  <a:gd name="T54" fmla="*/ 44 w 3256"/>
                  <a:gd name="T55" fmla="*/ 1272 h 2620"/>
                  <a:gd name="T56" fmla="*/ 12 w 3256"/>
                  <a:gd name="T57" fmla="*/ 1816 h 2620"/>
                  <a:gd name="T58" fmla="*/ 2 w 3256"/>
                  <a:gd name="T59" fmla="*/ 2108 h 2620"/>
                  <a:gd name="T60" fmla="*/ 0 w 3256"/>
                  <a:gd name="T61" fmla="*/ 2364 h 2620"/>
                  <a:gd name="T62" fmla="*/ 4 w 3256"/>
                  <a:gd name="T63" fmla="*/ 2508 h 2620"/>
                  <a:gd name="T64" fmla="*/ 14 w 3256"/>
                  <a:gd name="T65" fmla="*/ 2574 h 2620"/>
                  <a:gd name="T66" fmla="*/ 26 w 3256"/>
                  <a:gd name="T67" fmla="*/ 2612 h 2620"/>
                  <a:gd name="T68" fmla="*/ 34 w 3256"/>
                  <a:gd name="T69" fmla="*/ 2616 h 2620"/>
                  <a:gd name="T70" fmla="*/ 70 w 3256"/>
                  <a:gd name="T71" fmla="*/ 2618 h 2620"/>
                  <a:gd name="T72" fmla="*/ 376 w 3256"/>
                  <a:gd name="T73" fmla="*/ 2620 h 2620"/>
                  <a:gd name="T74" fmla="*/ 1050 w 3256"/>
                  <a:gd name="T75" fmla="*/ 2612 h 2620"/>
                  <a:gd name="T76" fmla="*/ 1724 w 3256"/>
                  <a:gd name="T77" fmla="*/ 2596 h 2620"/>
                  <a:gd name="T78" fmla="*/ 1956 w 3256"/>
                  <a:gd name="T79" fmla="*/ 2584 h 2620"/>
                  <a:gd name="T80" fmla="*/ 2054 w 3256"/>
                  <a:gd name="T81" fmla="*/ 2572 h 2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56" h="2620">
                    <a:moveTo>
                      <a:pt x="2066" y="2568"/>
                    </a:moveTo>
                    <a:lnTo>
                      <a:pt x="2066" y="2568"/>
                    </a:lnTo>
                    <a:lnTo>
                      <a:pt x="2106" y="2406"/>
                    </a:lnTo>
                    <a:lnTo>
                      <a:pt x="2198" y="2040"/>
                    </a:lnTo>
                    <a:lnTo>
                      <a:pt x="2252" y="1836"/>
                    </a:lnTo>
                    <a:lnTo>
                      <a:pt x="2300" y="1648"/>
                    </a:lnTo>
                    <a:lnTo>
                      <a:pt x="2342" y="1498"/>
                    </a:lnTo>
                    <a:lnTo>
                      <a:pt x="2358" y="1446"/>
                    </a:lnTo>
                    <a:lnTo>
                      <a:pt x="2370" y="1410"/>
                    </a:lnTo>
                    <a:lnTo>
                      <a:pt x="2370" y="1410"/>
                    </a:lnTo>
                    <a:lnTo>
                      <a:pt x="2386" y="1380"/>
                    </a:lnTo>
                    <a:lnTo>
                      <a:pt x="2408" y="1342"/>
                    </a:lnTo>
                    <a:lnTo>
                      <a:pt x="2438" y="1298"/>
                    </a:lnTo>
                    <a:lnTo>
                      <a:pt x="2472" y="1246"/>
                    </a:lnTo>
                    <a:lnTo>
                      <a:pt x="2556" y="1132"/>
                    </a:lnTo>
                    <a:lnTo>
                      <a:pt x="2650" y="1010"/>
                    </a:lnTo>
                    <a:lnTo>
                      <a:pt x="2828" y="784"/>
                    </a:lnTo>
                    <a:lnTo>
                      <a:pt x="2894" y="700"/>
                    </a:lnTo>
                    <a:lnTo>
                      <a:pt x="2934" y="648"/>
                    </a:lnTo>
                    <a:lnTo>
                      <a:pt x="2934" y="648"/>
                    </a:lnTo>
                    <a:lnTo>
                      <a:pt x="2948" y="626"/>
                    </a:lnTo>
                    <a:lnTo>
                      <a:pt x="2966" y="596"/>
                    </a:lnTo>
                    <a:lnTo>
                      <a:pt x="3010" y="510"/>
                    </a:lnTo>
                    <a:lnTo>
                      <a:pt x="3062" y="406"/>
                    </a:lnTo>
                    <a:lnTo>
                      <a:pt x="3118" y="292"/>
                    </a:lnTo>
                    <a:lnTo>
                      <a:pt x="3214" y="90"/>
                    </a:lnTo>
                    <a:lnTo>
                      <a:pt x="3256" y="0"/>
                    </a:lnTo>
                    <a:lnTo>
                      <a:pt x="3256" y="0"/>
                    </a:lnTo>
                    <a:lnTo>
                      <a:pt x="3178" y="22"/>
                    </a:lnTo>
                    <a:lnTo>
                      <a:pt x="3004" y="72"/>
                    </a:lnTo>
                    <a:lnTo>
                      <a:pt x="2906" y="98"/>
                    </a:lnTo>
                    <a:lnTo>
                      <a:pt x="2814" y="122"/>
                    </a:lnTo>
                    <a:lnTo>
                      <a:pt x="2742" y="138"/>
                    </a:lnTo>
                    <a:lnTo>
                      <a:pt x="2716" y="142"/>
                    </a:lnTo>
                    <a:lnTo>
                      <a:pt x="2698" y="144"/>
                    </a:lnTo>
                    <a:lnTo>
                      <a:pt x="2698" y="144"/>
                    </a:lnTo>
                    <a:lnTo>
                      <a:pt x="2688" y="146"/>
                    </a:lnTo>
                    <a:lnTo>
                      <a:pt x="2674" y="150"/>
                    </a:lnTo>
                    <a:lnTo>
                      <a:pt x="2634" y="162"/>
                    </a:lnTo>
                    <a:lnTo>
                      <a:pt x="2578" y="182"/>
                    </a:lnTo>
                    <a:lnTo>
                      <a:pt x="2510" y="208"/>
                    </a:lnTo>
                    <a:lnTo>
                      <a:pt x="2346" y="274"/>
                    </a:lnTo>
                    <a:lnTo>
                      <a:pt x="2164" y="348"/>
                    </a:lnTo>
                    <a:lnTo>
                      <a:pt x="1984" y="424"/>
                    </a:lnTo>
                    <a:lnTo>
                      <a:pt x="1828" y="490"/>
                    </a:lnTo>
                    <a:lnTo>
                      <a:pt x="1716" y="540"/>
                    </a:lnTo>
                    <a:lnTo>
                      <a:pt x="1684" y="554"/>
                    </a:lnTo>
                    <a:lnTo>
                      <a:pt x="1670" y="562"/>
                    </a:lnTo>
                    <a:lnTo>
                      <a:pt x="1670" y="562"/>
                    </a:lnTo>
                    <a:lnTo>
                      <a:pt x="1650" y="570"/>
                    </a:lnTo>
                    <a:lnTo>
                      <a:pt x="1598" y="586"/>
                    </a:lnTo>
                    <a:lnTo>
                      <a:pt x="1412" y="642"/>
                    </a:lnTo>
                    <a:lnTo>
                      <a:pt x="860" y="798"/>
                    </a:lnTo>
                    <a:lnTo>
                      <a:pt x="60" y="1024"/>
                    </a:lnTo>
                    <a:lnTo>
                      <a:pt x="60" y="1024"/>
                    </a:lnTo>
                    <a:lnTo>
                      <a:pt x="44" y="1272"/>
                    </a:lnTo>
                    <a:lnTo>
                      <a:pt x="28" y="1524"/>
                    </a:lnTo>
                    <a:lnTo>
                      <a:pt x="12" y="1816"/>
                    </a:lnTo>
                    <a:lnTo>
                      <a:pt x="6" y="1964"/>
                    </a:lnTo>
                    <a:lnTo>
                      <a:pt x="2" y="2108"/>
                    </a:lnTo>
                    <a:lnTo>
                      <a:pt x="0" y="2242"/>
                    </a:lnTo>
                    <a:lnTo>
                      <a:pt x="0" y="2364"/>
                    </a:lnTo>
                    <a:lnTo>
                      <a:pt x="2" y="2466"/>
                    </a:lnTo>
                    <a:lnTo>
                      <a:pt x="4" y="2508"/>
                    </a:lnTo>
                    <a:lnTo>
                      <a:pt x="8" y="2546"/>
                    </a:lnTo>
                    <a:lnTo>
                      <a:pt x="14" y="2574"/>
                    </a:lnTo>
                    <a:lnTo>
                      <a:pt x="18" y="2598"/>
                    </a:lnTo>
                    <a:lnTo>
                      <a:pt x="26" y="2612"/>
                    </a:lnTo>
                    <a:lnTo>
                      <a:pt x="30" y="2616"/>
                    </a:lnTo>
                    <a:lnTo>
                      <a:pt x="34" y="2616"/>
                    </a:lnTo>
                    <a:lnTo>
                      <a:pt x="34" y="2616"/>
                    </a:lnTo>
                    <a:lnTo>
                      <a:pt x="70" y="2618"/>
                    </a:lnTo>
                    <a:lnTo>
                      <a:pt x="144" y="2620"/>
                    </a:lnTo>
                    <a:lnTo>
                      <a:pt x="376" y="2620"/>
                    </a:lnTo>
                    <a:lnTo>
                      <a:pt x="692" y="2618"/>
                    </a:lnTo>
                    <a:lnTo>
                      <a:pt x="1050" y="2612"/>
                    </a:lnTo>
                    <a:lnTo>
                      <a:pt x="1408" y="2606"/>
                    </a:lnTo>
                    <a:lnTo>
                      <a:pt x="1724" y="2596"/>
                    </a:lnTo>
                    <a:lnTo>
                      <a:pt x="1854" y="2590"/>
                    </a:lnTo>
                    <a:lnTo>
                      <a:pt x="1956" y="2584"/>
                    </a:lnTo>
                    <a:lnTo>
                      <a:pt x="2030" y="2576"/>
                    </a:lnTo>
                    <a:lnTo>
                      <a:pt x="2054" y="2572"/>
                    </a:lnTo>
                    <a:lnTo>
                      <a:pt x="2066" y="25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73" name="Freeform 7"/>
              <p:cNvSpPr/>
              <p:nvPr/>
            </p:nvSpPr>
            <p:spPr bwMode="auto">
              <a:xfrm>
                <a:off x="1900238" y="10693400"/>
                <a:ext cx="1108075" cy="2711450"/>
              </a:xfrm>
              <a:custGeom>
                <a:avLst/>
                <a:gdLst>
                  <a:gd name="T0" fmla="*/ 698 w 698"/>
                  <a:gd name="T1" fmla="*/ 0 h 1708"/>
                  <a:gd name="T2" fmla="*/ 698 w 698"/>
                  <a:gd name="T3" fmla="*/ 0 h 1708"/>
                  <a:gd name="T4" fmla="*/ 550 w 698"/>
                  <a:gd name="T5" fmla="*/ 438 h 1708"/>
                  <a:gd name="T6" fmla="*/ 440 w 698"/>
                  <a:gd name="T7" fmla="*/ 760 h 1708"/>
                  <a:gd name="T8" fmla="*/ 374 w 698"/>
                  <a:gd name="T9" fmla="*/ 948 h 1708"/>
                  <a:gd name="T10" fmla="*/ 374 w 698"/>
                  <a:gd name="T11" fmla="*/ 948 h 1708"/>
                  <a:gd name="T12" fmla="*/ 348 w 698"/>
                  <a:gd name="T13" fmla="*/ 1008 h 1708"/>
                  <a:gd name="T14" fmla="*/ 302 w 698"/>
                  <a:gd name="T15" fmla="*/ 1108 h 1708"/>
                  <a:gd name="T16" fmla="*/ 174 w 698"/>
                  <a:gd name="T17" fmla="*/ 1364 h 1708"/>
                  <a:gd name="T18" fmla="*/ 0 w 698"/>
                  <a:gd name="T19" fmla="*/ 1708 h 1708"/>
                  <a:gd name="T20" fmla="*/ 0 w 698"/>
                  <a:gd name="T21" fmla="*/ 1708 h 1708"/>
                  <a:gd name="T22" fmla="*/ 186 w 698"/>
                  <a:gd name="T23" fmla="*/ 1372 h 1708"/>
                  <a:gd name="T24" fmla="*/ 326 w 698"/>
                  <a:gd name="T25" fmla="*/ 1120 h 1708"/>
                  <a:gd name="T26" fmla="*/ 380 w 698"/>
                  <a:gd name="T27" fmla="*/ 1020 h 1708"/>
                  <a:gd name="T28" fmla="*/ 412 w 698"/>
                  <a:gd name="T29" fmla="*/ 960 h 1708"/>
                  <a:gd name="T30" fmla="*/ 412 w 698"/>
                  <a:gd name="T31" fmla="*/ 960 h 1708"/>
                  <a:gd name="T32" fmla="*/ 424 w 698"/>
                  <a:gd name="T33" fmla="*/ 932 h 1708"/>
                  <a:gd name="T34" fmla="*/ 438 w 698"/>
                  <a:gd name="T35" fmla="*/ 890 h 1708"/>
                  <a:gd name="T36" fmla="*/ 478 w 698"/>
                  <a:gd name="T37" fmla="*/ 766 h 1708"/>
                  <a:gd name="T38" fmla="*/ 524 w 698"/>
                  <a:gd name="T39" fmla="*/ 612 h 1708"/>
                  <a:gd name="T40" fmla="*/ 574 w 698"/>
                  <a:gd name="T41" fmla="*/ 442 h 1708"/>
                  <a:gd name="T42" fmla="*/ 660 w 698"/>
                  <a:gd name="T43" fmla="*/ 136 h 1708"/>
                  <a:gd name="T44" fmla="*/ 698 w 698"/>
                  <a:gd name="T45" fmla="*/ 0 h 1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8" h="1708">
                    <a:moveTo>
                      <a:pt x="698" y="0"/>
                    </a:moveTo>
                    <a:lnTo>
                      <a:pt x="698" y="0"/>
                    </a:lnTo>
                    <a:lnTo>
                      <a:pt x="550" y="438"/>
                    </a:lnTo>
                    <a:lnTo>
                      <a:pt x="440" y="760"/>
                    </a:lnTo>
                    <a:lnTo>
                      <a:pt x="374" y="948"/>
                    </a:lnTo>
                    <a:lnTo>
                      <a:pt x="374" y="948"/>
                    </a:lnTo>
                    <a:lnTo>
                      <a:pt x="348" y="1008"/>
                    </a:lnTo>
                    <a:lnTo>
                      <a:pt x="302" y="1108"/>
                    </a:lnTo>
                    <a:lnTo>
                      <a:pt x="174" y="1364"/>
                    </a:lnTo>
                    <a:lnTo>
                      <a:pt x="0" y="1708"/>
                    </a:lnTo>
                    <a:lnTo>
                      <a:pt x="0" y="1708"/>
                    </a:lnTo>
                    <a:lnTo>
                      <a:pt x="186" y="1372"/>
                    </a:lnTo>
                    <a:lnTo>
                      <a:pt x="326" y="1120"/>
                    </a:lnTo>
                    <a:lnTo>
                      <a:pt x="380" y="1020"/>
                    </a:lnTo>
                    <a:lnTo>
                      <a:pt x="412" y="960"/>
                    </a:lnTo>
                    <a:lnTo>
                      <a:pt x="412" y="960"/>
                    </a:lnTo>
                    <a:lnTo>
                      <a:pt x="424" y="932"/>
                    </a:lnTo>
                    <a:lnTo>
                      <a:pt x="438" y="890"/>
                    </a:lnTo>
                    <a:lnTo>
                      <a:pt x="478" y="766"/>
                    </a:lnTo>
                    <a:lnTo>
                      <a:pt x="524" y="612"/>
                    </a:lnTo>
                    <a:lnTo>
                      <a:pt x="574" y="442"/>
                    </a:lnTo>
                    <a:lnTo>
                      <a:pt x="660" y="136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247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74" name="Freeform 8"/>
              <p:cNvSpPr/>
              <p:nvPr/>
            </p:nvSpPr>
            <p:spPr bwMode="auto">
              <a:xfrm>
                <a:off x="1900238" y="10693400"/>
                <a:ext cx="1108075" cy="2711450"/>
              </a:xfrm>
              <a:custGeom>
                <a:avLst/>
                <a:gdLst>
                  <a:gd name="T0" fmla="*/ 698 w 698"/>
                  <a:gd name="T1" fmla="*/ 0 h 1708"/>
                  <a:gd name="T2" fmla="*/ 698 w 698"/>
                  <a:gd name="T3" fmla="*/ 0 h 1708"/>
                  <a:gd name="T4" fmla="*/ 550 w 698"/>
                  <a:gd name="T5" fmla="*/ 438 h 1708"/>
                  <a:gd name="T6" fmla="*/ 440 w 698"/>
                  <a:gd name="T7" fmla="*/ 760 h 1708"/>
                  <a:gd name="T8" fmla="*/ 374 w 698"/>
                  <a:gd name="T9" fmla="*/ 948 h 1708"/>
                  <a:gd name="T10" fmla="*/ 374 w 698"/>
                  <a:gd name="T11" fmla="*/ 948 h 1708"/>
                  <a:gd name="T12" fmla="*/ 348 w 698"/>
                  <a:gd name="T13" fmla="*/ 1008 h 1708"/>
                  <a:gd name="T14" fmla="*/ 302 w 698"/>
                  <a:gd name="T15" fmla="*/ 1108 h 1708"/>
                  <a:gd name="T16" fmla="*/ 174 w 698"/>
                  <a:gd name="T17" fmla="*/ 1364 h 1708"/>
                  <a:gd name="T18" fmla="*/ 0 w 698"/>
                  <a:gd name="T19" fmla="*/ 1708 h 1708"/>
                  <a:gd name="T20" fmla="*/ 0 w 698"/>
                  <a:gd name="T21" fmla="*/ 1708 h 1708"/>
                  <a:gd name="T22" fmla="*/ 186 w 698"/>
                  <a:gd name="T23" fmla="*/ 1372 h 1708"/>
                  <a:gd name="T24" fmla="*/ 326 w 698"/>
                  <a:gd name="T25" fmla="*/ 1120 h 1708"/>
                  <a:gd name="T26" fmla="*/ 380 w 698"/>
                  <a:gd name="T27" fmla="*/ 1020 h 1708"/>
                  <a:gd name="T28" fmla="*/ 412 w 698"/>
                  <a:gd name="T29" fmla="*/ 960 h 1708"/>
                  <a:gd name="T30" fmla="*/ 412 w 698"/>
                  <a:gd name="T31" fmla="*/ 960 h 1708"/>
                  <a:gd name="T32" fmla="*/ 424 w 698"/>
                  <a:gd name="T33" fmla="*/ 932 h 1708"/>
                  <a:gd name="T34" fmla="*/ 438 w 698"/>
                  <a:gd name="T35" fmla="*/ 890 h 1708"/>
                  <a:gd name="T36" fmla="*/ 478 w 698"/>
                  <a:gd name="T37" fmla="*/ 766 h 1708"/>
                  <a:gd name="T38" fmla="*/ 524 w 698"/>
                  <a:gd name="T39" fmla="*/ 612 h 1708"/>
                  <a:gd name="T40" fmla="*/ 574 w 698"/>
                  <a:gd name="T41" fmla="*/ 442 h 1708"/>
                  <a:gd name="T42" fmla="*/ 660 w 698"/>
                  <a:gd name="T43" fmla="*/ 136 h 1708"/>
                  <a:gd name="T44" fmla="*/ 698 w 698"/>
                  <a:gd name="T45" fmla="*/ 0 h 1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8" h="1708">
                    <a:moveTo>
                      <a:pt x="698" y="0"/>
                    </a:moveTo>
                    <a:lnTo>
                      <a:pt x="698" y="0"/>
                    </a:lnTo>
                    <a:lnTo>
                      <a:pt x="550" y="438"/>
                    </a:lnTo>
                    <a:lnTo>
                      <a:pt x="440" y="760"/>
                    </a:lnTo>
                    <a:lnTo>
                      <a:pt x="374" y="948"/>
                    </a:lnTo>
                    <a:lnTo>
                      <a:pt x="374" y="948"/>
                    </a:lnTo>
                    <a:lnTo>
                      <a:pt x="348" y="1008"/>
                    </a:lnTo>
                    <a:lnTo>
                      <a:pt x="302" y="1108"/>
                    </a:lnTo>
                    <a:lnTo>
                      <a:pt x="174" y="1364"/>
                    </a:lnTo>
                    <a:lnTo>
                      <a:pt x="0" y="1708"/>
                    </a:lnTo>
                    <a:lnTo>
                      <a:pt x="0" y="1708"/>
                    </a:lnTo>
                    <a:lnTo>
                      <a:pt x="186" y="1372"/>
                    </a:lnTo>
                    <a:lnTo>
                      <a:pt x="326" y="1120"/>
                    </a:lnTo>
                    <a:lnTo>
                      <a:pt x="380" y="1020"/>
                    </a:lnTo>
                    <a:lnTo>
                      <a:pt x="412" y="960"/>
                    </a:lnTo>
                    <a:lnTo>
                      <a:pt x="412" y="960"/>
                    </a:lnTo>
                    <a:lnTo>
                      <a:pt x="424" y="932"/>
                    </a:lnTo>
                    <a:lnTo>
                      <a:pt x="438" y="890"/>
                    </a:lnTo>
                    <a:lnTo>
                      <a:pt x="478" y="766"/>
                    </a:lnTo>
                    <a:lnTo>
                      <a:pt x="524" y="612"/>
                    </a:lnTo>
                    <a:lnTo>
                      <a:pt x="574" y="442"/>
                    </a:lnTo>
                    <a:lnTo>
                      <a:pt x="660" y="136"/>
                    </a:lnTo>
                    <a:lnTo>
                      <a:pt x="6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75" name="Freeform 9"/>
              <p:cNvSpPr/>
              <p:nvPr/>
            </p:nvSpPr>
            <p:spPr bwMode="auto">
              <a:xfrm>
                <a:off x="3379788" y="10315575"/>
                <a:ext cx="457200" cy="1120775"/>
              </a:xfrm>
              <a:custGeom>
                <a:avLst/>
                <a:gdLst>
                  <a:gd name="T0" fmla="*/ 288 w 288"/>
                  <a:gd name="T1" fmla="*/ 0 h 706"/>
                  <a:gd name="T2" fmla="*/ 288 w 288"/>
                  <a:gd name="T3" fmla="*/ 0 h 706"/>
                  <a:gd name="T4" fmla="*/ 250 w 288"/>
                  <a:gd name="T5" fmla="*/ 98 h 706"/>
                  <a:gd name="T6" fmla="*/ 164 w 288"/>
                  <a:gd name="T7" fmla="*/ 320 h 706"/>
                  <a:gd name="T8" fmla="*/ 114 w 288"/>
                  <a:gd name="T9" fmla="*/ 444 h 706"/>
                  <a:gd name="T10" fmla="*/ 68 w 288"/>
                  <a:gd name="T11" fmla="*/ 558 h 706"/>
                  <a:gd name="T12" fmla="*/ 28 w 288"/>
                  <a:gd name="T13" fmla="*/ 650 h 706"/>
                  <a:gd name="T14" fmla="*/ 12 w 288"/>
                  <a:gd name="T15" fmla="*/ 684 h 706"/>
                  <a:gd name="T16" fmla="*/ 0 w 288"/>
                  <a:gd name="T17" fmla="*/ 706 h 706"/>
                  <a:gd name="T18" fmla="*/ 0 w 288"/>
                  <a:gd name="T19" fmla="*/ 706 h 706"/>
                  <a:gd name="T20" fmla="*/ 40 w 288"/>
                  <a:gd name="T21" fmla="*/ 630 h 706"/>
                  <a:gd name="T22" fmla="*/ 82 w 288"/>
                  <a:gd name="T23" fmla="*/ 548 h 706"/>
                  <a:gd name="T24" fmla="*/ 130 w 288"/>
                  <a:gd name="T25" fmla="*/ 444 h 706"/>
                  <a:gd name="T26" fmla="*/ 180 w 288"/>
                  <a:gd name="T27" fmla="*/ 330 h 706"/>
                  <a:gd name="T28" fmla="*/ 204 w 288"/>
                  <a:gd name="T29" fmla="*/ 272 h 706"/>
                  <a:gd name="T30" fmla="*/ 228 w 288"/>
                  <a:gd name="T31" fmla="*/ 212 h 706"/>
                  <a:gd name="T32" fmla="*/ 248 w 288"/>
                  <a:gd name="T33" fmla="*/ 156 h 706"/>
                  <a:gd name="T34" fmla="*/ 264 w 288"/>
                  <a:gd name="T35" fmla="*/ 100 h 706"/>
                  <a:gd name="T36" fmla="*/ 278 w 288"/>
                  <a:gd name="T37" fmla="*/ 48 h 706"/>
                  <a:gd name="T38" fmla="*/ 288 w 288"/>
                  <a:gd name="T39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8" h="706">
                    <a:moveTo>
                      <a:pt x="288" y="0"/>
                    </a:moveTo>
                    <a:lnTo>
                      <a:pt x="288" y="0"/>
                    </a:lnTo>
                    <a:lnTo>
                      <a:pt x="250" y="98"/>
                    </a:lnTo>
                    <a:lnTo>
                      <a:pt x="164" y="320"/>
                    </a:lnTo>
                    <a:lnTo>
                      <a:pt x="114" y="444"/>
                    </a:lnTo>
                    <a:lnTo>
                      <a:pt x="68" y="558"/>
                    </a:lnTo>
                    <a:lnTo>
                      <a:pt x="28" y="650"/>
                    </a:lnTo>
                    <a:lnTo>
                      <a:pt x="12" y="684"/>
                    </a:lnTo>
                    <a:lnTo>
                      <a:pt x="0" y="706"/>
                    </a:lnTo>
                    <a:lnTo>
                      <a:pt x="0" y="706"/>
                    </a:lnTo>
                    <a:lnTo>
                      <a:pt x="40" y="630"/>
                    </a:lnTo>
                    <a:lnTo>
                      <a:pt x="82" y="548"/>
                    </a:lnTo>
                    <a:lnTo>
                      <a:pt x="130" y="444"/>
                    </a:lnTo>
                    <a:lnTo>
                      <a:pt x="180" y="330"/>
                    </a:lnTo>
                    <a:lnTo>
                      <a:pt x="204" y="272"/>
                    </a:lnTo>
                    <a:lnTo>
                      <a:pt x="228" y="212"/>
                    </a:lnTo>
                    <a:lnTo>
                      <a:pt x="248" y="156"/>
                    </a:lnTo>
                    <a:lnTo>
                      <a:pt x="264" y="100"/>
                    </a:lnTo>
                    <a:lnTo>
                      <a:pt x="278" y="48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247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76" name="Freeform 10"/>
              <p:cNvSpPr/>
              <p:nvPr/>
            </p:nvSpPr>
            <p:spPr bwMode="auto">
              <a:xfrm>
                <a:off x="3379788" y="10315575"/>
                <a:ext cx="457200" cy="1120775"/>
              </a:xfrm>
              <a:custGeom>
                <a:avLst/>
                <a:gdLst>
                  <a:gd name="T0" fmla="*/ 288 w 288"/>
                  <a:gd name="T1" fmla="*/ 0 h 706"/>
                  <a:gd name="T2" fmla="*/ 288 w 288"/>
                  <a:gd name="T3" fmla="*/ 0 h 706"/>
                  <a:gd name="T4" fmla="*/ 250 w 288"/>
                  <a:gd name="T5" fmla="*/ 98 h 706"/>
                  <a:gd name="T6" fmla="*/ 164 w 288"/>
                  <a:gd name="T7" fmla="*/ 320 h 706"/>
                  <a:gd name="T8" fmla="*/ 114 w 288"/>
                  <a:gd name="T9" fmla="*/ 444 h 706"/>
                  <a:gd name="T10" fmla="*/ 68 w 288"/>
                  <a:gd name="T11" fmla="*/ 558 h 706"/>
                  <a:gd name="T12" fmla="*/ 28 w 288"/>
                  <a:gd name="T13" fmla="*/ 650 h 706"/>
                  <a:gd name="T14" fmla="*/ 12 w 288"/>
                  <a:gd name="T15" fmla="*/ 684 h 706"/>
                  <a:gd name="T16" fmla="*/ 0 w 288"/>
                  <a:gd name="T17" fmla="*/ 706 h 706"/>
                  <a:gd name="T18" fmla="*/ 0 w 288"/>
                  <a:gd name="T19" fmla="*/ 706 h 706"/>
                  <a:gd name="T20" fmla="*/ 40 w 288"/>
                  <a:gd name="T21" fmla="*/ 630 h 706"/>
                  <a:gd name="T22" fmla="*/ 82 w 288"/>
                  <a:gd name="T23" fmla="*/ 548 h 706"/>
                  <a:gd name="T24" fmla="*/ 130 w 288"/>
                  <a:gd name="T25" fmla="*/ 444 h 706"/>
                  <a:gd name="T26" fmla="*/ 180 w 288"/>
                  <a:gd name="T27" fmla="*/ 330 h 706"/>
                  <a:gd name="T28" fmla="*/ 204 w 288"/>
                  <a:gd name="T29" fmla="*/ 272 h 706"/>
                  <a:gd name="T30" fmla="*/ 228 w 288"/>
                  <a:gd name="T31" fmla="*/ 212 h 706"/>
                  <a:gd name="T32" fmla="*/ 248 w 288"/>
                  <a:gd name="T33" fmla="*/ 156 h 706"/>
                  <a:gd name="T34" fmla="*/ 264 w 288"/>
                  <a:gd name="T35" fmla="*/ 100 h 706"/>
                  <a:gd name="T36" fmla="*/ 278 w 288"/>
                  <a:gd name="T37" fmla="*/ 48 h 706"/>
                  <a:gd name="T38" fmla="*/ 288 w 288"/>
                  <a:gd name="T39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8" h="706">
                    <a:moveTo>
                      <a:pt x="288" y="0"/>
                    </a:moveTo>
                    <a:lnTo>
                      <a:pt x="288" y="0"/>
                    </a:lnTo>
                    <a:lnTo>
                      <a:pt x="250" y="98"/>
                    </a:lnTo>
                    <a:lnTo>
                      <a:pt x="164" y="320"/>
                    </a:lnTo>
                    <a:lnTo>
                      <a:pt x="114" y="444"/>
                    </a:lnTo>
                    <a:lnTo>
                      <a:pt x="68" y="558"/>
                    </a:lnTo>
                    <a:lnTo>
                      <a:pt x="28" y="650"/>
                    </a:lnTo>
                    <a:lnTo>
                      <a:pt x="12" y="684"/>
                    </a:lnTo>
                    <a:lnTo>
                      <a:pt x="0" y="706"/>
                    </a:lnTo>
                    <a:lnTo>
                      <a:pt x="0" y="706"/>
                    </a:lnTo>
                    <a:lnTo>
                      <a:pt x="40" y="630"/>
                    </a:lnTo>
                    <a:lnTo>
                      <a:pt x="82" y="548"/>
                    </a:lnTo>
                    <a:lnTo>
                      <a:pt x="130" y="444"/>
                    </a:lnTo>
                    <a:lnTo>
                      <a:pt x="180" y="330"/>
                    </a:lnTo>
                    <a:lnTo>
                      <a:pt x="204" y="272"/>
                    </a:lnTo>
                    <a:lnTo>
                      <a:pt x="228" y="212"/>
                    </a:lnTo>
                    <a:lnTo>
                      <a:pt x="248" y="156"/>
                    </a:lnTo>
                    <a:lnTo>
                      <a:pt x="264" y="100"/>
                    </a:lnTo>
                    <a:lnTo>
                      <a:pt x="278" y="48"/>
                    </a:lnTo>
                    <a:lnTo>
                      <a:pt x="2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77" name="Freeform 11"/>
              <p:cNvSpPr/>
              <p:nvPr/>
            </p:nvSpPr>
            <p:spPr bwMode="auto">
              <a:xfrm>
                <a:off x="-436562" y="9531350"/>
                <a:ext cx="5187950" cy="2146300"/>
              </a:xfrm>
              <a:custGeom>
                <a:avLst/>
                <a:gdLst>
                  <a:gd name="T0" fmla="*/ 36 w 3268"/>
                  <a:gd name="T1" fmla="*/ 310 h 1352"/>
                  <a:gd name="T2" fmla="*/ 1204 w 3268"/>
                  <a:gd name="T3" fmla="*/ 346 h 1352"/>
                  <a:gd name="T4" fmla="*/ 1496 w 3268"/>
                  <a:gd name="T5" fmla="*/ 360 h 1352"/>
                  <a:gd name="T6" fmla="*/ 1510 w 3268"/>
                  <a:gd name="T7" fmla="*/ 360 h 1352"/>
                  <a:gd name="T8" fmla="*/ 1574 w 3268"/>
                  <a:gd name="T9" fmla="*/ 352 h 1352"/>
                  <a:gd name="T10" fmla="*/ 1690 w 3268"/>
                  <a:gd name="T11" fmla="*/ 318 h 1352"/>
                  <a:gd name="T12" fmla="*/ 1830 w 3268"/>
                  <a:gd name="T13" fmla="*/ 270 h 1352"/>
                  <a:gd name="T14" fmla="*/ 2258 w 3268"/>
                  <a:gd name="T15" fmla="*/ 102 h 1352"/>
                  <a:gd name="T16" fmla="*/ 2400 w 3268"/>
                  <a:gd name="T17" fmla="*/ 50 h 1352"/>
                  <a:gd name="T18" fmla="*/ 2426 w 3268"/>
                  <a:gd name="T19" fmla="*/ 44 h 1352"/>
                  <a:gd name="T20" fmla="*/ 2558 w 3268"/>
                  <a:gd name="T21" fmla="*/ 30 h 1352"/>
                  <a:gd name="T22" fmla="*/ 3006 w 3268"/>
                  <a:gd name="T23" fmla="*/ 0 h 1352"/>
                  <a:gd name="T24" fmla="*/ 3044 w 3268"/>
                  <a:gd name="T25" fmla="*/ 26 h 1352"/>
                  <a:gd name="T26" fmla="*/ 3222 w 3268"/>
                  <a:gd name="T27" fmla="*/ 142 h 1352"/>
                  <a:gd name="T28" fmla="*/ 3264 w 3268"/>
                  <a:gd name="T29" fmla="*/ 174 h 1352"/>
                  <a:gd name="T30" fmla="*/ 3268 w 3268"/>
                  <a:gd name="T31" fmla="*/ 180 h 1352"/>
                  <a:gd name="T32" fmla="*/ 3258 w 3268"/>
                  <a:gd name="T33" fmla="*/ 190 h 1352"/>
                  <a:gd name="T34" fmla="*/ 3176 w 3268"/>
                  <a:gd name="T35" fmla="*/ 234 h 1352"/>
                  <a:gd name="T36" fmla="*/ 2944 w 3268"/>
                  <a:gd name="T37" fmla="*/ 346 h 1352"/>
                  <a:gd name="T38" fmla="*/ 2552 w 3268"/>
                  <a:gd name="T39" fmla="*/ 532 h 1352"/>
                  <a:gd name="T40" fmla="*/ 2300 w 3268"/>
                  <a:gd name="T41" fmla="*/ 656 h 1352"/>
                  <a:gd name="T42" fmla="*/ 2194 w 3268"/>
                  <a:gd name="T43" fmla="*/ 714 h 1352"/>
                  <a:gd name="T44" fmla="*/ 2170 w 3268"/>
                  <a:gd name="T45" fmla="*/ 732 h 1352"/>
                  <a:gd name="T46" fmla="*/ 2048 w 3268"/>
                  <a:gd name="T47" fmla="*/ 852 h 1352"/>
                  <a:gd name="T48" fmla="*/ 1744 w 3268"/>
                  <a:gd name="T49" fmla="*/ 1154 h 1352"/>
                  <a:gd name="T50" fmla="*/ 1578 w 3268"/>
                  <a:gd name="T51" fmla="*/ 1308 h 1352"/>
                  <a:gd name="T52" fmla="*/ 1538 w 3268"/>
                  <a:gd name="T53" fmla="*/ 1340 h 1352"/>
                  <a:gd name="T54" fmla="*/ 1530 w 3268"/>
                  <a:gd name="T55" fmla="*/ 1342 h 1352"/>
                  <a:gd name="T56" fmla="*/ 1464 w 3268"/>
                  <a:gd name="T57" fmla="*/ 1348 h 1352"/>
                  <a:gd name="T58" fmla="*/ 1306 w 3268"/>
                  <a:gd name="T59" fmla="*/ 1352 h 1352"/>
                  <a:gd name="T60" fmla="*/ 846 w 3268"/>
                  <a:gd name="T61" fmla="*/ 1352 h 1352"/>
                  <a:gd name="T62" fmla="*/ 380 w 3268"/>
                  <a:gd name="T63" fmla="*/ 1346 h 1352"/>
                  <a:gd name="T64" fmla="*/ 132 w 3268"/>
                  <a:gd name="T65" fmla="*/ 1340 h 1352"/>
                  <a:gd name="T66" fmla="*/ 128 w 3268"/>
                  <a:gd name="T67" fmla="*/ 1338 h 1352"/>
                  <a:gd name="T68" fmla="*/ 116 w 3268"/>
                  <a:gd name="T69" fmla="*/ 1328 h 1352"/>
                  <a:gd name="T70" fmla="*/ 100 w 3268"/>
                  <a:gd name="T71" fmla="*/ 1296 h 1352"/>
                  <a:gd name="T72" fmla="*/ 84 w 3268"/>
                  <a:gd name="T73" fmla="*/ 1248 h 1352"/>
                  <a:gd name="T74" fmla="*/ 54 w 3268"/>
                  <a:gd name="T75" fmla="*/ 1112 h 1352"/>
                  <a:gd name="T76" fmla="*/ 28 w 3268"/>
                  <a:gd name="T77" fmla="*/ 940 h 1352"/>
                  <a:gd name="T78" fmla="*/ 10 w 3268"/>
                  <a:gd name="T79" fmla="*/ 756 h 1352"/>
                  <a:gd name="T80" fmla="*/ 0 w 3268"/>
                  <a:gd name="T81" fmla="*/ 578 h 1352"/>
                  <a:gd name="T82" fmla="*/ 4 w 3268"/>
                  <a:gd name="T83" fmla="*/ 430 h 1352"/>
                  <a:gd name="T84" fmla="*/ 10 w 3268"/>
                  <a:gd name="T85" fmla="*/ 374 h 1352"/>
                  <a:gd name="T86" fmla="*/ 22 w 3268"/>
                  <a:gd name="T87" fmla="*/ 334 h 1352"/>
                  <a:gd name="T88" fmla="*/ 36 w 3268"/>
                  <a:gd name="T89" fmla="*/ 310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68" h="1352">
                    <a:moveTo>
                      <a:pt x="36" y="310"/>
                    </a:moveTo>
                    <a:lnTo>
                      <a:pt x="36" y="310"/>
                    </a:lnTo>
                    <a:lnTo>
                      <a:pt x="708" y="330"/>
                    </a:lnTo>
                    <a:lnTo>
                      <a:pt x="1204" y="346"/>
                    </a:lnTo>
                    <a:lnTo>
                      <a:pt x="1390" y="354"/>
                    </a:lnTo>
                    <a:lnTo>
                      <a:pt x="1496" y="360"/>
                    </a:lnTo>
                    <a:lnTo>
                      <a:pt x="1496" y="360"/>
                    </a:lnTo>
                    <a:lnTo>
                      <a:pt x="1510" y="360"/>
                    </a:lnTo>
                    <a:lnTo>
                      <a:pt x="1530" y="358"/>
                    </a:lnTo>
                    <a:lnTo>
                      <a:pt x="1574" y="352"/>
                    </a:lnTo>
                    <a:lnTo>
                      <a:pt x="1628" y="338"/>
                    </a:lnTo>
                    <a:lnTo>
                      <a:pt x="1690" y="318"/>
                    </a:lnTo>
                    <a:lnTo>
                      <a:pt x="1758" y="296"/>
                    </a:lnTo>
                    <a:lnTo>
                      <a:pt x="1830" y="270"/>
                    </a:lnTo>
                    <a:lnTo>
                      <a:pt x="1980" y="214"/>
                    </a:lnTo>
                    <a:lnTo>
                      <a:pt x="2258" y="102"/>
                    </a:lnTo>
                    <a:lnTo>
                      <a:pt x="2362" y="62"/>
                    </a:lnTo>
                    <a:lnTo>
                      <a:pt x="2400" y="50"/>
                    </a:lnTo>
                    <a:lnTo>
                      <a:pt x="2426" y="44"/>
                    </a:lnTo>
                    <a:lnTo>
                      <a:pt x="2426" y="44"/>
                    </a:lnTo>
                    <a:lnTo>
                      <a:pt x="2480" y="38"/>
                    </a:lnTo>
                    <a:lnTo>
                      <a:pt x="2558" y="30"/>
                    </a:lnTo>
                    <a:lnTo>
                      <a:pt x="2754" y="16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44" y="26"/>
                    </a:lnTo>
                    <a:lnTo>
                      <a:pt x="3132" y="82"/>
                    </a:lnTo>
                    <a:lnTo>
                      <a:pt x="3222" y="142"/>
                    </a:lnTo>
                    <a:lnTo>
                      <a:pt x="3254" y="166"/>
                    </a:lnTo>
                    <a:lnTo>
                      <a:pt x="3264" y="174"/>
                    </a:lnTo>
                    <a:lnTo>
                      <a:pt x="3268" y="180"/>
                    </a:lnTo>
                    <a:lnTo>
                      <a:pt x="3268" y="180"/>
                    </a:lnTo>
                    <a:lnTo>
                      <a:pt x="3266" y="184"/>
                    </a:lnTo>
                    <a:lnTo>
                      <a:pt x="3258" y="190"/>
                    </a:lnTo>
                    <a:lnTo>
                      <a:pt x="3226" y="208"/>
                    </a:lnTo>
                    <a:lnTo>
                      <a:pt x="3176" y="234"/>
                    </a:lnTo>
                    <a:lnTo>
                      <a:pt x="3112" y="266"/>
                    </a:lnTo>
                    <a:lnTo>
                      <a:pt x="2944" y="346"/>
                    </a:lnTo>
                    <a:lnTo>
                      <a:pt x="2750" y="438"/>
                    </a:lnTo>
                    <a:lnTo>
                      <a:pt x="2552" y="532"/>
                    </a:lnTo>
                    <a:lnTo>
                      <a:pt x="2374" y="620"/>
                    </a:lnTo>
                    <a:lnTo>
                      <a:pt x="2300" y="656"/>
                    </a:lnTo>
                    <a:lnTo>
                      <a:pt x="2238" y="688"/>
                    </a:lnTo>
                    <a:lnTo>
                      <a:pt x="2194" y="714"/>
                    </a:lnTo>
                    <a:lnTo>
                      <a:pt x="2180" y="724"/>
                    </a:lnTo>
                    <a:lnTo>
                      <a:pt x="2170" y="732"/>
                    </a:lnTo>
                    <a:lnTo>
                      <a:pt x="2170" y="732"/>
                    </a:lnTo>
                    <a:lnTo>
                      <a:pt x="2048" y="852"/>
                    </a:lnTo>
                    <a:lnTo>
                      <a:pt x="1848" y="1052"/>
                    </a:lnTo>
                    <a:lnTo>
                      <a:pt x="1744" y="1154"/>
                    </a:lnTo>
                    <a:lnTo>
                      <a:pt x="1650" y="1242"/>
                    </a:lnTo>
                    <a:lnTo>
                      <a:pt x="1578" y="1308"/>
                    </a:lnTo>
                    <a:lnTo>
                      <a:pt x="1554" y="1330"/>
                    </a:lnTo>
                    <a:lnTo>
                      <a:pt x="1538" y="1340"/>
                    </a:lnTo>
                    <a:lnTo>
                      <a:pt x="1538" y="1340"/>
                    </a:lnTo>
                    <a:lnTo>
                      <a:pt x="1530" y="1342"/>
                    </a:lnTo>
                    <a:lnTo>
                      <a:pt x="1514" y="1344"/>
                    </a:lnTo>
                    <a:lnTo>
                      <a:pt x="1464" y="1348"/>
                    </a:lnTo>
                    <a:lnTo>
                      <a:pt x="1394" y="1350"/>
                    </a:lnTo>
                    <a:lnTo>
                      <a:pt x="1306" y="1352"/>
                    </a:lnTo>
                    <a:lnTo>
                      <a:pt x="1090" y="1352"/>
                    </a:lnTo>
                    <a:lnTo>
                      <a:pt x="846" y="1352"/>
                    </a:lnTo>
                    <a:lnTo>
                      <a:pt x="600" y="1348"/>
                    </a:lnTo>
                    <a:lnTo>
                      <a:pt x="380" y="1346"/>
                    </a:lnTo>
                    <a:lnTo>
                      <a:pt x="214" y="1342"/>
                    </a:lnTo>
                    <a:lnTo>
                      <a:pt x="132" y="1340"/>
                    </a:lnTo>
                    <a:lnTo>
                      <a:pt x="132" y="1340"/>
                    </a:lnTo>
                    <a:lnTo>
                      <a:pt x="128" y="1338"/>
                    </a:lnTo>
                    <a:lnTo>
                      <a:pt x="124" y="1336"/>
                    </a:lnTo>
                    <a:lnTo>
                      <a:pt x="116" y="1328"/>
                    </a:lnTo>
                    <a:lnTo>
                      <a:pt x="108" y="1314"/>
                    </a:lnTo>
                    <a:lnTo>
                      <a:pt x="100" y="1296"/>
                    </a:lnTo>
                    <a:lnTo>
                      <a:pt x="92" y="1274"/>
                    </a:lnTo>
                    <a:lnTo>
                      <a:pt x="84" y="1248"/>
                    </a:lnTo>
                    <a:lnTo>
                      <a:pt x="68" y="1186"/>
                    </a:lnTo>
                    <a:lnTo>
                      <a:pt x="54" y="1112"/>
                    </a:lnTo>
                    <a:lnTo>
                      <a:pt x="40" y="1030"/>
                    </a:lnTo>
                    <a:lnTo>
                      <a:pt x="28" y="940"/>
                    </a:lnTo>
                    <a:lnTo>
                      <a:pt x="18" y="848"/>
                    </a:lnTo>
                    <a:lnTo>
                      <a:pt x="10" y="756"/>
                    </a:lnTo>
                    <a:lnTo>
                      <a:pt x="4" y="664"/>
                    </a:lnTo>
                    <a:lnTo>
                      <a:pt x="0" y="578"/>
                    </a:lnTo>
                    <a:lnTo>
                      <a:pt x="0" y="500"/>
                    </a:lnTo>
                    <a:lnTo>
                      <a:pt x="4" y="430"/>
                    </a:lnTo>
                    <a:lnTo>
                      <a:pt x="6" y="400"/>
                    </a:lnTo>
                    <a:lnTo>
                      <a:pt x="10" y="374"/>
                    </a:lnTo>
                    <a:lnTo>
                      <a:pt x="16" y="352"/>
                    </a:lnTo>
                    <a:lnTo>
                      <a:pt x="22" y="334"/>
                    </a:lnTo>
                    <a:lnTo>
                      <a:pt x="28" y="320"/>
                    </a:lnTo>
                    <a:lnTo>
                      <a:pt x="36" y="310"/>
                    </a:lnTo>
                    <a:close/>
                  </a:path>
                </a:pathLst>
              </a:custGeom>
              <a:solidFill>
                <a:srgbClr val="AF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78" name="Freeform 12"/>
              <p:cNvSpPr/>
              <p:nvPr/>
            </p:nvSpPr>
            <p:spPr bwMode="auto">
              <a:xfrm>
                <a:off x="-436562" y="9531350"/>
                <a:ext cx="5187950" cy="2146300"/>
              </a:xfrm>
              <a:custGeom>
                <a:avLst/>
                <a:gdLst>
                  <a:gd name="T0" fmla="*/ 36 w 3268"/>
                  <a:gd name="T1" fmla="*/ 310 h 1352"/>
                  <a:gd name="T2" fmla="*/ 1204 w 3268"/>
                  <a:gd name="T3" fmla="*/ 346 h 1352"/>
                  <a:gd name="T4" fmla="*/ 1496 w 3268"/>
                  <a:gd name="T5" fmla="*/ 360 h 1352"/>
                  <a:gd name="T6" fmla="*/ 1510 w 3268"/>
                  <a:gd name="T7" fmla="*/ 360 h 1352"/>
                  <a:gd name="T8" fmla="*/ 1574 w 3268"/>
                  <a:gd name="T9" fmla="*/ 352 h 1352"/>
                  <a:gd name="T10" fmla="*/ 1690 w 3268"/>
                  <a:gd name="T11" fmla="*/ 318 h 1352"/>
                  <a:gd name="T12" fmla="*/ 1830 w 3268"/>
                  <a:gd name="T13" fmla="*/ 270 h 1352"/>
                  <a:gd name="T14" fmla="*/ 2258 w 3268"/>
                  <a:gd name="T15" fmla="*/ 102 h 1352"/>
                  <a:gd name="T16" fmla="*/ 2400 w 3268"/>
                  <a:gd name="T17" fmla="*/ 50 h 1352"/>
                  <a:gd name="T18" fmla="*/ 2426 w 3268"/>
                  <a:gd name="T19" fmla="*/ 44 h 1352"/>
                  <a:gd name="T20" fmla="*/ 2558 w 3268"/>
                  <a:gd name="T21" fmla="*/ 30 h 1352"/>
                  <a:gd name="T22" fmla="*/ 3006 w 3268"/>
                  <a:gd name="T23" fmla="*/ 0 h 1352"/>
                  <a:gd name="T24" fmla="*/ 3044 w 3268"/>
                  <a:gd name="T25" fmla="*/ 26 h 1352"/>
                  <a:gd name="T26" fmla="*/ 3222 w 3268"/>
                  <a:gd name="T27" fmla="*/ 142 h 1352"/>
                  <a:gd name="T28" fmla="*/ 3264 w 3268"/>
                  <a:gd name="T29" fmla="*/ 174 h 1352"/>
                  <a:gd name="T30" fmla="*/ 3268 w 3268"/>
                  <a:gd name="T31" fmla="*/ 180 h 1352"/>
                  <a:gd name="T32" fmla="*/ 3258 w 3268"/>
                  <a:gd name="T33" fmla="*/ 190 h 1352"/>
                  <a:gd name="T34" fmla="*/ 3176 w 3268"/>
                  <a:gd name="T35" fmla="*/ 234 h 1352"/>
                  <a:gd name="T36" fmla="*/ 2944 w 3268"/>
                  <a:gd name="T37" fmla="*/ 346 h 1352"/>
                  <a:gd name="T38" fmla="*/ 2552 w 3268"/>
                  <a:gd name="T39" fmla="*/ 532 h 1352"/>
                  <a:gd name="T40" fmla="*/ 2300 w 3268"/>
                  <a:gd name="T41" fmla="*/ 656 h 1352"/>
                  <a:gd name="T42" fmla="*/ 2194 w 3268"/>
                  <a:gd name="T43" fmla="*/ 714 h 1352"/>
                  <a:gd name="T44" fmla="*/ 2170 w 3268"/>
                  <a:gd name="T45" fmla="*/ 732 h 1352"/>
                  <a:gd name="T46" fmla="*/ 2048 w 3268"/>
                  <a:gd name="T47" fmla="*/ 852 h 1352"/>
                  <a:gd name="T48" fmla="*/ 1744 w 3268"/>
                  <a:gd name="T49" fmla="*/ 1154 h 1352"/>
                  <a:gd name="T50" fmla="*/ 1578 w 3268"/>
                  <a:gd name="T51" fmla="*/ 1308 h 1352"/>
                  <a:gd name="T52" fmla="*/ 1538 w 3268"/>
                  <a:gd name="T53" fmla="*/ 1340 h 1352"/>
                  <a:gd name="T54" fmla="*/ 1530 w 3268"/>
                  <a:gd name="T55" fmla="*/ 1342 h 1352"/>
                  <a:gd name="T56" fmla="*/ 1464 w 3268"/>
                  <a:gd name="T57" fmla="*/ 1348 h 1352"/>
                  <a:gd name="T58" fmla="*/ 1306 w 3268"/>
                  <a:gd name="T59" fmla="*/ 1352 h 1352"/>
                  <a:gd name="T60" fmla="*/ 846 w 3268"/>
                  <a:gd name="T61" fmla="*/ 1352 h 1352"/>
                  <a:gd name="T62" fmla="*/ 380 w 3268"/>
                  <a:gd name="T63" fmla="*/ 1346 h 1352"/>
                  <a:gd name="T64" fmla="*/ 132 w 3268"/>
                  <a:gd name="T65" fmla="*/ 1340 h 1352"/>
                  <a:gd name="T66" fmla="*/ 128 w 3268"/>
                  <a:gd name="T67" fmla="*/ 1338 h 1352"/>
                  <a:gd name="T68" fmla="*/ 116 w 3268"/>
                  <a:gd name="T69" fmla="*/ 1328 h 1352"/>
                  <a:gd name="T70" fmla="*/ 100 w 3268"/>
                  <a:gd name="T71" fmla="*/ 1296 h 1352"/>
                  <a:gd name="T72" fmla="*/ 84 w 3268"/>
                  <a:gd name="T73" fmla="*/ 1248 h 1352"/>
                  <a:gd name="T74" fmla="*/ 54 w 3268"/>
                  <a:gd name="T75" fmla="*/ 1112 h 1352"/>
                  <a:gd name="T76" fmla="*/ 28 w 3268"/>
                  <a:gd name="T77" fmla="*/ 940 h 1352"/>
                  <a:gd name="T78" fmla="*/ 10 w 3268"/>
                  <a:gd name="T79" fmla="*/ 756 h 1352"/>
                  <a:gd name="T80" fmla="*/ 0 w 3268"/>
                  <a:gd name="T81" fmla="*/ 578 h 1352"/>
                  <a:gd name="T82" fmla="*/ 4 w 3268"/>
                  <a:gd name="T83" fmla="*/ 430 h 1352"/>
                  <a:gd name="T84" fmla="*/ 10 w 3268"/>
                  <a:gd name="T85" fmla="*/ 374 h 1352"/>
                  <a:gd name="T86" fmla="*/ 22 w 3268"/>
                  <a:gd name="T87" fmla="*/ 334 h 1352"/>
                  <a:gd name="T88" fmla="*/ 36 w 3268"/>
                  <a:gd name="T89" fmla="*/ 310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68" h="1352">
                    <a:moveTo>
                      <a:pt x="36" y="310"/>
                    </a:moveTo>
                    <a:lnTo>
                      <a:pt x="36" y="310"/>
                    </a:lnTo>
                    <a:lnTo>
                      <a:pt x="708" y="330"/>
                    </a:lnTo>
                    <a:lnTo>
                      <a:pt x="1204" y="346"/>
                    </a:lnTo>
                    <a:lnTo>
                      <a:pt x="1390" y="354"/>
                    </a:lnTo>
                    <a:lnTo>
                      <a:pt x="1496" y="360"/>
                    </a:lnTo>
                    <a:lnTo>
                      <a:pt x="1496" y="360"/>
                    </a:lnTo>
                    <a:lnTo>
                      <a:pt x="1510" y="360"/>
                    </a:lnTo>
                    <a:lnTo>
                      <a:pt x="1530" y="358"/>
                    </a:lnTo>
                    <a:lnTo>
                      <a:pt x="1574" y="352"/>
                    </a:lnTo>
                    <a:lnTo>
                      <a:pt x="1628" y="338"/>
                    </a:lnTo>
                    <a:lnTo>
                      <a:pt x="1690" y="318"/>
                    </a:lnTo>
                    <a:lnTo>
                      <a:pt x="1758" y="296"/>
                    </a:lnTo>
                    <a:lnTo>
                      <a:pt x="1830" y="270"/>
                    </a:lnTo>
                    <a:lnTo>
                      <a:pt x="1980" y="214"/>
                    </a:lnTo>
                    <a:lnTo>
                      <a:pt x="2258" y="102"/>
                    </a:lnTo>
                    <a:lnTo>
                      <a:pt x="2362" y="62"/>
                    </a:lnTo>
                    <a:lnTo>
                      <a:pt x="2400" y="50"/>
                    </a:lnTo>
                    <a:lnTo>
                      <a:pt x="2426" y="44"/>
                    </a:lnTo>
                    <a:lnTo>
                      <a:pt x="2426" y="44"/>
                    </a:lnTo>
                    <a:lnTo>
                      <a:pt x="2480" y="38"/>
                    </a:lnTo>
                    <a:lnTo>
                      <a:pt x="2558" y="30"/>
                    </a:lnTo>
                    <a:lnTo>
                      <a:pt x="2754" y="16"/>
                    </a:lnTo>
                    <a:lnTo>
                      <a:pt x="3006" y="0"/>
                    </a:lnTo>
                    <a:lnTo>
                      <a:pt x="3006" y="0"/>
                    </a:lnTo>
                    <a:lnTo>
                      <a:pt x="3044" y="26"/>
                    </a:lnTo>
                    <a:lnTo>
                      <a:pt x="3132" y="82"/>
                    </a:lnTo>
                    <a:lnTo>
                      <a:pt x="3222" y="142"/>
                    </a:lnTo>
                    <a:lnTo>
                      <a:pt x="3254" y="166"/>
                    </a:lnTo>
                    <a:lnTo>
                      <a:pt x="3264" y="174"/>
                    </a:lnTo>
                    <a:lnTo>
                      <a:pt x="3268" y="180"/>
                    </a:lnTo>
                    <a:lnTo>
                      <a:pt x="3268" y="180"/>
                    </a:lnTo>
                    <a:lnTo>
                      <a:pt x="3266" y="184"/>
                    </a:lnTo>
                    <a:lnTo>
                      <a:pt x="3258" y="190"/>
                    </a:lnTo>
                    <a:lnTo>
                      <a:pt x="3226" y="208"/>
                    </a:lnTo>
                    <a:lnTo>
                      <a:pt x="3176" y="234"/>
                    </a:lnTo>
                    <a:lnTo>
                      <a:pt x="3112" y="266"/>
                    </a:lnTo>
                    <a:lnTo>
                      <a:pt x="2944" y="346"/>
                    </a:lnTo>
                    <a:lnTo>
                      <a:pt x="2750" y="438"/>
                    </a:lnTo>
                    <a:lnTo>
                      <a:pt x="2552" y="532"/>
                    </a:lnTo>
                    <a:lnTo>
                      <a:pt x="2374" y="620"/>
                    </a:lnTo>
                    <a:lnTo>
                      <a:pt x="2300" y="656"/>
                    </a:lnTo>
                    <a:lnTo>
                      <a:pt x="2238" y="688"/>
                    </a:lnTo>
                    <a:lnTo>
                      <a:pt x="2194" y="714"/>
                    </a:lnTo>
                    <a:lnTo>
                      <a:pt x="2180" y="724"/>
                    </a:lnTo>
                    <a:lnTo>
                      <a:pt x="2170" y="732"/>
                    </a:lnTo>
                    <a:lnTo>
                      <a:pt x="2170" y="732"/>
                    </a:lnTo>
                    <a:lnTo>
                      <a:pt x="2048" y="852"/>
                    </a:lnTo>
                    <a:lnTo>
                      <a:pt x="1848" y="1052"/>
                    </a:lnTo>
                    <a:lnTo>
                      <a:pt x="1744" y="1154"/>
                    </a:lnTo>
                    <a:lnTo>
                      <a:pt x="1650" y="1242"/>
                    </a:lnTo>
                    <a:lnTo>
                      <a:pt x="1578" y="1308"/>
                    </a:lnTo>
                    <a:lnTo>
                      <a:pt x="1554" y="1330"/>
                    </a:lnTo>
                    <a:lnTo>
                      <a:pt x="1538" y="1340"/>
                    </a:lnTo>
                    <a:lnTo>
                      <a:pt x="1538" y="1340"/>
                    </a:lnTo>
                    <a:lnTo>
                      <a:pt x="1530" y="1342"/>
                    </a:lnTo>
                    <a:lnTo>
                      <a:pt x="1514" y="1344"/>
                    </a:lnTo>
                    <a:lnTo>
                      <a:pt x="1464" y="1348"/>
                    </a:lnTo>
                    <a:lnTo>
                      <a:pt x="1394" y="1350"/>
                    </a:lnTo>
                    <a:lnTo>
                      <a:pt x="1306" y="1352"/>
                    </a:lnTo>
                    <a:lnTo>
                      <a:pt x="1090" y="1352"/>
                    </a:lnTo>
                    <a:lnTo>
                      <a:pt x="846" y="1352"/>
                    </a:lnTo>
                    <a:lnTo>
                      <a:pt x="600" y="1348"/>
                    </a:lnTo>
                    <a:lnTo>
                      <a:pt x="380" y="1346"/>
                    </a:lnTo>
                    <a:lnTo>
                      <a:pt x="214" y="1342"/>
                    </a:lnTo>
                    <a:lnTo>
                      <a:pt x="132" y="1340"/>
                    </a:lnTo>
                    <a:lnTo>
                      <a:pt x="132" y="1340"/>
                    </a:lnTo>
                    <a:lnTo>
                      <a:pt x="128" y="1338"/>
                    </a:lnTo>
                    <a:lnTo>
                      <a:pt x="124" y="1336"/>
                    </a:lnTo>
                    <a:lnTo>
                      <a:pt x="116" y="1328"/>
                    </a:lnTo>
                    <a:lnTo>
                      <a:pt x="108" y="1314"/>
                    </a:lnTo>
                    <a:lnTo>
                      <a:pt x="100" y="1296"/>
                    </a:lnTo>
                    <a:lnTo>
                      <a:pt x="92" y="1274"/>
                    </a:lnTo>
                    <a:lnTo>
                      <a:pt x="84" y="1248"/>
                    </a:lnTo>
                    <a:lnTo>
                      <a:pt x="68" y="1186"/>
                    </a:lnTo>
                    <a:lnTo>
                      <a:pt x="54" y="1112"/>
                    </a:lnTo>
                    <a:lnTo>
                      <a:pt x="40" y="1030"/>
                    </a:lnTo>
                    <a:lnTo>
                      <a:pt x="28" y="940"/>
                    </a:lnTo>
                    <a:lnTo>
                      <a:pt x="18" y="848"/>
                    </a:lnTo>
                    <a:lnTo>
                      <a:pt x="10" y="756"/>
                    </a:lnTo>
                    <a:lnTo>
                      <a:pt x="4" y="664"/>
                    </a:lnTo>
                    <a:lnTo>
                      <a:pt x="0" y="578"/>
                    </a:lnTo>
                    <a:lnTo>
                      <a:pt x="0" y="500"/>
                    </a:lnTo>
                    <a:lnTo>
                      <a:pt x="4" y="430"/>
                    </a:lnTo>
                    <a:lnTo>
                      <a:pt x="6" y="400"/>
                    </a:lnTo>
                    <a:lnTo>
                      <a:pt x="10" y="374"/>
                    </a:lnTo>
                    <a:lnTo>
                      <a:pt x="16" y="352"/>
                    </a:lnTo>
                    <a:lnTo>
                      <a:pt x="22" y="334"/>
                    </a:lnTo>
                    <a:lnTo>
                      <a:pt x="28" y="320"/>
                    </a:lnTo>
                    <a:lnTo>
                      <a:pt x="36" y="3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608013" y="9601200"/>
                <a:ext cx="3908425" cy="1206500"/>
              </a:xfrm>
              <a:custGeom>
                <a:avLst/>
                <a:gdLst>
                  <a:gd name="T0" fmla="*/ 2162 w 2462"/>
                  <a:gd name="T1" fmla="*/ 10 h 760"/>
                  <a:gd name="T2" fmla="*/ 2114 w 2462"/>
                  <a:gd name="T3" fmla="*/ 16 h 760"/>
                  <a:gd name="T4" fmla="*/ 1992 w 2462"/>
                  <a:gd name="T5" fmla="*/ 48 h 760"/>
                  <a:gd name="T6" fmla="*/ 1844 w 2462"/>
                  <a:gd name="T7" fmla="*/ 96 h 760"/>
                  <a:gd name="T8" fmla="*/ 1600 w 2462"/>
                  <a:gd name="T9" fmla="*/ 186 h 760"/>
                  <a:gd name="T10" fmla="*/ 1284 w 2462"/>
                  <a:gd name="T11" fmla="*/ 300 h 760"/>
                  <a:gd name="T12" fmla="*/ 1158 w 2462"/>
                  <a:gd name="T13" fmla="*/ 340 h 760"/>
                  <a:gd name="T14" fmla="*/ 1086 w 2462"/>
                  <a:gd name="T15" fmla="*/ 356 h 760"/>
                  <a:gd name="T16" fmla="*/ 1066 w 2462"/>
                  <a:gd name="T17" fmla="*/ 358 h 760"/>
                  <a:gd name="T18" fmla="*/ 838 w 2462"/>
                  <a:gd name="T19" fmla="*/ 364 h 760"/>
                  <a:gd name="T20" fmla="*/ 512 w 2462"/>
                  <a:gd name="T21" fmla="*/ 372 h 760"/>
                  <a:gd name="T22" fmla="*/ 348 w 2462"/>
                  <a:gd name="T23" fmla="*/ 382 h 760"/>
                  <a:gd name="T24" fmla="*/ 202 w 2462"/>
                  <a:gd name="T25" fmla="*/ 396 h 760"/>
                  <a:gd name="T26" fmla="*/ 88 w 2462"/>
                  <a:gd name="T27" fmla="*/ 420 h 760"/>
                  <a:gd name="T28" fmla="*/ 48 w 2462"/>
                  <a:gd name="T29" fmla="*/ 434 h 760"/>
                  <a:gd name="T30" fmla="*/ 20 w 2462"/>
                  <a:gd name="T31" fmla="*/ 450 h 760"/>
                  <a:gd name="T32" fmla="*/ 12 w 2462"/>
                  <a:gd name="T33" fmla="*/ 460 h 760"/>
                  <a:gd name="T34" fmla="*/ 2 w 2462"/>
                  <a:gd name="T35" fmla="*/ 482 h 760"/>
                  <a:gd name="T36" fmla="*/ 0 w 2462"/>
                  <a:gd name="T37" fmla="*/ 506 h 760"/>
                  <a:gd name="T38" fmla="*/ 6 w 2462"/>
                  <a:gd name="T39" fmla="*/ 532 h 760"/>
                  <a:gd name="T40" fmla="*/ 18 w 2462"/>
                  <a:gd name="T41" fmla="*/ 558 h 760"/>
                  <a:gd name="T42" fmla="*/ 40 w 2462"/>
                  <a:gd name="T43" fmla="*/ 588 h 760"/>
                  <a:gd name="T44" fmla="*/ 66 w 2462"/>
                  <a:gd name="T45" fmla="*/ 616 h 760"/>
                  <a:gd name="T46" fmla="*/ 120 w 2462"/>
                  <a:gd name="T47" fmla="*/ 656 h 760"/>
                  <a:gd name="T48" fmla="*/ 210 w 2462"/>
                  <a:gd name="T49" fmla="*/ 704 h 760"/>
                  <a:gd name="T50" fmla="*/ 264 w 2462"/>
                  <a:gd name="T51" fmla="*/ 724 h 760"/>
                  <a:gd name="T52" fmla="*/ 322 w 2462"/>
                  <a:gd name="T53" fmla="*/ 740 h 760"/>
                  <a:gd name="T54" fmla="*/ 384 w 2462"/>
                  <a:gd name="T55" fmla="*/ 752 h 760"/>
                  <a:gd name="T56" fmla="*/ 450 w 2462"/>
                  <a:gd name="T57" fmla="*/ 758 h 760"/>
                  <a:gd name="T58" fmla="*/ 518 w 2462"/>
                  <a:gd name="T59" fmla="*/ 760 h 760"/>
                  <a:gd name="T60" fmla="*/ 590 w 2462"/>
                  <a:gd name="T61" fmla="*/ 754 h 760"/>
                  <a:gd name="T62" fmla="*/ 664 w 2462"/>
                  <a:gd name="T63" fmla="*/ 744 h 760"/>
                  <a:gd name="T64" fmla="*/ 820 w 2462"/>
                  <a:gd name="T65" fmla="*/ 712 h 760"/>
                  <a:gd name="T66" fmla="*/ 980 w 2462"/>
                  <a:gd name="T67" fmla="*/ 670 h 760"/>
                  <a:gd name="T68" fmla="*/ 1212 w 2462"/>
                  <a:gd name="T69" fmla="*/ 600 h 760"/>
                  <a:gd name="T70" fmla="*/ 1476 w 2462"/>
                  <a:gd name="T71" fmla="*/ 508 h 760"/>
                  <a:gd name="T72" fmla="*/ 1646 w 2462"/>
                  <a:gd name="T73" fmla="*/ 450 h 760"/>
                  <a:gd name="T74" fmla="*/ 1726 w 2462"/>
                  <a:gd name="T75" fmla="*/ 430 h 760"/>
                  <a:gd name="T76" fmla="*/ 1992 w 2462"/>
                  <a:gd name="T77" fmla="*/ 368 h 760"/>
                  <a:gd name="T78" fmla="*/ 2142 w 2462"/>
                  <a:gd name="T79" fmla="*/ 326 h 760"/>
                  <a:gd name="T80" fmla="*/ 2282 w 2462"/>
                  <a:gd name="T81" fmla="*/ 278 h 760"/>
                  <a:gd name="T82" fmla="*/ 2368 w 2462"/>
                  <a:gd name="T83" fmla="*/ 240 h 760"/>
                  <a:gd name="T84" fmla="*/ 2412 w 2462"/>
                  <a:gd name="T85" fmla="*/ 214 h 760"/>
                  <a:gd name="T86" fmla="*/ 2444 w 2462"/>
                  <a:gd name="T87" fmla="*/ 188 h 760"/>
                  <a:gd name="T88" fmla="*/ 2460 w 2462"/>
                  <a:gd name="T89" fmla="*/ 160 h 760"/>
                  <a:gd name="T90" fmla="*/ 2460 w 2462"/>
                  <a:gd name="T91" fmla="*/ 132 h 760"/>
                  <a:gd name="T92" fmla="*/ 2452 w 2462"/>
                  <a:gd name="T93" fmla="*/ 118 h 760"/>
                  <a:gd name="T94" fmla="*/ 2414 w 2462"/>
                  <a:gd name="T95" fmla="*/ 70 h 760"/>
                  <a:gd name="T96" fmla="*/ 2380 w 2462"/>
                  <a:gd name="T97" fmla="*/ 36 h 760"/>
                  <a:gd name="T98" fmla="*/ 2348 w 2462"/>
                  <a:gd name="T99" fmla="*/ 16 h 760"/>
                  <a:gd name="T100" fmla="*/ 2314 w 2462"/>
                  <a:gd name="T101" fmla="*/ 4 h 760"/>
                  <a:gd name="T102" fmla="*/ 2282 w 2462"/>
                  <a:gd name="T103" fmla="*/ 0 h 760"/>
                  <a:gd name="T104" fmla="*/ 2162 w 2462"/>
                  <a:gd name="T105" fmla="*/ 1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2" h="760">
                    <a:moveTo>
                      <a:pt x="2162" y="10"/>
                    </a:moveTo>
                    <a:lnTo>
                      <a:pt x="2162" y="10"/>
                    </a:lnTo>
                    <a:lnTo>
                      <a:pt x="2138" y="12"/>
                    </a:lnTo>
                    <a:lnTo>
                      <a:pt x="2114" y="16"/>
                    </a:lnTo>
                    <a:lnTo>
                      <a:pt x="2056" y="30"/>
                    </a:lnTo>
                    <a:lnTo>
                      <a:pt x="1992" y="48"/>
                    </a:lnTo>
                    <a:lnTo>
                      <a:pt x="1920" y="70"/>
                    </a:lnTo>
                    <a:lnTo>
                      <a:pt x="1844" y="96"/>
                    </a:lnTo>
                    <a:lnTo>
                      <a:pt x="1764" y="124"/>
                    </a:lnTo>
                    <a:lnTo>
                      <a:pt x="1600" y="186"/>
                    </a:lnTo>
                    <a:lnTo>
                      <a:pt x="1436" y="246"/>
                    </a:lnTo>
                    <a:lnTo>
                      <a:pt x="1284" y="300"/>
                    </a:lnTo>
                    <a:lnTo>
                      <a:pt x="1218" y="322"/>
                    </a:lnTo>
                    <a:lnTo>
                      <a:pt x="1158" y="340"/>
                    </a:lnTo>
                    <a:lnTo>
                      <a:pt x="1106" y="352"/>
                    </a:lnTo>
                    <a:lnTo>
                      <a:pt x="1086" y="356"/>
                    </a:lnTo>
                    <a:lnTo>
                      <a:pt x="1066" y="358"/>
                    </a:lnTo>
                    <a:lnTo>
                      <a:pt x="1066" y="358"/>
                    </a:lnTo>
                    <a:lnTo>
                      <a:pt x="970" y="362"/>
                    </a:lnTo>
                    <a:lnTo>
                      <a:pt x="838" y="364"/>
                    </a:lnTo>
                    <a:lnTo>
                      <a:pt x="680" y="368"/>
                    </a:lnTo>
                    <a:lnTo>
                      <a:pt x="512" y="372"/>
                    </a:lnTo>
                    <a:lnTo>
                      <a:pt x="428" y="376"/>
                    </a:lnTo>
                    <a:lnTo>
                      <a:pt x="348" y="382"/>
                    </a:lnTo>
                    <a:lnTo>
                      <a:pt x="272" y="388"/>
                    </a:lnTo>
                    <a:lnTo>
                      <a:pt x="202" y="396"/>
                    </a:lnTo>
                    <a:lnTo>
                      <a:pt x="140" y="408"/>
                    </a:lnTo>
                    <a:lnTo>
                      <a:pt x="88" y="420"/>
                    </a:lnTo>
                    <a:lnTo>
                      <a:pt x="66" y="426"/>
                    </a:lnTo>
                    <a:lnTo>
                      <a:pt x="48" y="434"/>
                    </a:lnTo>
                    <a:lnTo>
                      <a:pt x="32" y="442"/>
                    </a:lnTo>
                    <a:lnTo>
                      <a:pt x="20" y="450"/>
                    </a:lnTo>
                    <a:lnTo>
                      <a:pt x="20" y="450"/>
                    </a:lnTo>
                    <a:lnTo>
                      <a:pt x="12" y="460"/>
                    </a:lnTo>
                    <a:lnTo>
                      <a:pt x="6" y="470"/>
                    </a:lnTo>
                    <a:lnTo>
                      <a:pt x="2" y="482"/>
                    </a:lnTo>
                    <a:lnTo>
                      <a:pt x="0" y="492"/>
                    </a:lnTo>
                    <a:lnTo>
                      <a:pt x="0" y="506"/>
                    </a:lnTo>
                    <a:lnTo>
                      <a:pt x="2" y="518"/>
                    </a:lnTo>
                    <a:lnTo>
                      <a:pt x="6" y="532"/>
                    </a:lnTo>
                    <a:lnTo>
                      <a:pt x="10" y="544"/>
                    </a:lnTo>
                    <a:lnTo>
                      <a:pt x="18" y="558"/>
                    </a:lnTo>
                    <a:lnTo>
                      <a:pt x="28" y="572"/>
                    </a:lnTo>
                    <a:lnTo>
                      <a:pt x="40" y="588"/>
                    </a:lnTo>
                    <a:lnTo>
                      <a:pt x="52" y="602"/>
                    </a:lnTo>
                    <a:lnTo>
                      <a:pt x="66" y="616"/>
                    </a:lnTo>
                    <a:lnTo>
                      <a:pt x="82" y="630"/>
                    </a:lnTo>
                    <a:lnTo>
                      <a:pt x="120" y="656"/>
                    </a:lnTo>
                    <a:lnTo>
                      <a:pt x="162" y="682"/>
                    </a:lnTo>
                    <a:lnTo>
                      <a:pt x="210" y="704"/>
                    </a:lnTo>
                    <a:lnTo>
                      <a:pt x="236" y="714"/>
                    </a:lnTo>
                    <a:lnTo>
                      <a:pt x="264" y="724"/>
                    </a:lnTo>
                    <a:lnTo>
                      <a:pt x="292" y="732"/>
                    </a:lnTo>
                    <a:lnTo>
                      <a:pt x="322" y="740"/>
                    </a:lnTo>
                    <a:lnTo>
                      <a:pt x="352" y="746"/>
                    </a:lnTo>
                    <a:lnTo>
                      <a:pt x="384" y="752"/>
                    </a:lnTo>
                    <a:lnTo>
                      <a:pt x="416" y="756"/>
                    </a:lnTo>
                    <a:lnTo>
                      <a:pt x="450" y="758"/>
                    </a:lnTo>
                    <a:lnTo>
                      <a:pt x="484" y="760"/>
                    </a:lnTo>
                    <a:lnTo>
                      <a:pt x="518" y="760"/>
                    </a:lnTo>
                    <a:lnTo>
                      <a:pt x="554" y="758"/>
                    </a:lnTo>
                    <a:lnTo>
                      <a:pt x="590" y="754"/>
                    </a:lnTo>
                    <a:lnTo>
                      <a:pt x="590" y="754"/>
                    </a:lnTo>
                    <a:lnTo>
                      <a:pt x="664" y="744"/>
                    </a:lnTo>
                    <a:lnTo>
                      <a:pt x="742" y="728"/>
                    </a:lnTo>
                    <a:lnTo>
                      <a:pt x="820" y="712"/>
                    </a:lnTo>
                    <a:lnTo>
                      <a:pt x="900" y="692"/>
                    </a:lnTo>
                    <a:lnTo>
                      <a:pt x="980" y="670"/>
                    </a:lnTo>
                    <a:lnTo>
                      <a:pt x="1058" y="648"/>
                    </a:lnTo>
                    <a:lnTo>
                      <a:pt x="1212" y="600"/>
                    </a:lnTo>
                    <a:lnTo>
                      <a:pt x="1352" y="552"/>
                    </a:lnTo>
                    <a:lnTo>
                      <a:pt x="1476" y="508"/>
                    </a:lnTo>
                    <a:lnTo>
                      <a:pt x="1576" y="472"/>
                    </a:lnTo>
                    <a:lnTo>
                      <a:pt x="1646" y="450"/>
                    </a:lnTo>
                    <a:lnTo>
                      <a:pt x="1646" y="450"/>
                    </a:lnTo>
                    <a:lnTo>
                      <a:pt x="1726" y="430"/>
                    </a:lnTo>
                    <a:lnTo>
                      <a:pt x="1848" y="402"/>
                    </a:lnTo>
                    <a:lnTo>
                      <a:pt x="1992" y="368"/>
                    </a:lnTo>
                    <a:lnTo>
                      <a:pt x="2068" y="348"/>
                    </a:lnTo>
                    <a:lnTo>
                      <a:pt x="2142" y="326"/>
                    </a:lnTo>
                    <a:lnTo>
                      <a:pt x="2214" y="302"/>
                    </a:lnTo>
                    <a:lnTo>
                      <a:pt x="2282" y="278"/>
                    </a:lnTo>
                    <a:lnTo>
                      <a:pt x="2342" y="254"/>
                    </a:lnTo>
                    <a:lnTo>
                      <a:pt x="2368" y="240"/>
                    </a:lnTo>
                    <a:lnTo>
                      <a:pt x="2392" y="228"/>
                    </a:lnTo>
                    <a:lnTo>
                      <a:pt x="2412" y="214"/>
                    </a:lnTo>
                    <a:lnTo>
                      <a:pt x="2430" y="202"/>
                    </a:lnTo>
                    <a:lnTo>
                      <a:pt x="2444" y="188"/>
                    </a:lnTo>
                    <a:lnTo>
                      <a:pt x="2454" y="174"/>
                    </a:lnTo>
                    <a:lnTo>
                      <a:pt x="2460" y="160"/>
                    </a:lnTo>
                    <a:lnTo>
                      <a:pt x="2462" y="146"/>
                    </a:lnTo>
                    <a:lnTo>
                      <a:pt x="2460" y="132"/>
                    </a:lnTo>
                    <a:lnTo>
                      <a:pt x="2452" y="118"/>
                    </a:lnTo>
                    <a:lnTo>
                      <a:pt x="2452" y="118"/>
                    </a:lnTo>
                    <a:lnTo>
                      <a:pt x="2434" y="92"/>
                    </a:lnTo>
                    <a:lnTo>
                      <a:pt x="2414" y="70"/>
                    </a:lnTo>
                    <a:lnTo>
                      <a:pt x="2398" y="52"/>
                    </a:lnTo>
                    <a:lnTo>
                      <a:pt x="2380" y="36"/>
                    </a:lnTo>
                    <a:lnTo>
                      <a:pt x="2364" y="24"/>
                    </a:lnTo>
                    <a:lnTo>
                      <a:pt x="2348" y="16"/>
                    </a:lnTo>
                    <a:lnTo>
                      <a:pt x="2330" y="8"/>
                    </a:lnTo>
                    <a:lnTo>
                      <a:pt x="2314" y="4"/>
                    </a:lnTo>
                    <a:lnTo>
                      <a:pt x="2298" y="2"/>
                    </a:lnTo>
                    <a:lnTo>
                      <a:pt x="2282" y="0"/>
                    </a:lnTo>
                    <a:lnTo>
                      <a:pt x="2246" y="2"/>
                    </a:lnTo>
                    <a:lnTo>
                      <a:pt x="2162" y="10"/>
                    </a:lnTo>
                    <a:close/>
                  </a:path>
                </a:pathLst>
              </a:custGeom>
              <a:solidFill>
                <a:srgbClr val="68C1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608013" y="9601200"/>
                <a:ext cx="3908425" cy="1206500"/>
              </a:xfrm>
              <a:custGeom>
                <a:avLst/>
                <a:gdLst>
                  <a:gd name="T0" fmla="*/ 2162 w 2462"/>
                  <a:gd name="T1" fmla="*/ 10 h 760"/>
                  <a:gd name="T2" fmla="*/ 2114 w 2462"/>
                  <a:gd name="T3" fmla="*/ 16 h 760"/>
                  <a:gd name="T4" fmla="*/ 1992 w 2462"/>
                  <a:gd name="T5" fmla="*/ 48 h 760"/>
                  <a:gd name="T6" fmla="*/ 1844 w 2462"/>
                  <a:gd name="T7" fmla="*/ 96 h 760"/>
                  <a:gd name="T8" fmla="*/ 1600 w 2462"/>
                  <a:gd name="T9" fmla="*/ 186 h 760"/>
                  <a:gd name="T10" fmla="*/ 1284 w 2462"/>
                  <a:gd name="T11" fmla="*/ 300 h 760"/>
                  <a:gd name="T12" fmla="*/ 1158 w 2462"/>
                  <a:gd name="T13" fmla="*/ 340 h 760"/>
                  <a:gd name="T14" fmla="*/ 1086 w 2462"/>
                  <a:gd name="T15" fmla="*/ 356 h 760"/>
                  <a:gd name="T16" fmla="*/ 1066 w 2462"/>
                  <a:gd name="T17" fmla="*/ 358 h 760"/>
                  <a:gd name="T18" fmla="*/ 838 w 2462"/>
                  <a:gd name="T19" fmla="*/ 364 h 760"/>
                  <a:gd name="T20" fmla="*/ 512 w 2462"/>
                  <a:gd name="T21" fmla="*/ 372 h 760"/>
                  <a:gd name="T22" fmla="*/ 348 w 2462"/>
                  <a:gd name="T23" fmla="*/ 382 h 760"/>
                  <a:gd name="T24" fmla="*/ 202 w 2462"/>
                  <a:gd name="T25" fmla="*/ 396 h 760"/>
                  <a:gd name="T26" fmla="*/ 88 w 2462"/>
                  <a:gd name="T27" fmla="*/ 420 h 760"/>
                  <a:gd name="T28" fmla="*/ 48 w 2462"/>
                  <a:gd name="T29" fmla="*/ 434 h 760"/>
                  <a:gd name="T30" fmla="*/ 20 w 2462"/>
                  <a:gd name="T31" fmla="*/ 450 h 760"/>
                  <a:gd name="T32" fmla="*/ 12 w 2462"/>
                  <a:gd name="T33" fmla="*/ 460 h 760"/>
                  <a:gd name="T34" fmla="*/ 2 w 2462"/>
                  <a:gd name="T35" fmla="*/ 482 h 760"/>
                  <a:gd name="T36" fmla="*/ 0 w 2462"/>
                  <a:gd name="T37" fmla="*/ 506 h 760"/>
                  <a:gd name="T38" fmla="*/ 6 w 2462"/>
                  <a:gd name="T39" fmla="*/ 532 h 760"/>
                  <a:gd name="T40" fmla="*/ 18 w 2462"/>
                  <a:gd name="T41" fmla="*/ 558 h 760"/>
                  <a:gd name="T42" fmla="*/ 40 w 2462"/>
                  <a:gd name="T43" fmla="*/ 588 h 760"/>
                  <a:gd name="T44" fmla="*/ 66 w 2462"/>
                  <a:gd name="T45" fmla="*/ 616 h 760"/>
                  <a:gd name="T46" fmla="*/ 120 w 2462"/>
                  <a:gd name="T47" fmla="*/ 656 h 760"/>
                  <a:gd name="T48" fmla="*/ 210 w 2462"/>
                  <a:gd name="T49" fmla="*/ 704 h 760"/>
                  <a:gd name="T50" fmla="*/ 264 w 2462"/>
                  <a:gd name="T51" fmla="*/ 724 h 760"/>
                  <a:gd name="T52" fmla="*/ 322 w 2462"/>
                  <a:gd name="T53" fmla="*/ 740 h 760"/>
                  <a:gd name="T54" fmla="*/ 384 w 2462"/>
                  <a:gd name="T55" fmla="*/ 752 h 760"/>
                  <a:gd name="T56" fmla="*/ 450 w 2462"/>
                  <a:gd name="T57" fmla="*/ 758 h 760"/>
                  <a:gd name="T58" fmla="*/ 518 w 2462"/>
                  <a:gd name="T59" fmla="*/ 760 h 760"/>
                  <a:gd name="T60" fmla="*/ 590 w 2462"/>
                  <a:gd name="T61" fmla="*/ 754 h 760"/>
                  <a:gd name="T62" fmla="*/ 664 w 2462"/>
                  <a:gd name="T63" fmla="*/ 744 h 760"/>
                  <a:gd name="T64" fmla="*/ 820 w 2462"/>
                  <a:gd name="T65" fmla="*/ 712 h 760"/>
                  <a:gd name="T66" fmla="*/ 980 w 2462"/>
                  <a:gd name="T67" fmla="*/ 670 h 760"/>
                  <a:gd name="T68" fmla="*/ 1212 w 2462"/>
                  <a:gd name="T69" fmla="*/ 600 h 760"/>
                  <a:gd name="T70" fmla="*/ 1476 w 2462"/>
                  <a:gd name="T71" fmla="*/ 508 h 760"/>
                  <a:gd name="T72" fmla="*/ 1646 w 2462"/>
                  <a:gd name="T73" fmla="*/ 450 h 760"/>
                  <a:gd name="T74" fmla="*/ 1726 w 2462"/>
                  <a:gd name="T75" fmla="*/ 430 h 760"/>
                  <a:gd name="T76" fmla="*/ 1992 w 2462"/>
                  <a:gd name="T77" fmla="*/ 368 h 760"/>
                  <a:gd name="T78" fmla="*/ 2142 w 2462"/>
                  <a:gd name="T79" fmla="*/ 326 h 760"/>
                  <a:gd name="T80" fmla="*/ 2282 w 2462"/>
                  <a:gd name="T81" fmla="*/ 278 h 760"/>
                  <a:gd name="T82" fmla="*/ 2368 w 2462"/>
                  <a:gd name="T83" fmla="*/ 240 h 760"/>
                  <a:gd name="T84" fmla="*/ 2412 w 2462"/>
                  <a:gd name="T85" fmla="*/ 214 h 760"/>
                  <a:gd name="T86" fmla="*/ 2444 w 2462"/>
                  <a:gd name="T87" fmla="*/ 188 h 760"/>
                  <a:gd name="T88" fmla="*/ 2460 w 2462"/>
                  <a:gd name="T89" fmla="*/ 160 h 760"/>
                  <a:gd name="T90" fmla="*/ 2460 w 2462"/>
                  <a:gd name="T91" fmla="*/ 132 h 760"/>
                  <a:gd name="T92" fmla="*/ 2452 w 2462"/>
                  <a:gd name="T93" fmla="*/ 118 h 760"/>
                  <a:gd name="T94" fmla="*/ 2414 w 2462"/>
                  <a:gd name="T95" fmla="*/ 70 h 760"/>
                  <a:gd name="T96" fmla="*/ 2380 w 2462"/>
                  <a:gd name="T97" fmla="*/ 36 h 760"/>
                  <a:gd name="T98" fmla="*/ 2348 w 2462"/>
                  <a:gd name="T99" fmla="*/ 16 h 760"/>
                  <a:gd name="T100" fmla="*/ 2314 w 2462"/>
                  <a:gd name="T101" fmla="*/ 4 h 760"/>
                  <a:gd name="T102" fmla="*/ 2282 w 2462"/>
                  <a:gd name="T103" fmla="*/ 0 h 760"/>
                  <a:gd name="T104" fmla="*/ 2162 w 2462"/>
                  <a:gd name="T105" fmla="*/ 1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2" h="760">
                    <a:moveTo>
                      <a:pt x="2162" y="10"/>
                    </a:moveTo>
                    <a:lnTo>
                      <a:pt x="2162" y="10"/>
                    </a:lnTo>
                    <a:lnTo>
                      <a:pt x="2138" y="12"/>
                    </a:lnTo>
                    <a:lnTo>
                      <a:pt x="2114" y="16"/>
                    </a:lnTo>
                    <a:lnTo>
                      <a:pt x="2056" y="30"/>
                    </a:lnTo>
                    <a:lnTo>
                      <a:pt x="1992" y="48"/>
                    </a:lnTo>
                    <a:lnTo>
                      <a:pt x="1920" y="70"/>
                    </a:lnTo>
                    <a:lnTo>
                      <a:pt x="1844" y="96"/>
                    </a:lnTo>
                    <a:lnTo>
                      <a:pt x="1764" y="124"/>
                    </a:lnTo>
                    <a:lnTo>
                      <a:pt x="1600" y="186"/>
                    </a:lnTo>
                    <a:lnTo>
                      <a:pt x="1436" y="246"/>
                    </a:lnTo>
                    <a:lnTo>
                      <a:pt x="1284" y="300"/>
                    </a:lnTo>
                    <a:lnTo>
                      <a:pt x="1218" y="322"/>
                    </a:lnTo>
                    <a:lnTo>
                      <a:pt x="1158" y="340"/>
                    </a:lnTo>
                    <a:lnTo>
                      <a:pt x="1106" y="352"/>
                    </a:lnTo>
                    <a:lnTo>
                      <a:pt x="1086" y="356"/>
                    </a:lnTo>
                    <a:lnTo>
                      <a:pt x="1066" y="358"/>
                    </a:lnTo>
                    <a:lnTo>
                      <a:pt x="1066" y="358"/>
                    </a:lnTo>
                    <a:lnTo>
                      <a:pt x="970" y="362"/>
                    </a:lnTo>
                    <a:lnTo>
                      <a:pt x="838" y="364"/>
                    </a:lnTo>
                    <a:lnTo>
                      <a:pt x="680" y="368"/>
                    </a:lnTo>
                    <a:lnTo>
                      <a:pt x="512" y="372"/>
                    </a:lnTo>
                    <a:lnTo>
                      <a:pt x="428" y="376"/>
                    </a:lnTo>
                    <a:lnTo>
                      <a:pt x="348" y="382"/>
                    </a:lnTo>
                    <a:lnTo>
                      <a:pt x="272" y="388"/>
                    </a:lnTo>
                    <a:lnTo>
                      <a:pt x="202" y="396"/>
                    </a:lnTo>
                    <a:lnTo>
                      <a:pt x="140" y="408"/>
                    </a:lnTo>
                    <a:lnTo>
                      <a:pt x="88" y="420"/>
                    </a:lnTo>
                    <a:lnTo>
                      <a:pt x="66" y="426"/>
                    </a:lnTo>
                    <a:lnTo>
                      <a:pt x="48" y="434"/>
                    </a:lnTo>
                    <a:lnTo>
                      <a:pt x="32" y="442"/>
                    </a:lnTo>
                    <a:lnTo>
                      <a:pt x="20" y="450"/>
                    </a:lnTo>
                    <a:lnTo>
                      <a:pt x="20" y="450"/>
                    </a:lnTo>
                    <a:lnTo>
                      <a:pt x="12" y="460"/>
                    </a:lnTo>
                    <a:lnTo>
                      <a:pt x="6" y="470"/>
                    </a:lnTo>
                    <a:lnTo>
                      <a:pt x="2" y="482"/>
                    </a:lnTo>
                    <a:lnTo>
                      <a:pt x="0" y="492"/>
                    </a:lnTo>
                    <a:lnTo>
                      <a:pt x="0" y="506"/>
                    </a:lnTo>
                    <a:lnTo>
                      <a:pt x="2" y="518"/>
                    </a:lnTo>
                    <a:lnTo>
                      <a:pt x="6" y="532"/>
                    </a:lnTo>
                    <a:lnTo>
                      <a:pt x="10" y="544"/>
                    </a:lnTo>
                    <a:lnTo>
                      <a:pt x="18" y="558"/>
                    </a:lnTo>
                    <a:lnTo>
                      <a:pt x="28" y="572"/>
                    </a:lnTo>
                    <a:lnTo>
                      <a:pt x="40" y="588"/>
                    </a:lnTo>
                    <a:lnTo>
                      <a:pt x="52" y="602"/>
                    </a:lnTo>
                    <a:lnTo>
                      <a:pt x="66" y="616"/>
                    </a:lnTo>
                    <a:lnTo>
                      <a:pt x="82" y="630"/>
                    </a:lnTo>
                    <a:lnTo>
                      <a:pt x="120" y="656"/>
                    </a:lnTo>
                    <a:lnTo>
                      <a:pt x="162" y="682"/>
                    </a:lnTo>
                    <a:lnTo>
                      <a:pt x="210" y="704"/>
                    </a:lnTo>
                    <a:lnTo>
                      <a:pt x="236" y="714"/>
                    </a:lnTo>
                    <a:lnTo>
                      <a:pt x="264" y="724"/>
                    </a:lnTo>
                    <a:lnTo>
                      <a:pt x="292" y="732"/>
                    </a:lnTo>
                    <a:lnTo>
                      <a:pt x="322" y="740"/>
                    </a:lnTo>
                    <a:lnTo>
                      <a:pt x="352" y="746"/>
                    </a:lnTo>
                    <a:lnTo>
                      <a:pt x="384" y="752"/>
                    </a:lnTo>
                    <a:lnTo>
                      <a:pt x="416" y="756"/>
                    </a:lnTo>
                    <a:lnTo>
                      <a:pt x="450" y="758"/>
                    </a:lnTo>
                    <a:lnTo>
                      <a:pt x="484" y="760"/>
                    </a:lnTo>
                    <a:lnTo>
                      <a:pt x="518" y="760"/>
                    </a:lnTo>
                    <a:lnTo>
                      <a:pt x="554" y="758"/>
                    </a:lnTo>
                    <a:lnTo>
                      <a:pt x="590" y="754"/>
                    </a:lnTo>
                    <a:lnTo>
                      <a:pt x="590" y="754"/>
                    </a:lnTo>
                    <a:lnTo>
                      <a:pt x="664" y="744"/>
                    </a:lnTo>
                    <a:lnTo>
                      <a:pt x="742" y="728"/>
                    </a:lnTo>
                    <a:lnTo>
                      <a:pt x="820" y="712"/>
                    </a:lnTo>
                    <a:lnTo>
                      <a:pt x="900" y="692"/>
                    </a:lnTo>
                    <a:lnTo>
                      <a:pt x="980" y="670"/>
                    </a:lnTo>
                    <a:lnTo>
                      <a:pt x="1058" y="648"/>
                    </a:lnTo>
                    <a:lnTo>
                      <a:pt x="1212" y="600"/>
                    </a:lnTo>
                    <a:lnTo>
                      <a:pt x="1352" y="552"/>
                    </a:lnTo>
                    <a:lnTo>
                      <a:pt x="1476" y="508"/>
                    </a:lnTo>
                    <a:lnTo>
                      <a:pt x="1576" y="472"/>
                    </a:lnTo>
                    <a:lnTo>
                      <a:pt x="1646" y="450"/>
                    </a:lnTo>
                    <a:lnTo>
                      <a:pt x="1646" y="450"/>
                    </a:lnTo>
                    <a:lnTo>
                      <a:pt x="1726" y="430"/>
                    </a:lnTo>
                    <a:lnTo>
                      <a:pt x="1848" y="402"/>
                    </a:lnTo>
                    <a:lnTo>
                      <a:pt x="1992" y="368"/>
                    </a:lnTo>
                    <a:lnTo>
                      <a:pt x="2068" y="348"/>
                    </a:lnTo>
                    <a:lnTo>
                      <a:pt x="2142" y="326"/>
                    </a:lnTo>
                    <a:lnTo>
                      <a:pt x="2214" y="302"/>
                    </a:lnTo>
                    <a:lnTo>
                      <a:pt x="2282" y="278"/>
                    </a:lnTo>
                    <a:lnTo>
                      <a:pt x="2342" y="254"/>
                    </a:lnTo>
                    <a:lnTo>
                      <a:pt x="2368" y="240"/>
                    </a:lnTo>
                    <a:lnTo>
                      <a:pt x="2392" y="228"/>
                    </a:lnTo>
                    <a:lnTo>
                      <a:pt x="2412" y="214"/>
                    </a:lnTo>
                    <a:lnTo>
                      <a:pt x="2430" y="202"/>
                    </a:lnTo>
                    <a:lnTo>
                      <a:pt x="2444" y="188"/>
                    </a:lnTo>
                    <a:lnTo>
                      <a:pt x="2454" y="174"/>
                    </a:lnTo>
                    <a:lnTo>
                      <a:pt x="2460" y="160"/>
                    </a:lnTo>
                    <a:lnTo>
                      <a:pt x="2462" y="146"/>
                    </a:lnTo>
                    <a:lnTo>
                      <a:pt x="2460" y="132"/>
                    </a:lnTo>
                    <a:lnTo>
                      <a:pt x="2452" y="118"/>
                    </a:lnTo>
                    <a:lnTo>
                      <a:pt x="2452" y="118"/>
                    </a:lnTo>
                    <a:lnTo>
                      <a:pt x="2434" y="92"/>
                    </a:lnTo>
                    <a:lnTo>
                      <a:pt x="2414" y="70"/>
                    </a:lnTo>
                    <a:lnTo>
                      <a:pt x="2398" y="52"/>
                    </a:lnTo>
                    <a:lnTo>
                      <a:pt x="2380" y="36"/>
                    </a:lnTo>
                    <a:lnTo>
                      <a:pt x="2364" y="24"/>
                    </a:lnTo>
                    <a:lnTo>
                      <a:pt x="2348" y="16"/>
                    </a:lnTo>
                    <a:lnTo>
                      <a:pt x="2330" y="8"/>
                    </a:lnTo>
                    <a:lnTo>
                      <a:pt x="2314" y="4"/>
                    </a:lnTo>
                    <a:lnTo>
                      <a:pt x="2298" y="2"/>
                    </a:lnTo>
                    <a:lnTo>
                      <a:pt x="2282" y="0"/>
                    </a:lnTo>
                    <a:lnTo>
                      <a:pt x="2246" y="2"/>
                    </a:lnTo>
                    <a:lnTo>
                      <a:pt x="2162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9496425" y="8461375"/>
                <a:ext cx="3863975" cy="5429250"/>
              </a:xfrm>
              <a:custGeom>
                <a:avLst/>
                <a:gdLst>
                  <a:gd name="T0" fmla="*/ 0 w 2434"/>
                  <a:gd name="T1" fmla="*/ 3420 h 3420"/>
                  <a:gd name="T2" fmla="*/ 192 w 2434"/>
                  <a:gd name="T3" fmla="*/ 2886 h 3420"/>
                  <a:gd name="T4" fmla="*/ 338 w 2434"/>
                  <a:gd name="T5" fmla="*/ 2498 h 3420"/>
                  <a:gd name="T6" fmla="*/ 396 w 2434"/>
                  <a:gd name="T7" fmla="*/ 2358 h 3420"/>
                  <a:gd name="T8" fmla="*/ 434 w 2434"/>
                  <a:gd name="T9" fmla="*/ 2282 h 3420"/>
                  <a:gd name="T10" fmla="*/ 560 w 2434"/>
                  <a:gd name="T11" fmla="*/ 2108 h 3420"/>
                  <a:gd name="T12" fmla="*/ 890 w 2434"/>
                  <a:gd name="T13" fmla="*/ 1648 h 3420"/>
                  <a:gd name="T14" fmla="*/ 1064 w 2434"/>
                  <a:gd name="T15" fmla="*/ 1396 h 3420"/>
                  <a:gd name="T16" fmla="*/ 1100 w 2434"/>
                  <a:gd name="T17" fmla="*/ 1334 h 3420"/>
                  <a:gd name="T18" fmla="*/ 1110 w 2434"/>
                  <a:gd name="T19" fmla="*/ 1308 h 3420"/>
                  <a:gd name="T20" fmla="*/ 1158 w 2434"/>
                  <a:gd name="T21" fmla="*/ 1130 h 3420"/>
                  <a:gd name="T22" fmla="*/ 1342 w 2434"/>
                  <a:gd name="T23" fmla="*/ 394 h 3420"/>
                  <a:gd name="T24" fmla="*/ 1386 w 2434"/>
                  <a:gd name="T25" fmla="*/ 228 h 3420"/>
                  <a:gd name="T26" fmla="*/ 1394 w 2434"/>
                  <a:gd name="T27" fmla="*/ 208 h 3420"/>
                  <a:gd name="T28" fmla="*/ 1410 w 2434"/>
                  <a:gd name="T29" fmla="*/ 196 h 3420"/>
                  <a:gd name="T30" fmla="*/ 1498 w 2434"/>
                  <a:gd name="T31" fmla="*/ 166 h 3420"/>
                  <a:gd name="T32" fmla="*/ 1646 w 2434"/>
                  <a:gd name="T33" fmla="*/ 132 h 3420"/>
                  <a:gd name="T34" fmla="*/ 1922 w 2434"/>
                  <a:gd name="T35" fmla="*/ 74 h 3420"/>
                  <a:gd name="T36" fmla="*/ 2272 w 2434"/>
                  <a:gd name="T37" fmla="*/ 16 h 3420"/>
                  <a:gd name="T38" fmla="*/ 2388 w 2434"/>
                  <a:gd name="T39" fmla="*/ 2 h 3420"/>
                  <a:gd name="T40" fmla="*/ 2430 w 2434"/>
                  <a:gd name="T41" fmla="*/ 2 h 3420"/>
                  <a:gd name="T42" fmla="*/ 2434 w 2434"/>
                  <a:gd name="T43" fmla="*/ 4 h 3420"/>
                  <a:gd name="T44" fmla="*/ 2424 w 2434"/>
                  <a:gd name="T45" fmla="*/ 76 h 3420"/>
                  <a:gd name="T46" fmla="*/ 2316 w 2434"/>
                  <a:gd name="T47" fmla="*/ 770 h 3420"/>
                  <a:gd name="T48" fmla="*/ 2204 w 2434"/>
                  <a:gd name="T49" fmla="*/ 1492 h 3420"/>
                  <a:gd name="T50" fmla="*/ 2194 w 2434"/>
                  <a:gd name="T51" fmla="*/ 1584 h 3420"/>
                  <a:gd name="T52" fmla="*/ 2198 w 2434"/>
                  <a:gd name="T53" fmla="*/ 1650 h 3420"/>
                  <a:gd name="T54" fmla="*/ 2244 w 2434"/>
                  <a:gd name="T55" fmla="*/ 2092 h 3420"/>
                  <a:gd name="T56" fmla="*/ 2296 w 2434"/>
                  <a:gd name="T57" fmla="*/ 2530 h 3420"/>
                  <a:gd name="T58" fmla="*/ 2306 w 2434"/>
                  <a:gd name="T59" fmla="*/ 2592 h 3420"/>
                  <a:gd name="T60" fmla="*/ 2306 w 2434"/>
                  <a:gd name="T61" fmla="*/ 2650 h 3420"/>
                  <a:gd name="T62" fmla="*/ 2296 w 2434"/>
                  <a:gd name="T63" fmla="*/ 2756 h 3420"/>
                  <a:gd name="T64" fmla="*/ 2258 w 2434"/>
                  <a:gd name="T65" fmla="*/ 3036 h 3420"/>
                  <a:gd name="T66" fmla="*/ 2198 w 2434"/>
                  <a:gd name="T67" fmla="*/ 3420 h 3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34" h="3420">
                    <a:moveTo>
                      <a:pt x="0" y="3420"/>
                    </a:moveTo>
                    <a:lnTo>
                      <a:pt x="0" y="3420"/>
                    </a:lnTo>
                    <a:lnTo>
                      <a:pt x="58" y="3256"/>
                    </a:lnTo>
                    <a:lnTo>
                      <a:pt x="192" y="2886"/>
                    </a:lnTo>
                    <a:lnTo>
                      <a:pt x="268" y="2682"/>
                    </a:lnTo>
                    <a:lnTo>
                      <a:pt x="338" y="2498"/>
                    </a:lnTo>
                    <a:lnTo>
                      <a:pt x="370" y="2422"/>
                    </a:lnTo>
                    <a:lnTo>
                      <a:pt x="396" y="2358"/>
                    </a:lnTo>
                    <a:lnTo>
                      <a:pt x="418" y="2310"/>
                    </a:lnTo>
                    <a:lnTo>
                      <a:pt x="434" y="2282"/>
                    </a:lnTo>
                    <a:lnTo>
                      <a:pt x="434" y="2282"/>
                    </a:lnTo>
                    <a:lnTo>
                      <a:pt x="560" y="2108"/>
                    </a:lnTo>
                    <a:lnTo>
                      <a:pt x="776" y="1808"/>
                    </a:lnTo>
                    <a:lnTo>
                      <a:pt x="890" y="1648"/>
                    </a:lnTo>
                    <a:lnTo>
                      <a:pt x="990" y="1506"/>
                    </a:lnTo>
                    <a:lnTo>
                      <a:pt x="1064" y="1396"/>
                    </a:lnTo>
                    <a:lnTo>
                      <a:pt x="1088" y="1358"/>
                    </a:lnTo>
                    <a:lnTo>
                      <a:pt x="1100" y="1334"/>
                    </a:lnTo>
                    <a:lnTo>
                      <a:pt x="1100" y="1334"/>
                    </a:lnTo>
                    <a:lnTo>
                      <a:pt x="1110" y="1308"/>
                    </a:lnTo>
                    <a:lnTo>
                      <a:pt x="1122" y="1264"/>
                    </a:lnTo>
                    <a:lnTo>
                      <a:pt x="1158" y="1130"/>
                    </a:lnTo>
                    <a:lnTo>
                      <a:pt x="1250" y="758"/>
                    </a:lnTo>
                    <a:lnTo>
                      <a:pt x="1342" y="394"/>
                    </a:lnTo>
                    <a:lnTo>
                      <a:pt x="1374" y="268"/>
                    </a:lnTo>
                    <a:lnTo>
                      <a:pt x="1386" y="228"/>
                    </a:lnTo>
                    <a:lnTo>
                      <a:pt x="1394" y="208"/>
                    </a:lnTo>
                    <a:lnTo>
                      <a:pt x="1394" y="208"/>
                    </a:lnTo>
                    <a:lnTo>
                      <a:pt x="1398" y="202"/>
                    </a:lnTo>
                    <a:lnTo>
                      <a:pt x="1410" y="196"/>
                    </a:lnTo>
                    <a:lnTo>
                      <a:pt x="1446" y="182"/>
                    </a:lnTo>
                    <a:lnTo>
                      <a:pt x="1498" y="166"/>
                    </a:lnTo>
                    <a:lnTo>
                      <a:pt x="1566" y="150"/>
                    </a:lnTo>
                    <a:lnTo>
                      <a:pt x="1646" y="132"/>
                    </a:lnTo>
                    <a:lnTo>
                      <a:pt x="1732" y="112"/>
                    </a:lnTo>
                    <a:lnTo>
                      <a:pt x="1922" y="74"/>
                    </a:lnTo>
                    <a:lnTo>
                      <a:pt x="2110" y="42"/>
                    </a:lnTo>
                    <a:lnTo>
                      <a:pt x="2272" y="16"/>
                    </a:lnTo>
                    <a:lnTo>
                      <a:pt x="2338" y="8"/>
                    </a:lnTo>
                    <a:lnTo>
                      <a:pt x="2388" y="2"/>
                    </a:lnTo>
                    <a:lnTo>
                      <a:pt x="2422" y="0"/>
                    </a:lnTo>
                    <a:lnTo>
                      <a:pt x="2430" y="2"/>
                    </a:lnTo>
                    <a:lnTo>
                      <a:pt x="2434" y="4"/>
                    </a:lnTo>
                    <a:lnTo>
                      <a:pt x="2434" y="4"/>
                    </a:lnTo>
                    <a:lnTo>
                      <a:pt x="2432" y="24"/>
                    </a:lnTo>
                    <a:lnTo>
                      <a:pt x="2424" y="76"/>
                    </a:lnTo>
                    <a:lnTo>
                      <a:pt x="2398" y="250"/>
                    </a:lnTo>
                    <a:lnTo>
                      <a:pt x="2316" y="770"/>
                    </a:lnTo>
                    <a:lnTo>
                      <a:pt x="2232" y="1302"/>
                    </a:lnTo>
                    <a:lnTo>
                      <a:pt x="2204" y="1492"/>
                    </a:lnTo>
                    <a:lnTo>
                      <a:pt x="2196" y="1552"/>
                    </a:lnTo>
                    <a:lnTo>
                      <a:pt x="2194" y="1584"/>
                    </a:lnTo>
                    <a:lnTo>
                      <a:pt x="2194" y="1584"/>
                    </a:lnTo>
                    <a:lnTo>
                      <a:pt x="2198" y="1650"/>
                    </a:lnTo>
                    <a:lnTo>
                      <a:pt x="2208" y="1768"/>
                    </a:lnTo>
                    <a:lnTo>
                      <a:pt x="2244" y="2092"/>
                    </a:lnTo>
                    <a:lnTo>
                      <a:pt x="2282" y="2414"/>
                    </a:lnTo>
                    <a:lnTo>
                      <a:pt x="2296" y="2530"/>
                    </a:lnTo>
                    <a:lnTo>
                      <a:pt x="2306" y="2592"/>
                    </a:lnTo>
                    <a:lnTo>
                      <a:pt x="2306" y="2592"/>
                    </a:lnTo>
                    <a:lnTo>
                      <a:pt x="2306" y="2614"/>
                    </a:lnTo>
                    <a:lnTo>
                      <a:pt x="2306" y="2650"/>
                    </a:lnTo>
                    <a:lnTo>
                      <a:pt x="2302" y="2698"/>
                    </a:lnTo>
                    <a:lnTo>
                      <a:pt x="2296" y="2756"/>
                    </a:lnTo>
                    <a:lnTo>
                      <a:pt x="2278" y="2890"/>
                    </a:lnTo>
                    <a:lnTo>
                      <a:pt x="2258" y="3036"/>
                    </a:lnTo>
                    <a:lnTo>
                      <a:pt x="2216" y="3302"/>
                    </a:lnTo>
                    <a:lnTo>
                      <a:pt x="2198" y="3420"/>
                    </a:lnTo>
                    <a:lnTo>
                      <a:pt x="0" y="3420"/>
                    </a:lnTo>
                    <a:close/>
                  </a:path>
                </a:pathLst>
              </a:custGeom>
              <a:solidFill>
                <a:srgbClr val="4AA0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82" name="Freeform 16"/>
              <p:cNvSpPr/>
              <p:nvPr/>
            </p:nvSpPr>
            <p:spPr bwMode="auto">
              <a:xfrm>
                <a:off x="11709400" y="8343900"/>
                <a:ext cx="1660525" cy="641350"/>
              </a:xfrm>
              <a:custGeom>
                <a:avLst/>
                <a:gdLst>
                  <a:gd name="T0" fmla="*/ 532 w 1046"/>
                  <a:gd name="T1" fmla="*/ 32 h 404"/>
                  <a:gd name="T2" fmla="*/ 532 w 1046"/>
                  <a:gd name="T3" fmla="*/ 32 h 404"/>
                  <a:gd name="T4" fmla="*/ 426 w 1046"/>
                  <a:gd name="T5" fmla="*/ 76 h 404"/>
                  <a:gd name="T6" fmla="*/ 246 w 1046"/>
                  <a:gd name="T7" fmla="*/ 156 h 404"/>
                  <a:gd name="T8" fmla="*/ 156 w 1046"/>
                  <a:gd name="T9" fmla="*/ 198 h 404"/>
                  <a:gd name="T10" fmla="*/ 78 w 1046"/>
                  <a:gd name="T11" fmla="*/ 236 h 404"/>
                  <a:gd name="T12" fmla="*/ 22 w 1046"/>
                  <a:gd name="T13" fmla="*/ 264 h 404"/>
                  <a:gd name="T14" fmla="*/ 6 w 1046"/>
                  <a:gd name="T15" fmla="*/ 276 h 404"/>
                  <a:gd name="T16" fmla="*/ 0 w 1046"/>
                  <a:gd name="T17" fmla="*/ 282 h 404"/>
                  <a:gd name="T18" fmla="*/ 0 w 1046"/>
                  <a:gd name="T19" fmla="*/ 282 h 404"/>
                  <a:gd name="T20" fmla="*/ 0 w 1046"/>
                  <a:gd name="T21" fmla="*/ 288 h 404"/>
                  <a:gd name="T22" fmla="*/ 4 w 1046"/>
                  <a:gd name="T23" fmla="*/ 294 h 404"/>
                  <a:gd name="T24" fmla="*/ 12 w 1046"/>
                  <a:gd name="T25" fmla="*/ 302 h 404"/>
                  <a:gd name="T26" fmla="*/ 22 w 1046"/>
                  <a:gd name="T27" fmla="*/ 312 h 404"/>
                  <a:gd name="T28" fmla="*/ 52 w 1046"/>
                  <a:gd name="T29" fmla="*/ 330 h 404"/>
                  <a:gd name="T30" fmla="*/ 84 w 1046"/>
                  <a:gd name="T31" fmla="*/ 350 h 404"/>
                  <a:gd name="T32" fmla="*/ 120 w 1046"/>
                  <a:gd name="T33" fmla="*/ 370 h 404"/>
                  <a:gd name="T34" fmla="*/ 154 w 1046"/>
                  <a:gd name="T35" fmla="*/ 386 h 404"/>
                  <a:gd name="T36" fmla="*/ 180 w 1046"/>
                  <a:gd name="T37" fmla="*/ 398 h 404"/>
                  <a:gd name="T38" fmla="*/ 196 w 1046"/>
                  <a:gd name="T39" fmla="*/ 404 h 404"/>
                  <a:gd name="T40" fmla="*/ 196 w 1046"/>
                  <a:gd name="T41" fmla="*/ 404 h 404"/>
                  <a:gd name="T42" fmla="*/ 204 w 1046"/>
                  <a:gd name="T43" fmla="*/ 404 h 404"/>
                  <a:gd name="T44" fmla="*/ 214 w 1046"/>
                  <a:gd name="T45" fmla="*/ 402 h 404"/>
                  <a:gd name="T46" fmla="*/ 240 w 1046"/>
                  <a:gd name="T47" fmla="*/ 396 h 404"/>
                  <a:gd name="T48" fmla="*/ 314 w 1046"/>
                  <a:gd name="T49" fmla="*/ 368 h 404"/>
                  <a:gd name="T50" fmla="*/ 392 w 1046"/>
                  <a:gd name="T51" fmla="*/ 338 h 404"/>
                  <a:gd name="T52" fmla="*/ 424 w 1046"/>
                  <a:gd name="T53" fmla="*/ 326 h 404"/>
                  <a:gd name="T54" fmla="*/ 448 w 1046"/>
                  <a:gd name="T55" fmla="*/ 320 h 404"/>
                  <a:gd name="T56" fmla="*/ 448 w 1046"/>
                  <a:gd name="T57" fmla="*/ 320 h 404"/>
                  <a:gd name="T58" fmla="*/ 508 w 1046"/>
                  <a:gd name="T59" fmla="*/ 308 h 404"/>
                  <a:gd name="T60" fmla="*/ 598 w 1046"/>
                  <a:gd name="T61" fmla="*/ 292 h 404"/>
                  <a:gd name="T62" fmla="*/ 690 w 1046"/>
                  <a:gd name="T63" fmla="*/ 272 h 404"/>
                  <a:gd name="T64" fmla="*/ 728 w 1046"/>
                  <a:gd name="T65" fmla="*/ 264 h 404"/>
                  <a:gd name="T66" fmla="*/ 756 w 1046"/>
                  <a:gd name="T67" fmla="*/ 256 h 404"/>
                  <a:gd name="T68" fmla="*/ 756 w 1046"/>
                  <a:gd name="T69" fmla="*/ 256 h 404"/>
                  <a:gd name="T70" fmla="*/ 784 w 1046"/>
                  <a:gd name="T71" fmla="*/ 244 h 404"/>
                  <a:gd name="T72" fmla="*/ 820 w 1046"/>
                  <a:gd name="T73" fmla="*/ 226 h 404"/>
                  <a:gd name="T74" fmla="*/ 860 w 1046"/>
                  <a:gd name="T75" fmla="*/ 204 h 404"/>
                  <a:gd name="T76" fmla="*/ 904 w 1046"/>
                  <a:gd name="T77" fmla="*/ 178 h 404"/>
                  <a:gd name="T78" fmla="*/ 946 w 1046"/>
                  <a:gd name="T79" fmla="*/ 150 h 404"/>
                  <a:gd name="T80" fmla="*/ 986 w 1046"/>
                  <a:gd name="T81" fmla="*/ 124 h 404"/>
                  <a:gd name="T82" fmla="*/ 1018 w 1046"/>
                  <a:gd name="T83" fmla="*/ 98 h 404"/>
                  <a:gd name="T84" fmla="*/ 1030 w 1046"/>
                  <a:gd name="T85" fmla="*/ 88 h 404"/>
                  <a:gd name="T86" fmla="*/ 1040 w 1046"/>
                  <a:gd name="T87" fmla="*/ 78 h 404"/>
                  <a:gd name="T88" fmla="*/ 1040 w 1046"/>
                  <a:gd name="T89" fmla="*/ 78 h 404"/>
                  <a:gd name="T90" fmla="*/ 1042 w 1046"/>
                  <a:gd name="T91" fmla="*/ 68 h 404"/>
                  <a:gd name="T92" fmla="*/ 1046 w 1046"/>
                  <a:gd name="T93" fmla="*/ 46 h 404"/>
                  <a:gd name="T94" fmla="*/ 1046 w 1046"/>
                  <a:gd name="T95" fmla="*/ 32 h 404"/>
                  <a:gd name="T96" fmla="*/ 1046 w 1046"/>
                  <a:gd name="T97" fmla="*/ 20 h 404"/>
                  <a:gd name="T98" fmla="*/ 1044 w 1046"/>
                  <a:gd name="T99" fmla="*/ 10 h 404"/>
                  <a:gd name="T100" fmla="*/ 1040 w 1046"/>
                  <a:gd name="T101" fmla="*/ 2 h 404"/>
                  <a:gd name="T102" fmla="*/ 1040 w 1046"/>
                  <a:gd name="T103" fmla="*/ 2 h 404"/>
                  <a:gd name="T104" fmla="*/ 976 w 1046"/>
                  <a:gd name="T105" fmla="*/ 0 h 404"/>
                  <a:gd name="T106" fmla="*/ 910 w 1046"/>
                  <a:gd name="T107" fmla="*/ 0 h 404"/>
                  <a:gd name="T108" fmla="*/ 830 w 1046"/>
                  <a:gd name="T109" fmla="*/ 0 h 404"/>
                  <a:gd name="T110" fmla="*/ 744 w 1046"/>
                  <a:gd name="T111" fmla="*/ 2 h 404"/>
                  <a:gd name="T112" fmla="*/ 662 w 1046"/>
                  <a:gd name="T113" fmla="*/ 8 h 404"/>
                  <a:gd name="T114" fmla="*/ 624 w 1046"/>
                  <a:gd name="T115" fmla="*/ 12 h 404"/>
                  <a:gd name="T116" fmla="*/ 588 w 1046"/>
                  <a:gd name="T117" fmla="*/ 18 h 404"/>
                  <a:gd name="T118" fmla="*/ 558 w 1046"/>
                  <a:gd name="T119" fmla="*/ 24 h 404"/>
                  <a:gd name="T120" fmla="*/ 532 w 1046"/>
                  <a:gd name="T121" fmla="*/ 32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46" h="404">
                    <a:moveTo>
                      <a:pt x="532" y="32"/>
                    </a:moveTo>
                    <a:lnTo>
                      <a:pt x="532" y="32"/>
                    </a:lnTo>
                    <a:lnTo>
                      <a:pt x="426" y="76"/>
                    </a:lnTo>
                    <a:lnTo>
                      <a:pt x="246" y="156"/>
                    </a:lnTo>
                    <a:lnTo>
                      <a:pt x="156" y="198"/>
                    </a:lnTo>
                    <a:lnTo>
                      <a:pt x="78" y="236"/>
                    </a:lnTo>
                    <a:lnTo>
                      <a:pt x="22" y="264"/>
                    </a:lnTo>
                    <a:lnTo>
                      <a:pt x="6" y="276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8"/>
                    </a:lnTo>
                    <a:lnTo>
                      <a:pt x="4" y="294"/>
                    </a:lnTo>
                    <a:lnTo>
                      <a:pt x="12" y="302"/>
                    </a:lnTo>
                    <a:lnTo>
                      <a:pt x="22" y="312"/>
                    </a:lnTo>
                    <a:lnTo>
                      <a:pt x="52" y="330"/>
                    </a:lnTo>
                    <a:lnTo>
                      <a:pt x="84" y="350"/>
                    </a:lnTo>
                    <a:lnTo>
                      <a:pt x="120" y="370"/>
                    </a:lnTo>
                    <a:lnTo>
                      <a:pt x="154" y="386"/>
                    </a:lnTo>
                    <a:lnTo>
                      <a:pt x="180" y="398"/>
                    </a:lnTo>
                    <a:lnTo>
                      <a:pt x="196" y="404"/>
                    </a:lnTo>
                    <a:lnTo>
                      <a:pt x="196" y="404"/>
                    </a:lnTo>
                    <a:lnTo>
                      <a:pt x="204" y="404"/>
                    </a:lnTo>
                    <a:lnTo>
                      <a:pt x="214" y="402"/>
                    </a:lnTo>
                    <a:lnTo>
                      <a:pt x="240" y="396"/>
                    </a:lnTo>
                    <a:lnTo>
                      <a:pt x="314" y="368"/>
                    </a:lnTo>
                    <a:lnTo>
                      <a:pt x="392" y="338"/>
                    </a:lnTo>
                    <a:lnTo>
                      <a:pt x="424" y="326"/>
                    </a:lnTo>
                    <a:lnTo>
                      <a:pt x="448" y="320"/>
                    </a:lnTo>
                    <a:lnTo>
                      <a:pt x="448" y="320"/>
                    </a:lnTo>
                    <a:lnTo>
                      <a:pt x="508" y="308"/>
                    </a:lnTo>
                    <a:lnTo>
                      <a:pt x="598" y="292"/>
                    </a:lnTo>
                    <a:lnTo>
                      <a:pt x="690" y="272"/>
                    </a:lnTo>
                    <a:lnTo>
                      <a:pt x="728" y="264"/>
                    </a:lnTo>
                    <a:lnTo>
                      <a:pt x="756" y="256"/>
                    </a:lnTo>
                    <a:lnTo>
                      <a:pt x="756" y="256"/>
                    </a:lnTo>
                    <a:lnTo>
                      <a:pt x="784" y="244"/>
                    </a:lnTo>
                    <a:lnTo>
                      <a:pt x="820" y="226"/>
                    </a:lnTo>
                    <a:lnTo>
                      <a:pt x="860" y="204"/>
                    </a:lnTo>
                    <a:lnTo>
                      <a:pt x="904" y="178"/>
                    </a:lnTo>
                    <a:lnTo>
                      <a:pt x="946" y="150"/>
                    </a:lnTo>
                    <a:lnTo>
                      <a:pt x="986" y="124"/>
                    </a:lnTo>
                    <a:lnTo>
                      <a:pt x="1018" y="98"/>
                    </a:lnTo>
                    <a:lnTo>
                      <a:pt x="1030" y="88"/>
                    </a:lnTo>
                    <a:lnTo>
                      <a:pt x="1040" y="78"/>
                    </a:lnTo>
                    <a:lnTo>
                      <a:pt x="1040" y="78"/>
                    </a:lnTo>
                    <a:lnTo>
                      <a:pt x="1042" y="68"/>
                    </a:lnTo>
                    <a:lnTo>
                      <a:pt x="1046" y="46"/>
                    </a:lnTo>
                    <a:lnTo>
                      <a:pt x="1046" y="32"/>
                    </a:lnTo>
                    <a:lnTo>
                      <a:pt x="1046" y="20"/>
                    </a:lnTo>
                    <a:lnTo>
                      <a:pt x="1044" y="10"/>
                    </a:lnTo>
                    <a:lnTo>
                      <a:pt x="1040" y="2"/>
                    </a:lnTo>
                    <a:lnTo>
                      <a:pt x="1040" y="2"/>
                    </a:lnTo>
                    <a:lnTo>
                      <a:pt x="976" y="0"/>
                    </a:lnTo>
                    <a:lnTo>
                      <a:pt x="910" y="0"/>
                    </a:lnTo>
                    <a:lnTo>
                      <a:pt x="830" y="0"/>
                    </a:lnTo>
                    <a:lnTo>
                      <a:pt x="744" y="2"/>
                    </a:lnTo>
                    <a:lnTo>
                      <a:pt x="662" y="8"/>
                    </a:lnTo>
                    <a:lnTo>
                      <a:pt x="624" y="12"/>
                    </a:lnTo>
                    <a:lnTo>
                      <a:pt x="588" y="18"/>
                    </a:lnTo>
                    <a:lnTo>
                      <a:pt x="558" y="24"/>
                    </a:lnTo>
                    <a:lnTo>
                      <a:pt x="532" y="32"/>
                    </a:lnTo>
                    <a:close/>
                  </a:path>
                </a:pathLst>
              </a:custGeom>
              <a:solidFill>
                <a:srgbClr val="AF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11709400" y="8343900"/>
                <a:ext cx="1660525" cy="641350"/>
              </a:xfrm>
              <a:custGeom>
                <a:avLst/>
                <a:gdLst>
                  <a:gd name="T0" fmla="*/ 532 w 1046"/>
                  <a:gd name="T1" fmla="*/ 32 h 404"/>
                  <a:gd name="T2" fmla="*/ 532 w 1046"/>
                  <a:gd name="T3" fmla="*/ 32 h 404"/>
                  <a:gd name="T4" fmla="*/ 426 w 1046"/>
                  <a:gd name="T5" fmla="*/ 76 h 404"/>
                  <a:gd name="T6" fmla="*/ 246 w 1046"/>
                  <a:gd name="T7" fmla="*/ 156 h 404"/>
                  <a:gd name="T8" fmla="*/ 156 w 1046"/>
                  <a:gd name="T9" fmla="*/ 198 h 404"/>
                  <a:gd name="T10" fmla="*/ 78 w 1046"/>
                  <a:gd name="T11" fmla="*/ 236 h 404"/>
                  <a:gd name="T12" fmla="*/ 22 w 1046"/>
                  <a:gd name="T13" fmla="*/ 264 h 404"/>
                  <a:gd name="T14" fmla="*/ 6 w 1046"/>
                  <a:gd name="T15" fmla="*/ 276 h 404"/>
                  <a:gd name="T16" fmla="*/ 0 w 1046"/>
                  <a:gd name="T17" fmla="*/ 282 h 404"/>
                  <a:gd name="T18" fmla="*/ 0 w 1046"/>
                  <a:gd name="T19" fmla="*/ 282 h 404"/>
                  <a:gd name="T20" fmla="*/ 0 w 1046"/>
                  <a:gd name="T21" fmla="*/ 288 h 404"/>
                  <a:gd name="T22" fmla="*/ 4 w 1046"/>
                  <a:gd name="T23" fmla="*/ 294 h 404"/>
                  <a:gd name="T24" fmla="*/ 12 w 1046"/>
                  <a:gd name="T25" fmla="*/ 302 h 404"/>
                  <a:gd name="T26" fmla="*/ 22 w 1046"/>
                  <a:gd name="T27" fmla="*/ 312 h 404"/>
                  <a:gd name="T28" fmla="*/ 52 w 1046"/>
                  <a:gd name="T29" fmla="*/ 330 h 404"/>
                  <a:gd name="T30" fmla="*/ 84 w 1046"/>
                  <a:gd name="T31" fmla="*/ 350 h 404"/>
                  <a:gd name="T32" fmla="*/ 120 w 1046"/>
                  <a:gd name="T33" fmla="*/ 370 h 404"/>
                  <a:gd name="T34" fmla="*/ 154 w 1046"/>
                  <a:gd name="T35" fmla="*/ 386 h 404"/>
                  <a:gd name="T36" fmla="*/ 180 w 1046"/>
                  <a:gd name="T37" fmla="*/ 398 h 404"/>
                  <a:gd name="T38" fmla="*/ 196 w 1046"/>
                  <a:gd name="T39" fmla="*/ 404 h 404"/>
                  <a:gd name="T40" fmla="*/ 196 w 1046"/>
                  <a:gd name="T41" fmla="*/ 404 h 404"/>
                  <a:gd name="T42" fmla="*/ 204 w 1046"/>
                  <a:gd name="T43" fmla="*/ 404 h 404"/>
                  <a:gd name="T44" fmla="*/ 214 w 1046"/>
                  <a:gd name="T45" fmla="*/ 402 h 404"/>
                  <a:gd name="T46" fmla="*/ 240 w 1046"/>
                  <a:gd name="T47" fmla="*/ 396 h 404"/>
                  <a:gd name="T48" fmla="*/ 314 w 1046"/>
                  <a:gd name="T49" fmla="*/ 368 h 404"/>
                  <a:gd name="T50" fmla="*/ 392 w 1046"/>
                  <a:gd name="T51" fmla="*/ 338 h 404"/>
                  <a:gd name="T52" fmla="*/ 424 w 1046"/>
                  <a:gd name="T53" fmla="*/ 326 h 404"/>
                  <a:gd name="T54" fmla="*/ 448 w 1046"/>
                  <a:gd name="T55" fmla="*/ 320 h 404"/>
                  <a:gd name="T56" fmla="*/ 448 w 1046"/>
                  <a:gd name="T57" fmla="*/ 320 h 404"/>
                  <a:gd name="T58" fmla="*/ 508 w 1046"/>
                  <a:gd name="T59" fmla="*/ 308 h 404"/>
                  <a:gd name="T60" fmla="*/ 598 w 1046"/>
                  <a:gd name="T61" fmla="*/ 292 h 404"/>
                  <a:gd name="T62" fmla="*/ 690 w 1046"/>
                  <a:gd name="T63" fmla="*/ 272 h 404"/>
                  <a:gd name="T64" fmla="*/ 728 w 1046"/>
                  <a:gd name="T65" fmla="*/ 264 h 404"/>
                  <a:gd name="T66" fmla="*/ 756 w 1046"/>
                  <a:gd name="T67" fmla="*/ 256 h 404"/>
                  <a:gd name="T68" fmla="*/ 756 w 1046"/>
                  <a:gd name="T69" fmla="*/ 256 h 404"/>
                  <a:gd name="T70" fmla="*/ 784 w 1046"/>
                  <a:gd name="T71" fmla="*/ 244 h 404"/>
                  <a:gd name="T72" fmla="*/ 820 w 1046"/>
                  <a:gd name="T73" fmla="*/ 226 h 404"/>
                  <a:gd name="T74" fmla="*/ 860 w 1046"/>
                  <a:gd name="T75" fmla="*/ 204 h 404"/>
                  <a:gd name="T76" fmla="*/ 904 w 1046"/>
                  <a:gd name="T77" fmla="*/ 178 h 404"/>
                  <a:gd name="T78" fmla="*/ 946 w 1046"/>
                  <a:gd name="T79" fmla="*/ 150 h 404"/>
                  <a:gd name="T80" fmla="*/ 986 w 1046"/>
                  <a:gd name="T81" fmla="*/ 124 h 404"/>
                  <a:gd name="T82" fmla="*/ 1018 w 1046"/>
                  <a:gd name="T83" fmla="*/ 98 h 404"/>
                  <a:gd name="T84" fmla="*/ 1030 w 1046"/>
                  <a:gd name="T85" fmla="*/ 88 h 404"/>
                  <a:gd name="T86" fmla="*/ 1040 w 1046"/>
                  <a:gd name="T87" fmla="*/ 78 h 404"/>
                  <a:gd name="T88" fmla="*/ 1040 w 1046"/>
                  <a:gd name="T89" fmla="*/ 78 h 404"/>
                  <a:gd name="T90" fmla="*/ 1042 w 1046"/>
                  <a:gd name="T91" fmla="*/ 68 h 404"/>
                  <a:gd name="T92" fmla="*/ 1046 w 1046"/>
                  <a:gd name="T93" fmla="*/ 46 h 404"/>
                  <a:gd name="T94" fmla="*/ 1046 w 1046"/>
                  <a:gd name="T95" fmla="*/ 32 h 404"/>
                  <a:gd name="T96" fmla="*/ 1046 w 1046"/>
                  <a:gd name="T97" fmla="*/ 20 h 404"/>
                  <a:gd name="T98" fmla="*/ 1044 w 1046"/>
                  <a:gd name="T99" fmla="*/ 10 h 404"/>
                  <a:gd name="T100" fmla="*/ 1040 w 1046"/>
                  <a:gd name="T101" fmla="*/ 2 h 404"/>
                  <a:gd name="T102" fmla="*/ 1040 w 1046"/>
                  <a:gd name="T103" fmla="*/ 2 h 404"/>
                  <a:gd name="T104" fmla="*/ 976 w 1046"/>
                  <a:gd name="T105" fmla="*/ 0 h 404"/>
                  <a:gd name="T106" fmla="*/ 910 w 1046"/>
                  <a:gd name="T107" fmla="*/ 0 h 404"/>
                  <a:gd name="T108" fmla="*/ 830 w 1046"/>
                  <a:gd name="T109" fmla="*/ 0 h 404"/>
                  <a:gd name="T110" fmla="*/ 744 w 1046"/>
                  <a:gd name="T111" fmla="*/ 2 h 404"/>
                  <a:gd name="T112" fmla="*/ 662 w 1046"/>
                  <a:gd name="T113" fmla="*/ 8 h 404"/>
                  <a:gd name="T114" fmla="*/ 624 w 1046"/>
                  <a:gd name="T115" fmla="*/ 12 h 404"/>
                  <a:gd name="T116" fmla="*/ 588 w 1046"/>
                  <a:gd name="T117" fmla="*/ 18 h 404"/>
                  <a:gd name="T118" fmla="*/ 558 w 1046"/>
                  <a:gd name="T119" fmla="*/ 24 h 404"/>
                  <a:gd name="T120" fmla="*/ 532 w 1046"/>
                  <a:gd name="T121" fmla="*/ 32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46" h="404">
                    <a:moveTo>
                      <a:pt x="532" y="32"/>
                    </a:moveTo>
                    <a:lnTo>
                      <a:pt x="532" y="32"/>
                    </a:lnTo>
                    <a:lnTo>
                      <a:pt x="426" y="76"/>
                    </a:lnTo>
                    <a:lnTo>
                      <a:pt x="246" y="156"/>
                    </a:lnTo>
                    <a:lnTo>
                      <a:pt x="156" y="198"/>
                    </a:lnTo>
                    <a:lnTo>
                      <a:pt x="78" y="236"/>
                    </a:lnTo>
                    <a:lnTo>
                      <a:pt x="22" y="264"/>
                    </a:lnTo>
                    <a:lnTo>
                      <a:pt x="6" y="276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8"/>
                    </a:lnTo>
                    <a:lnTo>
                      <a:pt x="4" y="294"/>
                    </a:lnTo>
                    <a:lnTo>
                      <a:pt x="12" y="302"/>
                    </a:lnTo>
                    <a:lnTo>
                      <a:pt x="22" y="312"/>
                    </a:lnTo>
                    <a:lnTo>
                      <a:pt x="52" y="330"/>
                    </a:lnTo>
                    <a:lnTo>
                      <a:pt x="84" y="350"/>
                    </a:lnTo>
                    <a:lnTo>
                      <a:pt x="120" y="370"/>
                    </a:lnTo>
                    <a:lnTo>
                      <a:pt x="154" y="386"/>
                    </a:lnTo>
                    <a:lnTo>
                      <a:pt x="180" y="398"/>
                    </a:lnTo>
                    <a:lnTo>
                      <a:pt x="196" y="404"/>
                    </a:lnTo>
                    <a:lnTo>
                      <a:pt x="196" y="404"/>
                    </a:lnTo>
                    <a:lnTo>
                      <a:pt x="204" y="404"/>
                    </a:lnTo>
                    <a:lnTo>
                      <a:pt x="214" y="402"/>
                    </a:lnTo>
                    <a:lnTo>
                      <a:pt x="240" y="396"/>
                    </a:lnTo>
                    <a:lnTo>
                      <a:pt x="314" y="368"/>
                    </a:lnTo>
                    <a:lnTo>
                      <a:pt x="392" y="338"/>
                    </a:lnTo>
                    <a:lnTo>
                      <a:pt x="424" y="326"/>
                    </a:lnTo>
                    <a:lnTo>
                      <a:pt x="448" y="320"/>
                    </a:lnTo>
                    <a:lnTo>
                      <a:pt x="448" y="320"/>
                    </a:lnTo>
                    <a:lnTo>
                      <a:pt x="508" y="308"/>
                    </a:lnTo>
                    <a:lnTo>
                      <a:pt x="598" y="292"/>
                    </a:lnTo>
                    <a:lnTo>
                      <a:pt x="690" y="272"/>
                    </a:lnTo>
                    <a:lnTo>
                      <a:pt x="728" y="264"/>
                    </a:lnTo>
                    <a:lnTo>
                      <a:pt x="756" y="256"/>
                    </a:lnTo>
                    <a:lnTo>
                      <a:pt x="756" y="256"/>
                    </a:lnTo>
                    <a:lnTo>
                      <a:pt x="784" y="244"/>
                    </a:lnTo>
                    <a:lnTo>
                      <a:pt x="820" y="226"/>
                    </a:lnTo>
                    <a:lnTo>
                      <a:pt x="860" y="204"/>
                    </a:lnTo>
                    <a:lnTo>
                      <a:pt x="904" y="178"/>
                    </a:lnTo>
                    <a:lnTo>
                      <a:pt x="946" y="150"/>
                    </a:lnTo>
                    <a:lnTo>
                      <a:pt x="986" y="124"/>
                    </a:lnTo>
                    <a:lnTo>
                      <a:pt x="1018" y="98"/>
                    </a:lnTo>
                    <a:lnTo>
                      <a:pt x="1030" y="88"/>
                    </a:lnTo>
                    <a:lnTo>
                      <a:pt x="1040" y="78"/>
                    </a:lnTo>
                    <a:lnTo>
                      <a:pt x="1040" y="78"/>
                    </a:lnTo>
                    <a:lnTo>
                      <a:pt x="1042" y="68"/>
                    </a:lnTo>
                    <a:lnTo>
                      <a:pt x="1046" y="46"/>
                    </a:lnTo>
                    <a:lnTo>
                      <a:pt x="1046" y="32"/>
                    </a:lnTo>
                    <a:lnTo>
                      <a:pt x="1046" y="20"/>
                    </a:lnTo>
                    <a:lnTo>
                      <a:pt x="1044" y="10"/>
                    </a:lnTo>
                    <a:lnTo>
                      <a:pt x="1040" y="2"/>
                    </a:lnTo>
                    <a:lnTo>
                      <a:pt x="1040" y="2"/>
                    </a:lnTo>
                    <a:lnTo>
                      <a:pt x="976" y="0"/>
                    </a:lnTo>
                    <a:lnTo>
                      <a:pt x="910" y="0"/>
                    </a:lnTo>
                    <a:lnTo>
                      <a:pt x="830" y="0"/>
                    </a:lnTo>
                    <a:lnTo>
                      <a:pt x="744" y="2"/>
                    </a:lnTo>
                    <a:lnTo>
                      <a:pt x="662" y="8"/>
                    </a:lnTo>
                    <a:lnTo>
                      <a:pt x="624" y="12"/>
                    </a:lnTo>
                    <a:lnTo>
                      <a:pt x="588" y="18"/>
                    </a:lnTo>
                    <a:lnTo>
                      <a:pt x="558" y="24"/>
                    </a:lnTo>
                    <a:lnTo>
                      <a:pt x="532" y="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10912475" y="9093200"/>
                <a:ext cx="1117600" cy="3492500"/>
              </a:xfrm>
              <a:custGeom>
                <a:avLst/>
                <a:gdLst>
                  <a:gd name="T0" fmla="*/ 704 w 704"/>
                  <a:gd name="T1" fmla="*/ 0 h 2200"/>
                  <a:gd name="T2" fmla="*/ 614 w 704"/>
                  <a:gd name="T3" fmla="*/ 262 h 2200"/>
                  <a:gd name="T4" fmla="*/ 540 w 704"/>
                  <a:gd name="T5" fmla="*/ 508 h 2200"/>
                  <a:gd name="T6" fmla="*/ 496 w 704"/>
                  <a:gd name="T7" fmla="*/ 678 h 2200"/>
                  <a:gd name="T8" fmla="*/ 464 w 704"/>
                  <a:gd name="T9" fmla="*/ 834 h 2200"/>
                  <a:gd name="T10" fmla="*/ 454 w 704"/>
                  <a:gd name="T11" fmla="*/ 932 h 2200"/>
                  <a:gd name="T12" fmla="*/ 454 w 704"/>
                  <a:gd name="T13" fmla="*/ 984 h 2200"/>
                  <a:gd name="T14" fmla="*/ 456 w 704"/>
                  <a:gd name="T15" fmla="*/ 1004 h 2200"/>
                  <a:gd name="T16" fmla="*/ 472 w 704"/>
                  <a:gd name="T17" fmla="*/ 1078 h 2200"/>
                  <a:gd name="T18" fmla="*/ 492 w 704"/>
                  <a:gd name="T19" fmla="*/ 1138 h 2200"/>
                  <a:gd name="T20" fmla="*/ 532 w 704"/>
                  <a:gd name="T21" fmla="*/ 1226 h 2200"/>
                  <a:gd name="T22" fmla="*/ 564 w 704"/>
                  <a:gd name="T23" fmla="*/ 1272 h 2200"/>
                  <a:gd name="T24" fmla="*/ 578 w 704"/>
                  <a:gd name="T25" fmla="*/ 1288 h 2200"/>
                  <a:gd name="T26" fmla="*/ 426 w 704"/>
                  <a:gd name="T27" fmla="*/ 1380 h 2200"/>
                  <a:gd name="T28" fmla="*/ 244 w 704"/>
                  <a:gd name="T29" fmla="*/ 1496 h 2200"/>
                  <a:gd name="T30" fmla="*/ 126 w 704"/>
                  <a:gd name="T31" fmla="*/ 1580 h 2200"/>
                  <a:gd name="T32" fmla="*/ 76 w 704"/>
                  <a:gd name="T33" fmla="*/ 1622 h 2200"/>
                  <a:gd name="T34" fmla="*/ 64 w 704"/>
                  <a:gd name="T35" fmla="*/ 1638 h 2200"/>
                  <a:gd name="T36" fmla="*/ 56 w 704"/>
                  <a:gd name="T37" fmla="*/ 1658 h 2200"/>
                  <a:gd name="T38" fmla="*/ 44 w 704"/>
                  <a:gd name="T39" fmla="*/ 1718 h 2200"/>
                  <a:gd name="T40" fmla="*/ 26 w 704"/>
                  <a:gd name="T41" fmla="*/ 1848 h 2200"/>
                  <a:gd name="T42" fmla="*/ 4 w 704"/>
                  <a:gd name="T43" fmla="*/ 2122 h 2200"/>
                  <a:gd name="T44" fmla="*/ 0 w 704"/>
                  <a:gd name="T45" fmla="*/ 2200 h 2200"/>
                  <a:gd name="T46" fmla="*/ 26 w 704"/>
                  <a:gd name="T47" fmla="*/ 2050 h 2200"/>
                  <a:gd name="T48" fmla="*/ 62 w 704"/>
                  <a:gd name="T49" fmla="*/ 1862 h 2200"/>
                  <a:gd name="T50" fmla="*/ 94 w 704"/>
                  <a:gd name="T51" fmla="*/ 1728 h 2200"/>
                  <a:gd name="T52" fmla="*/ 118 w 704"/>
                  <a:gd name="T53" fmla="*/ 1662 h 2200"/>
                  <a:gd name="T54" fmla="*/ 128 w 704"/>
                  <a:gd name="T55" fmla="*/ 1638 h 2200"/>
                  <a:gd name="T56" fmla="*/ 144 w 704"/>
                  <a:gd name="T57" fmla="*/ 1618 h 2200"/>
                  <a:gd name="T58" fmla="*/ 194 w 704"/>
                  <a:gd name="T59" fmla="*/ 1576 h 2200"/>
                  <a:gd name="T60" fmla="*/ 264 w 704"/>
                  <a:gd name="T61" fmla="*/ 1528 h 2200"/>
                  <a:gd name="T62" fmla="*/ 388 w 704"/>
                  <a:gd name="T63" fmla="*/ 1458 h 2200"/>
                  <a:gd name="T64" fmla="*/ 544 w 704"/>
                  <a:gd name="T65" fmla="*/ 1376 h 2200"/>
                  <a:gd name="T66" fmla="*/ 598 w 704"/>
                  <a:gd name="T67" fmla="*/ 1342 h 2200"/>
                  <a:gd name="T68" fmla="*/ 620 w 704"/>
                  <a:gd name="T69" fmla="*/ 1324 h 2200"/>
                  <a:gd name="T70" fmla="*/ 624 w 704"/>
                  <a:gd name="T71" fmla="*/ 1320 h 2200"/>
                  <a:gd name="T72" fmla="*/ 596 w 704"/>
                  <a:gd name="T73" fmla="*/ 1264 h 2200"/>
                  <a:gd name="T74" fmla="*/ 556 w 704"/>
                  <a:gd name="T75" fmla="*/ 1180 h 2200"/>
                  <a:gd name="T76" fmla="*/ 518 w 704"/>
                  <a:gd name="T77" fmla="*/ 1068 h 2200"/>
                  <a:gd name="T78" fmla="*/ 502 w 704"/>
                  <a:gd name="T79" fmla="*/ 1004 h 2200"/>
                  <a:gd name="T80" fmla="*/ 498 w 704"/>
                  <a:gd name="T81" fmla="*/ 966 h 2200"/>
                  <a:gd name="T82" fmla="*/ 500 w 704"/>
                  <a:gd name="T83" fmla="*/ 912 h 2200"/>
                  <a:gd name="T84" fmla="*/ 518 w 704"/>
                  <a:gd name="T85" fmla="*/ 776 h 2200"/>
                  <a:gd name="T86" fmla="*/ 548 w 704"/>
                  <a:gd name="T87" fmla="*/ 612 h 2200"/>
                  <a:gd name="T88" fmla="*/ 588 w 704"/>
                  <a:gd name="T89" fmla="*/ 438 h 2200"/>
                  <a:gd name="T90" fmla="*/ 666 w 704"/>
                  <a:gd name="T91" fmla="*/ 132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4" h="2200">
                    <a:moveTo>
                      <a:pt x="704" y="0"/>
                    </a:moveTo>
                    <a:lnTo>
                      <a:pt x="704" y="0"/>
                    </a:lnTo>
                    <a:lnTo>
                      <a:pt x="660" y="126"/>
                    </a:lnTo>
                    <a:lnTo>
                      <a:pt x="614" y="262"/>
                    </a:lnTo>
                    <a:lnTo>
                      <a:pt x="564" y="424"/>
                    </a:lnTo>
                    <a:lnTo>
                      <a:pt x="540" y="508"/>
                    </a:lnTo>
                    <a:lnTo>
                      <a:pt x="516" y="594"/>
                    </a:lnTo>
                    <a:lnTo>
                      <a:pt x="496" y="678"/>
                    </a:lnTo>
                    <a:lnTo>
                      <a:pt x="478" y="758"/>
                    </a:lnTo>
                    <a:lnTo>
                      <a:pt x="464" y="834"/>
                    </a:lnTo>
                    <a:lnTo>
                      <a:pt x="456" y="900"/>
                    </a:lnTo>
                    <a:lnTo>
                      <a:pt x="454" y="932"/>
                    </a:lnTo>
                    <a:lnTo>
                      <a:pt x="452" y="958"/>
                    </a:lnTo>
                    <a:lnTo>
                      <a:pt x="454" y="984"/>
                    </a:lnTo>
                    <a:lnTo>
                      <a:pt x="456" y="1004"/>
                    </a:lnTo>
                    <a:lnTo>
                      <a:pt x="456" y="1004"/>
                    </a:lnTo>
                    <a:lnTo>
                      <a:pt x="464" y="1042"/>
                    </a:lnTo>
                    <a:lnTo>
                      <a:pt x="472" y="1078"/>
                    </a:lnTo>
                    <a:lnTo>
                      <a:pt x="482" y="1108"/>
                    </a:lnTo>
                    <a:lnTo>
                      <a:pt x="492" y="1138"/>
                    </a:lnTo>
                    <a:lnTo>
                      <a:pt x="512" y="1186"/>
                    </a:lnTo>
                    <a:lnTo>
                      <a:pt x="532" y="1226"/>
                    </a:lnTo>
                    <a:lnTo>
                      <a:pt x="550" y="1254"/>
                    </a:lnTo>
                    <a:lnTo>
                      <a:pt x="564" y="1272"/>
                    </a:lnTo>
                    <a:lnTo>
                      <a:pt x="578" y="1288"/>
                    </a:lnTo>
                    <a:lnTo>
                      <a:pt x="578" y="1288"/>
                    </a:lnTo>
                    <a:lnTo>
                      <a:pt x="504" y="1332"/>
                    </a:lnTo>
                    <a:lnTo>
                      <a:pt x="426" y="1380"/>
                    </a:lnTo>
                    <a:lnTo>
                      <a:pt x="336" y="1436"/>
                    </a:lnTo>
                    <a:lnTo>
                      <a:pt x="244" y="1496"/>
                    </a:lnTo>
                    <a:lnTo>
                      <a:pt x="162" y="1554"/>
                    </a:lnTo>
                    <a:lnTo>
                      <a:pt x="126" y="1580"/>
                    </a:lnTo>
                    <a:lnTo>
                      <a:pt x="98" y="1602"/>
                    </a:lnTo>
                    <a:lnTo>
                      <a:pt x="76" y="1622"/>
                    </a:lnTo>
                    <a:lnTo>
                      <a:pt x="70" y="1632"/>
                    </a:lnTo>
                    <a:lnTo>
                      <a:pt x="64" y="1638"/>
                    </a:lnTo>
                    <a:lnTo>
                      <a:pt x="64" y="1638"/>
                    </a:lnTo>
                    <a:lnTo>
                      <a:pt x="56" y="1658"/>
                    </a:lnTo>
                    <a:lnTo>
                      <a:pt x="50" y="1684"/>
                    </a:lnTo>
                    <a:lnTo>
                      <a:pt x="44" y="1718"/>
                    </a:lnTo>
                    <a:lnTo>
                      <a:pt x="38" y="1758"/>
                    </a:lnTo>
                    <a:lnTo>
                      <a:pt x="26" y="1848"/>
                    </a:lnTo>
                    <a:lnTo>
                      <a:pt x="18" y="1946"/>
                    </a:lnTo>
                    <a:lnTo>
                      <a:pt x="4" y="2122"/>
                    </a:lnTo>
                    <a:lnTo>
                      <a:pt x="0" y="2200"/>
                    </a:lnTo>
                    <a:lnTo>
                      <a:pt x="0" y="2200"/>
                    </a:lnTo>
                    <a:lnTo>
                      <a:pt x="12" y="2126"/>
                    </a:lnTo>
                    <a:lnTo>
                      <a:pt x="26" y="2050"/>
                    </a:lnTo>
                    <a:lnTo>
                      <a:pt x="42" y="1958"/>
                    </a:lnTo>
                    <a:lnTo>
                      <a:pt x="62" y="1862"/>
                    </a:lnTo>
                    <a:lnTo>
                      <a:pt x="84" y="1770"/>
                    </a:lnTo>
                    <a:lnTo>
                      <a:pt x="94" y="1728"/>
                    </a:lnTo>
                    <a:lnTo>
                      <a:pt x="106" y="1692"/>
                    </a:lnTo>
                    <a:lnTo>
                      <a:pt x="118" y="1662"/>
                    </a:lnTo>
                    <a:lnTo>
                      <a:pt x="128" y="1638"/>
                    </a:lnTo>
                    <a:lnTo>
                      <a:pt x="128" y="1638"/>
                    </a:lnTo>
                    <a:lnTo>
                      <a:pt x="134" y="1630"/>
                    </a:lnTo>
                    <a:lnTo>
                      <a:pt x="144" y="1618"/>
                    </a:lnTo>
                    <a:lnTo>
                      <a:pt x="166" y="1598"/>
                    </a:lnTo>
                    <a:lnTo>
                      <a:pt x="194" y="1576"/>
                    </a:lnTo>
                    <a:lnTo>
                      <a:pt x="226" y="1552"/>
                    </a:lnTo>
                    <a:lnTo>
                      <a:pt x="264" y="1528"/>
                    </a:lnTo>
                    <a:lnTo>
                      <a:pt x="304" y="1506"/>
                    </a:lnTo>
                    <a:lnTo>
                      <a:pt x="388" y="1458"/>
                    </a:lnTo>
                    <a:lnTo>
                      <a:pt x="472" y="1414"/>
                    </a:lnTo>
                    <a:lnTo>
                      <a:pt x="544" y="1376"/>
                    </a:lnTo>
                    <a:lnTo>
                      <a:pt x="574" y="1358"/>
                    </a:lnTo>
                    <a:lnTo>
                      <a:pt x="598" y="1342"/>
                    </a:lnTo>
                    <a:lnTo>
                      <a:pt x="616" y="1330"/>
                    </a:lnTo>
                    <a:lnTo>
                      <a:pt x="620" y="1324"/>
                    </a:lnTo>
                    <a:lnTo>
                      <a:pt x="624" y="1320"/>
                    </a:lnTo>
                    <a:lnTo>
                      <a:pt x="624" y="1320"/>
                    </a:lnTo>
                    <a:lnTo>
                      <a:pt x="610" y="1294"/>
                    </a:lnTo>
                    <a:lnTo>
                      <a:pt x="596" y="1264"/>
                    </a:lnTo>
                    <a:lnTo>
                      <a:pt x="576" y="1226"/>
                    </a:lnTo>
                    <a:lnTo>
                      <a:pt x="556" y="1180"/>
                    </a:lnTo>
                    <a:lnTo>
                      <a:pt x="536" y="1126"/>
                    </a:lnTo>
                    <a:lnTo>
                      <a:pt x="518" y="1068"/>
                    </a:lnTo>
                    <a:lnTo>
                      <a:pt x="502" y="1004"/>
                    </a:lnTo>
                    <a:lnTo>
                      <a:pt x="502" y="1004"/>
                    </a:lnTo>
                    <a:lnTo>
                      <a:pt x="498" y="986"/>
                    </a:lnTo>
                    <a:lnTo>
                      <a:pt x="498" y="966"/>
                    </a:lnTo>
                    <a:lnTo>
                      <a:pt x="498" y="940"/>
                    </a:lnTo>
                    <a:lnTo>
                      <a:pt x="500" y="912"/>
                    </a:lnTo>
                    <a:lnTo>
                      <a:pt x="506" y="848"/>
                    </a:lnTo>
                    <a:lnTo>
                      <a:pt x="518" y="776"/>
                    </a:lnTo>
                    <a:lnTo>
                      <a:pt x="532" y="696"/>
                    </a:lnTo>
                    <a:lnTo>
                      <a:pt x="548" y="612"/>
                    </a:lnTo>
                    <a:lnTo>
                      <a:pt x="568" y="524"/>
                    </a:lnTo>
                    <a:lnTo>
                      <a:pt x="588" y="438"/>
                    </a:lnTo>
                    <a:lnTo>
                      <a:pt x="630" y="272"/>
                    </a:lnTo>
                    <a:lnTo>
                      <a:pt x="666" y="132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247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sp>
            <p:nvSpPr>
              <p:cNvPr id="85" name="Freeform 19"/>
              <p:cNvSpPr/>
              <p:nvPr/>
            </p:nvSpPr>
            <p:spPr bwMode="auto">
              <a:xfrm>
                <a:off x="10912475" y="9093200"/>
                <a:ext cx="1117600" cy="3492500"/>
              </a:xfrm>
              <a:custGeom>
                <a:avLst/>
                <a:gdLst>
                  <a:gd name="T0" fmla="*/ 704 w 704"/>
                  <a:gd name="T1" fmla="*/ 0 h 2200"/>
                  <a:gd name="T2" fmla="*/ 614 w 704"/>
                  <a:gd name="T3" fmla="*/ 262 h 2200"/>
                  <a:gd name="T4" fmla="*/ 540 w 704"/>
                  <a:gd name="T5" fmla="*/ 508 h 2200"/>
                  <a:gd name="T6" fmla="*/ 496 w 704"/>
                  <a:gd name="T7" fmla="*/ 678 h 2200"/>
                  <a:gd name="T8" fmla="*/ 464 w 704"/>
                  <a:gd name="T9" fmla="*/ 834 h 2200"/>
                  <a:gd name="T10" fmla="*/ 454 w 704"/>
                  <a:gd name="T11" fmla="*/ 932 h 2200"/>
                  <a:gd name="T12" fmla="*/ 454 w 704"/>
                  <a:gd name="T13" fmla="*/ 984 h 2200"/>
                  <a:gd name="T14" fmla="*/ 456 w 704"/>
                  <a:gd name="T15" fmla="*/ 1004 h 2200"/>
                  <a:gd name="T16" fmla="*/ 472 w 704"/>
                  <a:gd name="T17" fmla="*/ 1078 h 2200"/>
                  <a:gd name="T18" fmla="*/ 492 w 704"/>
                  <a:gd name="T19" fmla="*/ 1138 h 2200"/>
                  <a:gd name="T20" fmla="*/ 532 w 704"/>
                  <a:gd name="T21" fmla="*/ 1226 h 2200"/>
                  <a:gd name="T22" fmla="*/ 564 w 704"/>
                  <a:gd name="T23" fmla="*/ 1272 h 2200"/>
                  <a:gd name="T24" fmla="*/ 578 w 704"/>
                  <a:gd name="T25" fmla="*/ 1288 h 2200"/>
                  <a:gd name="T26" fmla="*/ 426 w 704"/>
                  <a:gd name="T27" fmla="*/ 1380 h 2200"/>
                  <a:gd name="T28" fmla="*/ 244 w 704"/>
                  <a:gd name="T29" fmla="*/ 1496 h 2200"/>
                  <a:gd name="T30" fmla="*/ 126 w 704"/>
                  <a:gd name="T31" fmla="*/ 1580 h 2200"/>
                  <a:gd name="T32" fmla="*/ 76 w 704"/>
                  <a:gd name="T33" fmla="*/ 1622 h 2200"/>
                  <a:gd name="T34" fmla="*/ 64 w 704"/>
                  <a:gd name="T35" fmla="*/ 1638 h 2200"/>
                  <a:gd name="T36" fmla="*/ 56 w 704"/>
                  <a:gd name="T37" fmla="*/ 1658 h 2200"/>
                  <a:gd name="T38" fmla="*/ 44 w 704"/>
                  <a:gd name="T39" fmla="*/ 1718 h 2200"/>
                  <a:gd name="T40" fmla="*/ 26 w 704"/>
                  <a:gd name="T41" fmla="*/ 1848 h 2200"/>
                  <a:gd name="T42" fmla="*/ 4 w 704"/>
                  <a:gd name="T43" fmla="*/ 2122 h 2200"/>
                  <a:gd name="T44" fmla="*/ 0 w 704"/>
                  <a:gd name="T45" fmla="*/ 2200 h 2200"/>
                  <a:gd name="T46" fmla="*/ 26 w 704"/>
                  <a:gd name="T47" fmla="*/ 2050 h 2200"/>
                  <a:gd name="T48" fmla="*/ 62 w 704"/>
                  <a:gd name="T49" fmla="*/ 1862 h 2200"/>
                  <a:gd name="T50" fmla="*/ 94 w 704"/>
                  <a:gd name="T51" fmla="*/ 1728 h 2200"/>
                  <a:gd name="T52" fmla="*/ 118 w 704"/>
                  <a:gd name="T53" fmla="*/ 1662 h 2200"/>
                  <a:gd name="T54" fmla="*/ 128 w 704"/>
                  <a:gd name="T55" fmla="*/ 1638 h 2200"/>
                  <a:gd name="T56" fmla="*/ 144 w 704"/>
                  <a:gd name="T57" fmla="*/ 1618 h 2200"/>
                  <a:gd name="T58" fmla="*/ 194 w 704"/>
                  <a:gd name="T59" fmla="*/ 1576 h 2200"/>
                  <a:gd name="T60" fmla="*/ 264 w 704"/>
                  <a:gd name="T61" fmla="*/ 1528 h 2200"/>
                  <a:gd name="T62" fmla="*/ 388 w 704"/>
                  <a:gd name="T63" fmla="*/ 1458 h 2200"/>
                  <a:gd name="T64" fmla="*/ 544 w 704"/>
                  <a:gd name="T65" fmla="*/ 1376 h 2200"/>
                  <a:gd name="T66" fmla="*/ 598 w 704"/>
                  <a:gd name="T67" fmla="*/ 1342 h 2200"/>
                  <a:gd name="T68" fmla="*/ 620 w 704"/>
                  <a:gd name="T69" fmla="*/ 1324 h 2200"/>
                  <a:gd name="T70" fmla="*/ 624 w 704"/>
                  <a:gd name="T71" fmla="*/ 1320 h 2200"/>
                  <a:gd name="T72" fmla="*/ 596 w 704"/>
                  <a:gd name="T73" fmla="*/ 1264 h 2200"/>
                  <a:gd name="T74" fmla="*/ 556 w 704"/>
                  <a:gd name="T75" fmla="*/ 1180 h 2200"/>
                  <a:gd name="T76" fmla="*/ 518 w 704"/>
                  <a:gd name="T77" fmla="*/ 1068 h 2200"/>
                  <a:gd name="T78" fmla="*/ 502 w 704"/>
                  <a:gd name="T79" fmla="*/ 1004 h 2200"/>
                  <a:gd name="T80" fmla="*/ 498 w 704"/>
                  <a:gd name="T81" fmla="*/ 966 h 2200"/>
                  <a:gd name="T82" fmla="*/ 500 w 704"/>
                  <a:gd name="T83" fmla="*/ 912 h 2200"/>
                  <a:gd name="T84" fmla="*/ 518 w 704"/>
                  <a:gd name="T85" fmla="*/ 776 h 2200"/>
                  <a:gd name="T86" fmla="*/ 548 w 704"/>
                  <a:gd name="T87" fmla="*/ 612 h 2200"/>
                  <a:gd name="T88" fmla="*/ 588 w 704"/>
                  <a:gd name="T89" fmla="*/ 438 h 2200"/>
                  <a:gd name="T90" fmla="*/ 666 w 704"/>
                  <a:gd name="T91" fmla="*/ 132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4" h="2200">
                    <a:moveTo>
                      <a:pt x="704" y="0"/>
                    </a:moveTo>
                    <a:lnTo>
                      <a:pt x="704" y="0"/>
                    </a:lnTo>
                    <a:lnTo>
                      <a:pt x="660" y="126"/>
                    </a:lnTo>
                    <a:lnTo>
                      <a:pt x="614" y="262"/>
                    </a:lnTo>
                    <a:lnTo>
                      <a:pt x="564" y="424"/>
                    </a:lnTo>
                    <a:lnTo>
                      <a:pt x="540" y="508"/>
                    </a:lnTo>
                    <a:lnTo>
                      <a:pt x="516" y="594"/>
                    </a:lnTo>
                    <a:lnTo>
                      <a:pt x="496" y="678"/>
                    </a:lnTo>
                    <a:lnTo>
                      <a:pt x="478" y="758"/>
                    </a:lnTo>
                    <a:lnTo>
                      <a:pt x="464" y="834"/>
                    </a:lnTo>
                    <a:lnTo>
                      <a:pt x="456" y="900"/>
                    </a:lnTo>
                    <a:lnTo>
                      <a:pt x="454" y="932"/>
                    </a:lnTo>
                    <a:lnTo>
                      <a:pt x="452" y="958"/>
                    </a:lnTo>
                    <a:lnTo>
                      <a:pt x="454" y="984"/>
                    </a:lnTo>
                    <a:lnTo>
                      <a:pt x="456" y="1004"/>
                    </a:lnTo>
                    <a:lnTo>
                      <a:pt x="456" y="1004"/>
                    </a:lnTo>
                    <a:lnTo>
                      <a:pt x="464" y="1042"/>
                    </a:lnTo>
                    <a:lnTo>
                      <a:pt x="472" y="1078"/>
                    </a:lnTo>
                    <a:lnTo>
                      <a:pt x="482" y="1108"/>
                    </a:lnTo>
                    <a:lnTo>
                      <a:pt x="492" y="1138"/>
                    </a:lnTo>
                    <a:lnTo>
                      <a:pt x="512" y="1186"/>
                    </a:lnTo>
                    <a:lnTo>
                      <a:pt x="532" y="1226"/>
                    </a:lnTo>
                    <a:lnTo>
                      <a:pt x="550" y="1254"/>
                    </a:lnTo>
                    <a:lnTo>
                      <a:pt x="564" y="1272"/>
                    </a:lnTo>
                    <a:lnTo>
                      <a:pt x="578" y="1288"/>
                    </a:lnTo>
                    <a:lnTo>
                      <a:pt x="578" y="1288"/>
                    </a:lnTo>
                    <a:lnTo>
                      <a:pt x="504" y="1332"/>
                    </a:lnTo>
                    <a:lnTo>
                      <a:pt x="426" y="1380"/>
                    </a:lnTo>
                    <a:lnTo>
                      <a:pt x="336" y="1436"/>
                    </a:lnTo>
                    <a:lnTo>
                      <a:pt x="244" y="1496"/>
                    </a:lnTo>
                    <a:lnTo>
                      <a:pt x="162" y="1554"/>
                    </a:lnTo>
                    <a:lnTo>
                      <a:pt x="126" y="1580"/>
                    </a:lnTo>
                    <a:lnTo>
                      <a:pt x="98" y="1602"/>
                    </a:lnTo>
                    <a:lnTo>
                      <a:pt x="76" y="1622"/>
                    </a:lnTo>
                    <a:lnTo>
                      <a:pt x="70" y="1632"/>
                    </a:lnTo>
                    <a:lnTo>
                      <a:pt x="64" y="1638"/>
                    </a:lnTo>
                    <a:lnTo>
                      <a:pt x="64" y="1638"/>
                    </a:lnTo>
                    <a:lnTo>
                      <a:pt x="56" y="1658"/>
                    </a:lnTo>
                    <a:lnTo>
                      <a:pt x="50" y="1684"/>
                    </a:lnTo>
                    <a:lnTo>
                      <a:pt x="44" y="1718"/>
                    </a:lnTo>
                    <a:lnTo>
                      <a:pt x="38" y="1758"/>
                    </a:lnTo>
                    <a:lnTo>
                      <a:pt x="26" y="1848"/>
                    </a:lnTo>
                    <a:lnTo>
                      <a:pt x="18" y="1946"/>
                    </a:lnTo>
                    <a:lnTo>
                      <a:pt x="4" y="2122"/>
                    </a:lnTo>
                    <a:lnTo>
                      <a:pt x="0" y="2200"/>
                    </a:lnTo>
                    <a:lnTo>
                      <a:pt x="0" y="2200"/>
                    </a:lnTo>
                    <a:lnTo>
                      <a:pt x="12" y="2126"/>
                    </a:lnTo>
                    <a:lnTo>
                      <a:pt x="26" y="2050"/>
                    </a:lnTo>
                    <a:lnTo>
                      <a:pt x="42" y="1958"/>
                    </a:lnTo>
                    <a:lnTo>
                      <a:pt x="62" y="1862"/>
                    </a:lnTo>
                    <a:lnTo>
                      <a:pt x="84" y="1770"/>
                    </a:lnTo>
                    <a:lnTo>
                      <a:pt x="94" y="1728"/>
                    </a:lnTo>
                    <a:lnTo>
                      <a:pt x="106" y="1692"/>
                    </a:lnTo>
                    <a:lnTo>
                      <a:pt x="118" y="1662"/>
                    </a:lnTo>
                    <a:lnTo>
                      <a:pt x="128" y="1638"/>
                    </a:lnTo>
                    <a:lnTo>
                      <a:pt x="128" y="1638"/>
                    </a:lnTo>
                    <a:lnTo>
                      <a:pt x="134" y="1630"/>
                    </a:lnTo>
                    <a:lnTo>
                      <a:pt x="144" y="1618"/>
                    </a:lnTo>
                    <a:lnTo>
                      <a:pt x="166" y="1598"/>
                    </a:lnTo>
                    <a:lnTo>
                      <a:pt x="194" y="1576"/>
                    </a:lnTo>
                    <a:lnTo>
                      <a:pt x="226" y="1552"/>
                    </a:lnTo>
                    <a:lnTo>
                      <a:pt x="264" y="1528"/>
                    </a:lnTo>
                    <a:lnTo>
                      <a:pt x="304" y="1506"/>
                    </a:lnTo>
                    <a:lnTo>
                      <a:pt x="388" y="1458"/>
                    </a:lnTo>
                    <a:lnTo>
                      <a:pt x="472" y="1414"/>
                    </a:lnTo>
                    <a:lnTo>
                      <a:pt x="544" y="1376"/>
                    </a:lnTo>
                    <a:lnTo>
                      <a:pt x="574" y="1358"/>
                    </a:lnTo>
                    <a:lnTo>
                      <a:pt x="598" y="1342"/>
                    </a:lnTo>
                    <a:lnTo>
                      <a:pt x="616" y="1330"/>
                    </a:lnTo>
                    <a:lnTo>
                      <a:pt x="620" y="1324"/>
                    </a:lnTo>
                    <a:lnTo>
                      <a:pt x="624" y="1320"/>
                    </a:lnTo>
                    <a:lnTo>
                      <a:pt x="624" y="1320"/>
                    </a:lnTo>
                    <a:lnTo>
                      <a:pt x="610" y="1294"/>
                    </a:lnTo>
                    <a:lnTo>
                      <a:pt x="596" y="1264"/>
                    </a:lnTo>
                    <a:lnTo>
                      <a:pt x="576" y="1226"/>
                    </a:lnTo>
                    <a:lnTo>
                      <a:pt x="556" y="1180"/>
                    </a:lnTo>
                    <a:lnTo>
                      <a:pt x="536" y="1126"/>
                    </a:lnTo>
                    <a:lnTo>
                      <a:pt x="518" y="1068"/>
                    </a:lnTo>
                    <a:lnTo>
                      <a:pt x="502" y="1004"/>
                    </a:lnTo>
                    <a:lnTo>
                      <a:pt x="502" y="1004"/>
                    </a:lnTo>
                    <a:lnTo>
                      <a:pt x="498" y="986"/>
                    </a:lnTo>
                    <a:lnTo>
                      <a:pt x="498" y="966"/>
                    </a:lnTo>
                    <a:lnTo>
                      <a:pt x="498" y="940"/>
                    </a:lnTo>
                    <a:lnTo>
                      <a:pt x="500" y="912"/>
                    </a:lnTo>
                    <a:lnTo>
                      <a:pt x="506" y="848"/>
                    </a:lnTo>
                    <a:lnTo>
                      <a:pt x="518" y="776"/>
                    </a:lnTo>
                    <a:lnTo>
                      <a:pt x="532" y="696"/>
                    </a:lnTo>
                    <a:lnTo>
                      <a:pt x="548" y="612"/>
                    </a:lnTo>
                    <a:lnTo>
                      <a:pt x="568" y="524"/>
                    </a:lnTo>
                    <a:lnTo>
                      <a:pt x="588" y="438"/>
                    </a:lnTo>
                    <a:lnTo>
                      <a:pt x="630" y="272"/>
                    </a:lnTo>
                    <a:lnTo>
                      <a:pt x="666" y="132"/>
                    </a:lnTo>
                    <a:lnTo>
                      <a:pt x="7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5400"/>
              </a:p>
            </p:txBody>
          </p:sp>
          <p:grpSp>
            <p:nvGrpSpPr>
              <p:cNvPr id="86" name="Group 123"/>
              <p:cNvGrpSpPr/>
              <p:nvPr/>
            </p:nvGrpSpPr>
            <p:grpSpPr>
              <a:xfrm>
                <a:off x="11322050" y="5405157"/>
                <a:ext cx="2720975" cy="3219450"/>
                <a:chOff x="12131675" y="4676775"/>
                <a:chExt cx="2720975" cy="3219450"/>
              </a:xfrm>
            </p:grpSpPr>
            <p:sp>
              <p:nvSpPr>
                <p:cNvPr id="184" name="Freeform 20"/>
                <p:cNvSpPr/>
                <p:nvPr/>
              </p:nvSpPr>
              <p:spPr bwMode="auto">
                <a:xfrm>
                  <a:off x="12915900" y="7131050"/>
                  <a:ext cx="269875" cy="765175"/>
                </a:xfrm>
                <a:custGeom>
                  <a:avLst/>
                  <a:gdLst>
                    <a:gd name="T0" fmla="*/ 84 w 170"/>
                    <a:gd name="T1" fmla="*/ 0 h 482"/>
                    <a:gd name="T2" fmla="*/ 84 w 170"/>
                    <a:gd name="T3" fmla="*/ 0 h 482"/>
                    <a:gd name="T4" fmla="*/ 38 w 170"/>
                    <a:gd name="T5" fmla="*/ 230 h 482"/>
                    <a:gd name="T6" fmla="*/ 10 w 170"/>
                    <a:gd name="T7" fmla="*/ 390 h 482"/>
                    <a:gd name="T8" fmla="*/ 2 w 170"/>
                    <a:gd name="T9" fmla="*/ 446 h 482"/>
                    <a:gd name="T10" fmla="*/ 0 w 170"/>
                    <a:gd name="T11" fmla="*/ 464 h 482"/>
                    <a:gd name="T12" fmla="*/ 2 w 170"/>
                    <a:gd name="T13" fmla="*/ 472 h 482"/>
                    <a:gd name="T14" fmla="*/ 2 w 170"/>
                    <a:gd name="T15" fmla="*/ 472 h 482"/>
                    <a:gd name="T16" fmla="*/ 4 w 170"/>
                    <a:gd name="T17" fmla="*/ 474 h 482"/>
                    <a:gd name="T18" fmla="*/ 8 w 170"/>
                    <a:gd name="T19" fmla="*/ 478 h 482"/>
                    <a:gd name="T20" fmla="*/ 20 w 170"/>
                    <a:gd name="T21" fmla="*/ 480 h 482"/>
                    <a:gd name="T22" fmla="*/ 36 w 170"/>
                    <a:gd name="T23" fmla="*/ 482 h 482"/>
                    <a:gd name="T24" fmla="*/ 54 w 170"/>
                    <a:gd name="T25" fmla="*/ 482 h 482"/>
                    <a:gd name="T26" fmla="*/ 88 w 170"/>
                    <a:gd name="T27" fmla="*/ 478 h 482"/>
                    <a:gd name="T28" fmla="*/ 100 w 170"/>
                    <a:gd name="T29" fmla="*/ 474 h 482"/>
                    <a:gd name="T30" fmla="*/ 108 w 170"/>
                    <a:gd name="T31" fmla="*/ 472 h 482"/>
                    <a:gd name="T32" fmla="*/ 108 w 170"/>
                    <a:gd name="T33" fmla="*/ 472 h 482"/>
                    <a:gd name="T34" fmla="*/ 110 w 170"/>
                    <a:gd name="T35" fmla="*/ 466 h 482"/>
                    <a:gd name="T36" fmla="*/ 114 w 170"/>
                    <a:gd name="T37" fmla="*/ 454 h 482"/>
                    <a:gd name="T38" fmla="*/ 122 w 170"/>
                    <a:gd name="T39" fmla="*/ 408 h 482"/>
                    <a:gd name="T40" fmla="*/ 142 w 170"/>
                    <a:gd name="T41" fmla="*/ 274 h 482"/>
                    <a:gd name="T42" fmla="*/ 170 w 170"/>
                    <a:gd name="T43" fmla="*/ 54 h 482"/>
                    <a:gd name="T44" fmla="*/ 170 w 170"/>
                    <a:gd name="T45" fmla="*/ 54 h 482"/>
                    <a:gd name="T46" fmla="*/ 170 w 170"/>
                    <a:gd name="T47" fmla="*/ 48 h 482"/>
                    <a:gd name="T48" fmla="*/ 168 w 170"/>
                    <a:gd name="T49" fmla="*/ 42 h 482"/>
                    <a:gd name="T50" fmla="*/ 164 w 170"/>
                    <a:gd name="T51" fmla="*/ 36 h 482"/>
                    <a:gd name="T52" fmla="*/ 158 w 170"/>
                    <a:gd name="T53" fmla="*/ 30 h 482"/>
                    <a:gd name="T54" fmla="*/ 144 w 170"/>
                    <a:gd name="T55" fmla="*/ 22 h 482"/>
                    <a:gd name="T56" fmla="*/ 128 w 170"/>
                    <a:gd name="T57" fmla="*/ 14 h 482"/>
                    <a:gd name="T58" fmla="*/ 98 w 170"/>
                    <a:gd name="T59" fmla="*/ 4 h 482"/>
                    <a:gd name="T60" fmla="*/ 84 w 170"/>
                    <a:gd name="T61" fmla="*/ 0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0" h="482">
                      <a:moveTo>
                        <a:pt x="84" y="0"/>
                      </a:moveTo>
                      <a:lnTo>
                        <a:pt x="84" y="0"/>
                      </a:lnTo>
                      <a:lnTo>
                        <a:pt x="38" y="230"/>
                      </a:lnTo>
                      <a:lnTo>
                        <a:pt x="10" y="390"/>
                      </a:lnTo>
                      <a:lnTo>
                        <a:pt x="2" y="446"/>
                      </a:lnTo>
                      <a:lnTo>
                        <a:pt x="0" y="464"/>
                      </a:lnTo>
                      <a:lnTo>
                        <a:pt x="2" y="472"/>
                      </a:lnTo>
                      <a:lnTo>
                        <a:pt x="2" y="472"/>
                      </a:lnTo>
                      <a:lnTo>
                        <a:pt x="4" y="474"/>
                      </a:lnTo>
                      <a:lnTo>
                        <a:pt x="8" y="478"/>
                      </a:lnTo>
                      <a:lnTo>
                        <a:pt x="20" y="480"/>
                      </a:lnTo>
                      <a:lnTo>
                        <a:pt x="36" y="482"/>
                      </a:lnTo>
                      <a:lnTo>
                        <a:pt x="54" y="482"/>
                      </a:lnTo>
                      <a:lnTo>
                        <a:pt x="88" y="478"/>
                      </a:lnTo>
                      <a:lnTo>
                        <a:pt x="100" y="474"/>
                      </a:lnTo>
                      <a:lnTo>
                        <a:pt x="108" y="472"/>
                      </a:lnTo>
                      <a:lnTo>
                        <a:pt x="108" y="472"/>
                      </a:lnTo>
                      <a:lnTo>
                        <a:pt x="110" y="466"/>
                      </a:lnTo>
                      <a:lnTo>
                        <a:pt x="114" y="454"/>
                      </a:lnTo>
                      <a:lnTo>
                        <a:pt x="122" y="408"/>
                      </a:lnTo>
                      <a:lnTo>
                        <a:pt x="142" y="274"/>
                      </a:lnTo>
                      <a:lnTo>
                        <a:pt x="170" y="54"/>
                      </a:lnTo>
                      <a:lnTo>
                        <a:pt x="170" y="54"/>
                      </a:lnTo>
                      <a:lnTo>
                        <a:pt x="170" y="48"/>
                      </a:lnTo>
                      <a:lnTo>
                        <a:pt x="168" y="42"/>
                      </a:lnTo>
                      <a:lnTo>
                        <a:pt x="164" y="36"/>
                      </a:lnTo>
                      <a:lnTo>
                        <a:pt x="158" y="30"/>
                      </a:lnTo>
                      <a:lnTo>
                        <a:pt x="144" y="22"/>
                      </a:lnTo>
                      <a:lnTo>
                        <a:pt x="128" y="14"/>
                      </a:lnTo>
                      <a:lnTo>
                        <a:pt x="98" y="4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534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85" name="Freeform 21"/>
                <p:cNvSpPr/>
                <p:nvPr/>
              </p:nvSpPr>
              <p:spPr bwMode="auto">
                <a:xfrm>
                  <a:off x="12915900" y="7131050"/>
                  <a:ext cx="269875" cy="765175"/>
                </a:xfrm>
                <a:custGeom>
                  <a:avLst/>
                  <a:gdLst>
                    <a:gd name="T0" fmla="*/ 84 w 170"/>
                    <a:gd name="T1" fmla="*/ 0 h 482"/>
                    <a:gd name="T2" fmla="*/ 84 w 170"/>
                    <a:gd name="T3" fmla="*/ 0 h 482"/>
                    <a:gd name="T4" fmla="*/ 38 w 170"/>
                    <a:gd name="T5" fmla="*/ 230 h 482"/>
                    <a:gd name="T6" fmla="*/ 10 w 170"/>
                    <a:gd name="T7" fmla="*/ 390 h 482"/>
                    <a:gd name="T8" fmla="*/ 2 w 170"/>
                    <a:gd name="T9" fmla="*/ 446 h 482"/>
                    <a:gd name="T10" fmla="*/ 0 w 170"/>
                    <a:gd name="T11" fmla="*/ 464 h 482"/>
                    <a:gd name="T12" fmla="*/ 2 w 170"/>
                    <a:gd name="T13" fmla="*/ 472 h 482"/>
                    <a:gd name="T14" fmla="*/ 2 w 170"/>
                    <a:gd name="T15" fmla="*/ 472 h 482"/>
                    <a:gd name="T16" fmla="*/ 4 w 170"/>
                    <a:gd name="T17" fmla="*/ 474 h 482"/>
                    <a:gd name="T18" fmla="*/ 8 w 170"/>
                    <a:gd name="T19" fmla="*/ 478 h 482"/>
                    <a:gd name="T20" fmla="*/ 20 w 170"/>
                    <a:gd name="T21" fmla="*/ 480 h 482"/>
                    <a:gd name="T22" fmla="*/ 36 w 170"/>
                    <a:gd name="T23" fmla="*/ 482 h 482"/>
                    <a:gd name="T24" fmla="*/ 54 w 170"/>
                    <a:gd name="T25" fmla="*/ 482 h 482"/>
                    <a:gd name="T26" fmla="*/ 88 w 170"/>
                    <a:gd name="T27" fmla="*/ 478 h 482"/>
                    <a:gd name="T28" fmla="*/ 100 w 170"/>
                    <a:gd name="T29" fmla="*/ 474 h 482"/>
                    <a:gd name="T30" fmla="*/ 108 w 170"/>
                    <a:gd name="T31" fmla="*/ 472 h 482"/>
                    <a:gd name="T32" fmla="*/ 108 w 170"/>
                    <a:gd name="T33" fmla="*/ 472 h 482"/>
                    <a:gd name="T34" fmla="*/ 110 w 170"/>
                    <a:gd name="T35" fmla="*/ 466 h 482"/>
                    <a:gd name="T36" fmla="*/ 114 w 170"/>
                    <a:gd name="T37" fmla="*/ 454 h 482"/>
                    <a:gd name="T38" fmla="*/ 122 w 170"/>
                    <a:gd name="T39" fmla="*/ 408 h 482"/>
                    <a:gd name="T40" fmla="*/ 142 w 170"/>
                    <a:gd name="T41" fmla="*/ 274 h 482"/>
                    <a:gd name="T42" fmla="*/ 170 w 170"/>
                    <a:gd name="T43" fmla="*/ 54 h 482"/>
                    <a:gd name="T44" fmla="*/ 170 w 170"/>
                    <a:gd name="T45" fmla="*/ 54 h 482"/>
                    <a:gd name="T46" fmla="*/ 170 w 170"/>
                    <a:gd name="T47" fmla="*/ 48 h 482"/>
                    <a:gd name="T48" fmla="*/ 168 w 170"/>
                    <a:gd name="T49" fmla="*/ 42 h 482"/>
                    <a:gd name="T50" fmla="*/ 164 w 170"/>
                    <a:gd name="T51" fmla="*/ 36 h 482"/>
                    <a:gd name="T52" fmla="*/ 158 w 170"/>
                    <a:gd name="T53" fmla="*/ 30 h 482"/>
                    <a:gd name="T54" fmla="*/ 144 w 170"/>
                    <a:gd name="T55" fmla="*/ 22 h 482"/>
                    <a:gd name="T56" fmla="*/ 128 w 170"/>
                    <a:gd name="T57" fmla="*/ 14 h 482"/>
                    <a:gd name="T58" fmla="*/ 98 w 170"/>
                    <a:gd name="T59" fmla="*/ 4 h 482"/>
                    <a:gd name="T60" fmla="*/ 84 w 170"/>
                    <a:gd name="T61" fmla="*/ 0 h 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0" h="482">
                      <a:moveTo>
                        <a:pt x="84" y="0"/>
                      </a:moveTo>
                      <a:lnTo>
                        <a:pt x="84" y="0"/>
                      </a:lnTo>
                      <a:lnTo>
                        <a:pt x="38" y="230"/>
                      </a:lnTo>
                      <a:lnTo>
                        <a:pt x="10" y="390"/>
                      </a:lnTo>
                      <a:lnTo>
                        <a:pt x="2" y="446"/>
                      </a:lnTo>
                      <a:lnTo>
                        <a:pt x="0" y="464"/>
                      </a:lnTo>
                      <a:lnTo>
                        <a:pt x="2" y="472"/>
                      </a:lnTo>
                      <a:lnTo>
                        <a:pt x="2" y="472"/>
                      </a:lnTo>
                      <a:lnTo>
                        <a:pt x="4" y="474"/>
                      </a:lnTo>
                      <a:lnTo>
                        <a:pt x="8" y="478"/>
                      </a:lnTo>
                      <a:lnTo>
                        <a:pt x="20" y="480"/>
                      </a:lnTo>
                      <a:lnTo>
                        <a:pt x="36" y="482"/>
                      </a:lnTo>
                      <a:lnTo>
                        <a:pt x="54" y="482"/>
                      </a:lnTo>
                      <a:lnTo>
                        <a:pt x="88" y="478"/>
                      </a:lnTo>
                      <a:lnTo>
                        <a:pt x="100" y="474"/>
                      </a:lnTo>
                      <a:lnTo>
                        <a:pt x="108" y="472"/>
                      </a:lnTo>
                      <a:lnTo>
                        <a:pt x="108" y="472"/>
                      </a:lnTo>
                      <a:lnTo>
                        <a:pt x="110" y="466"/>
                      </a:lnTo>
                      <a:lnTo>
                        <a:pt x="114" y="454"/>
                      </a:lnTo>
                      <a:lnTo>
                        <a:pt x="122" y="408"/>
                      </a:lnTo>
                      <a:lnTo>
                        <a:pt x="142" y="274"/>
                      </a:lnTo>
                      <a:lnTo>
                        <a:pt x="170" y="54"/>
                      </a:lnTo>
                      <a:lnTo>
                        <a:pt x="170" y="54"/>
                      </a:lnTo>
                      <a:lnTo>
                        <a:pt x="170" y="48"/>
                      </a:lnTo>
                      <a:lnTo>
                        <a:pt x="168" y="42"/>
                      </a:lnTo>
                      <a:lnTo>
                        <a:pt x="164" y="36"/>
                      </a:lnTo>
                      <a:lnTo>
                        <a:pt x="158" y="30"/>
                      </a:lnTo>
                      <a:lnTo>
                        <a:pt x="144" y="22"/>
                      </a:lnTo>
                      <a:lnTo>
                        <a:pt x="128" y="14"/>
                      </a:lnTo>
                      <a:lnTo>
                        <a:pt x="98" y="4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86" name="Freeform 22"/>
                <p:cNvSpPr/>
                <p:nvPr/>
              </p:nvSpPr>
              <p:spPr bwMode="auto">
                <a:xfrm>
                  <a:off x="13757275" y="7188200"/>
                  <a:ext cx="298450" cy="692150"/>
                </a:xfrm>
                <a:custGeom>
                  <a:avLst/>
                  <a:gdLst>
                    <a:gd name="T0" fmla="*/ 0 w 188"/>
                    <a:gd name="T1" fmla="*/ 12 h 436"/>
                    <a:gd name="T2" fmla="*/ 0 w 188"/>
                    <a:gd name="T3" fmla="*/ 12 h 436"/>
                    <a:gd name="T4" fmla="*/ 40 w 188"/>
                    <a:gd name="T5" fmla="*/ 224 h 436"/>
                    <a:gd name="T6" fmla="*/ 70 w 188"/>
                    <a:gd name="T7" fmla="*/ 370 h 436"/>
                    <a:gd name="T8" fmla="*/ 80 w 188"/>
                    <a:gd name="T9" fmla="*/ 418 h 436"/>
                    <a:gd name="T10" fmla="*/ 84 w 188"/>
                    <a:gd name="T11" fmla="*/ 432 h 436"/>
                    <a:gd name="T12" fmla="*/ 88 w 188"/>
                    <a:gd name="T13" fmla="*/ 436 h 436"/>
                    <a:gd name="T14" fmla="*/ 88 w 188"/>
                    <a:gd name="T15" fmla="*/ 436 h 436"/>
                    <a:gd name="T16" fmla="*/ 106 w 188"/>
                    <a:gd name="T17" fmla="*/ 430 h 436"/>
                    <a:gd name="T18" fmla="*/ 138 w 188"/>
                    <a:gd name="T19" fmla="*/ 420 h 436"/>
                    <a:gd name="T20" fmla="*/ 154 w 188"/>
                    <a:gd name="T21" fmla="*/ 414 h 436"/>
                    <a:gd name="T22" fmla="*/ 170 w 188"/>
                    <a:gd name="T23" fmla="*/ 408 h 436"/>
                    <a:gd name="T24" fmla="*/ 182 w 188"/>
                    <a:gd name="T25" fmla="*/ 402 h 436"/>
                    <a:gd name="T26" fmla="*/ 188 w 188"/>
                    <a:gd name="T27" fmla="*/ 394 h 436"/>
                    <a:gd name="T28" fmla="*/ 188 w 188"/>
                    <a:gd name="T29" fmla="*/ 394 h 436"/>
                    <a:gd name="T30" fmla="*/ 188 w 188"/>
                    <a:gd name="T31" fmla="*/ 388 h 436"/>
                    <a:gd name="T32" fmla="*/ 186 w 188"/>
                    <a:gd name="T33" fmla="*/ 374 h 436"/>
                    <a:gd name="T34" fmla="*/ 176 w 188"/>
                    <a:gd name="T35" fmla="*/ 330 h 436"/>
                    <a:gd name="T36" fmla="*/ 142 w 188"/>
                    <a:gd name="T37" fmla="*/ 206 h 436"/>
                    <a:gd name="T38" fmla="*/ 108 w 188"/>
                    <a:gd name="T39" fmla="*/ 80 h 436"/>
                    <a:gd name="T40" fmla="*/ 96 w 188"/>
                    <a:gd name="T41" fmla="*/ 34 h 436"/>
                    <a:gd name="T42" fmla="*/ 94 w 188"/>
                    <a:gd name="T43" fmla="*/ 20 h 436"/>
                    <a:gd name="T44" fmla="*/ 94 w 188"/>
                    <a:gd name="T45" fmla="*/ 12 h 436"/>
                    <a:gd name="T46" fmla="*/ 94 w 188"/>
                    <a:gd name="T47" fmla="*/ 12 h 436"/>
                    <a:gd name="T48" fmla="*/ 92 w 188"/>
                    <a:gd name="T49" fmla="*/ 8 h 436"/>
                    <a:gd name="T50" fmla="*/ 90 w 188"/>
                    <a:gd name="T51" fmla="*/ 4 h 436"/>
                    <a:gd name="T52" fmla="*/ 86 w 188"/>
                    <a:gd name="T53" fmla="*/ 2 h 436"/>
                    <a:gd name="T54" fmla="*/ 80 w 188"/>
                    <a:gd name="T55" fmla="*/ 0 h 436"/>
                    <a:gd name="T56" fmla="*/ 66 w 188"/>
                    <a:gd name="T57" fmla="*/ 0 h 436"/>
                    <a:gd name="T58" fmla="*/ 48 w 188"/>
                    <a:gd name="T59" fmla="*/ 2 h 436"/>
                    <a:gd name="T60" fmla="*/ 14 w 188"/>
                    <a:gd name="T61" fmla="*/ 8 h 436"/>
                    <a:gd name="T62" fmla="*/ 0 w 188"/>
                    <a:gd name="T63" fmla="*/ 12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88" h="43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40" y="224"/>
                      </a:lnTo>
                      <a:lnTo>
                        <a:pt x="70" y="370"/>
                      </a:lnTo>
                      <a:lnTo>
                        <a:pt x="80" y="418"/>
                      </a:lnTo>
                      <a:lnTo>
                        <a:pt x="84" y="432"/>
                      </a:lnTo>
                      <a:lnTo>
                        <a:pt x="88" y="436"/>
                      </a:lnTo>
                      <a:lnTo>
                        <a:pt x="88" y="436"/>
                      </a:lnTo>
                      <a:lnTo>
                        <a:pt x="106" y="430"/>
                      </a:lnTo>
                      <a:lnTo>
                        <a:pt x="138" y="420"/>
                      </a:lnTo>
                      <a:lnTo>
                        <a:pt x="154" y="414"/>
                      </a:lnTo>
                      <a:lnTo>
                        <a:pt x="170" y="408"/>
                      </a:lnTo>
                      <a:lnTo>
                        <a:pt x="182" y="402"/>
                      </a:lnTo>
                      <a:lnTo>
                        <a:pt x="188" y="394"/>
                      </a:lnTo>
                      <a:lnTo>
                        <a:pt x="188" y="394"/>
                      </a:lnTo>
                      <a:lnTo>
                        <a:pt x="188" y="388"/>
                      </a:lnTo>
                      <a:lnTo>
                        <a:pt x="186" y="374"/>
                      </a:lnTo>
                      <a:lnTo>
                        <a:pt x="176" y="330"/>
                      </a:lnTo>
                      <a:lnTo>
                        <a:pt x="142" y="206"/>
                      </a:lnTo>
                      <a:lnTo>
                        <a:pt x="108" y="80"/>
                      </a:lnTo>
                      <a:lnTo>
                        <a:pt x="96" y="34"/>
                      </a:lnTo>
                      <a:lnTo>
                        <a:pt x="94" y="20"/>
                      </a:lnTo>
                      <a:lnTo>
                        <a:pt x="94" y="12"/>
                      </a:lnTo>
                      <a:lnTo>
                        <a:pt x="94" y="12"/>
                      </a:lnTo>
                      <a:lnTo>
                        <a:pt x="92" y="8"/>
                      </a:lnTo>
                      <a:lnTo>
                        <a:pt x="90" y="4"/>
                      </a:lnTo>
                      <a:lnTo>
                        <a:pt x="86" y="2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48" y="2"/>
                      </a:lnTo>
                      <a:lnTo>
                        <a:pt x="14" y="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534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87" name="Freeform 23"/>
                <p:cNvSpPr/>
                <p:nvPr/>
              </p:nvSpPr>
              <p:spPr bwMode="auto">
                <a:xfrm>
                  <a:off x="13757275" y="7188200"/>
                  <a:ext cx="298450" cy="692150"/>
                </a:xfrm>
                <a:custGeom>
                  <a:avLst/>
                  <a:gdLst>
                    <a:gd name="T0" fmla="*/ 0 w 188"/>
                    <a:gd name="T1" fmla="*/ 12 h 436"/>
                    <a:gd name="T2" fmla="*/ 0 w 188"/>
                    <a:gd name="T3" fmla="*/ 12 h 436"/>
                    <a:gd name="T4" fmla="*/ 40 w 188"/>
                    <a:gd name="T5" fmla="*/ 224 h 436"/>
                    <a:gd name="T6" fmla="*/ 70 w 188"/>
                    <a:gd name="T7" fmla="*/ 370 h 436"/>
                    <a:gd name="T8" fmla="*/ 80 w 188"/>
                    <a:gd name="T9" fmla="*/ 418 h 436"/>
                    <a:gd name="T10" fmla="*/ 84 w 188"/>
                    <a:gd name="T11" fmla="*/ 432 h 436"/>
                    <a:gd name="T12" fmla="*/ 88 w 188"/>
                    <a:gd name="T13" fmla="*/ 436 h 436"/>
                    <a:gd name="T14" fmla="*/ 88 w 188"/>
                    <a:gd name="T15" fmla="*/ 436 h 436"/>
                    <a:gd name="T16" fmla="*/ 106 w 188"/>
                    <a:gd name="T17" fmla="*/ 430 h 436"/>
                    <a:gd name="T18" fmla="*/ 138 w 188"/>
                    <a:gd name="T19" fmla="*/ 420 h 436"/>
                    <a:gd name="T20" fmla="*/ 154 w 188"/>
                    <a:gd name="T21" fmla="*/ 414 h 436"/>
                    <a:gd name="T22" fmla="*/ 170 w 188"/>
                    <a:gd name="T23" fmla="*/ 408 h 436"/>
                    <a:gd name="T24" fmla="*/ 182 w 188"/>
                    <a:gd name="T25" fmla="*/ 402 h 436"/>
                    <a:gd name="T26" fmla="*/ 188 w 188"/>
                    <a:gd name="T27" fmla="*/ 394 h 436"/>
                    <a:gd name="T28" fmla="*/ 188 w 188"/>
                    <a:gd name="T29" fmla="*/ 394 h 436"/>
                    <a:gd name="T30" fmla="*/ 188 w 188"/>
                    <a:gd name="T31" fmla="*/ 388 h 436"/>
                    <a:gd name="T32" fmla="*/ 186 w 188"/>
                    <a:gd name="T33" fmla="*/ 374 h 436"/>
                    <a:gd name="T34" fmla="*/ 176 w 188"/>
                    <a:gd name="T35" fmla="*/ 330 h 436"/>
                    <a:gd name="T36" fmla="*/ 142 w 188"/>
                    <a:gd name="T37" fmla="*/ 206 h 436"/>
                    <a:gd name="T38" fmla="*/ 108 w 188"/>
                    <a:gd name="T39" fmla="*/ 80 h 436"/>
                    <a:gd name="T40" fmla="*/ 96 w 188"/>
                    <a:gd name="T41" fmla="*/ 34 h 436"/>
                    <a:gd name="T42" fmla="*/ 94 w 188"/>
                    <a:gd name="T43" fmla="*/ 20 h 436"/>
                    <a:gd name="T44" fmla="*/ 94 w 188"/>
                    <a:gd name="T45" fmla="*/ 12 h 436"/>
                    <a:gd name="T46" fmla="*/ 94 w 188"/>
                    <a:gd name="T47" fmla="*/ 12 h 436"/>
                    <a:gd name="T48" fmla="*/ 92 w 188"/>
                    <a:gd name="T49" fmla="*/ 8 h 436"/>
                    <a:gd name="T50" fmla="*/ 90 w 188"/>
                    <a:gd name="T51" fmla="*/ 4 h 436"/>
                    <a:gd name="T52" fmla="*/ 86 w 188"/>
                    <a:gd name="T53" fmla="*/ 2 h 436"/>
                    <a:gd name="T54" fmla="*/ 80 w 188"/>
                    <a:gd name="T55" fmla="*/ 0 h 436"/>
                    <a:gd name="T56" fmla="*/ 66 w 188"/>
                    <a:gd name="T57" fmla="*/ 0 h 436"/>
                    <a:gd name="T58" fmla="*/ 48 w 188"/>
                    <a:gd name="T59" fmla="*/ 2 h 436"/>
                    <a:gd name="T60" fmla="*/ 14 w 188"/>
                    <a:gd name="T61" fmla="*/ 8 h 436"/>
                    <a:gd name="T62" fmla="*/ 0 w 188"/>
                    <a:gd name="T63" fmla="*/ 12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88" h="43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40" y="224"/>
                      </a:lnTo>
                      <a:lnTo>
                        <a:pt x="70" y="370"/>
                      </a:lnTo>
                      <a:lnTo>
                        <a:pt x="80" y="418"/>
                      </a:lnTo>
                      <a:lnTo>
                        <a:pt x="84" y="432"/>
                      </a:lnTo>
                      <a:lnTo>
                        <a:pt x="88" y="436"/>
                      </a:lnTo>
                      <a:lnTo>
                        <a:pt x="88" y="436"/>
                      </a:lnTo>
                      <a:lnTo>
                        <a:pt x="106" y="430"/>
                      </a:lnTo>
                      <a:lnTo>
                        <a:pt x="138" y="420"/>
                      </a:lnTo>
                      <a:lnTo>
                        <a:pt x="154" y="414"/>
                      </a:lnTo>
                      <a:lnTo>
                        <a:pt x="170" y="408"/>
                      </a:lnTo>
                      <a:lnTo>
                        <a:pt x="182" y="402"/>
                      </a:lnTo>
                      <a:lnTo>
                        <a:pt x="188" y="394"/>
                      </a:lnTo>
                      <a:lnTo>
                        <a:pt x="188" y="394"/>
                      </a:lnTo>
                      <a:lnTo>
                        <a:pt x="188" y="388"/>
                      </a:lnTo>
                      <a:lnTo>
                        <a:pt x="186" y="374"/>
                      </a:lnTo>
                      <a:lnTo>
                        <a:pt x="176" y="330"/>
                      </a:lnTo>
                      <a:lnTo>
                        <a:pt x="142" y="206"/>
                      </a:lnTo>
                      <a:lnTo>
                        <a:pt x="108" y="80"/>
                      </a:lnTo>
                      <a:lnTo>
                        <a:pt x="96" y="34"/>
                      </a:lnTo>
                      <a:lnTo>
                        <a:pt x="94" y="20"/>
                      </a:lnTo>
                      <a:lnTo>
                        <a:pt x="94" y="12"/>
                      </a:lnTo>
                      <a:lnTo>
                        <a:pt x="94" y="12"/>
                      </a:lnTo>
                      <a:lnTo>
                        <a:pt x="92" y="8"/>
                      </a:lnTo>
                      <a:lnTo>
                        <a:pt x="90" y="4"/>
                      </a:lnTo>
                      <a:lnTo>
                        <a:pt x="86" y="2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48" y="2"/>
                      </a:lnTo>
                      <a:lnTo>
                        <a:pt x="14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88" name="Freeform 24"/>
                <p:cNvSpPr/>
                <p:nvPr/>
              </p:nvSpPr>
              <p:spPr bwMode="auto">
                <a:xfrm>
                  <a:off x="13557250" y="7280275"/>
                  <a:ext cx="120650" cy="466725"/>
                </a:xfrm>
                <a:custGeom>
                  <a:avLst/>
                  <a:gdLst>
                    <a:gd name="T0" fmla="*/ 0 w 76"/>
                    <a:gd name="T1" fmla="*/ 10 h 294"/>
                    <a:gd name="T2" fmla="*/ 0 w 76"/>
                    <a:gd name="T3" fmla="*/ 10 h 294"/>
                    <a:gd name="T4" fmla="*/ 2 w 76"/>
                    <a:gd name="T5" fmla="*/ 54 h 294"/>
                    <a:gd name="T6" fmla="*/ 8 w 76"/>
                    <a:gd name="T7" fmla="*/ 146 h 294"/>
                    <a:gd name="T8" fmla="*/ 12 w 76"/>
                    <a:gd name="T9" fmla="*/ 198 h 294"/>
                    <a:gd name="T10" fmla="*/ 16 w 76"/>
                    <a:gd name="T11" fmla="*/ 242 h 294"/>
                    <a:gd name="T12" fmla="*/ 20 w 76"/>
                    <a:gd name="T13" fmla="*/ 276 h 294"/>
                    <a:gd name="T14" fmla="*/ 24 w 76"/>
                    <a:gd name="T15" fmla="*/ 286 h 294"/>
                    <a:gd name="T16" fmla="*/ 26 w 76"/>
                    <a:gd name="T17" fmla="*/ 290 h 294"/>
                    <a:gd name="T18" fmla="*/ 26 w 76"/>
                    <a:gd name="T19" fmla="*/ 290 h 294"/>
                    <a:gd name="T20" fmla="*/ 32 w 76"/>
                    <a:gd name="T21" fmla="*/ 292 h 294"/>
                    <a:gd name="T22" fmla="*/ 40 w 76"/>
                    <a:gd name="T23" fmla="*/ 294 h 294"/>
                    <a:gd name="T24" fmla="*/ 56 w 76"/>
                    <a:gd name="T25" fmla="*/ 294 h 294"/>
                    <a:gd name="T26" fmla="*/ 76 w 76"/>
                    <a:gd name="T27" fmla="*/ 290 h 294"/>
                    <a:gd name="T28" fmla="*/ 76 w 76"/>
                    <a:gd name="T29" fmla="*/ 290 h 294"/>
                    <a:gd name="T30" fmla="*/ 68 w 76"/>
                    <a:gd name="T31" fmla="*/ 160 h 294"/>
                    <a:gd name="T32" fmla="*/ 60 w 76"/>
                    <a:gd name="T33" fmla="*/ 64 h 294"/>
                    <a:gd name="T34" fmla="*/ 56 w 76"/>
                    <a:gd name="T35" fmla="*/ 30 h 294"/>
                    <a:gd name="T36" fmla="*/ 52 w 76"/>
                    <a:gd name="T37" fmla="*/ 10 h 294"/>
                    <a:gd name="T38" fmla="*/ 52 w 76"/>
                    <a:gd name="T39" fmla="*/ 10 h 294"/>
                    <a:gd name="T40" fmla="*/ 50 w 76"/>
                    <a:gd name="T41" fmla="*/ 6 h 294"/>
                    <a:gd name="T42" fmla="*/ 48 w 76"/>
                    <a:gd name="T43" fmla="*/ 4 h 294"/>
                    <a:gd name="T44" fmla="*/ 42 w 76"/>
                    <a:gd name="T45" fmla="*/ 0 h 294"/>
                    <a:gd name="T46" fmla="*/ 32 w 76"/>
                    <a:gd name="T47" fmla="*/ 0 h 294"/>
                    <a:gd name="T48" fmla="*/ 24 w 76"/>
                    <a:gd name="T49" fmla="*/ 2 h 294"/>
                    <a:gd name="T50" fmla="*/ 8 w 76"/>
                    <a:gd name="T51" fmla="*/ 8 h 294"/>
                    <a:gd name="T52" fmla="*/ 0 w 76"/>
                    <a:gd name="T53" fmla="*/ 1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6" h="294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" y="54"/>
                      </a:lnTo>
                      <a:lnTo>
                        <a:pt x="8" y="146"/>
                      </a:lnTo>
                      <a:lnTo>
                        <a:pt x="12" y="198"/>
                      </a:lnTo>
                      <a:lnTo>
                        <a:pt x="16" y="242"/>
                      </a:lnTo>
                      <a:lnTo>
                        <a:pt x="20" y="276"/>
                      </a:lnTo>
                      <a:lnTo>
                        <a:pt x="24" y="286"/>
                      </a:lnTo>
                      <a:lnTo>
                        <a:pt x="26" y="290"/>
                      </a:lnTo>
                      <a:lnTo>
                        <a:pt x="26" y="290"/>
                      </a:lnTo>
                      <a:lnTo>
                        <a:pt x="32" y="292"/>
                      </a:lnTo>
                      <a:lnTo>
                        <a:pt x="40" y="294"/>
                      </a:lnTo>
                      <a:lnTo>
                        <a:pt x="56" y="294"/>
                      </a:lnTo>
                      <a:lnTo>
                        <a:pt x="76" y="290"/>
                      </a:lnTo>
                      <a:lnTo>
                        <a:pt x="76" y="290"/>
                      </a:lnTo>
                      <a:lnTo>
                        <a:pt x="68" y="160"/>
                      </a:lnTo>
                      <a:lnTo>
                        <a:pt x="60" y="64"/>
                      </a:lnTo>
                      <a:lnTo>
                        <a:pt x="56" y="30"/>
                      </a:lnTo>
                      <a:lnTo>
                        <a:pt x="52" y="10"/>
                      </a:lnTo>
                      <a:lnTo>
                        <a:pt x="52" y="10"/>
                      </a:lnTo>
                      <a:lnTo>
                        <a:pt x="50" y="6"/>
                      </a:lnTo>
                      <a:lnTo>
                        <a:pt x="48" y="4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4" y="2"/>
                      </a:lnTo>
                      <a:lnTo>
                        <a:pt x="8" y="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534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89" name="Freeform 25"/>
                <p:cNvSpPr/>
                <p:nvPr/>
              </p:nvSpPr>
              <p:spPr bwMode="auto">
                <a:xfrm>
                  <a:off x="13557250" y="7280275"/>
                  <a:ext cx="120650" cy="466725"/>
                </a:xfrm>
                <a:custGeom>
                  <a:avLst/>
                  <a:gdLst>
                    <a:gd name="T0" fmla="*/ 0 w 76"/>
                    <a:gd name="T1" fmla="*/ 10 h 294"/>
                    <a:gd name="T2" fmla="*/ 0 w 76"/>
                    <a:gd name="T3" fmla="*/ 10 h 294"/>
                    <a:gd name="T4" fmla="*/ 2 w 76"/>
                    <a:gd name="T5" fmla="*/ 54 h 294"/>
                    <a:gd name="T6" fmla="*/ 8 w 76"/>
                    <a:gd name="T7" fmla="*/ 146 h 294"/>
                    <a:gd name="T8" fmla="*/ 12 w 76"/>
                    <a:gd name="T9" fmla="*/ 198 h 294"/>
                    <a:gd name="T10" fmla="*/ 16 w 76"/>
                    <a:gd name="T11" fmla="*/ 242 h 294"/>
                    <a:gd name="T12" fmla="*/ 20 w 76"/>
                    <a:gd name="T13" fmla="*/ 276 h 294"/>
                    <a:gd name="T14" fmla="*/ 24 w 76"/>
                    <a:gd name="T15" fmla="*/ 286 h 294"/>
                    <a:gd name="T16" fmla="*/ 26 w 76"/>
                    <a:gd name="T17" fmla="*/ 290 h 294"/>
                    <a:gd name="T18" fmla="*/ 26 w 76"/>
                    <a:gd name="T19" fmla="*/ 290 h 294"/>
                    <a:gd name="T20" fmla="*/ 32 w 76"/>
                    <a:gd name="T21" fmla="*/ 292 h 294"/>
                    <a:gd name="T22" fmla="*/ 40 w 76"/>
                    <a:gd name="T23" fmla="*/ 294 h 294"/>
                    <a:gd name="T24" fmla="*/ 56 w 76"/>
                    <a:gd name="T25" fmla="*/ 294 h 294"/>
                    <a:gd name="T26" fmla="*/ 76 w 76"/>
                    <a:gd name="T27" fmla="*/ 290 h 294"/>
                    <a:gd name="T28" fmla="*/ 76 w 76"/>
                    <a:gd name="T29" fmla="*/ 290 h 294"/>
                    <a:gd name="T30" fmla="*/ 68 w 76"/>
                    <a:gd name="T31" fmla="*/ 160 h 294"/>
                    <a:gd name="T32" fmla="*/ 60 w 76"/>
                    <a:gd name="T33" fmla="*/ 64 h 294"/>
                    <a:gd name="T34" fmla="*/ 56 w 76"/>
                    <a:gd name="T35" fmla="*/ 30 h 294"/>
                    <a:gd name="T36" fmla="*/ 52 w 76"/>
                    <a:gd name="T37" fmla="*/ 10 h 294"/>
                    <a:gd name="T38" fmla="*/ 52 w 76"/>
                    <a:gd name="T39" fmla="*/ 10 h 294"/>
                    <a:gd name="T40" fmla="*/ 50 w 76"/>
                    <a:gd name="T41" fmla="*/ 6 h 294"/>
                    <a:gd name="T42" fmla="*/ 48 w 76"/>
                    <a:gd name="T43" fmla="*/ 4 h 294"/>
                    <a:gd name="T44" fmla="*/ 42 w 76"/>
                    <a:gd name="T45" fmla="*/ 0 h 294"/>
                    <a:gd name="T46" fmla="*/ 32 w 76"/>
                    <a:gd name="T47" fmla="*/ 0 h 294"/>
                    <a:gd name="T48" fmla="*/ 24 w 76"/>
                    <a:gd name="T49" fmla="*/ 2 h 294"/>
                    <a:gd name="T50" fmla="*/ 8 w 76"/>
                    <a:gd name="T51" fmla="*/ 8 h 294"/>
                    <a:gd name="T52" fmla="*/ 0 w 76"/>
                    <a:gd name="T53" fmla="*/ 1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6" h="294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" y="54"/>
                      </a:lnTo>
                      <a:lnTo>
                        <a:pt x="8" y="146"/>
                      </a:lnTo>
                      <a:lnTo>
                        <a:pt x="12" y="198"/>
                      </a:lnTo>
                      <a:lnTo>
                        <a:pt x="16" y="242"/>
                      </a:lnTo>
                      <a:lnTo>
                        <a:pt x="20" y="276"/>
                      </a:lnTo>
                      <a:lnTo>
                        <a:pt x="24" y="286"/>
                      </a:lnTo>
                      <a:lnTo>
                        <a:pt x="26" y="290"/>
                      </a:lnTo>
                      <a:lnTo>
                        <a:pt x="26" y="290"/>
                      </a:lnTo>
                      <a:lnTo>
                        <a:pt x="32" y="292"/>
                      </a:lnTo>
                      <a:lnTo>
                        <a:pt x="40" y="294"/>
                      </a:lnTo>
                      <a:lnTo>
                        <a:pt x="56" y="294"/>
                      </a:lnTo>
                      <a:lnTo>
                        <a:pt x="76" y="290"/>
                      </a:lnTo>
                      <a:lnTo>
                        <a:pt x="76" y="290"/>
                      </a:lnTo>
                      <a:lnTo>
                        <a:pt x="68" y="160"/>
                      </a:lnTo>
                      <a:lnTo>
                        <a:pt x="60" y="64"/>
                      </a:lnTo>
                      <a:lnTo>
                        <a:pt x="56" y="30"/>
                      </a:lnTo>
                      <a:lnTo>
                        <a:pt x="52" y="10"/>
                      </a:lnTo>
                      <a:lnTo>
                        <a:pt x="52" y="10"/>
                      </a:lnTo>
                      <a:lnTo>
                        <a:pt x="50" y="6"/>
                      </a:lnTo>
                      <a:lnTo>
                        <a:pt x="48" y="4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4" y="2"/>
                      </a:lnTo>
                      <a:lnTo>
                        <a:pt x="8" y="8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90" name="Freeform 26"/>
                <p:cNvSpPr/>
                <p:nvPr/>
              </p:nvSpPr>
              <p:spPr bwMode="auto">
                <a:xfrm>
                  <a:off x="12265025" y="4676775"/>
                  <a:ext cx="2587625" cy="2800350"/>
                </a:xfrm>
                <a:custGeom>
                  <a:avLst/>
                  <a:gdLst>
                    <a:gd name="T0" fmla="*/ 1628 w 1630"/>
                    <a:gd name="T1" fmla="*/ 928 h 1764"/>
                    <a:gd name="T2" fmla="*/ 1612 w 1630"/>
                    <a:gd name="T3" fmla="*/ 1060 h 1764"/>
                    <a:gd name="T4" fmla="*/ 1576 w 1630"/>
                    <a:gd name="T5" fmla="*/ 1186 h 1764"/>
                    <a:gd name="T6" fmla="*/ 1524 w 1630"/>
                    <a:gd name="T7" fmla="*/ 1302 h 1764"/>
                    <a:gd name="T8" fmla="*/ 1456 w 1630"/>
                    <a:gd name="T9" fmla="*/ 1410 h 1764"/>
                    <a:gd name="T10" fmla="*/ 1376 w 1630"/>
                    <a:gd name="T11" fmla="*/ 1506 h 1764"/>
                    <a:gd name="T12" fmla="*/ 1284 w 1630"/>
                    <a:gd name="T13" fmla="*/ 1588 h 1764"/>
                    <a:gd name="T14" fmla="*/ 1182 w 1630"/>
                    <a:gd name="T15" fmla="*/ 1658 h 1764"/>
                    <a:gd name="T16" fmla="*/ 1072 w 1630"/>
                    <a:gd name="T17" fmla="*/ 1710 h 1764"/>
                    <a:gd name="T18" fmla="*/ 956 w 1630"/>
                    <a:gd name="T19" fmla="*/ 1746 h 1764"/>
                    <a:gd name="T20" fmla="*/ 834 w 1630"/>
                    <a:gd name="T21" fmla="*/ 1762 h 1764"/>
                    <a:gd name="T22" fmla="*/ 754 w 1630"/>
                    <a:gd name="T23" fmla="*/ 1762 h 1764"/>
                    <a:gd name="T24" fmla="*/ 634 w 1630"/>
                    <a:gd name="T25" fmla="*/ 1746 h 1764"/>
                    <a:gd name="T26" fmla="*/ 520 w 1630"/>
                    <a:gd name="T27" fmla="*/ 1710 h 1764"/>
                    <a:gd name="T28" fmla="*/ 416 w 1630"/>
                    <a:gd name="T29" fmla="*/ 1658 h 1764"/>
                    <a:gd name="T30" fmla="*/ 318 w 1630"/>
                    <a:gd name="T31" fmla="*/ 1588 h 1764"/>
                    <a:gd name="T32" fmla="*/ 232 w 1630"/>
                    <a:gd name="T33" fmla="*/ 1506 h 1764"/>
                    <a:gd name="T34" fmla="*/ 158 w 1630"/>
                    <a:gd name="T35" fmla="*/ 1410 h 1764"/>
                    <a:gd name="T36" fmla="*/ 96 w 1630"/>
                    <a:gd name="T37" fmla="*/ 1302 h 1764"/>
                    <a:gd name="T38" fmla="*/ 48 w 1630"/>
                    <a:gd name="T39" fmla="*/ 1186 h 1764"/>
                    <a:gd name="T40" fmla="*/ 16 w 1630"/>
                    <a:gd name="T41" fmla="*/ 1060 h 1764"/>
                    <a:gd name="T42" fmla="*/ 0 w 1630"/>
                    <a:gd name="T43" fmla="*/ 928 h 1764"/>
                    <a:gd name="T44" fmla="*/ 0 w 1630"/>
                    <a:gd name="T45" fmla="*/ 836 h 1764"/>
                    <a:gd name="T46" fmla="*/ 16 w 1630"/>
                    <a:gd name="T47" fmla="*/ 704 h 1764"/>
                    <a:gd name="T48" fmla="*/ 48 w 1630"/>
                    <a:gd name="T49" fmla="*/ 580 h 1764"/>
                    <a:gd name="T50" fmla="*/ 96 w 1630"/>
                    <a:gd name="T51" fmla="*/ 462 h 1764"/>
                    <a:gd name="T52" fmla="*/ 158 w 1630"/>
                    <a:gd name="T53" fmla="*/ 354 h 1764"/>
                    <a:gd name="T54" fmla="*/ 232 w 1630"/>
                    <a:gd name="T55" fmla="*/ 258 h 1764"/>
                    <a:gd name="T56" fmla="*/ 318 w 1630"/>
                    <a:gd name="T57" fmla="*/ 176 h 1764"/>
                    <a:gd name="T58" fmla="*/ 416 w 1630"/>
                    <a:gd name="T59" fmla="*/ 108 h 1764"/>
                    <a:gd name="T60" fmla="*/ 520 w 1630"/>
                    <a:gd name="T61" fmla="*/ 54 h 1764"/>
                    <a:gd name="T62" fmla="*/ 634 w 1630"/>
                    <a:gd name="T63" fmla="*/ 18 h 1764"/>
                    <a:gd name="T64" fmla="*/ 754 w 1630"/>
                    <a:gd name="T65" fmla="*/ 2 h 1764"/>
                    <a:gd name="T66" fmla="*/ 834 w 1630"/>
                    <a:gd name="T67" fmla="*/ 2 h 1764"/>
                    <a:gd name="T68" fmla="*/ 956 w 1630"/>
                    <a:gd name="T69" fmla="*/ 18 h 1764"/>
                    <a:gd name="T70" fmla="*/ 1072 w 1630"/>
                    <a:gd name="T71" fmla="*/ 54 h 1764"/>
                    <a:gd name="T72" fmla="*/ 1182 w 1630"/>
                    <a:gd name="T73" fmla="*/ 108 h 1764"/>
                    <a:gd name="T74" fmla="*/ 1284 w 1630"/>
                    <a:gd name="T75" fmla="*/ 176 h 1764"/>
                    <a:gd name="T76" fmla="*/ 1376 w 1630"/>
                    <a:gd name="T77" fmla="*/ 258 h 1764"/>
                    <a:gd name="T78" fmla="*/ 1456 w 1630"/>
                    <a:gd name="T79" fmla="*/ 354 h 1764"/>
                    <a:gd name="T80" fmla="*/ 1524 w 1630"/>
                    <a:gd name="T81" fmla="*/ 462 h 1764"/>
                    <a:gd name="T82" fmla="*/ 1576 w 1630"/>
                    <a:gd name="T83" fmla="*/ 580 h 1764"/>
                    <a:gd name="T84" fmla="*/ 1612 w 1630"/>
                    <a:gd name="T85" fmla="*/ 704 h 1764"/>
                    <a:gd name="T86" fmla="*/ 1628 w 1630"/>
                    <a:gd name="T87" fmla="*/ 836 h 1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630" h="1764">
                      <a:moveTo>
                        <a:pt x="1630" y="882"/>
                      </a:moveTo>
                      <a:lnTo>
                        <a:pt x="1630" y="882"/>
                      </a:lnTo>
                      <a:lnTo>
                        <a:pt x="1628" y="928"/>
                      </a:lnTo>
                      <a:lnTo>
                        <a:pt x="1626" y="972"/>
                      </a:lnTo>
                      <a:lnTo>
                        <a:pt x="1620" y="1016"/>
                      </a:lnTo>
                      <a:lnTo>
                        <a:pt x="1612" y="1060"/>
                      </a:lnTo>
                      <a:lnTo>
                        <a:pt x="1602" y="1102"/>
                      </a:lnTo>
                      <a:lnTo>
                        <a:pt x="1590" y="1144"/>
                      </a:lnTo>
                      <a:lnTo>
                        <a:pt x="1576" y="1186"/>
                      </a:lnTo>
                      <a:lnTo>
                        <a:pt x="1560" y="1226"/>
                      </a:lnTo>
                      <a:lnTo>
                        <a:pt x="1544" y="1264"/>
                      </a:lnTo>
                      <a:lnTo>
                        <a:pt x="1524" y="1302"/>
                      </a:lnTo>
                      <a:lnTo>
                        <a:pt x="1504" y="1340"/>
                      </a:lnTo>
                      <a:lnTo>
                        <a:pt x="1480" y="1376"/>
                      </a:lnTo>
                      <a:lnTo>
                        <a:pt x="1456" y="1410"/>
                      </a:lnTo>
                      <a:lnTo>
                        <a:pt x="1432" y="1444"/>
                      </a:lnTo>
                      <a:lnTo>
                        <a:pt x="1404" y="1474"/>
                      </a:lnTo>
                      <a:lnTo>
                        <a:pt x="1376" y="1506"/>
                      </a:lnTo>
                      <a:lnTo>
                        <a:pt x="1346" y="1534"/>
                      </a:lnTo>
                      <a:lnTo>
                        <a:pt x="1316" y="1562"/>
                      </a:lnTo>
                      <a:lnTo>
                        <a:pt x="1284" y="1588"/>
                      </a:lnTo>
                      <a:lnTo>
                        <a:pt x="1252" y="1614"/>
                      </a:lnTo>
                      <a:lnTo>
                        <a:pt x="1218" y="1636"/>
                      </a:lnTo>
                      <a:lnTo>
                        <a:pt x="1182" y="1658"/>
                      </a:lnTo>
                      <a:lnTo>
                        <a:pt x="1146" y="1676"/>
                      </a:lnTo>
                      <a:lnTo>
                        <a:pt x="1110" y="1694"/>
                      </a:lnTo>
                      <a:lnTo>
                        <a:pt x="1072" y="1710"/>
                      </a:lnTo>
                      <a:lnTo>
                        <a:pt x="1034" y="1724"/>
                      </a:lnTo>
                      <a:lnTo>
                        <a:pt x="996" y="1736"/>
                      </a:lnTo>
                      <a:lnTo>
                        <a:pt x="956" y="1746"/>
                      </a:lnTo>
                      <a:lnTo>
                        <a:pt x="916" y="1754"/>
                      </a:lnTo>
                      <a:lnTo>
                        <a:pt x="876" y="1760"/>
                      </a:lnTo>
                      <a:lnTo>
                        <a:pt x="834" y="1762"/>
                      </a:lnTo>
                      <a:lnTo>
                        <a:pt x="794" y="1764"/>
                      </a:lnTo>
                      <a:lnTo>
                        <a:pt x="794" y="1764"/>
                      </a:lnTo>
                      <a:lnTo>
                        <a:pt x="754" y="1762"/>
                      </a:lnTo>
                      <a:lnTo>
                        <a:pt x="712" y="1760"/>
                      </a:lnTo>
                      <a:lnTo>
                        <a:pt x="672" y="1754"/>
                      </a:lnTo>
                      <a:lnTo>
                        <a:pt x="634" y="1746"/>
                      </a:lnTo>
                      <a:lnTo>
                        <a:pt x="596" y="1736"/>
                      </a:lnTo>
                      <a:lnTo>
                        <a:pt x="558" y="1724"/>
                      </a:lnTo>
                      <a:lnTo>
                        <a:pt x="520" y="1710"/>
                      </a:lnTo>
                      <a:lnTo>
                        <a:pt x="484" y="1694"/>
                      </a:lnTo>
                      <a:lnTo>
                        <a:pt x="450" y="1676"/>
                      </a:lnTo>
                      <a:lnTo>
                        <a:pt x="416" y="1658"/>
                      </a:lnTo>
                      <a:lnTo>
                        <a:pt x="382" y="1636"/>
                      </a:lnTo>
                      <a:lnTo>
                        <a:pt x="350" y="1614"/>
                      </a:lnTo>
                      <a:lnTo>
                        <a:pt x="318" y="1588"/>
                      </a:lnTo>
                      <a:lnTo>
                        <a:pt x="288" y="1562"/>
                      </a:lnTo>
                      <a:lnTo>
                        <a:pt x="260" y="1534"/>
                      </a:lnTo>
                      <a:lnTo>
                        <a:pt x="232" y="1506"/>
                      </a:lnTo>
                      <a:lnTo>
                        <a:pt x="206" y="1474"/>
                      </a:lnTo>
                      <a:lnTo>
                        <a:pt x="182" y="1444"/>
                      </a:lnTo>
                      <a:lnTo>
                        <a:pt x="158" y="1410"/>
                      </a:lnTo>
                      <a:lnTo>
                        <a:pt x="136" y="1376"/>
                      </a:lnTo>
                      <a:lnTo>
                        <a:pt x="114" y="1340"/>
                      </a:lnTo>
                      <a:lnTo>
                        <a:pt x="96" y="1302"/>
                      </a:lnTo>
                      <a:lnTo>
                        <a:pt x="78" y="1264"/>
                      </a:lnTo>
                      <a:lnTo>
                        <a:pt x="62" y="1226"/>
                      </a:lnTo>
                      <a:lnTo>
                        <a:pt x="48" y="1186"/>
                      </a:lnTo>
                      <a:lnTo>
                        <a:pt x="36" y="1144"/>
                      </a:lnTo>
                      <a:lnTo>
                        <a:pt x="24" y="1102"/>
                      </a:lnTo>
                      <a:lnTo>
                        <a:pt x="16" y="1060"/>
                      </a:lnTo>
                      <a:lnTo>
                        <a:pt x="10" y="1016"/>
                      </a:lnTo>
                      <a:lnTo>
                        <a:pt x="4" y="972"/>
                      </a:lnTo>
                      <a:lnTo>
                        <a:pt x="0" y="928"/>
                      </a:lnTo>
                      <a:lnTo>
                        <a:pt x="0" y="882"/>
                      </a:lnTo>
                      <a:lnTo>
                        <a:pt x="0" y="882"/>
                      </a:lnTo>
                      <a:lnTo>
                        <a:pt x="0" y="836"/>
                      </a:lnTo>
                      <a:lnTo>
                        <a:pt x="4" y="792"/>
                      </a:lnTo>
                      <a:lnTo>
                        <a:pt x="10" y="748"/>
                      </a:lnTo>
                      <a:lnTo>
                        <a:pt x="16" y="704"/>
                      </a:lnTo>
                      <a:lnTo>
                        <a:pt x="24" y="662"/>
                      </a:lnTo>
                      <a:lnTo>
                        <a:pt x="36" y="620"/>
                      </a:lnTo>
                      <a:lnTo>
                        <a:pt x="48" y="580"/>
                      </a:lnTo>
                      <a:lnTo>
                        <a:pt x="62" y="540"/>
                      </a:lnTo>
                      <a:lnTo>
                        <a:pt x="78" y="500"/>
                      </a:lnTo>
                      <a:lnTo>
                        <a:pt x="96" y="462"/>
                      </a:lnTo>
                      <a:lnTo>
                        <a:pt x="114" y="426"/>
                      </a:lnTo>
                      <a:lnTo>
                        <a:pt x="136" y="390"/>
                      </a:lnTo>
                      <a:lnTo>
                        <a:pt x="158" y="354"/>
                      </a:lnTo>
                      <a:lnTo>
                        <a:pt x="182" y="322"/>
                      </a:lnTo>
                      <a:lnTo>
                        <a:pt x="206" y="290"/>
                      </a:lnTo>
                      <a:lnTo>
                        <a:pt x="232" y="258"/>
                      </a:lnTo>
                      <a:lnTo>
                        <a:pt x="260" y="230"/>
                      </a:lnTo>
                      <a:lnTo>
                        <a:pt x="288" y="202"/>
                      </a:lnTo>
                      <a:lnTo>
                        <a:pt x="318" y="176"/>
                      </a:lnTo>
                      <a:lnTo>
                        <a:pt x="350" y="152"/>
                      </a:lnTo>
                      <a:lnTo>
                        <a:pt x="382" y="128"/>
                      </a:lnTo>
                      <a:lnTo>
                        <a:pt x="416" y="108"/>
                      </a:lnTo>
                      <a:lnTo>
                        <a:pt x="450" y="88"/>
                      </a:lnTo>
                      <a:lnTo>
                        <a:pt x="484" y="70"/>
                      </a:lnTo>
                      <a:lnTo>
                        <a:pt x="520" y="54"/>
                      </a:lnTo>
                      <a:lnTo>
                        <a:pt x="558" y="40"/>
                      </a:lnTo>
                      <a:lnTo>
                        <a:pt x="596" y="28"/>
                      </a:lnTo>
                      <a:lnTo>
                        <a:pt x="634" y="18"/>
                      </a:lnTo>
                      <a:lnTo>
                        <a:pt x="672" y="10"/>
                      </a:lnTo>
                      <a:lnTo>
                        <a:pt x="712" y="6"/>
                      </a:lnTo>
                      <a:lnTo>
                        <a:pt x="754" y="2"/>
                      </a:lnTo>
                      <a:lnTo>
                        <a:pt x="794" y="0"/>
                      </a:lnTo>
                      <a:lnTo>
                        <a:pt x="794" y="0"/>
                      </a:lnTo>
                      <a:lnTo>
                        <a:pt x="834" y="2"/>
                      </a:lnTo>
                      <a:lnTo>
                        <a:pt x="876" y="6"/>
                      </a:lnTo>
                      <a:lnTo>
                        <a:pt x="916" y="10"/>
                      </a:lnTo>
                      <a:lnTo>
                        <a:pt x="956" y="18"/>
                      </a:lnTo>
                      <a:lnTo>
                        <a:pt x="996" y="28"/>
                      </a:lnTo>
                      <a:lnTo>
                        <a:pt x="1034" y="40"/>
                      </a:lnTo>
                      <a:lnTo>
                        <a:pt x="1072" y="54"/>
                      </a:lnTo>
                      <a:lnTo>
                        <a:pt x="1110" y="70"/>
                      </a:lnTo>
                      <a:lnTo>
                        <a:pt x="1146" y="88"/>
                      </a:lnTo>
                      <a:lnTo>
                        <a:pt x="1182" y="108"/>
                      </a:lnTo>
                      <a:lnTo>
                        <a:pt x="1218" y="128"/>
                      </a:lnTo>
                      <a:lnTo>
                        <a:pt x="1252" y="152"/>
                      </a:lnTo>
                      <a:lnTo>
                        <a:pt x="1284" y="176"/>
                      </a:lnTo>
                      <a:lnTo>
                        <a:pt x="1316" y="202"/>
                      </a:lnTo>
                      <a:lnTo>
                        <a:pt x="1346" y="230"/>
                      </a:lnTo>
                      <a:lnTo>
                        <a:pt x="1376" y="258"/>
                      </a:lnTo>
                      <a:lnTo>
                        <a:pt x="1404" y="290"/>
                      </a:lnTo>
                      <a:lnTo>
                        <a:pt x="1432" y="322"/>
                      </a:lnTo>
                      <a:lnTo>
                        <a:pt x="1456" y="354"/>
                      </a:lnTo>
                      <a:lnTo>
                        <a:pt x="1480" y="390"/>
                      </a:lnTo>
                      <a:lnTo>
                        <a:pt x="1504" y="426"/>
                      </a:lnTo>
                      <a:lnTo>
                        <a:pt x="1524" y="462"/>
                      </a:lnTo>
                      <a:lnTo>
                        <a:pt x="1544" y="500"/>
                      </a:lnTo>
                      <a:lnTo>
                        <a:pt x="1560" y="540"/>
                      </a:lnTo>
                      <a:lnTo>
                        <a:pt x="1576" y="580"/>
                      </a:lnTo>
                      <a:lnTo>
                        <a:pt x="1590" y="620"/>
                      </a:lnTo>
                      <a:lnTo>
                        <a:pt x="1602" y="662"/>
                      </a:lnTo>
                      <a:lnTo>
                        <a:pt x="1612" y="704"/>
                      </a:lnTo>
                      <a:lnTo>
                        <a:pt x="1620" y="748"/>
                      </a:lnTo>
                      <a:lnTo>
                        <a:pt x="1626" y="792"/>
                      </a:lnTo>
                      <a:lnTo>
                        <a:pt x="1628" y="836"/>
                      </a:lnTo>
                      <a:lnTo>
                        <a:pt x="1630" y="882"/>
                      </a:lnTo>
                      <a:close/>
                    </a:path>
                  </a:pathLst>
                </a:custGeom>
                <a:solidFill>
                  <a:srgbClr val="534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91" name="Freeform 27"/>
                <p:cNvSpPr/>
                <p:nvPr/>
              </p:nvSpPr>
              <p:spPr bwMode="auto">
                <a:xfrm>
                  <a:off x="12265025" y="4676775"/>
                  <a:ext cx="2587625" cy="2800350"/>
                </a:xfrm>
                <a:custGeom>
                  <a:avLst/>
                  <a:gdLst>
                    <a:gd name="T0" fmla="*/ 1628 w 1630"/>
                    <a:gd name="T1" fmla="*/ 928 h 1764"/>
                    <a:gd name="T2" fmla="*/ 1612 w 1630"/>
                    <a:gd name="T3" fmla="*/ 1060 h 1764"/>
                    <a:gd name="T4" fmla="*/ 1576 w 1630"/>
                    <a:gd name="T5" fmla="*/ 1186 h 1764"/>
                    <a:gd name="T6" fmla="*/ 1524 w 1630"/>
                    <a:gd name="T7" fmla="*/ 1302 h 1764"/>
                    <a:gd name="T8" fmla="*/ 1456 w 1630"/>
                    <a:gd name="T9" fmla="*/ 1410 h 1764"/>
                    <a:gd name="T10" fmla="*/ 1376 w 1630"/>
                    <a:gd name="T11" fmla="*/ 1506 h 1764"/>
                    <a:gd name="T12" fmla="*/ 1284 w 1630"/>
                    <a:gd name="T13" fmla="*/ 1588 h 1764"/>
                    <a:gd name="T14" fmla="*/ 1182 w 1630"/>
                    <a:gd name="T15" fmla="*/ 1658 h 1764"/>
                    <a:gd name="T16" fmla="*/ 1072 w 1630"/>
                    <a:gd name="T17" fmla="*/ 1710 h 1764"/>
                    <a:gd name="T18" fmla="*/ 956 w 1630"/>
                    <a:gd name="T19" fmla="*/ 1746 h 1764"/>
                    <a:gd name="T20" fmla="*/ 834 w 1630"/>
                    <a:gd name="T21" fmla="*/ 1762 h 1764"/>
                    <a:gd name="T22" fmla="*/ 754 w 1630"/>
                    <a:gd name="T23" fmla="*/ 1762 h 1764"/>
                    <a:gd name="T24" fmla="*/ 634 w 1630"/>
                    <a:gd name="T25" fmla="*/ 1746 h 1764"/>
                    <a:gd name="T26" fmla="*/ 520 w 1630"/>
                    <a:gd name="T27" fmla="*/ 1710 h 1764"/>
                    <a:gd name="T28" fmla="*/ 416 w 1630"/>
                    <a:gd name="T29" fmla="*/ 1658 h 1764"/>
                    <a:gd name="T30" fmla="*/ 318 w 1630"/>
                    <a:gd name="T31" fmla="*/ 1588 h 1764"/>
                    <a:gd name="T32" fmla="*/ 232 w 1630"/>
                    <a:gd name="T33" fmla="*/ 1506 h 1764"/>
                    <a:gd name="T34" fmla="*/ 158 w 1630"/>
                    <a:gd name="T35" fmla="*/ 1410 h 1764"/>
                    <a:gd name="T36" fmla="*/ 96 w 1630"/>
                    <a:gd name="T37" fmla="*/ 1302 h 1764"/>
                    <a:gd name="T38" fmla="*/ 48 w 1630"/>
                    <a:gd name="T39" fmla="*/ 1186 h 1764"/>
                    <a:gd name="T40" fmla="*/ 16 w 1630"/>
                    <a:gd name="T41" fmla="*/ 1060 h 1764"/>
                    <a:gd name="T42" fmla="*/ 0 w 1630"/>
                    <a:gd name="T43" fmla="*/ 928 h 1764"/>
                    <a:gd name="T44" fmla="*/ 0 w 1630"/>
                    <a:gd name="T45" fmla="*/ 836 h 1764"/>
                    <a:gd name="T46" fmla="*/ 16 w 1630"/>
                    <a:gd name="T47" fmla="*/ 704 h 1764"/>
                    <a:gd name="T48" fmla="*/ 48 w 1630"/>
                    <a:gd name="T49" fmla="*/ 580 h 1764"/>
                    <a:gd name="T50" fmla="*/ 96 w 1630"/>
                    <a:gd name="T51" fmla="*/ 462 h 1764"/>
                    <a:gd name="T52" fmla="*/ 158 w 1630"/>
                    <a:gd name="T53" fmla="*/ 354 h 1764"/>
                    <a:gd name="T54" fmla="*/ 232 w 1630"/>
                    <a:gd name="T55" fmla="*/ 258 h 1764"/>
                    <a:gd name="T56" fmla="*/ 318 w 1630"/>
                    <a:gd name="T57" fmla="*/ 176 h 1764"/>
                    <a:gd name="T58" fmla="*/ 416 w 1630"/>
                    <a:gd name="T59" fmla="*/ 108 h 1764"/>
                    <a:gd name="T60" fmla="*/ 520 w 1630"/>
                    <a:gd name="T61" fmla="*/ 54 h 1764"/>
                    <a:gd name="T62" fmla="*/ 634 w 1630"/>
                    <a:gd name="T63" fmla="*/ 18 h 1764"/>
                    <a:gd name="T64" fmla="*/ 754 w 1630"/>
                    <a:gd name="T65" fmla="*/ 2 h 1764"/>
                    <a:gd name="T66" fmla="*/ 834 w 1630"/>
                    <a:gd name="T67" fmla="*/ 2 h 1764"/>
                    <a:gd name="T68" fmla="*/ 956 w 1630"/>
                    <a:gd name="T69" fmla="*/ 18 h 1764"/>
                    <a:gd name="T70" fmla="*/ 1072 w 1630"/>
                    <a:gd name="T71" fmla="*/ 54 h 1764"/>
                    <a:gd name="T72" fmla="*/ 1182 w 1630"/>
                    <a:gd name="T73" fmla="*/ 108 h 1764"/>
                    <a:gd name="T74" fmla="*/ 1284 w 1630"/>
                    <a:gd name="T75" fmla="*/ 176 h 1764"/>
                    <a:gd name="T76" fmla="*/ 1376 w 1630"/>
                    <a:gd name="T77" fmla="*/ 258 h 1764"/>
                    <a:gd name="T78" fmla="*/ 1456 w 1630"/>
                    <a:gd name="T79" fmla="*/ 354 h 1764"/>
                    <a:gd name="T80" fmla="*/ 1524 w 1630"/>
                    <a:gd name="T81" fmla="*/ 462 h 1764"/>
                    <a:gd name="T82" fmla="*/ 1576 w 1630"/>
                    <a:gd name="T83" fmla="*/ 580 h 1764"/>
                    <a:gd name="T84" fmla="*/ 1612 w 1630"/>
                    <a:gd name="T85" fmla="*/ 704 h 1764"/>
                    <a:gd name="T86" fmla="*/ 1628 w 1630"/>
                    <a:gd name="T87" fmla="*/ 836 h 1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630" h="1764">
                      <a:moveTo>
                        <a:pt x="1630" y="882"/>
                      </a:moveTo>
                      <a:lnTo>
                        <a:pt x="1630" y="882"/>
                      </a:lnTo>
                      <a:lnTo>
                        <a:pt x="1628" y="928"/>
                      </a:lnTo>
                      <a:lnTo>
                        <a:pt x="1626" y="972"/>
                      </a:lnTo>
                      <a:lnTo>
                        <a:pt x="1620" y="1016"/>
                      </a:lnTo>
                      <a:lnTo>
                        <a:pt x="1612" y="1060"/>
                      </a:lnTo>
                      <a:lnTo>
                        <a:pt x="1602" y="1102"/>
                      </a:lnTo>
                      <a:lnTo>
                        <a:pt x="1590" y="1144"/>
                      </a:lnTo>
                      <a:lnTo>
                        <a:pt x="1576" y="1186"/>
                      </a:lnTo>
                      <a:lnTo>
                        <a:pt x="1560" y="1226"/>
                      </a:lnTo>
                      <a:lnTo>
                        <a:pt x="1544" y="1264"/>
                      </a:lnTo>
                      <a:lnTo>
                        <a:pt x="1524" y="1302"/>
                      </a:lnTo>
                      <a:lnTo>
                        <a:pt x="1504" y="1340"/>
                      </a:lnTo>
                      <a:lnTo>
                        <a:pt x="1480" y="1376"/>
                      </a:lnTo>
                      <a:lnTo>
                        <a:pt x="1456" y="1410"/>
                      </a:lnTo>
                      <a:lnTo>
                        <a:pt x="1432" y="1444"/>
                      </a:lnTo>
                      <a:lnTo>
                        <a:pt x="1404" y="1474"/>
                      </a:lnTo>
                      <a:lnTo>
                        <a:pt x="1376" y="1506"/>
                      </a:lnTo>
                      <a:lnTo>
                        <a:pt x="1346" y="1534"/>
                      </a:lnTo>
                      <a:lnTo>
                        <a:pt x="1316" y="1562"/>
                      </a:lnTo>
                      <a:lnTo>
                        <a:pt x="1284" y="1588"/>
                      </a:lnTo>
                      <a:lnTo>
                        <a:pt x="1252" y="1614"/>
                      </a:lnTo>
                      <a:lnTo>
                        <a:pt x="1218" y="1636"/>
                      </a:lnTo>
                      <a:lnTo>
                        <a:pt x="1182" y="1658"/>
                      </a:lnTo>
                      <a:lnTo>
                        <a:pt x="1146" y="1676"/>
                      </a:lnTo>
                      <a:lnTo>
                        <a:pt x="1110" y="1694"/>
                      </a:lnTo>
                      <a:lnTo>
                        <a:pt x="1072" y="1710"/>
                      </a:lnTo>
                      <a:lnTo>
                        <a:pt x="1034" y="1724"/>
                      </a:lnTo>
                      <a:lnTo>
                        <a:pt x="996" y="1736"/>
                      </a:lnTo>
                      <a:lnTo>
                        <a:pt x="956" y="1746"/>
                      </a:lnTo>
                      <a:lnTo>
                        <a:pt x="916" y="1754"/>
                      </a:lnTo>
                      <a:lnTo>
                        <a:pt x="876" y="1760"/>
                      </a:lnTo>
                      <a:lnTo>
                        <a:pt x="834" y="1762"/>
                      </a:lnTo>
                      <a:lnTo>
                        <a:pt x="794" y="1764"/>
                      </a:lnTo>
                      <a:lnTo>
                        <a:pt x="794" y="1764"/>
                      </a:lnTo>
                      <a:lnTo>
                        <a:pt x="754" y="1762"/>
                      </a:lnTo>
                      <a:lnTo>
                        <a:pt x="712" y="1760"/>
                      </a:lnTo>
                      <a:lnTo>
                        <a:pt x="672" y="1754"/>
                      </a:lnTo>
                      <a:lnTo>
                        <a:pt x="634" y="1746"/>
                      </a:lnTo>
                      <a:lnTo>
                        <a:pt x="596" y="1736"/>
                      </a:lnTo>
                      <a:lnTo>
                        <a:pt x="558" y="1724"/>
                      </a:lnTo>
                      <a:lnTo>
                        <a:pt x="520" y="1710"/>
                      </a:lnTo>
                      <a:lnTo>
                        <a:pt x="484" y="1694"/>
                      </a:lnTo>
                      <a:lnTo>
                        <a:pt x="450" y="1676"/>
                      </a:lnTo>
                      <a:lnTo>
                        <a:pt x="416" y="1658"/>
                      </a:lnTo>
                      <a:lnTo>
                        <a:pt x="382" y="1636"/>
                      </a:lnTo>
                      <a:lnTo>
                        <a:pt x="350" y="1614"/>
                      </a:lnTo>
                      <a:lnTo>
                        <a:pt x="318" y="1588"/>
                      </a:lnTo>
                      <a:lnTo>
                        <a:pt x="288" y="1562"/>
                      </a:lnTo>
                      <a:lnTo>
                        <a:pt x="260" y="1534"/>
                      </a:lnTo>
                      <a:lnTo>
                        <a:pt x="232" y="1506"/>
                      </a:lnTo>
                      <a:lnTo>
                        <a:pt x="206" y="1474"/>
                      </a:lnTo>
                      <a:lnTo>
                        <a:pt x="182" y="1444"/>
                      </a:lnTo>
                      <a:lnTo>
                        <a:pt x="158" y="1410"/>
                      </a:lnTo>
                      <a:lnTo>
                        <a:pt x="136" y="1376"/>
                      </a:lnTo>
                      <a:lnTo>
                        <a:pt x="114" y="1340"/>
                      </a:lnTo>
                      <a:lnTo>
                        <a:pt x="96" y="1302"/>
                      </a:lnTo>
                      <a:lnTo>
                        <a:pt x="78" y="1264"/>
                      </a:lnTo>
                      <a:lnTo>
                        <a:pt x="62" y="1226"/>
                      </a:lnTo>
                      <a:lnTo>
                        <a:pt x="48" y="1186"/>
                      </a:lnTo>
                      <a:lnTo>
                        <a:pt x="36" y="1144"/>
                      </a:lnTo>
                      <a:lnTo>
                        <a:pt x="24" y="1102"/>
                      </a:lnTo>
                      <a:lnTo>
                        <a:pt x="16" y="1060"/>
                      </a:lnTo>
                      <a:lnTo>
                        <a:pt x="10" y="1016"/>
                      </a:lnTo>
                      <a:lnTo>
                        <a:pt x="4" y="972"/>
                      </a:lnTo>
                      <a:lnTo>
                        <a:pt x="0" y="928"/>
                      </a:lnTo>
                      <a:lnTo>
                        <a:pt x="0" y="882"/>
                      </a:lnTo>
                      <a:lnTo>
                        <a:pt x="0" y="882"/>
                      </a:lnTo>
                      <a:lnTo>
                        <a:pt x="0" y="836"/>
                      </a:lnTo>
                      <a:lnTo>
                        <a:pt x="4" y="792"/>
                      </a:lnTo>
                      <a:lnTo>
                        <a:pt x="10" y="748"/>
                      </a:lnTo>
                      <a:lnTo>
                        <a:pt x="16" y="704"/>
                      </a:lnTo>
                      <a:lnTo>
                        <a:pt x="24" y="662"/>
                      </a:lnTo>
                      <a:lnTo>
                        <a:pt x="36" y="620"/>
                      </a:lnTo>
                      <a:lnTo>
                        <a:pt x="48" y="580"/>
                      </a:lnTo>
                      <a:lnTo>
                        <a:pt x="62" y="540"/>
                      </a:lnTo>
                      <a:lnTo>
                        <a:pt x="78" y="500"/>
                      </a:lnTo>
                      <a:lnTo>
                        <a:pt x="96" y="462"/>
                      </a:lnTo>
                      <a:lnTo>
                        <a:pt x="114" y="426"/>
                      </a:lnTo>
                      <a:lnTo>
                        <a:pt x="136" y="390"/>
                      </a:lnTo>
                      <a:lnTo>
                        <a:pt x="158" y="354"/>
                      </a:lnTo>
                      <a:lnTo>
                        <a:pt x="182" y="322"/>
                      </a:lnTo>
                      <a:lnTo>
                        <a:pt x="206" y="290"/>
                      </a:lnTo>
                      <a:lnTo>
                        <a:pt x="232" y="258"/>
                      </a:lnTo>
                      <a:lnTo>
                        <a:pt x="260" y="230"/>
                      </a:lnTo>
                      <a:lnTo>
                        <a:pt x="288" y="202"/>
                      </a:lnTo>
                      <a:lnTo>
                        <a:pt x="318" y="176"/>
                      </a:lnTo>
                      <a:lnTo>
                        <a:pt x="350" y="152"/>
                      </a:lnTo>
                      <a:lnTo>
                        <a:pt x="382" y="128"/>
                      </a:lnTo>
                      <a:lnTo>
                        <a:pt x="416" y="108"/>
                      </a:lnTo>
                      <a:lnTo>
                        <a:pt x="450" y="88"/>
                      </a:lnTo>
                      <a:lnTo>
                        <a:pt x="484" y="70"/>
                      </a:lnTo>
                      <a:lnTo>
                        <a:pt x="520" y="54"/>
                      </a:lnTo>
                      <a:lnTo>
                        <a:pt x="558" y="40"/>
                      </a:lnTo>
                      <a:lnTo>
                        <a:pt x="596" y="28"/>
                      </a:lnTo>
                      <a:lnTo>
                        <a:pt x="634" y="18"/>
                      </a:lnTo>
                      <a:lnTo>
                        <a:pt x="672" y="10"/>
                      </a:lnTo>
                      <a:lnTo>
                        <a:pt x="712" y="6"/>
                      </a:lnTo>
                      <a:lnTo>
                        <a:pt x="754" y="2"/>
                      </a:lnTo>
                      <a:lnTo>
                        <a:pt x="794" y="0"/>
                      </a:lnTo>
                      <a:lnTo>
                        <a:pt x="794" y="0"/>
                      </a:lnTo>
                      <a:lnTo>
                        <a:pt x="834" y="2"/>
                      </a:lnTo>
                      <a:lnTo>
                        <a:pt x="876" y="6"/>
                      </a:lnTo>
                      <a:lnTo>
                        <a:pt x="916" y="10"/>
                      </a:lnTo>
                      <a:lnTo>
                        <a:pt x="956" y="18"/>
                      </a:lnTo>
                      <a:lnTo>
                        <a:pt x="996" y="28"/>
                      </a:lnTo>
                      <a:lnTo>
                        <a:pt x="1034" y="40"/>
                      </a:lnTo>
                      <a:lnTo>
                        <a:pt x="1072" y="54"/>
                      </a:lnTo>
                      <a:lnTo>
                        <a:pt x="1110" y="70"/>
                      </a:lnTo>
                      <a:lnTo>
                        <a:pt x="1146" y="88"/>
                      </a:lnTo>
                      <a:lnTo>
                        <a:pt x="1182" y="108"/>
                      </a:lnTo>
                      <a:lnTo>
                        <a:pt x="1218" y="128"/>
                      </a:lnTo>
                      <a:lnTo>
                        <a:pt x="1252" y="152"/>
                      </a:lnTo>
                      <a:lnTo>
                        <a:pt x="1284" y="176"/>
                      </a:lnTo>
                      <a:lnTo>
                        <a:pt x="1316" y="202"/>
                      </a:lnTo>
                      <a:lnTo>
                        <a:pt x="1346" y="230"/>
                      </a:lnTo>
                      <a:lnTo>
                        <a:pt x="1376" y="258"/>
                      </a:lnTo>
                      <a:lnTo>
                        <a:pt x="1404" y="290"/>
                      </a:lnTo>
                      <a:lnTo>
                        <a:pt x="1432" y="322"/>
                      </a:lnTo>
                      <a:lnTo>
                        <a:pt x="1456" y="354"/>
                      </a:lnTo>
                      <a:lnTo>
                        <a:pt x="1480" y="390"/>
                      </a:lnTo>
                      <a:lnTo>
                        <a:pt x="1504" y="426"/>
                      </a:lnTo>
                      <a:lnTo>
                        <a:pt x="1524" y="462"/>
                      </a:lnTo>
                      <a:lnTo>
                        <a:pt x="1544" y="500"/>
                      </a:lnTo>
                      <a:lnTo>
                        <a:pt x="1560" y="540"/>
                      </a:lnTo>
                      <a:lnTo>
                        <a:pt x="1576" y="580"/>
                      </a:lnTo>
                      <a:lnTo>
                        <a:pt x="1590" y="620"/>
                      </a:lnTo>
                      <a:lnTo>
                        <a:pt x="1602" y="662"/>
                      </a:lnTo>
                      <a:lnTo>
                        <a:pt x="1612" y="704"/>
                      </a:lnTo>
                      <a:lnTo>
                        <a:pt x="1620" y="748"/>
                      </a:lnTo>
                      <a:lnTo>
                        <a:pt x="1626" y="792"/>
                      </a:lnTo>
                      <a:lnTo>
                        <a:pt x="1628" y="836"/>
                      </a:lnTo>
                      <a:lnTo>
                        <a:pt x="1630" y="88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92" name="Freeform 28"/>
                <p:cNvSpPr/>
                <p:nvPr/>
              </p:nvSpPr>
              <p:spPr bwMode="auto">
                <a:xfrm>
                  <a:off x="12131675" y="4676775"/>
                  <a:ext cx="2520950" cy="2800350"/>
                </a:xfrm>
                <a:custGeom>
                  <a:avLst/>
                  <a:gdLst>
                    <a:gd name="T0" fmla="*/ 1586 w 1588"/>
                    <a:gd name="T1" fmla="*/ 928 h 1764"/>
                    <a:gd name="T2" fmla="*/ 1572 w 1588"/>
                    <a:gd name="T3" fmla="*/ 1060 h 1764"/>
                    <a:gd name="T4" fmla="*/ 1540 w 1588"/>
                    <a:gd name="T5" fmla="*/ 1186 h 1764"/>
                    <a:gd name="T6" fmla="*/ 1492 w 1588"/>
                    <a:gd name="T7" fmla="*/ 1302 h 1764"/>
                    <a:gd name="T8" fmla="*/ 1430 w 1588"/>
                    <a:gd name="T9" fmla="*/ 1410 h 1764"/>
                    <a:gd name="T10" fmla="*/ 1356 w 1588"/>
                    <a:gd name="T11" fmla="*/ 1506 h 1764"/>
                    <a:gd name="T12" fmla="*/ 1268 w 1588"/>
                    <a:gd name="T13" fmla="*/ 1588 h 1764"/>
                    <a:gd name="T14" fmla="*/ 1172 w 1588"/>
                    <a:gd name="T15" fmla="*/ 1658 h 1764"/>
                    <a:gd name="T16" fmla="*/ 1066 w 1588"/>
                    <a:gd name="T17" fmla="*/ 1710 h 1764"/>
                    <a:gd name="T18" fmla="*/ 954 w 1588"/>
                    <a:gd name="T19" fmla="*/ 1746 h 1764"/>
                    <a:gd name="T20" fmla="*/ 834 w 1588"/>
                    <a:gd name="T21" fmla="*/ 1762 h 1764"/>
                    <a:gd name="T22" fmla="*/ 752 w 1588"/>
                    <a:gd name="T23" fmla="*/ 1762 h 1764"/>
                    <a:gd name="T24" fmla="*/ 634 w 1588"/>
                    <a:gd name="T25" fmla="*/ 1746 h 1764"/>
                    <a:gd name="T26" fmla="*/ 520 w 1588"/>
                    <a:gd name="T27" fmla="*/ 1710 h 1764"/>
                    <a:gd name="T28" fmla="*/ 416 w 1588"/>
                    <a:gd name="T29" fmla="*/ 1658 h 1764"/>
                    <a:gd name="T30" fmla="*/ 318 w 1588"/>
                    <a:gd name="T31" fmla="*/ 1588 h 1764"/>
                    <a:gd name="T32" fmla="*/ 232 w 1588"/>
                    <a:gd name="T33" fmla="*/ 1506 h 1764"/>
                    <a:gd name="T34" fmla="*/ 158 w 1588"/>
                    <a:gd name="T35" fmla="*/ 1410 h 1764"/>
                    <a:gd name="T36" fmla="*/ 96 w 1588"/>
                    <a:gd name="T37" fmla="*/ 1302 h 1764"/>
                    <a:gd name="T38" fmla="*/ 48 w 1588"/>
                    <a:gd name="T39" fmla="*/ 1186 h 1764"/>
                    <a:gd name="T40" fmla="*/ 16 w 1588"/>
                    <a:gd name="T41" fmla="*/ 1060 h 1764"/>
                    <a:gd name="T42" fmla="*/ 0 w 1588"/>
                    <a:gd name="T43" fmla="*/ 928 h 1764"/>
                    <a:gd name="T44" fmla="*/ 0 w 1588"/>
                    <a:gd name="T45" fmla="*/ 836 h 1764"/>
                    <a:gd name="T46" fmla="*/ 16 w 1588"/>
                    <a:gd name="T47" fmla="*/ 704 h 1764"/>
                    <a:gd name="T48" fmla="*/ 48 w 1588"/>
                    <a:gd name="T49" fmla="*/ 580 h 1764"/>
                    <a:gd name="T50" fmla="*/ 96 w 1588"/>
                    <a:gd name="T51" fmla="*/ 462 h 1764"/>
                    <a:gd name="T52" fmla="*/ 158 w 1588"/>
                    <a:gd name="T53" fmla="*/ 354 h 1764"/>
                    <a:gd name="T54" fmla="*/ 232 w 1588"/>
                    <a:gd name="T55" fmla="*/ 258 h 1764"/>
                    <a:gd name="T56" fmla="*/ 318 w 1588"/>
                    <a:gd name="T57" fmla="*/ 176 h 1764"/>
                    <a:gd name="T58" fmla="*/ 416 w 1588"/>
                    <a:gd name="T59" fmla="*/ 108 h 1764"/>
                    <a:gd name="T60" fmla="*/ 520 w 1588"/>
                    <a:gd name="T61" fmla="*/ 54 h 1764"/>
                    <a:gd name="T62" fmla="*/ 634 w 1588"/>
                    <a:gd name="T63" fmla="*/ 18 h 1764"/>
                    <a:gd name="T64" fmla="*/ 752 w 1588"/>
                    <a:gd name="T65" fmla="*/ 2 h 1764"/>
                    <a:gd name="T66" fmla="*/ 834 w 1588"/>
                    <a:gd name="T67" fmla="*/ 2 h 1764"/>
                    <a:gd name="T68" fmla="*/ 954 w 1588"/>
                    <a:gd name="T69" fmla="*/ 18 h 1764"/>
                    <a:gd name="T70" fmla="*/ 1066 w 1588"/>
                    <a:gd name="T71" fmla="*/ 54 h 1764"/>
                    <a:gd name="T72" fmla="*/ 1172 w 1588"/>
                    <a:gd name="T73" fmla="*/ 108 h 1764"/>
                    <a:gd name="T74" fmla="*/ 1268 w 1588"/>
                    <a:gd name="T75" fmla="*/ 176 h 1764"/>
                    <a:gd name="T76" fmla="*/ 1356 w 1588"/>
                    <a:gd name="T77" fmla="*/ 258 h 1764"/>
                    <a:gd name="T78" fmla="*/ 1430 w 1588"/>
                    <a:gd name="T79" fmla="*/ 354 h 1764"/>
                    <a:gd name="T80" fmla="*/ 1492 w 1588"/>
                    <a:gd name="T81" fmla="*/ 462 h 1764"/>
                    <a:gd name="T82" fmla="*/ 1540 w 1588"/>
                    <a:gd name="T83" fmla="*/ 580 h 1764"/>
                    <a:gd name="T84" fmla="*/ 1572 w 1588"/>
                    <a:gd name="T85" fmla="*/ 704 h 1764"/>
                    <a:gd name="T86" fmla="*/ 1586 w 1588"/>
                    <a:gd name="T87" fmla="*/ 836 h 1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88" h="1764">
                      <a:moveTo>
                        <a:pt x="1588" y="882"/>
                      </a:moveTo>
                      <a:lnTo>
                        <a:pt x="1588" y="882"/>
                      </a:lnTo>
                      <a:lnTo>
                        <a:pt x="1586" y="928"/>
                      </a:lnTo>
                      <a:lnTo>
                        <a:pt x="1584" y="972"/>
                      </a:lnTo>
                      <a:lnTo>
                        <a:pt x="1578" y="1016"/>
                      </a:lnTo>
                      <a:lnTo>
                        <a:pt x="1572" y="1060"/>
                      </a:lnTo>
                      <a:lnTo>
                        <a:pt x="1562" y="1102"/>
                      </a:lnTo>
                      <a:lnTo>
                        <a:pt x="1552" y="1144"/>
                      </a:lnTo>
                      <a:lnTo>
                        <a:pt x="1540" y="1186"/>
                      </a:lnTo>
                      <a:lnTo>
                        <a:pt x="1526" y="1226"/>
                      </a:lnTo>
                      <a:lnTo>
                        <a:pt x="1510" y="1264"/>
                      </a:lnTo>
                      <a:lnTo>
                        <a:pt x="1492" y="1302"/>
                      </a:lnTo>
                      <a:lnTo>
                        <a:pt x="1472" y="1340"/>
                      </a:lnTo>
                      <a:lnTo>
                        <a:pt x="1452" y="1376"/>
                      </a:lnTo>
                      <a:lnTo>
                        <a:pt x="1430" y="1410"/>
                      </a:lnTo>
                      <a:lnTo>
                        <a:pt x="1406" y="1444"/>
                      </a:lnTo>
                      <a:lnTo>
                        <a:pt x="1382" y="1474"/>
                      </a:lnTo>
                      <a:lnTo>
                        <a:pt x="1356" y="1506"/>
                      </a:lnTo>
                      <a:lnTo>
                        <a:pt x="1328" y="1534"/>
                      </a:lnTo>
                      <a:lnTo>
                        <a:pt x="1298" y="1562"/>
                      </a:lnTo>
                      <a:lnTo>
                        <a:pt x="1268" y="1588"/>
                      </a:lnTo>
                      <a:lnTo>
                        <a:pt x="1238" y="1614"/>
                      </a:lnTo>
                      <a:lnTo>
                        <a:pt x="1206" y="1636"/>
                      </a:lnTo>
                      <a:lnTo>
                        <a:pt x="1172" y="1658"/>
                      </a:lnTo>
                      <a:lnTo>
                        <a:pt x="1138" y="1676"/>
                      </a:lnTo>
                      <a:lnTo>
                        <a:pt x="1102" y="1694"/>
                      </a:lnTo>
                      <a:lnTo>
                        <a:pt x="1066" y="1710"/>
                      </a:lnTo>
                      <a:lnTo>
                        <a:pt x="1030" y="1724"/>
                      </a:lnTo>
                      <a:lnTo>
                        <a:pt x="992" y="1736"/>
                      </a:lnTo>
                      <a:lnTo>
                        <a:pt x="954" y="1746"/>
                      </a:lnTo>
                      <a:lnTo>
                        <a:pt x="914" y="1754"/>
                      </a:lnTo>
                      <a:lnTo>
                        <a:pt x="874" y="1760"/>
                      </a:lnTo>
                      <a:lnTo>
                        <a:pt x="834" y="1762"/>
                      </a:lnTo>
                      <a:lnTo>
                        <a:pt x="794" y="1764"/>
                      </a:lnTo>
                      <a:lnTo>
                        <a:pt x="794" y="1764"/>
                      </a:lnTo>
                      <a:lnTo>
                        <a:pt x="752" y="1762"/>
                      </a:lnTo>
                      <a:lnTo>
                        <a:pt x="712" y="1760"/>
                      </a:lnTo>
                      <a:lnTo>
                        <a:pt x="672" y="1754"/>
                      </a:lnTo>
                      <a:lnTo>
                        <a:pt x="634" y="1746"/>
                      </a:lnTo>
                      <a:lnTo>
                        <a:pt x="596" y="1736"/>
                      </a:lnTo>
                      <a:lnTo>
                        <a:pt x="558" y="1724"/>
                      </a:lnTo>
                      <a:lnTo>
                        <a:pt x="520" y="1710"/>
                      </a:lnTo>
                      <a:lnTo>
                        <a:pt x="484" y="1694"/>
                      </a:lnTo>
                      <a:lnTo>
                        <a:pt x="450" y="1676"/>
                      </a:lnTo>
                      <a:lnTo>
                        <a:pt x="416" y="1658"/>
                      </a:lnTo>
                      <a:lnTo>
                        <a:pt x="382" y="1636"/>
                      </a:lnTo>
                      <a:lnTo>
                        <a:pt x="350" y="1614"/>
                      </a:lnTo>
                      <a:lnTo>
                        <a:pt x="318" y="1588"/>
                      </a:lnTo>
                      <a:lnTo>
                        <a:pt x="288" y="1562"/>
                      </a:lnTo>
                      <a:lnTo>
                        <a:pt x="260" y="1534"/>
                      </a:lnTo>
                      <a:lnTo>
                        <a:pt x="232" y="1506"/>
                      </a:lnTo>
                      <a:lnTo>
                        <a:pt x="206" y="1474"/>
                      </a:lnTo>
                      <a:lnTo>
                        <a:pt x="180" y="1444"/>
                      </a:lnTo>
                      <a:lnTo>
                        <a:pt x="158" y="1410"/>
                      </a:lnTo>
                      <a:lnTo>
                        <a:pt x="136" y="1376"/>
                      </a:lnTo>
                      <a:lnTo>
                        <a:pt x="114" y="1340"/>
                      </a:lnTo>
                      <a:lnTo>
                        <a:pt x="96" y="1302"/>
                      </a:lnTo>
                      <a:lnTo>
                        <a:pt x="78" y="1264"/>
                      </a:lnTo>
                      <a:lnTo>
                        <a:pt x="62" y="1226"/>
                      </a:lnTo>
                      <a:lnTo>
                        <a:pt x="48" y="1186"/>
                      </a:lnTo>
                      <a:lnTo>
                        <a:pt x="36" y="1144"/>
                      </a:lnTo>
                      <a:lnTo>
                        <a:pt x="24" y="1102"/>
                      </a:lnTo>
                      <a:lnTo>
                        <a:pt x="16" y="1060"/>
                      </a:lnTo>
                      <a:lnTo>
                        <a:pt x="8" y="1016"/>
                      </a:lnTo>
                      <a:lnTo>
                        <a:pt x="4" y="972"/>
                      </a:lnTo>
                      <a:lnTo>
                        <a:pt x="0" y="928"/>
                      </a:lnTo>
                      <a:lnTo>
                        <a:pt x="0" y="882"/>
                      </a:lnTo>
                      <a:lnTo>
                        <a:pt x="0" y="882"/>
                      </a:lnTo>
                      <a:lnTo>
                        <a:pt x="0" y="836"/>
                      </a:lnTo>
                      <a:lnTo>
                        <a:pt x="4" y="792"/>
                      </a:lnTo>
                      <a:lnTo>
                        <a:pt x="8" y="748"/>
                      </a:lnTo>
                      <a:lnTo>
                        <a:pt x="16" y="704"/>
                      </a:lnTo>
                      <a:lnTo>
                        <a:pt x="24" y="662"/>
                      </a:lnTo>
                      <a:lnTo>
                        <a:pt x="36" y="620"/>
                      </a:lnTo>
                      <a:lnTo>
                        <a:pt x="48" y="580"/>
                      </a:lnTo>
                      <a:lnTo>
                        <a:pt x="62" y="540"/>
                      </a:lnTo>
                      <a:lnTo>
                        <a:pt x="78" y="500"/>
                      </a:lnTo>
                      <a:lnTo>
                        <a:pt x="96" y="462"/>
                      </a:lnTo>
                      <a:lnTo>
                        <a:pt x="114" y="426"/>
                      </a:lnTo>
                      <a:lnTo>
                        <a:pt x="136" y="390"/>
                      </a:lnTo>
                      <a:lnTo>
                        <a:pt x="158" y="354"/>
                      </a:lnTo>
                      <a:lnTo>
                        <a:pt x="180" y="322"/>
                      </a:lnTo>
                      <a:lnTo>
                        <a:pt x="206" y="290"/>
                      </a:lnTo>
                      <a:lnTo>
                        <a:pt x="232" y="258"/>
                      </a:lnTo>
                      <a:lnTo>
                        <a:pt x="260" y="230"/>
                      </a:lnTo>
                      <a:lnTo>
                        <a:pt x="288" y="202"/>
                      </a:lnTo>
                      <a:lnTo>
                        <a:pt x="318" y="176"/>
                      </a:lnTo>
                      <a:lnTo>
                        <a:pt x="350" y="152"/>
                      </a:lnTo>
                      <a:lnTo>
                        <a:pt x="382" y="128"/>
                      </a:lnTo>
                      <a:lnTo>
                        <a:pt x="416" y="108"/>
                      </a:lnTo>
                      <a:lnTo>
                        <a:pt x="450" y="88"/>
                      </a:lnTo>
                      <a:lnTo>
                        <a:pt x="484" y="70"/>
                      </a:lnTo>
                      <a:lnTo>
                        <a:pt x="520" y="54"/>
                      </a:lnTo>
                      <a:lnTo>
                        <a:pt x="558" y="40"/>
                      </a:lnTo>
                      <a:lnTo>
                        <a:pt x="596" y="28"/>
                      </a:lnTo>
                      <a:lnTo>
                        <a:pt x="634" y="18"/>
                      </a:lnTo>
                      <a:lnTo>
                        <a:pt x="672" y="10"/>
                      </a:lnTo>
                      <a:lnTo>
                        <a:pt x="712" y="6"/>
                      </a:lnTo>
                      <a:lnTo>
                        <a:pt x="752" y="2"/>
                      </a:lnTo>
                      <a:lnTo>
                        <a:pt x="794" y="0"/>
                      </a:lnTo>
                      <a:lnTo>
                        <a:pt x="794" y="0"/>
                      </a:lnTo>
                      <a:lnTo>
                        <a:pt x="834" y="2"/>
                      </a:lnTo>
                      <a:lnTo>
                        <a:pt x="874" y="6"/>
                      </a:lnTo>
                      <a:lnTo>
                        <a:pt x="914" y="10"/>
                      </a:lnTo>
                      <a:lnTo>
                        <a:pt x="954" y="18"/>
                      </a:lnTo>
                      <a:lnTo>
                        <a:pt x="992" y="28"/>
                      </a:lnTo>
                      <a:lnTo>
                        <a:pt x="1030" y="40"/>
                      </a:lnTo>
                      <a:lnTo>
                        <a:pt x="1066" y="54"/>
                      </a:lnTo>
                      <a:lnTo>
                        <a:pt x="1102" y="70"/>
                      </a:lnTo>
                      <a:lnTo>
                        <a:pt x="1138" y="88"/>
                      </a:lnTo>
                      <a:lnTo>
                        <a:pt x="1172" y="108"/>
                      </a:lnTo>
                      <a:lnTo>
                        <a:pt x="1206" y="128"/>
                      </a:lnTo>
                      <a:lnTo>
                        <a:pt x="1238" y="152"/>
                      </a:lnTo>
                      <a:lnTo>
                        <a:pt x="1268" y="176"/>
                      </a:lnTo>
                      <a:lnTo>
                        <a:pt x="1298" y="202"/>
                      </a:lnTo>
                      <a:lnTo>
                        <a:pt x="1328" y="230"/>
                      </a:lnTo>
                      <a:lnTo>
                        <a:pt x="1356" y="258"/>
                      </a:lnTo>
                      <a:lnTo>
                        <a:pt x="1382" y="290"/>
                      </a:lnTo>
                      <a:lnTo>
                        <a:pt x="1406" y="322"/>
                      </a:lnTo>
                      <a:lnTo>
                        <a:pt x="1430" y="354"/>
                      </a:lnTo>
                      <a:lnTo>
                        <a:pt x="1452" y="390"/>
                      </a:lnTo>
                      <a:lnTo>
                        <a:pt x="1472" y="426"/>
                      </a:lnTo>
                      <a:lnTo>
                        <a:pt x="1492" y="462"/>
                      </a:lnTo>
                      <a:lnTo>
                        <a:pt x="1510" y="500"/>
                      </a:lnTo>
                      <a:lnTo>
                        <a:pt x="1526" y="540"/>
                      </a:lnTo>
                      <a:lnTo>
                        <a:pt x="1540" y="580"/>
                      </a:lnTo>
                      <a:lnTo>
                        <a:pt x="1552" y="620"/>
                      </a:lnTo>
                      <a:lnTo>
                        <a:pt x="1562" y="662"/>
                      </a:lnTo>
                      <a:lnTo>
                        <a:pt x="1572" y="704"/>
                      </a:lnTo>
                      <a:lnTo>
                        <a:pt x="1578" y="748"/>
                      </a:lnTo>
                      <a:lnTo>
                        <a:pt x="1584" y="792"/>
                      </a:lnTo>
                      <a:lnTo>
                        <a:pt x="1586" y="836"/>
                      </a:lnTo>
                      <a:lnTo>
                        <a:pt x="1588" y="882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93" name="Freeform 29"/>
                <p:cNvSpPr/>
                <p:nvPr/>
              </p:nvSpPr>
              <p:spPr bwMode="auto">
                <a:xfrm>
                  <a:off x="12131675" y="4676775"/>
                  <a:ext cx="2520950" cy="2800350"/>
                </a:xfrm>
                <a:custGeom>
                  <a:avLst/>
                  <a:gdLst>
                    <a:gd name="T0" fmla="*/ 1586 w 1588"/>
                    <a:gd name="T1" fmla="*/ 928 h 1764"/>
                    <a:gd name="T2" fmla="*/ 1572 w 1588"/>
                    <a:gd name="T3" fmla="*/ 1060 h 1764"/>
                    <a:gd name="T4" fmla="*/ 1540 w 1588"/>
                    <a:gd name="T5" fmla="*/ 1186 h 1764"/>
                    <a:gd name="T6" fmla="*/ 1492 w 1588"/>
                    <a:gd name="T7" fmla="*/ 1302 h 1764"/>
                    <a:gd name="T8" fmla="*/ 1430 w 1588"/>
                    <a:gd name="T9" fmla="*/ 1410 h 1764"/>
                    <a:gd name="T10" fmla="*/ 1356 w 1588"/>
                    <a:gd name="T11" fmla="*/ 1506 h 1764"/>
                    <a:gd name="T12" fmla="*/ 1268 w 1588"/>
                    <a:gd name="T13" fmla="*/ 1588 h 1764"/>
                    <a:gd name="T14" fmla="*/ 1172 w 1588"/>
                    <a:gd name="T15" fmla="*/ 1658 h 1764"/>
                    <a:gd name="T16" fmla="*/ 1066 w 1588"/>
                    <a:gd name="T17" fmla="*/ 1710 h 1764"/>
                    <a:gd name="T18" fmla="*/ 954 w 1588"/>
                    <a:gd name="T19" fmla="*/ 1746 h 1764"/>
                    <a:gd name="T20" fmla="*/ 834 w 1588"/>
                    <a:gd name="T21" fmla="*/ 1762 h 1764"/>
                    <a:gd name="T22" fmla="*/ 752 w 1588"/>
                    <a:gd name="T23" fmla="*/ 1762 h 1764"/>
                    <a:gd name="T24" fmla="*/ 634 w 1588"/>
                    <a:gd name="T25" fmla="*/ 1746 h 1764"/>
                    <a:gd name="T26" fmla="*/ 520 w 1588"/>
                    <a:gd name="T27" fmla="*/ 1710 h 1764"/>
                    <a:gd name="T28" fmla="*/ 416 w 1588"/>
                    <a:gd name="T29" fmla="*/ 1658 h 1764"/>
                    <a:gd name="T30" fmla="*/ 318 w 1588"/>
                    <a:gd name="T31" fmla="*/ 1588 h 1764"/>
                    <a:gd name="T32" fmla="*/ 232 w 1588"/>
                    <a:gd name="T33" fmla="*/ 1506 h 1764"/>
                    <a:gd name="T34" fmla="*/ 158 w 1588"/>
                    <a:gd name="T35" fmla="*/ 1410 h 1764"/>
                    <a:gd name="T36" fmla="*/ 96 w 1588"/>
                    <a:gd name="T37" fmla="*/ 1302 h 1764"/>
                    <a:gd name="T38" fmla="*/ 48 w 1588"/>
                    <a:gd name="T39" fmla="*/ 1186 h 1764"/>
                    <a:gd name="T40" fmla="*/ 16 w 1588"/>
                    <a:gd name="T41" fmla="*/ 1060 h 1764"/>
                    <a:gd name="T42" fmla="*/ 0 w 1588"/>
                    <a:gd name="T43" fmla="*/ 928 h 1764"/>
                    <a:gd name="T44" fmla="*/ 0 w 1588"/>
                    <a:gd name="T45" fmla="*/ 836 h 1764"/>
                    <a:gd name="T46" fmla="*/ 16 w 1588"/>
                    <a:gd name="T47" fmla="*/ 704 h 1764"/>
                    <a:gd name="T48" fmla="*/ 48 w 1588"/>
                    <a:gd name="T49" fmla="*/ 580 h 1764"/>
                    <a:gd name="T50" fmla="*/ 96 w 1588"/>
                    <a:gd name="T51" fmla="*/ 462 h 1764"/>
                    <a:gd name="T52" fmla="*/ 158 w 1588"/>
                    <a:gd name="T53" fmla="*/ 354 h 1764"/>
                    <a:gd name="T54" fmla="*/ 232 w 1588"/>
                    <a:gd name="T55" fmla="*/ 258 h 1764"/>
                    <a:gd name="T56" fmla="*/ 318 w 1588"/>
                    <a:gd name="T57" fmla="*/ 176 h 1764"/>
                    <a:gd name="T58" fmla="*/ 416 w 1588"/>
                    <a:gd name="T59" fmla="*/ 108 h 1764"/>
                    <a:gd name="T60" fmla="*/ 520 w 1588"/>
                    <a:gd name="T61" fmla="*/ 54 h 1764"/>
                    <a:gd name="T62" fmla="*/ 634 w 1588"/>
                    <a:gd name="T63" fmla="*/ 18 h 1764"/>
                    <a:gd name="T64" fmla="*/ 752 w 1588"/>
                    <a:gd name="T65" fmla="*/ 2 h 1764"/>
                    <a:gd name="T66" fmla="*/ 834 w 1588"/>
                    <a:gd name="T67" fmla="*/ 2 h 1764"/>
                    <a:gd name="T68" fmla="*/ 954 w 1588"/>
                    <a:gd name="T69" fmla="*/ 18 h 1764"/>
                    <a:gd name="T70" fmla="*/ 1066 w 1588"/>
                    <a:gd name="T71" fmla="*/ 54 h 1764"/>
                    <a:gd name="T72" fmla="*/ 1172 w 1588"/>
                    <a:gd name="T73" fmla="*/ 108 h 1764"/>
                    <a:gd name="T74" fmla="*/ 1268 w 1588"/>
                    <a:gd name="T75" fmla="*/ 176 h 1764"/>
                    <a:gd name="T76" fmla="*/ 1356 w 1588"/>
                    <a:gd name="T77" fmla="*/ 258 h 1764"/>
                    <a:gd name="T78" fmla="*/ 1430 w 1588"/>
                    <a:gd name="T79" fmla="*/ 354 h 1764"/>
                    <a:gd name="T80" fmla="*/ 1492 w 1588"/>
                    <a:gd name="T81" fmla="*/ 462 h 1764"/>
                    <a:gd name="T82" fmla="*/ 1540 w 1588"/>
                    <a:gd name="T83" fmla="*/ 580 h 1764"/>
                    <a:gd name="T84" fmla="*/ 1572 w 1588"/>
                    <a:gd name="T85" fmla="*/ 704 h 1764"/>
                    <a:gd name="T86" fmla="*/ 1586 w 1588"/>
                    <a:gd name="T87" fmla="*/ 836 h 1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88" h="1764">
                      <a:moveTo>
                        <a:pt x="1588" y="882"/>
                      </a:moveTo>
                      <a:lnTo>
                        <a:pt x="1588" y="882"/>
                      </a:lnTo>
                      <a:lnTo>
                        <a:pt x="1586" y="928"/>
                      </a:lnTo>
                      <a:lnTo>
                        <a:pt x="1584" y="972"/>
                      </a:lnTo>
                      <a:lnTo>
                        <a:pt x="1578" y="1016"/>
                      </a:lnTo>
                      <a:lnTo>
                        <a:pt x="1572" y="1060"/>
                      </a:lnTo>
                      <a:lnTo>
                        <a:pt x="1562" y="1102"/>
                      </a:lnTo>
                      <a:lnTo>
                        <a:pt x="1552" y="1144"/>
                      </a:lnTo>
                      <a:lnTo>
                        <a:pt x="1540" y="1186"/>
                      </a:lnTo>
                      <a:lnTo>
                        <a:pt x="1526" y="1226"/>
                      </a:lnTo>
                      <a:lnTo>
                        <a:pt x="1510" y="1264"/>
                      </a:lnTo>
                      <a:lnTo>
                        <a:pt x="1492" y="1302"/>
                      </a:lnTo>
                      <a:lnTo>
                        <a:pt x="1472" y="1340"/>
                      </a:lnTo>
                      <a:lnTo>
                        <a:pt x="1452" y="1376"/>
                      </a:lnTo>
                      <a:lnTo>
                        <a:pt x="1430" y="1410"/>
                      </a:lnTo>
                      <a:lnTo>
                        <a:pt x="1406" y="1444"/>
                      </a:lnTo>
                      <a:lnTo>
                        <a:pt x="1382" y="1474"/>
                      </a:lnTo>
                      <a:lnTo>
                        <a:pt x="1356" y="1506"/>
                      </a:lnTo>
                      <a:lnTo>
                        <a:pt x="1328" y="1534"/>
                      </a:lnTo>
                      <a:lnTo>
                        <a:pt x="1298" y="1562"/>
                      </a:lnTo>
                      <a:lnTo>
                        <a:pt x="1268" y="1588"/>
                      </a:lnTo>
                      <a:lnTo>
                        <a:pt x="1238" y="1614"/>
                      </a:lnTo>
                      <a:lnTo>
                        <a:pt x="1206" y="1636"/>
                      </a:lnTo>
                      <a:lnTo>
                        <a:pt x="1172" y="1658"/>
                      </a:lnTo>
                      <a:lnTo>
                        <a:pt x="1138" y="1676"/>
                      </a:lnTo>
                      <a:lnTo>
                        <a:pt x="1102" y="1694"/>
                      </a:lnTo>
                      <a:lnTo>
                        <a:pt x="1066" y="1710"/>
                      </a:lnTo>
                      <a:lnTo>
                        <a:pt x="1030" y="1724"/>
                      </a:lnTo>
                      <a:lnTo>
                        <a:pt x="992" y="1736"/>
                      </a:lnTo>
                      <a:lnTo>
                        <a:pt x="954" y="1746"/>
                      </a:lnTo>
                      <a:lnTo>
                        <a:pt x="914" y="1754"/>
                      </a:lnTo>
                      <a:lnTo>
                        <a:pt x="874" y="1760"/>
                      </a:lnTo>
                      <a:lnTo>
                        <a:pt x="834" y="1762"/>
                      </a:lnTo>
                      <a:lnTo>
                        <a:pt x="794" y="1764"/>
                      </a:lnTo>
                      <a:lnTo>
                        <a:pt x="794" y="1764"/>
                      </a:lnTo>
                      <a:lnTo>
                        <a:pt x="752" y="1762"/>
                      </a:lnTo>
                      <a:lnTo>
                        <a:pt x="712" y="1760"/>
                      </a:lnTo>
                      <a:lnTo>
                        <a:pt x="672" y="1754"/>
                      </a:lnTo>
                      <a:lnTo>
                        <a:pt x="634" y="1746"/>
                      </a:lnTo>
                      <a:lnTo>
                        <a:pt x="596" y="1736"/>
                      </a:lnTo>
                      <a:lnTo>
                        <a:pt x="558" y="1724"/>
                      </a:lnTo>
                      <a:lnTo>
                        <a:pt x="520" y="1710"/>
                      </a:lnTo>
                      <a:lnTo>
                        <a:pt x="484" y="1694"/>
                      </a:lnTo>
                      <a:lnTo>
                        <a:pt x="450" y="1676"/>
                      </a:lnTo>
                      <a:lnTo>
                        <a:pt x="416" y="1658"/>
                      </a:lnTo>
                      <a:lnTo>
                        <a:pt x="382" y="1636"/>
                      </a:lnTo>
                      <a:lnTo>
                        <a:pt x="350" y="1614"/>
                      </a:lnTo>
                      <a:lnTo>
                        <a:pt x="318" y="1588"/>
                      </a:lnTo>
                      <a:lnTo>
                        <a:pt x="288" y="1562"/>
                      </a:lnTo>
                      <a:lnTo>
                        <a:pt x="260" y="1534"/>
                      </a:lnTo>
                      <a:lnTo>
                        <a:pt x="232" y="1506"/>
                      </a:lnTo>
                      <a:lnTo>
                        <a:pt x="206" y="1474"/>
                      </a:lnTo>
                      <a:lnTo>
                        <a:pt x="180" y="1444"/>
                      </a:lnTo>
                      <a:lnTo>
                        <a:pt x="158" y="1410"/>
                      </a:lnTo>
                      <a:lnTo>
                        <a:pt x="136" y="1376"/>
                      </a:lnTo>
                      <a:lnTo>
                        <a:pt x="114" y="1340"/>
                      </a:lnTo>
                      <a:lnTo>
                        <a:pt x="96" y="1302"/>
                      </a:lnTo>
                      <a:lnTo>
                        <a:pt x="78" y="1264"/>
                      </a:lnTo>
                      <a:lnTo>
                        <a:pt x="62" y="1226"/>
                      </a:lnTo>
                      <a:lnTo>
                        <a:pt x="48" y="1186"/>
                      </a:lnTo>
                      <a:lnTo>
                        <a:pt x="36" y="1144"/>
                      </a:lnTo>
                      <a:lnTo>
                        <a:pt x="24" y="1102"/>
                      </a:lnTo>
                      <a:lnTo>
                        <a:pt x="16" y="1060"/>
                      </a:lnTo>
                      <a:lnTo>
                        <a:pt x="8" y="1016"/>
                      </a:lnTo>
                      <a:lnTo>
                        <a:pt x="4" y="972"/>
                      </a:lnTo>
                      <a:lnTo>
                        <a:pt x="0" y="928"/>
                      </a:lnTo>
                      <a:lnTo>
                        <a:pt x="0" y="882"/>
                      </a:lnTo>
                      <a:lnTo>
                        <a:pt x="0" y="882"/>
                      </a:lnTo>
                      <a:lnTo>
                        <a:pt x="0" y="836"/>
                      </a:lnTo>
                      <a:lnTo>
                        <a:pt x="4" y="792"/>
                      </a:lnTo>
                      <a:lnTo>
                        <a:pt x="8" y="748"/>
                      </a:lnTo>
                      <a:lnTo>
                        <a:pt x="16" y="704"/>
                      </a:lnTo>
                      <a:lnTo>
                        <a:pt x="24" y="662"/>
                      </a:lnTo>
                      <a:lnTo>
                        <a:pt x="36" y="620"/>
                      </a:lnTo>
                      <a:lnTo>
                        <a:pt x="48" y="580"/>
                      </a:lnTo>
                      <a:lnTo>
                        <a:pt x="62" y="540"/>
                      </a:lnTo>
                      <a:lnTo>
                        <a:pt x="78" y="500"/>
                      </a:lnTo>
                      <a:lnTo>
                        <a:pt x="96" y="462"/>
                      </a:lnTo>
                      <a:lnTo>
                        <a:pt x="114" y="426"/>
                      </a:lnTo>
                      <a:lnTo>
                        <a:pt x="136" y="390"/>
                      </a:lnTo>
                      <a:lnTo>
                        <a:pt x="158" y="354"/>
                      </a:lnTo>
                      <a:lnTo>
                        <a:pt x="180" y="322"/>
                      </a:lnTo>
                      <a:lnTo>
                        <a:pt x="206" y="290"/>
                      </a:lnTo>
                      <a:lnTo>
                        <a:pt x="232" y="258"/>
                      </a:lnTo>
                      <a:lnTo>
                        <a:pt x="260" y="230"/>
                      </a:lnTo>
                      <a:lnTo>
                        <a:pt x="288" y="202"/>
                      </a:lnTo>
                      <a:lnTo>
                        <a:pt x="318" y="176"/>
                      </a:lnTo>
                      <a:lnTo>
                        <a:pt x="350" y="152"/>
                      </a:lnTo>
                      <a:lnTo>
                        <a:pt x="382" y="128"/>
                      </a:lnTo>
                      <a:lnTo>
                        <a:pt x="416" y="108"/>
                      </a:lnTo>
                      <a:lnTo>
                        <a:pt x="450" y="88"/>
                      </a:lnTo>
                      <a:lnTo>
                        <a:pt x="484" y="70"/>
                      </a:lnTo>
                      <a:lnTo>
                        <a:pt x="520" y="54"/>
                      </a:lnTo>
                      <a:lnTo>
                        <a:pt x="558" y="40"/>
                      </a:lnTo>
                      <a:lnTo>
                        <a:pt x="596" y="28"/>
                      </a:lnTo>
                      <a:lnTo>
                        <a:pt x="634" y="18"/>
                      </a:lnTo>
                      <a:lnTo>
                        <a:pt x="672" y="10"/>
                      </a:lnTo>
                      <a:lnTo>
                        <a:pt x="712" y="6"/>
                      </a:lnTo>
                      <a:lnTo>
                        <a:pt x="752" y="2"/>
                      </a:lnTo>
                      <a:lnTo>
                        <a:pt x="794" y="0"/>
                      </a:lnTo>
                      <a:lnTo>
                        <a:pt x="794" y="0"/>
                      </a:lnTo>
                      <a:lnTo>
                        <a:pt x="834" y="2"/>
                      </a:lnTo>
                      <a:lnTo>
                        <a:pt x="874" y="6"/>
                      </a:lnTo>
                      <a:lnTo>
                        <a:pt x="914" y="10"/>
                      </a:lnTo>
                      <a:lnTo>
                        <a:pt x="954" y="18"/>
                      </a:lnTo>
                      <a:lnTo>
                        <a:pt x="992" y="28"/>
                      </a:lnTo>
                      <a:lnTo>
                        <a:pt x="1030" y="40"/>
                      </a:lnTo>
                      <a:lnTo>
                        <a:pt x="1066" y="54"/>
                      </a:lnTo>
                      <a:lnTo>
                        <a:pt x="1102" y="70"/>
                      </a:lnTo>
                      <a:lnTo>
                        <a:pt x="1138" y="88"/>
                      </a:lnTo>
                      <a:lnTo>
                        <a:pt x="1172" y="108"/>
                      </a:lnTo>
                      <a:lnTo>
                        <a:pt x="1206" y="128"/>
                      </a:lnTo>
                      <a:lnTo>
                        <a:pt x="1238" y="152"/>
                      </a:lnTo>
                      <a:lnTo>
                        <a:pt x="1268" y="176"/>
                      </a:lnTo>
                      <a:lnTo>
                        <a:pt x="1298" y="202"/>
                      </a:lnTo>
                      <a:lnTo>
                        <a:pt x="1328" y="230"/>
                      </a:lnTo>
                      <a:lnTo>
                        <a:pt x="1356" y="258"/>
                      </a:lnTo>
                      <a:lnTo>
                        <a:pt x="1382" y="290"/>
                      </a:lnTo>
                      <a:lnTo>
                        <a:pt x="1406" y="322"/>
                      </a:lnTo>
                      <a:lnTo>
                        <a:pt x="1430" y="354"/>
                      </a:lnTo>
                      <a:lnTo>
                        <a:pt x="1452" y="390"/>
                      </a:lnTo>
                      <a:lnTo>
                        <a:pt x="1472" y="426"/>
                      </a:lnTo>
                      <a:lnTo>
                        <a:pt x="1492" y="462"/>
                      </a:lnTo>
                      <a:lnTo>
                        <a:pt x="1510" y="500"/>
                      </a:lnTo>
                      <a:lnTo>
                        <a:pt x="1526" y="540"/>
                      </a:lnTo>
                      <a:lnTo>
                        <a:pt x="1540" y="580"/>
                      </a:lnTo>
                      <a:lnTo>
                        <a:pt x="1552" y="620"/>
                      </a:lnTo>
                      <a:lnTo>
                        <a:pt x="1562" y="662"/>
                      </a:lnTo>
                      <a:lnTo>
                        <a:pt x="1572" y="704"/>
                      </a:lnTo>
                      <a:lnTo>
                        <a:pt x="1578" y="748"/>
                      </a:lnTo>
                      <a:lnTo>
                        <a:pt x="1584" y="792"/>
                      </a:lnTo>
                      <a:lnTo>
                        <a:pt x="1586" y="836"/>
                      </a:lnTo>
                      <a:lnTo>
                        <a:pt x="1588" y="88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94" name="Freeform 30"/>
                <p:cNvSpPr/>
                <p:nvPr/>
              </p:nvSpPr>
              <p:spPr bwMode="auto">
                <a:xfrm>
                  <a:off x="12319000" y="4886325"/>
                  <a:ext cx="2143125" cy="2381250"/>
                </a:xfrm>
                <a:custGeom>
                  <a:avLst/>
                  <a:gdLst>
                    <a:gd name="T0" fmla="*/ 1350 w 1350"/>
                    <a:gd name="T1" fmla="*/ 788 h 1500"/>
                    <a:gd name="T2" fmla="*/ 1338 w 1350"/>
                    <a:gd name="T3" fmla="*/ 902 h 1500"/>
                    <a:gd name="T4" fmla="*/ 1310 w 1350"/>
                    <a:gd name="T5" fmla="*/ 1008 h 1500"/>
                    <a:gd name="T6" fmla="*/ 1270 w 1350"/>
                    <a:gd name="T7" fmla="*/ 1108 h 1500"/>
                    <a:gd name="T8" fmla="*/ 1216 w 1350"/>
                    <a:gd name="T9" fmla="*/ 1198 h 1500"/>
                    <a:gd name="T10" fmla="*/ 1154 w 1350"/>
                    <a:gd name="T11" fmla="*/ 1280 h 1500"/>
                    <a:gd name="T12" fmla="*/ 1080 w 1350"/>
                    <a:gd name="T13" fmla="*/ 1350 h 1500"/>
                    <a:gd name="T14" fmla="*/ 998 w 1350"/>
                    <a:gd name="T15" fmla="*/ 1410 h 1500"/>
                    <a:gd name="T16" fmla="*/ 908 w 1350"/>
                    <a:gd name="T17" fmla="*/ 1454 h 1500"/>
                    <a:gd name="T18" fmla="*/ 812 w 1350"/>
                    <a:gd name="T19" fmla="*/ 1484 h 1500"/>
                    <a:gd name="T20" fmla="*/ 710 w 1350"/>
                    <a:gd name="T21" fmla="*/ 1498 h 1500"/>
                    <a:gd name="T22" fmla="*/ 640 w 1350"/>
                    <a:gd name="T23" fmla="*/ 1498 h 1500"/>
                    <a:gd name="T24" fmla="*/ 540 w 1350"/>
                    <a:gd name="T25" fmla="*/ 1484 h 1500"/>
                    <a:gd name="T26" fmla="*/ 444 w 1350"/>
                    <a:gd name="T27" fmla="*/ 1454 h 1500"/>
                    <a:gd name="T28" fmla="*/ 354 w 1350"/>
                    <a:gd name="T29" fmla="*/ 1410 h 1500"/>
                    <a:gd name="T30" fmla="*/ 272 w 1350"/>
                    <a:gd name="T31" fmla="*/ 1350 h 1500"/>
                    <a:gd name="T32" fmla="*/ 198 w 1350"/>
                    <a:gd name="T33" fmla="*/ 1280 h 1500"/>
                    <a:gd name="T34" fmla="*/ 134 w 1350"/>
                    <a:gd name="T35" fmla="*/ 1198 h 1500"/>
                    <a:gd name="T36" fmla="*/ 82 w 1350"/>
                    <a:gd name="T37" fmla="*/ 1108 h 1500"/>
                    <a:gd name="T38" fmla="*/ 42 w 1350"/>
                    <a:gd name="T39" fmla="*/ 1008 h 1500"/>
                    <a:gd name="T40" fmla="*/ 14 w 1350"/>
                    <a:gd name="T41" fmla="*/ 902 h 1500"/>
                    <a:gd name="T42" fmla="*/ 2 w 1350"/>
                    <a:gd name="T43" fmla="*/ 788 h 1500"/>
                    <a:gd name="T44" fmla="*/ 2 w 1350"/>
                    <a:gd name="T45" fmla="*/ 712 h 1500"/>
                    <a:gd name="T46" fmla="*/ 14 w 1350"/>
                    <a:gd name="T47" fmla="*/ 600 h 1500"/>
                    <a:gd name="T48" fmla="*/ 42 w 1350"/>
                    <a:gd name="T49" fmla="*/ 492 h 1500"/>
                    <a:gd name="T50" fmla="*/ 82 w 1350"/>
                    <a:gd name="T51" fmla="*/ 392 h 1500"/>
                    <a:gd name="T52" fmla="*/ 134 w 1350"/>
                    <a:gd name="T53" fmla="*/ 302 h 1500"/>
                    <a:gd name="T54" fmla="*/ 198 w 1350"/>
                    <a:gd name="T55" fmla="*/ 220 h 1500"/>
                    <a:gd name="T56" fmla="*/ 272 w 1350"/>
                    <a:gd name="T57" fmla="*/ 150 h 1500"/>
                    <a:gd name="T58" fmla="*/ 354 w 1350"/>
                    <a:gd name="T59" fmla="*/ 92 h 1500"/>
                    <a:gd name="T60" fmla="*/ 444 w 1350"/>
                    <a:gd name="T61" fmla="*/ 46 h 1500"/>
                    <a:gd name="T62" fmla="*/ 540 w 1350"/>
                    <a:gd name="T63" fmla="*/ 16 h 1500"/>
                    <a:gd name="T64" fmla="*/ 640 w 1350"/>
                    <a:gd name="T65" fmla="*/ 2 h 1500"/>
                    <a:gd name="T66" fmla="*/ 710 w 1350"/>
                    <a:gd name="T67" fmla="*/ 2 h 1500"/>
                    <a:gd name="T68" fmla="*/ 812 w 1350"/>
                    <a:gd name="T69" fmla="*/ 16 h 1500"/>
                    <a:gd name="T70" fmla="*/ 908 w 1350"/>
                    <a:gd name="T71" fmla="*/ 46 h 1500"/>
                    <a:gd name="T72" fmla="*/ 998 w 1350"/>
                    <a:gd name="T73" fmla="*/ 92 h 1500"/>
                    <a:gd name="T74" fmla="*/ 1080 w 1350"/>
                    <a:gd name="T75" fmla="*/ 150 h 1500"/>
                    <a:gd name="T76" fmla="*/ 1154 w 1350"/>
                    <a:gd name="T77" fmla="*/ 220 h 1500"/>
                    <a:gd name="T78" fmla="*/ 1216 w 1350"/>
                    <a:gd name="T79" fmla="*/ 302 h 1500"/>
                    <a:gd name="T80" fmla="*/ 1270 w 1350"/>
                    <a:gd name="T81" fmla="*/ 392 h 1500"/>
                    <a:gd name="T82" fmla="*/ 1310 w 1350"/>
                    <a:gd name="T83" fmla="*/ 492 h 1500"/>
                    <a:gd name="T84" fmla="*/ 1338 w 1350"/>
                    <a:gd name="T85" fmla="*/ 600 h 1500"/>
                    <a:gd name="T86" fmla="*/ 1350 w 1350"/>
                    <a:gd name="T87" fmla="*/ 712 h 1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50" h="1500">
                      <a:moveTo>
                        <a:pt x="1350" y="750"/>
                      </a:moveTo>
                      <a:lnTo>
                        <a:pt x="1350" y="750"/>
                      </a:lnTo>
                      <a:lnTo>
                        <a:pt x="1350" y="788"/>
                      </a:lnTo>
                      <a:lnTo>
                        <a:pt x="1348" y="826"/>
                      </a:lnTo>
                      <a:lnTo>
                        <a:pt x="1344" y="864"/>
                      </a:lnTo>
                      <a:lnTo>
                        <a:pt x="1338" y="902"/>
                      </a:lnTo>
                      <a:lnTo>
                        <a:pt x="1330" y="938"/>
                      </a:lnTo>
                      <a:lnTo>
                        <a:pt x="1320" y="974"/>
                      </a:lnTo>
                      <a:lnTo>
                        <a:pt x="1310" y="1008"/>
                      </a:lnTo>
                      <a:lnTo>
                        <a:pt x="1298" y="1042"/>
                      </a:lnTo>
                      <a:lnTo>
                        <a:pt x="1284" y="1076"/>
                      </a:lnTo>
                      <a:lnTo>
                        <a:pt x="1270" y="1108"/>
                      </a:lnTo>
                      <a:lnTo>
                        <a:pt x="1254" y="1138"/>
                      </a:lnTo>
                      <a:lnTo>
                        <a:pt x="1236" y="1170"/>
                      </a:lnTo>
                      <a:lnTo>
                        <a:pt x="1216" y="1198"/>
                      </a:lnTo>
                      <a:lnTo>
                        <a:pt x="1196" y="1228"/>
                      </a:lnTo>
                      <a:lnTo>
                        <a:pt x="1176" y="1254"/>
                      </a:lnTo>
                      <a:lnTo>
                        <a:pt x="1154" y="1280"/>
                      </a:lnTo>
                      <a:lnTo>
                        <a:pt x="1130" y="1306"/>
                      </a:lnTo>
                      <a:lnTo>
                        <a:pt x="1106" y="1328"/>
                      </a:lnTo>
                      <a:lnTo>
                        <a:pt x="1080" y="1350"/>
                      </a:lnTo>
                      <a:lnTo>
                        <a:pt x="1054" y="1372"/>
                      </a:lnTo>
                      <a:lnTo>
                        <a:pt x="1026" y="1392"/>
                      </a:lnTo>
                      <a:lnTo>
                        <a:pt x="998" y="1410"/>
                      </a:lnTo>
                      <a:lnTo>
                        <a:pt x="968" y="1426"/>
                      </a:lnTo>
                      <a:lnTo>
                        <a:pt x="938" y="1440"/>
                      </a:lnTo>
                      <a:lnTo>
                        <a:pt x="908" y="1454"/>
                      </a:lnTo>
                      <a:lnTo>
                        <a:pt x="876" y="1466"/>
                      </a:lnTo>
                      <a:lnTo>
                        <a:pt x="844" y="1476"/>
                      </a:lnTo>
                      <a:lnTo>
                        <a:pt x="812" y="1484"/>
                      </a:lnTo>
                      <a:lnTo>
                        <a:pt x="778" y="1492"/>
                      </a:lnTo>
                      <a:lnTo>
                        <a:pt x="744" y="1496"/>
                      </a:lnTo>
                      <a:lnTo>
                        <a:pt x="710" y="1498"/>
                      </a:lnTo>
                      <a:lnTo>
                        <a:pt x="676" y="1500"/>
                      </a:lnTo>
                      <a:lnTo>
                        <a:pt x="676" y="1500"/>
                      </a:lnTo>
                      <a:lnTo>
                        <a:pt x="640" y="1498"/>
                      </a:lnTo>
                      <a:lnTo>
                        <a:pt x="606" y="1496"/>
                      </a:lnTo>
                      <a:lnTo>
                        <a:pt x="572" y="1492"/>
                      </a:lnTo>
                      <a:lnTo>
                        <a:pt x="540" y="1484"/>
                      </a:lnTo>
                      <a:lnTo>
                        <a:pt x="506" y="1476"/>
                      </a:lnTo>
                      <a:lnTo>
                        <a:pt x="474" y="1466"/>
                      </a:lnTo>
                      <a:lnTo>
                        <a:pt x="444" y="1454"/>
                      </a:lnTo>
                      <a:lnTo>
                        <a:pt x="412" y="1440"/>
                      </a:lnTo>
                      <a:lnTo>
                        <a:pt x="382" y="1426"/>
                      </a:lnTo>
                      <a:lnTo>
                        <a:pt x="354" y="1410"/>
                      </a:lnTo>
                      <a:lnTo>
                        <a:pt x="326" y="1392"/>
                      </a:lnTo>
                      <a:lnTo>
                        <a:pt x="298" y="1372"/>
                      </a:lnTo>
                      <a:lnTo>
                        <a:pt x="272" y="1350"/>
                      </a:lnTo>
                      <a:lnTo>
                        <a:pt x="246" y="1328"/>
                      </a:lnTo>
                      <a:lnTo>
                        <a:pt x="222" y="1306"/>
                      </a:lnTo>
                      <a:lnTo>
                        <a:pt x="198" y="1280"/>
                      </a:lnTo>
                      <a:lnTo>
                        <a:pt x="176" y="1254"/>
                      </a:lnTo>
                      <a:lnTo>
                        <a:pt x="154" y="1228"/>
                      </a:lnTo>
                      <a:lnTo>
                        <a:pt x="134" y="1198"/>
                      </a:lnTo>
                      <a:lnTo>
                        <a:pt x="116" y="1170"/>
                      </a:lnTo>
                      <a:lnTo>
                        <a:pt x="98" y="1138"/>
                      </a:lnTo>
                      <a:lnTo>
                        <a:pt x="82" y="1108"/>
                      </a:lnTo>
                      <a:lnTo>
                        <a:pt x="68" y="1076"/>
                      </a:lnTo>
                      <a:lnTo>
                        <a:pt x="54" y="1042"/>
                      </a:lnTo>
                      <a:lnTo>
                        <a:pt x="42" y="1008"/>
                      </a:lnTo>
                      <a:lnTo>
                        <a:pt x="30" y="974"/>
                      </a:lnTo>
                      <a:lnTo>
                        <a:pt x="22" y="938"/>
                      </a:lnTo>
                      <a:lnTo>
                        <a:pt x="14" y="902"/>
                      </a:lnTo>
                      <a:lnTo>
                        <a:pt x="8" y="864"/>
                      </a:lnTo>
                      <a:lnTo>
                        <a:pt x="4" y="826"/>
                      </a:lnTo>
                      <a:lnTo>
                        <a:pt x="2" y="788"/>
                      </a:lnTo>
                      <a:lnTo>
                        <a:pt x="0" y="750"/>
                      </a:lnTo>
                      <a:lnTo>
                        <a:pt x="0" y="750"/>
                      </a:lnTo>
                      <a:lnTo>
                        <a:pt x="2" y="712"/>
                      </a:lnTo>
                      <a:lnTo>
                        <a:pt x="4" y="674"/>
                      </a:lnTo>
                      <a:lnTo>
                        <a:pt x="8" y="636"/>
                      </a:lnTo>
                      <a:lnTo>
                        <a:pt x="14" y="600"/>
                      </a:lnTo>
                      <a:lnTo>
                        <a:pt x="22" y="562"/>
                      </a:lnTo>
                      <a:lnTo>
                        <a:pt x="30" y="528"/>
                      </a:lnTo>
                      <a:lnTo>
                        <a:pt x="42" y="492"/>
                      </a:lnTo>
                      <a:lnTo>
                        <a:pt x="54" y="458"/>
                      </a:lnTo>
                      <a:lnTo>
                        <a:pt x="68" y="426"/>
                      </a:lnTo>
                      <a:lnTo>
                        <a:pt x="82" y="392"/>
                      </a:lnTo>
                      <a:lnTo>
                        <a:pt x="98" y="362"/>
                      </a:lnTo>
                      <a:lnTo>
                        <a:pt x="116" y="332"/>
                      </a:lnTo>
                      <a:lnTo>
                        <a:pt x="134" y="302"/>
                      </a:lnTo>
                      <a:lnTo>
                        <a:pt x="154" y="274"/>
                      </a:lnTo>
                      <a:lnTo>
                        <a:pt x="176" y="246"/>
                      </a:lnTo>
                      <a:lnTo>
                        <a:pt x="198" y="220"/>
                      </a:lnTo>
                      <a:lnTo>
                        <a:pt x="222" y="196"/>
                      </a:lnTo>
                      <a:lnTo>
                        <a:pt x="246" y="172"/>
                      </a:lnTo>
                      <a:lnTo>
                        <a:pt x="272" y="150"/>
                      </a:lnTo>
                      <a:lnTo>
                        <a:pt x="298" y="128"/>
                      </a:lnTo>
                      <a:lnTo>
                        <a:pt x="326" y="110"/>
                      </a:lnTo>
                      <a:lnTo>
                        <a:pt x="354" y="92"/>
                      </a:lnTo>
                      <a:lnTo>
                        <a:pt x="382" y="74"/>
                      </a:lnTo>
                      <a:lnTo>
                        <a:pt x="412" y="60"/>
                      </a:lnTo>
                      <a:lnTo>
                        <a:pt x="444" y="46"/>
                      </a:lnTo>
                      <a:lnTo>
                        <a:pt x="474" y="34"/>
                      </a:lnTo>
                      <a:lnTo>
                        <a:pt x="506" y="24"/>
                      </a:lnTo>
                      <a:lnTo>
                        <a:pt x="540" y="16"/>
                      </a:lnTo>
                      <a:lnTo>
                        <a:pt x="572" y="10"/>
                      </a:lnTo>
                      <a:lnTo>
                        <a:pt x="606" y="4"/>
                      </a:lnTo>
                      <a:lnTo>
                        <a:pt x="640" y="2"/>
                      </a:lnTo>
                      <a:lnTo>
                        <a:pt x="676" y="0"/>
                      </a:lnTo>
                      <a:lnTo>
                        <a:pt x="676" y="0"/>
                      </a:lnTo>
                      <a:lnTo>
                        <a:pt x="710" y="2"/>
                      </a:lnTo>
                      <a:lnTo>
                        <a:pt x="744" y="4"/>
                      </a:lnTo>
                      <a:lnTo>
                        <a:pt x="778" y="10"/>
                      </a:lnTo>
                      <a:lnTo>
                        <a:pt x="812" y="16"/>
                      </a:lnTo>
                      <a:lnTo>
                        <a:pt x="844" y="24"/>
                      </a:lnTo>
                      <a:lnTo>
                        <a:pt x="876" y="34"/>
                      </a:lnTo>
                      <a:lnTo>
                        <a:pt x="908" y="46"/>
                      </a:lnTo>
                      <a:lnTo>
                        <a:pt x="938" y="60"/>
                      </a:lnTo>
                      <a:lnTo>
                        <a:pt x="968" y="74"/>
                      </a:lnTo>
                      <a:lnTo>
                        <a:pt x="998" y="92"/>
                      </a:lnTo>
                      <a:lnTo>
                        <a:pt x="1026" y="110"/>
                      </a:lnTo>
                      <a:lnTo>
                        <a:pt x="1054" y="128"/>
                      </a:lnTo>
                      <a:lnTo>
                        <a:pt x="1080" y="150"/>
                      </a:lnTo>
                      <a:lnTo>
                        <a:pt x="1106" y="172"/>
                      </a:lnTo>
                      <a:lnTo>
                        <a:pt x="1130" y="196"/>
                      </a:lnTo>
                      <a:lnTo>
                        <a:pt x="1154" y="220"/>
                      </a:lnTo>
                      <a:lnTo>
                        <a:pt x="1176" y="246"/>
                      </a:lnTo>
                      <a:lnTo>
                        <a:pt x="1196" y="274"/>
                      </a:lnTo>
                      <a:lnTo>
                        <a:pt x="1216" y="302"/>
                      </a:lnTo>
                      <a:lnTo>
                        <a:pt x="1236" y="332"/>
                      </a:lnTo>
                      <a:lnTo>
                        <a:pt x="1254" y="362"/>
                      </a:lnTo>
                      <a:lnTo>
                        <a:pt x="1270" y="392"/>
                      </a:lnTo>
                      <a:lnTo>
                        <a:pt x="1284" y="426"/>
                      </a:lnTo>
                      <a:lnTo>
                        <a:pt x="1298" y="458"/>
                      </a:lnTo>
                      <a:lnTo>
                        <a:pt x="1310" y="492"/>
                      </a:lnTo>
                      <a:lnTo>
                        <a:pt x="1320" y="528"/>
                      </a:lnTo>
                      <a:lnTo>
                        <a:pt x="1330" y="562"/>
                      </a:lnTo>
                      <a:lnTo>
                        <a:pt x="1338" y="600"/>
                      </a:lnTo>
                      <a:lnTo>
                        <a:pt x="1344" y="636"/>
                      </a:lnTo>
                      <a:lnTo>
                        <a:pt x="1348" y="674"/>
                      </a:lnTo>
                      <a:lnTo>
                        <a:pt x="1350" y="712"/>
                      </a:lnTo>
                      <a:lnTo>
                        <a:pt x="1350" y="750"/>
                      </a:lnTo>
                      <a:close/>
                    </a:path>
                  </a:pathLst>
                </a:custGeom>
                <a:solidFill>
                  <a:srgbClr val="E019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95" name="Freeform 31"/>
                <p:cNvSpPr/>
                <p:nvPr/>
              </p:nvSpPr>
              <p:spPr bwMode="auto">
                <a:xfrm>
                  <a:off x="12319000" y="4886325"/>
                  <a:ext cx="2143125" cy="2381250"/>
                </a:xfrm>
                <a:custGeom>
                  <a:avLst/>
                  <a:gdLst>
                    <a:gd name="T0" fmla="*/ 1350 w 1350"/>
                    <a:gd name="T1" fmla="*/ 788 h 1500"/>
                    <a:gd name="T2" fmla="*/ 1338 w 1350"/>
                    <a:gd name="T3" fmla="*/ 902 h 1500"/>
                    <a:gd name="T4" fmla="*/ 1310 w 1350"/>
                    <a:gd name="T5" fmla="*/ 1008 h 1500"/>
                    <a:gd name="T6" fmla="*/ 1270 w 1350"/>
                    <a:gd name="T7" fmla="*/ 1108 h 1500"/>
                    <a:gd name="T8" fmla="*/ 1216 w 1350"/>
                    <a:gd name="T9" fmla="*/ 1198 h 1500"/>
                    <a:gd name="T10" fmla="*/ 1154 w 1350"/>
                    <a:gd name="T11" fmla="*/ 1280 h 1500"/>
                    <a:gd name="T12" fmla="*/ 1080 w 1350"/>
                    <a:gd name="T13" fmla="*/ 1350 h 1500"/>
                    <a:gd name="T14" fmla="*/ 998 w 1350"/>
                    <a:gd name="T15" fmla="*/ 1410 h 1500"/>
                    <a:gd name="T16" fmla="*/ 908 w 1350"/>
                    <a:gd name="T17" fmla="*/ 1454 h 1500"/>
                    <a:gd name="T18" fmla="*/ 812 w 1350"/>
                    <a:gd name="T19" fmla="*/ 1484 h 1500"/>
                    <a:gd name="T20" fmla="*/ 710 w 1350"/>
                    <a:gd name="T21" fmla="*/ 1498 h 1500"/>
                    <a:gd name="T22" fmla="*/ 640 w 1350"/>
                    <a:gd name="T23" fmla="*/ 1498 h 1500"/>
                    <a:gd name="T24" fmla="*/ 540 w 1350"/>
                    <a:gd name="T25" fmla="*/ 1484 h 1500"/>
                    <a:gd name="T26" fmla="*/ 444 w 1350"/>
                    <a:gd name="T27" fmla="*/ 1454 h 1500"/>
                    <a:gd name="T28" fmla="*/ 354 w 1350"/>
                    <a:gd name="T29" fmla="*/ 1410 h 1500"/>
                    <a:gd name="T30" fmla="*/ 272 w 1350"/>
                    <a:gd name="T31" fmla="*/ 1350 h 1500"/>
                    <a:gd name="T32" fmla="*/ 198 w 1350"/>
                    <a:gd name="T33" fmla="*/ 1280 h 1500"/>
                    <a:gd name="T34" fmla="*/ 134 w 1350"/>
                    <a:gd name="T35" fmla="*/ 1198 h 1500"/>
                    <a:gd name="T36" fmla="*/ 82 w 1350"/>
                    <a:gd name="T37" fmla="*/ 1108 h 1500"/>
                    <a:gd name="T38" fmla="*/ 42 w 1350"/>
                    <a:gd name="T39" fmla="*/ 1008 h 1500"/>
                    <a:gd name="T40" fmla="*/ 14 w 1350"/>
                    <a:gd name="T41" fmla="*/ 902 h 1500"/>
                    <a:gd name="T42" fmla="*/ 2 w 1350"/>
                    <a:gd name="T43" fmla="*/ 788 h 1500"/>
                    <a:gd name="T44" fmla="*/ 2 w 1350"/>
                    <a:gd name="T45" fmla="*/ 712 h 1500"/>
                    <a:gd name="T46" fmla="*/ 14 w 1350"/>
                    <a:gd name="T47" fmla="*/ 600 h 1500"/>
                    <a:gd name="T48" fmla="*/ 42 w 1350"/>
                    <a:gd name="T49" fmla="*/ 492 h 1500"/>
                    <a:gd name="T50" fmla="*/ 82 w 1350"/>
                    <a:gd name="T51" fmla="*/ 392 h 1500"/>
                    <a:gd name="T52" fmla="*/ 134 w 1350"/>
                    <a:gd name="T53" fmla="*/ 302 h 1500"/>
                    <a:gd name="T54" fmla="*/ 198 w 1350"/>
                    <a:gd name="T55" fmla="*/ 220 h 1500"/>
                    <a:gd name="T56" fmla="*/ 272 w 1350"/>
                    <a:gd name="T57" fmla="*/ 150 h 1500"/>
                    <a:gd name="T58" fmla="*/ 354 w 1350"/>
                    <a:gd name="T59" fmla="*/ 92 h 1500"/>
                    <a:gd name="T60" fmla="*/ 444 w 1350"/>
                    <a:gd name="T61" fmla="*/ 46 h 1500"/>
                    <a:gd name="T62" fmla="*/ 540 w 1350"/>
                    <a:gd name="T63" fmla="*/ 16 h 1500"/>
                    <a:gd name="T64" fmla="*/ 640 w 1350"/>
                    <a:gd name="T65" fmla="*/ 2 h 1500"/>
                    <a:gd name="T66" fmla="*/ 710 w 1350"/>
                    <a:gd name="T67" fmla="*/ 2 h 1500"/>
                    <a:gd name="T68" fmla="*/ 812 w 1350"/>
                    <a:gd name="T69" fmla="*/ 16 h 1500"/>
                    <a:gd name="T70" fmla="*/ 908 w 1350"/>
                    <a:gd name="T71" fmla="*/ 46 h 1500"/>
                    <a:gd name="T72" fmla="*/ 998 w 1350"/>
                    <a:gd name="T73" fmla="*/ 92 h 1500"/>
                    <a:gd name="T74" fmla="*/ 1080 w 1350"/>
                    <a:gd name="T75" fmla="*/ 150 h 1500"/>
                    <a:gd name="T76" fmla="*/ 1154 w 1350"/>
                    <a:gd name="T77" fmla="*/ 220 h 1500"/>
                    <a:gd name="T78" fmla="*/ 1216 w 1350"/>
                    <a:gd name="T79" fmla="*/ 302 h 1500"/>
                    <a:gd name="T80" fmla="*/ 1270 w 1350"/>
                    <a:gd name="T81" fmla="*/ 392 h 1500"/>
                    <a:gd name="T82" fmla="*/ 1310 w 1350"/>
                    <a:gd name="T83" fmla="*/ 492 h 1500"/>
                    <a:gd name="T84" fmla="*/ 1338 w 1350"/>
                    <a:gd name="T85" fmla="*/ 600 h 1500"/>
                    <a:gd name="T86" fmla="*/ 1350 w 1350"/>
                    <a:gd name="T87" fmla="*/ 712 h 1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50" h="1500">
                      <a:moveTo>
                        <a:pt x="1350" y="750"/>
                      </a:moveTo>
                      <a:lnTo>
                        <a:pt x="1350" y="750"/>
                      </a:lnTo>
                      <a:lnTo>
                        <a:pt x="1350" y="788"/>
                      </a:lnTo>
                      <a:lnTo>
                        <a:pt x="1348" y="826"/>
                      </a:lnTo>
                      <a:lnTo>
                        <a:pt x="1344" y="864"/>
                      </a:lnTo>
                      <a:lnTo>
                        <a:pt x="1338" y="902"/>
                      </a:lnTo>
                      <a:lnTo>
                        <a:pt x="1330" y="938"/>
                      </a:lnTo>
                      <a:lnTo>
                        <a:pt x="1320" y="974"/>
                      </a:lnTo>
                      <a:lnTo>
                        <a:pt x="1310" y="1008"/>
                      </a:lnTo>
                      <a:lnTo>
                        <a:pt x="1298" y="1042"/>
                      </a:lnTo>
                      <a:lnTo>
                        <a:pt x="1284" y="1076"/>
                      </a:lnTo>
                      <a:lnTo>
                        <a:pt x="1270" y="1108"/>
                      </a:lnTo>
                      <a:lnTo>
                        <a:pt x="1254" y="1138"/>
                      </a:lnTo>
                      <a:lnTo>
                        <a:pt x="1236" y="1170"/>
                      </a:lnTo>
                      <a:lnTo>
                        <a:pt x="1216" y="1198"/>
                      </a:lnTo>
                      <a:lnTo>
                        <a:pt x="1196" y="1228"/>
                      </a:lnTo>
                      <a:lnTo>
                        <a:pt x="1176" y="1254"/>
                      </a:lnTo>
                      <a:lnTo>
                        <a:pt x="1154" y="1280"/>
                      </a:lnTo>
                      <a:lnTo>
                        <a:pt x="1130" y="1306"/>
                      </a:lnTo>
                      <a:lnTo>
                        <a:pt x="1106" y="1328"/>
                      </a:lnTo>
                      <a:lnTo>
                        <a:pt x="1080" y="1350"/>
                      </a:lnTo>
                      <a:lnTo>
                        <a:pt x="1054" y="1372"/>
                      </a:lnTo>
                      <a:lnTo>
                        <a:pt x="1026" y="1392"/>
                      </a:lnTo>
                      <a:lnTo>
                        <a:pt x="998" y="1410"/>
                      </a:lnTo>
                      <a:lnTo>
                        <a:pt x="968" y="1426"/>
                      </a:lnTo>
                      <a:lnTo>
                        <a:pt x="938" y="1440"/>
                      </a:lnTo>
                      <a:lnTo>
                        <a:pt x="908" y="1454"/>
                      </a:lnTo>
                      <a:lnTo>
                        <a:pt x="876" y="1466"/>
                      </a:lnTo>
                      <a:lnTo>
                        <a:pt x="844" y="1476"/>
                      </a:lnTo>
                      <a:lnTo>
                        <a:pt x="812" y="1484"/>
                      </a:lnTo>
                      <a:lnTo>
                        <a:pt x="778" y="1492"/>
                      </a:lnTo>
                      <a:lnTo>
                        <a:pt x="744" y="1496"/>
                      </a:lnTo>
                      <a:lnTo>
                        <a:pt x="710" y="1498"/>
                      </a:lnTo>
                      <a:lnTo>
                        <a:pt x="676" y="1500"/>
                      </a:lnTo>
                      <a:lnTo>
                        <a:pt x="676" y="1500"/>
                      </a:lnTo>
                      <a:lnTo>
                        <a:pt x="640" y="1498"/>
                      </a:lnTo>
                      <a:lnTo>
                        <a:pt x="606" y="1496"/>
                      </a:lnTo>
                      <a:lnTo>
                        <a:pt x="572" y="1492"/>
                      </a:lnTo>
                      <a:lnTo>
                        <a:pt x="540" y="1484"/>
                      </a:lnTo>
                      <a:lnTo>
                        <a:pt x="506" y="1476"/>
                      </a:lnTo>
                      <a:lnTo>
                        <a:pt x="474" y="1466"/>
                      </a:lnTo>
                      <a:lnTo>
                        <a:pt x="444" y="1454"/>
                      </a:lnTo>
                      <a:lnTo>
                        <a:pt x="412" y="1440"/>
                      </a:lnTo>
                      <a:lnTo>
                        <a:pt x="382" y="1426"/>
                      </a:lnTo>
                      <a:lnTo>
                        <a:pt x="354" y="1410"/>
                      </a:lnTo>
                      <a:lnTo>
                        <a:pt x="326" y="1392"/>
                      </a:lnTo>
                      <a:lnTo>
                        <a:pt x="298" y="1372"/>
                      </a:lnTo>
                      <a:lnTo>
                        <a:pt x="272" y="1350"/>
                      </a:lnTo>
                      <a:lnTo>
                        <a:pt x="246" y="1328"/>
                      </a:lnTo>
                      <a:lnTo>
                        <a:pt x="222" y="1306"/>
                      </a:lnTo>
                      <a:lnTo>
                        <a:pt x="198" y="1280"/>
                      </a:lnTo>
                      <a:lnTo>
                        <a:pt x="176" y="1254"/>
                      </a:lnTo>
                      <a:lnTo>
                        <a:pt x="154" y="1228"/>
                      </a:lnTo>
                      <a:lnTo>
                        <a:pt x="134" y="1198"/>
                      </a:lnTo>
                      <a:lnTo>
                        <a:pt x="116" y="1170"/>
                      </a:lnTo>
                      <a:lnTo>
                        <a:pt x="98" y="1138"/>
                      </a:lnTo>
                      <a:lnTo>
                        <a:pt x="82" y="1108"/>
                      </a:lnTo>
                      <a:lnTo>
                        <a:pt x="68" y="1076"/>
                      </a:lnTo>
                      <a:lnTo>
                        <a:pt x="54" y="1042"/>
                      </a:lnTo>
                      <a:lnTo>
                        <a:pt x="42" y="1008"/>
                      </a:lnTo>
                      <a:lnTo>
                        <a:pt x="30" y="974"/>
                      </a:lnTo>
                      <a:lnTo>
                        <a:pt x="22" y="938"/>
                      </a:lnTo>
                      <a:lnTo>
                        <a:pt x="14" y="902"/>
                      </a:lnTo>
                      <a:lnTo>
                        <a:pt x="8" y="864"/>
                      </a:lnTo>
                      <a:lnTo>
                        <a:pt x="4" y="826"/>
                      </a:lnTo>
                      <a:lnTo>
                        <a:pt x="2" y="788"/>
                      </a:lnTo>
                      <a:lnTo>
                        <a:pt x="0" y="750"/>
                      </a:lnTo>
                      <a:lnTo>
                        <a:pt x="0" y="750"/>
                      </a:lnTo>
                      <a:lnTo>
                        <a:pt x="2" y="712"/>
                      </a:lnTo>
                      <a:lnTo>
                        <a:pt x="4" y="674"/>
                      </a:lnTo>
                      <a:lnTo>
                        <a:pt x="8" y="636"/>
                      </a:lnTo>
                      <a:lnTo>
                        <a:pt x="14" y="600"/>
                      </a:lnTo>
                      <a:lnTo>
                        <a:pt x="22" y="562"/>
                      </a:lnTo>
                      <a:lnTo>
                        <a:pt x="30" y="528"/>
                      </a:lnTo>
                      <a:lnTo>
                        <a:pt x="42" y="492"/>
                      </a:lnTo>
                      <a:lnTo>
                        <a:pt x="54" y="458"/>
                      </a:lnTo>
                      <a:lnTo>
                        <a:pt x="68" y="426"/>
                      </a:lnTo>
                      <a:lnTo>
                        <a:pt x="82" y="392"/>
                      </a:lnTo>
                      <a:lnTo>
                        <a:pt x="98" y="362"/>
                      </a:lnTo>
                      <a:lnTo>
                        <a:pt x="116" y="332"/>
                      </a:lnTo>
                      <a:lnTo>
                        <a:pt x="134" y="302"/>
                      </a:lnTo>
                      <a:lnTo>
                        <a:pt x="154" y="274"/>
                      </a:lnTo>
                      <a:lnTo>
                        <a:pt x="176" y="246"/>
                      </a:lnTo>
                      <a:lnTo>
                        <a:pt x="198" y="220"/>
                      </a:lnTo>
                      <a:lnTo>
                        <a:pt x="222" y="196"/>
                      </a:lnTo>
                      <a:lnTo>
                        <a:pt x="246" y="172"/>
                      </a:lnTo>
                      <a:lnTo>
                        <a:pt x="272" y="150"/>
                      </a:lnTo>
                      <a:lnTo>
                        <a:pt x="298" y="128"/>
                      </a:lnTo>
                      <a:lnTo>
                        <a:pt x="326" y="110"/>
                      </a:lnTo>
                      <a:lnTo>
                        <a:pt x="354" y="92"/>
                      </a:lnTo>
                      <a:lnTo>
                        <a:pt x="382" y="74"/>
                      </a:lnTo>
                      <a:lnTo>
                        <a:pt x="412" y="60"/>
                      </a:lnTo>
                      <a:lnTo>
                        <a:pt x="444" y="46"/>
                      </a:lnTo>
                      <a:lnTo>
                        <a:pt x="474" y="34"/>
                      </a:lnTo>
                      <a:lnTo>
                        <a:pt x="506" y="24"/>
                      </a:lnTo>
                      <a:lnTo>
                        <a:pt x="540" y="16"/>
                      </a:lnTo>
                      <a:lnTo>
                        <a:pt x="572" y="10"/>
                      </a:lnTo>
                      <a:lnTo>
                        <a:pt x="606" y="4"/>
                      </a:lnTo>
                      <a:lnTo>
                        <a:pt x="640" y="2"/>
                      </a:lnTo>
                      <a:lnTo>
                        <a:pt x="676" y="0"/>
                      </a:lnTo>
                      <a:lnTo>
                        <a:pt x="676" y="0"/>
                      </a:lnTo>
                      <a:lnTo>
                        <a:pt x="710" y="2"/>
                      </a:lnTo>
                      <a:lnTo>
                        <a:pt x="744" y="4"/>
                      </a:lnTo>
                      <a:lnTo>
                        <a:pt x="778" y="10"/>
                      </a:lnTo>
                      <a:lnTo>
                        <a:pt x="812" y="16"/>
                      </a:lnTo>
                      <a:lnTo>
                        <a:pt x="844" y="24"/>
                      </a:lnTo>
                      <a:lnTo>
                        <a:pt x="876" y="34"/>
                      </a:lnTo>
                      <a:lnTo>
                        <a:pt x="908" y="46"/>
                      </a:lnTo>
                      <a:lnTo>
                        <a:pt x="938" y="60"/>
                      </a:lnTo>
                      <a:lnTo>
                        <a:pt x="968" y="74"/>
                      </a:lnTo>
                      <a:lnTo>
                        <a:pt x="998" y="92"/>
                      </a:lnTo>
                      <a:lnTo>
                        <a:pt x="1026" y="110"/>
                      </a:lnTo>
                      <a:lnTo>
                        <a:pt x="1054" y="128"/>
                      </a:lnTo>
                      <a:lnTo>
                        <a:pt x="1080" y="150"/>
                      </a:lnTo>
                      <a:lnTo>
                        <a:pt x="1106" y="172"/>
                      </a:lnTo>
                      <a:lnTo>
                        <a:pt x="1130" y="196"/>
                      </a:lnTo>
                      <a:lnTo>
                        <a:pt x="1154" y="220"/>
                      </a:lnTo>
                      <a:lnTo>
                        <a:pt x="1176" y="246"/>
                      </a:lnTo>
                      <a:lnTo>
                        <a:pt x="1196" y="274"/>
                      </a:lnTo>
                      <a:lnTo>
                        <a:pt x="1216" y="302"/>
                      </a:lnTo>
                      <a:lnTo>
                        <a:pt x="1236" y="332"/>
                      </a:lnTo>
                      <a:lnTo>
                        <a:pt x="1254" y="362"/>
                      </a:lnTo>
                      <a:lnTo>
                        <a:pt x="1270" y="392"/>
                      </a:lnTo>
                      <a:lnTo>
                        <a:pt x="1284" y="426"/>
                      </a:lnTo>
                      <a:lnTo>
                        <a:pt x="1298" y="458"/>
                      </a:lnTo>
                      <a:lnTo>
                        <a:pt x="1310" y="492"/>
                      </a:lnTo>
                      <a:lnTo>
                        <a:pt x="1320" y="528"/>
                      </a:lnTo>
                      <a:lnTo>
                        <a:pt x="1330" y="562"/>
                      </a:lnTo>
                      <a:lnTo>
                        <a:pt x="1338" y="600"/>
                      </a:lnTo>
                      <a:lnTo>
                        <a:pt x="1344" y="636"/>
                      </a:lnTo>
                      <a:lnTo>
                        <a:pt x="1348" y="674"/>
                      </a:lnTo>
                      <a:lnTo>
                        <a:pt x="1350" y="712"/>
                      </a:lnTo>
                      <a:lnTo>
                        <a:pt x="1350" y="75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96" name="Freeform 32"/>
                <p:cNvSpPr/>
                <p:nvPr/>
              </p:nvSpPr>
              <p:spPr bwMode="auto">
                <a:xfrm>
                  <a:off x="12541250" y="5130800"/>
                  <a:ext cx="1701800" cy="1892300"/>
                </a:xfrm>
                <a:custGeom>
                  <a:avLst/>
                  <a:gdLst>
                    <a:gd name="T0" fmla="*/ 1072 w 1072"/>
                    <a:gd name="T1" fmla="*/ 626 h 1192"/>
                    <a:gd name="T2" fmla="*/ 1060 w 1072"/>
                    <a:gd name="T3" fmla="*/ 716 h 1192"/>
                    <a:gd name="T4" fmla="*/ 1040 w 1072"/>
                    <a:gd name="T5" fmla="*/ 800 h 1192"/>
                    <a:gd name="T6" fmla="*/ 1008 w 1072"/>
                    <a:gd name="T7" fmla="*/ 880 h 1192"/>
                    <a:gd name="T8" fmla="*/ 966 w 1072"/>
                    <a:gd name="T9" fmla="*/ 952 h 1192"/>
                    <a:gd name="T10" fmla="*/ 914 w 1072"/>
                    <a:gd name="T11" fmla="*/ 1018 h 1192"/>
                    <a:gd name="T12" fmla="*/ 856 w 1072"/>
                    <a:gd name="T13" fmla="*/ 1074 h 1192"/>
                    <a:gd name="T14" fmla="*/ 792 w 1072"/>
                    <a:gd name="T15" fmla="*/ 1120 h 1192"/>
                    <a:gd name="T16" fmla="*/ 720 w 1072"/>
                    <a:gd name="T17" fmla="*/ 1156 h 1192"/>
                    <a:gd name="T18" fmla="*/ 644 w 1072"/>
                    <a:gd name="T19" fmla="*/ 1180 h 1192"/>
                    <a:gd name="T20" fmla="*/ 564 w 1072"/>
                    <a:gd name="T21" fmla="*/ 1190 h 1192"/>
                    <a:gd name="T22" fmla="*/ 508 w 1072"/>
                    <a:gd name="T23" fmla="*/ 1190 h 1192"/>
                    <a:gd name="T24" fmla="*/ 428 w 1072"/>
                    <a:gd name="T25" fmla="*/ 1180 h 1192"/>
                    <a:gd name="T26" fmla="*/ 352 w 1072"/>
                    <a:gd name="T27" fmla="*/ 1156 h 1192"/>
                    <a:gd name="T28" fmla="*/ 280 w 1072"/>
                    <a:gd name="T29" fmla="*/ 1120 h 1192"/>
                    <a:gd name="T30" fmla="*/ 214 w 1072"/>
                    <a:gd name="T31" fmla="*/ 1074 h 1192"/>
                    <a:gd name="T32" fmla="*/ 156 w 1072"/>
                    <a:gd name="T33" fmla="*/ 1018 h 1192"/>
                    <a:gd name="T34" fmla="*/ 106 w 1072"/>
                    <a:gd name="T35" fmla="*/ 952 h 1192"/>
                    <a:gd name="T36" fmla="*/ 64 w 1072"/>
                    <a:gd name="T37" fmla="*/ 880 h 1192"/>
                    <a:gd name="T38" fmla="*/ 32 w 1072"/>
                    <a:gd name="T39" fmla="*/ 800 h 1192"/>
                    <a:gd name="T40" fmla="*/ 10 w 1072"/>
                    <a:gd name="T41" fmla="*/ 716 h 1192"/>
                    <a:gd name="T42" fmla="*/ 0 w 1072"/>
                    <a:gd name="T43" fmla="*/ 626 h 1192"/>
                    <a:gd name="T44" fmla="*/ 0 w 1072"/>
                    <a:gd name="T45" fmla="*/ 566 h 1192"/>
                    <a:gd name="T46" fmla="*/ 10 w 1072"/>
                    <a:gd name="T47" fmla="*/ 476 h 1192"/>
                    <a:gd name="T48" fmla="*/ 32 w 1072"/>
                    <a:gd name="T49" fmla="*/ 392 h 1192"/>
                    <a:gd name="T50" fmla="*/ 64 w 1072"/>
                    <a:gd name="T51" fmla="*/ 312 h 1192"/>
                    <a:gd name="T52" fmla="*/ 106 w 1072"/>
                    <a:gd name="T53" fmla="*/ 240 h 1192"/>
                    <a:gd name="T54" fmla="*/ 156 w 1072"/>
                    <a:gd name="T55" fmla="*/ 176 h 1192"/>
                    <a:gd name="T56" fmla="*/ 214 w 1072"/>
                    <a:gd name="T57" fmla="*/ 120 h 1192"/>
                    <a:gd name="T58" fmla="*/ 280 w 1072"/>
                    <a:gd name="T59" fmla="*/ 72 h 1192"/>
                    <a:gd name="T60" fmla="*/ 352 w 1072"/>
                    <a:gd name="T61" fmla="*/ 38 h 1192"/>
                    <a:gd name="T62" fmla="*/ 428 w 1072"/>
                    <a:gd name="T63" fmla="*/ 14 h 1192"/>
                    <a:gd name="T64" fmla="*/ 508 w 1072"/>
                    <a:gd name="T65" fmla="*/ 2 h 1192"/>
                    <a:gd name="T66" fmla="*/ 564 w 1072"/>
                    <a:gd name="T67" fmla="*/ 2 h 1192"/>
                    <a:gd name="T68" fmla="*/ 644 w 1072"/>
                    <a:gd name="T69" fmla="*/ 14 h 1192"/>
                    <a:gd name="T70" fmla="*/ 720 w 1072"/>
                    <a:gd name="T71" fmla="*/ 38 h 1192"/>
                    <a:gd name="T72" fmla="*/ 792 w 1072"/>
                    <a:gd name="T73" fmla="*/ 72 h 1192"/>
                    <a:gd name="T74" fmla="*/ 856 w 1072"/>
                    <a:gd name="T75" fmla="*/ 120 h 1192"/>
                    <a:gd name="T76" fmla="*/ 914 w 1072"/>
                    <a:gd name="T77" fmla="*/ 176 h 1192"/>
                    <a:gd name="T78" fmla="*/ 966 w 1072"/>
                    <a:gd name="T79" fmla="*/ 240 h 1192"/>
                    <a:gd name="T80" fmla="*/ 1008 w 1072"/>
                    <a:gd name="T81" fmla="*/ 312 h 1192"/>
                    <a:gd name="T82" fmla="*/ 1040 w 1072"/>
                    <a:gd name="T83" fmla="*/ 392 h 1192"/>
                    <a:gd name="T84" fmla="*/ 1060 w 1072"/>
                    <a:gd name="T85" fmla="*/ 476 h 1192"/>
                    <a:gd name="T86" fmla="*/ 1072 w 1072"/>
                    <a:gd name="T87" fmla="*/ 566 h 1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72" h="1192">
                      <a:moveTo>
                        <a:pt x="1072" y="596"/>
                      </a:moveTo>
                      <a:lnTo>
                        <a:pt x="1072" y="596"/>
                      </a:lnTo>
                      <a:lnTo>
                        <a:pt x="1072" y="626"/>
                      </a:lnTo>
                      <a:lnTo>
                        <a:pt x="1070" y="658"/>
                      </a:lnTo>
                      <a:lnTo>
                        <a:pt x="1066" y="686"/>
                      </a:lnTo>
                      <a:lnTo>
                        <a:pt x="1060" y="716"/>
                      </a:lnTo>
                      <a:lnTo>
                        <a:pt x="1054" y="746"/>
                      </a:lnTo>
                      <a:lnTo>
                        <a:pt x="1048" y="774"/>
                      </a:lnTo>
                      <a:lnTo>
                        <a:pt x="1040" y="800"/>
                      </a:lnTo>
                      <a:lnTo>
                        <a:pt x="1030" y="828"/>
                      </a:lnTo>
                      <a:lnTo>
                        <a:pt x="1018" y="854"/>
                      </a:lnTo>
                      <a:lnTo>
                        <a:pt x="1008" y="880"/>
                      </a:lnTo>
                      <a:lnTo>
                        <a:pt x="994" y="904"/>
                      </a:lnTo>
                      <a:lnTo>
                        <a:pt x="980" y="930"/>
                      </a:lnTo>
                      <a:lnTo>
                        <a:pt x="966" y="952"/>
                      </a:lnTo>
                      <a:lnTo>
                        <a:pt x="950" y="974"/>
                      </a:lnTo>
                      <a:lnTo>
                        <a:pt x="932" y="996"/>
                      </a:lnTo>
                      <a:lnTo>
                        <a:pt x="914" y="1018"/>
                      </a:lnTo>
                      <a:lnTo>
                        <a:pt x="896" y="1036"/>
                      </a:lnTo>
                      <a:lnTo>
                        <a:pt x="876" y="1056"/>
                      </a:lnTo>
                      <a:lnTo>
                        <a:pt x="856" y="1074"/>
                      </a:lnTo>
                      <a:lnTo>
                        <a:pt x="836" y="1090"/>
                      </a:lnTo>
                      <a:lnTo>
                        <a:pt x="814" y="1106"/>
                      </a:lnTo>
                      <a:lnTo>
                        <a:pt x="792" y="1120"/>
                      </a:lnTo>
                      <a:lnTo>
                        <a:pt x="768" y="1132"/>
                      </a:lnTo>
                      <a:lnTo>
                        <a:pt x="744" y="1144"/>
                      </a:lnTo>
                      <a:lnTo>
                        <a:pt x="720" y="1156"/>
                      </a:lnTo>
                      <a:lnTo>
                        <a:pt x="696" y="1164"/>
                      </a:lnTo>
                      <a:lnTo>
                        <a:pt x="670" y="1172"/>
                      </a:lnTo>
                      <a:lnTo>
                        <a:pt x="644" y="1180"/>
                      </a:lnTo>
                      <a:lnTo>
                        <a:pt x="618" y="1184"/>
                      </a:lnTo>
                      <a:lnTo>
                        <a:pt x="590" y="1188"/>
                      </a:lnTo>
                      <a:lnTo>
                        <a:pt x="564" y="1190"/>
                      </a:lnTo>
                      <a:lnTo>
                        <a:pt x="536" y="1192"/>
                      </a:lnTo>
                      <a:lnTo>
                        <a:pt x="536" y="1192"/>
                      </a:lnTo>
                      <a:lnTo>
                        <a:pt x="508" y="1190"/>
                      </a:lnTo>
                      <a:lnTo>
                        <a:pt x="480" y="1188"/>
                      </a:lnTo>
                      <a:lnTo>
                        <a:pt x="454" y="1184"/>
                      </a:lnTo>
                      <a:lnTo>
                        <a:pt x="428" y="1180"/>
                      </a:lnTo>
                      <a:lnTo>
                        <a:pt x="402" y="1172"/>
                      </a:lnTo>
                      <a:lnTo>
                        <a:pt x="376" y="1164"/>
                      </a:lnTo>
                      <a:lnTo>
                        <a:pt x="352" y="1156"/>
                      </a:lnTo>
                      <a:lnTo>
                        <a:pt x="326" y="1144"/>
                      </a:lnTo>
                      <a:lnTo>
                        <a:pt x="304" y="1132"/>
                      </a:lnTo>
                      <a:lnTo>
                        <a:pt x="280" y="1120"/>
                      </a:lnTo>
                      <a:lnTo>
                        <a:pt x="258" y="1106"/>
                      </a:lnTo>
                      <a:lnTo>
                        <a:pt x="236" y="1090"/>
                      </a:lnTo>
                      <a:lnTo>
                        <a:pt x="214" y="1074"/>
                      </a:lnTo>
                      <a:lnTo>
                        <a:pt x="194" y="1056"/>
                      </a:lnTo>
                      <a:lnTo>
                        <a:pt x="176" y="1036"/>
                      </a:lnTo>
                      <a:lnTo>
                        <a:pt x="156" y="1018"/>
                      </a:lnTo>
                      <a:lnTo>
                        <a:pt x="138" y="996"/>
                      </a:lnTo>
                      <a:lnTo>
                        <a:pt x="122" y="974"/>
                      </a:lnTo>
                      <a:lnTo>
                        <a:pt x="106" y="952"/>
                      </a:lnTo>
                      <a:lnTo>
                        <a:pt x="92" y="930"/>
                      </a:lnTo>
                      <a:lnTo>
                        <a:pt x="78" y="904"/>
                      </a:lnTo>
                      <a:lnTo>
                        <a:pt x="64" y="880"/>
                      </a:lnTo>
                      <a:lnTo>
                        <a:pt x="52" y="854"/>
                      </a:lnTo>
                      <a:lnTo>
                        <a:pt x="42" y="828"/>
                      </a:lnTo>
                      <a:lnTo>
                        <a:pt x="32" y="800"/>
                      </a:lnTo>
                      <a:lnTo>
                        <a:pt x="24" y="774"/>
                      </a:lnTo>
                      <a:lnTo>
                        <a:pt x="16" y="746"/>
                      </a:lnTo>
                      <a:lnTo>
                        <a:pt x="10" y="716"/>
                      </a:lnTo>
                      <a:lnTo>
                        <a:pt x="6" y="686"/>
                      </a:lnTo>
                      <a:lnTo>
                        <a:pt x="2" y="658"/>
                      </a:lnTo>
                      <a:lnTo>
                        <a:pt x="0" y="626"/>
                      </a:lnTo>
                      <a:lnTo>
                        <a:pt x="0" y="596"/>
                      </a:lnTo>
                      <a:lnTo>
                        <a:pt x="0" y="596"/>
                      </a:lnTo>
                      <a:lnTo>
                        <a:pt x="0" y="566"/>
                      </a:lnTo>
                      <a:lnTo>
                        <a:pt x="2" y="536"/>
                      </a:lnTo>
                      <a:lnTo>
                        <a:pt x="6" y="506"/>
                      </a:lnTo>
                      <a:lnTo>
                        <a:pt x="10" y="476"/>
                      </a:lnTo>
                      <a:lnTo>
                        <a:pt x="16" y="448"/>
                      </a:lnTo>
                      <a:lnTo>
                        <a:pt x="24" y="420"/>
                      </a:lnTo>
                      <a:lnTo>
                        <a:pt x="32" y="392"/>
                      </a:lnTo>
                      <a:lnTo>
                        <a:pt x="42" y="364"/>
                      </a:lnTo>
                      <a:lnTo>
                        <a:pt x="52" y="338"/>
                      </a:lnTo>
                      <a:lnTo>
                        <a:pt x="64" y="312"/>
                      </a:lnTo>
                      <a:lnTo>
                        <a:pt x="78" y="288"/>
                      </a:lnTo>
                      <a:lnTo>
                        <a:pt x="92" y="264"/>
                      </a:lnTo>
                      <a:lnTo>
                        <a:pt x="106" y="240"/>
                      </a:lnTo>
                      <a:lnTo>
                        <a:pt x="122" y="218"/>
                      </a:lnTo>
                      <a:lnTo>
                        <a:pt x="138" y="196"/>
                      </a:lnTo>
                      <a:lnTo>
                        <a:pt x="156" y="176"/>
                      </a:lnTo>
                      <a:lnTo>
                        <a:pt x="176" y="156"/>
                      </a:lnTo>
                      <a:lnTo>
                        <a:pt x="194" y="136"/>
                      </a:lnTo>
                      <a:lnTo>
                        <a:pt x="214" y="120"/>
                      </a:lnTo>
                      <a:lnTo>
                        <a:pt x="236" y="102"/>
                      </a:lnTo>
                      <a:lnTo>
                        <a:pt x="258" y="88"/>
                      </a:lnTo>
                      <a:lnTo>
                        <a:pt x="280" y="72"/>
                      </a:lnTo>
                      <a:lnTo>
                        <a:pt x="304" y="60"/>
                      </a:lnTo>
                      <a:lnTo>
                        <a:pt x="326" y="48"/>
                      </a:lnTo>
                      <a:lnTo>
                        <a:pt x="352" y="38"/>
                      </a:lnTo>
                      <a:lnTo>
                        <a:pt x="376" y="28"/>
                      </a:lnTo>
                      <a:lnTo>
                        <a:pt x="402" y="20"/>
                      </a:lnTo>
                      <a:lnTo>
                        <a:pt x="428" y="14"/>
                      </a:lnTo>
                      <a:lnTo>
                        <a:pt x="454" y="8"/>
                      </a:lnTo>
                      <a:lnTo>
                        <a:pt x="480" y="4"/>
                      </a:lnTo>
                      <a:lnTo>
                        <a:pt x="508" y="2"/>
                      </a:lnTo>
                      <a:lnTo>
                        <a:pt x="536" y="0"/>
                      </a:lnTo>
                      <a:lnTo>
                        <a:pt x="536" y="0"/>
                      </a:lnTo>
                      <a:lnTo>
                        <a:pt x="564" y="2"/>
                      </a:lnTo>
                      <a:lnTo>
                        <a:pt x="590" y="4"/>
                      </a:lnTo>
                      <a:lnTo>
                        <a:pt x="618" y="8"/>
                      </a:lnTo>
                      <a:lnTo>
                        <a:pt x="644" y="14"/>
                      </a:lnTo>
                      <a:lnTo>
                        <a:pt x="670" y="20"/>
                      </a:lnTo>
                      <a:lnTo>
                        <a:pt x="696" y="28"/>
                      </a:lnTo>
                      <a:lnTo>
                        <a:pt x="720" y="38"/>
                      </a:lnTo>
                      <a:lnTo>
                        <a:pt x="744" y="48"/>
                      </a:lnTo>
                      <a:lnTo>
                        <a:pt x="768" y="60"/>
                      </a:lnTo>
                      <a:lnTo>
                        <a:pt x="792" y="72"/>
                      </a:lnTo>
                      <a:lnTo>
                        <a:pt x="814" y="88"/>
                      </a:lnTo>
                      <a:lnTo>
                        <a:pt x="836" y="102"/>
                      </a:lnTo>
                      <a:lnTo>
                        <a:pt x="856" y="120"/>
                      </a:lnTo>
                      <a:lnTo>
                        <a:pt x="876" y="136"/>
                      </a:lnTo>
                      <a:lnTo>
                        <a:pt x="896" y="156"/>
                      </a:lnTo>
                      <a:lnTo>
                        <a:pt x="914" y="176"/>
                      </a:lnTo>
                      <a:lnTo>
                        <a:pt x="932" y="196"/>
                      </a:lnTo>
                      <a:lnTo>
                        <a:pt x="950" y="218"/>
                      </a:lnTo>
                      <a:lnTo>
                        <a:pt x="966" y="240"/>
                      </a:lnTo>
                      <a:lnTo>
                        <a:pt x="980" y="264"/>
                      </a:lnTo>
                      <a:lnTo>
                        <a:pt x="994" y="288"/>
                      </a:lnTo>
                      <a:lnTo>
                        <a:pt x="1008" y="312"/>
                      </a:lnTo>
                      <a:lnTo>
                        <a:pt x="1018" y="338"/>
                      </a:lnTo>
                      <a:lnTo>
                        <a:pt x="1030" y="364"/>
                      </a:lnTo>
                      <a:lnTo>
                        <a:pt x="1040" y="392"/>
                      </a:lnTo>
                      <a:lnTo>
                        <a:pt x="1048" y="420"/>
                      </a:lnTo>
                      <a:lnTo>
                        <a:pt x="1054" y="448"/>
                      </a:lnTo>
                      <a:lnTo>
                        <a:pt x="1060" y="476"/>
                      </a:lnTo>
                      <a:lnTo>
                        <a:pt x="1066" y="506"/>
                      </a:lnTo>
                      <a:lnTo>
                        <a:pt x="1070" y="536"/>
                      </a:lnTo>
                      <a:lnTo>
                        <a:pt x="1072" y="566"/>
                      </a:lnTo>
                      <a:lnTo>
                        <a:pt x="1072" y="596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97" name="Freeform 33"/>
                <p:cNvSpPr/>
                <p:nvPr/>
              </p:nvSpPr>
              <p:spPr bwMode="auto">
                <a:xfrm>
                  <a:off x="12541250" y="5130800"/>
                  <a:ext cx="1701800" cy="1892300"/>
                </a:xfrm>
                <a:custGeom>
                  <a:avLst/>
                  <a:gdLst>
                    <a:gd name="T0" fmla="*/ 1072 w 1072"/>
                    <a:gd name="T1" fmla="*/ 626 h 1192"/>
                    <a:gd name="T2" fmla="*/ 1060 w 1072"/>
                    <a:gd name="T3" fmla="*/ 716 h 1192"/>
                    <a:gd name="T4" fmla="*/ 1040 w 1072"/>
                    <a:gd name="T5" fmla="*/ 800 h 1192"/>
                    <a:gd name="T6" fmla="*/ 1008 w 1072"/>
                    <a:gd name="T7" fmla="*/ 880 h 1192"/>
                    <a:gd name="T8" fmla="*/ 966 w 1072"/>
                    <a:gd name="T9" fmla="*/ 952 h 1192"/>
                    <a:gd name="T10" fmla="*/ 914 w 1072"/>
                    <a:gd name="T11" fmla="*/ 1018 h 1192"/>
                    <a:gd name="T12" fmla="*/ 856 w 1072"/>
                    <a:gd name="T13" fmla="*/ 1074 h 1192"/>
                    <a:gd name="T14" fmla="*/ 792 w 1072"/>
                    <a:gd name="T15" fmla="*/ 1120 h 1192"/>
                    <a:gd name="T16" fmla="*/ 720 w 1072"/>
                    <a:gd name="T17" fmla="*/ 1156 h 1192"/>
                    <a:gd name="T18" fmla="*/ 644 w 1072"/>
                    <a:gd name="T19" fmla="*/ 1180 h 1192"/>
                    <a:gd name="T20" fmla="*/ 564 w 1072"/>
                    <a:gd name="T21" fmla="*/ 1190 h 1192"/>
                    <a:gd name="T22" fmla="*/ 508 w 1072"/>
                    <a:gd name="T23" fmla="*/ 1190 h 1192"/>
                    <a:gd name="T24" fmla="*/ 428 w 1072"/>
                    <a:gd name="T25" fmla="*/ 1180 h 1192"/>
                    <a:gd name="T26" fmla="*/ 352 w 1072"/>
                    <a:gd name="T27" fmla="*/ 1156 h 1192"/>
                    <a:gd name="T28" fmla="*/ 280 w 1072"/>
                    <a:gd name="T29" fmla="*/ 1120 h 1192"/>
                    <a:gd name="T30" fmla="*/ 214 w 1072"/>
                    <a:gd name="T31" fmla="*/ 1074 h 1192"/>
                    <a:gd name="T32" fmla="*/ 156 w 1072"/>
                    <a:gd name="T33" fmla="*/ 1018 h 1192"/>
                    <a:gd name="T34" fmla="*/ 106 w 1072"/>
                    <a:gd name="T35" fmla="*/ 952 h 1192"/>
                    <a:gd name="T36" fmla="*/ 64 w 1072"/>
                    <a:gd name="T37" fmla="*/ 880 h 1192"/>
                    <a:gd name="T38" fmla="*/ 32 w 1072"/>
                    <a:gd name="T39" fmla="*/ 800 h 1192"/>
                    <a:gd name="T40" fmla="*/ 10 w 1072"/>
                    <a:gd name="T41" fmla="*/ 716 h 1192"/>
                    <a:gd name="T42" fmla="*/ 0 w 1072"/>
                    <a:gd name="T43" fmla="*/ 626 h 1192"/>
                    <a:gd name="T44" fmla="*/ 0 w 1072"/>
                    <a:gd name="T45" fmla="*/ 566 h 1192"/>
                    <a:gd name="T46" fmla="*/ 10 w 1072"/>
                    <a:gd name="T47" fmla="*/ 476 h 1192"/>
                    <a:gd name="T48" fmla="*/ 32 w 1072"/>
                    <a:gd name="T49" fmla="*/ 392 h 1192"/>
                    <a:gd name="T50" fmla="*/ 64 w 1072"/>
                    <a:gd name="T51" fmla="*/ 312 h 1192"/>
                    <a:gd name="T52" fmla="*/ 106 w 1072"/>
                    <a:gd name="T53" fmla="*/ 240 h 1192"/>
                    <a:gd name="T54" fmla="*/ 156 w 1072"/>
                    <a:gd name="T55" fmla="*/ 176 h 1192"/>
                    <a:gd name="T56" fmla="*/ 214 w 1072"/>
                    <a:gd name="T57" fmla="*/ 120 h 1192"/>
                    <a:gd name="T58" fmla="*/ 280 w 1072"/>
                    <a:gd name="T59" fmla="*/ 72 h 1192"/>
                    <a:gd name="T60" fmla="*/ 352 w 1072"/>
                    <a:gd name="T61" fmla="*/ 38 h 1192"/>
                    <a:gd name="T62" fmla="*/ 428 w 1072"/>
                    <a:gd name="T63" fmla="*/ 14 h 1192"/>
                    <a:gd name="T64" fmla="*/ 508 w 1072"/>
                    <a:gd name="T65" fmla="*/ 2 h 1192"/>
                    <a:gd name="T66" fmla="*/ 564 w 1072"/>
                    <a:gd name="T67" fmla="*/ 2 h 1192"/>
                    <a:gd name="T68" fmla="*/ 644 w 1072"/>
                    <a:gd name="T69" fmla="*/ 14 h 1192"/>
                    <a:gd name="T70" fmla="*/ 720 w 1072"/>
                    <a:gd name="T71" fmla="*/ 38 h 1192"/>
                    <a:gd name="T72" fmla="*/ 792 w 1072"/>
                    <a:gd name="T73" fmla="*/ 72 h 1192"/>
                    <a:gd name="T74" fmla="*/ 856 w 1072"/>
                    <a:gd name="T75" fmla="*/ 120 h 1192"/>
                    <a:gd name="T76" fmla="*/ 914 w 1072"/>
                    <a:gd name="T77" fmla="*/ 176 h 1192"/>
                    <a:gd name="T78" fmla="*/ 966 w 1072"/>
                    <a:gd name="T79" fmla="*/ 240 h 1192"/>
                    <a:gd name="T80" fmla="*/ 1008 w 1072"/>
                    <a:gd name="T81" fmla="*/ 312 h 1192"/>
                    <a:gd name="T82" fmla="*/ 1040 w 1072"/>
                    <a:gd name="T83" fmla="*/ 392 h 1192"/>
                    <a:gd name="T84" fmla="*/ 1060 w 1072"/>
                    <a:gd name="T85" fmla="*/ 476 h 1192"/>
                    <a:gd name="T86" fmla="*/ 1072 w 1072"/>
                    <a:gd name="T87" fmla="*/ 566 h 1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72" h="1192">
                      <a:moveTo>
                        <a:pt x="1072" y="596"/>
                      </a:moveTo>
                      <a:lnTo>
                        <a:pt x="1072" y="596"/>
                      </a:lnTo>
                      <a:lnTo>
                        <a:pt x="1072" y="626"/>
                      </a:lnTo>
                      <a:lnTo>
                        <a:pt x="1070" y="658"/>
                      </a:lnTo>
                      <a:lnTo>
                        <a:pt x="1066" y="686"/>
                      </a:lnTo>
                      <a:lnTo>
                        <a:pt x="1060" y="716"/>
                      </a:lnTo>
                      <a:lnTo>
                        <a:pt x="1054" y="746"/>
                      </a:lnTo>
                      <a:lnTo>
                        <a:pt x="1048" y="774"/>
                      </a:lnTo>
                      <a:lnTo>
                        <a:pt x="1040" y="800"/>
                      </a:lnTo>
                      <a:lnTo>
                        <a:pt x="1030" y="828"/>
                      </a:lnTo>
                      <a:lnTo>
                        <a:pt x="1018" y="854"/>
                      </a:lnTo>
                      <a:lnTo>
                        <a:pt x="1008" y="880"/>
                      </a:lnTo>
                      <a:lnTo>
                        <a:pt x="994" y="904"/>
                      </a:lnTo>
                      <a:lnTo>
                        <a:pt x="980" y="930"/>
                      </a:lnTo>
                      <a:lnTo>
                        <a:pt x="966" y="952"/>
                      </a:lnTo>
                      <a:lnTo>
                        <a:pt x="950" y="974"/>
                      </a:lnTo>
                      <a:lnTo>
                        <a:pt x="932" y="996"/>
                      </a:lnTo>
                      <a:lnTo>
                        <a:pt x="914" y="1018"/>
                      </a:lnTo>
                      <a:lnTo>
                        <a:pt x="896" y="1036"/>
                      </a:lnTo>
                      <a:lnTo>
                        <a:pt x="876" y="1056"/>
                      </a:lnTo>
                      <a:lnTo>
                        <a:pt x="856" y="1074"/>
                      </a:lnTo>
                      <a:lnTo>
                        <a:pt x="836" y="1090"/>
                      </a:lnTo>
                      <a:lnTo>
                        <a:pt x="814" y="1106"/>
                      </a:lnTo>
                      <a:lnTo>
                        <a:pt x="792" y="1120"/>
                      </a:lnTo>
                      <a:lnTo>
                        <a:pt x="768" y="1132"/>
                      </a:lnTo>
                      <a:lnTo>
                        <a:pt x="744" y="1144"/>
                      </a:lnTo>
                      <a:lnTo>
                        <a:pt x="720" y="1156"/>
                      </a:lnTo>
                      <a:lnTo>
                        <a:pt x="696" y="1164"/>
                      </a:lnTo>
                      <a:lnTo>
                        <a:pt x="670" y="1172"/>
                      </a:lnTo>
                      <a:lnTo>
                        <a:pt x="644" y="1180"/>
                      </a:lnTo>
                      <a:lnTo>
                        <a:pt x="618" y="1184"/>
                      </a:lnTo>
                      <a:lnTo>
                        <a:pt x="590" y="1188"/>
                      </a:lnTo>
                      <a:lnTo>
                        <a:pt x="564" y="1190"/>
                      </a:lnTo>
                      <a:lnTo>
                        <a:pt x="536" y="1192"/>
                      </a:lnTo>
                      <a:lnTo>
                        <a:pt x="536" y="1192"/>
                      </a:lnTo>
                      <a:lnTo>
                        <a:pt x="508" y="1190"/>
                      </a:lnTo>
                      <a:lnTo>
                        <a:pt x="480" y="1188"/>
                      </a:lnTo>
                      <a:lnTo>
                        <a:pt x="454" y="1184"/>
                      </a:lnTo>
                      <a:lnTo>
                        <a:pt x="428" y="1180"/>
                      </a:lnTo>
                      <a:lnTo>
                        <a:pt x="402" y="1172"/>
                      </a:lnTo>
                      <a:lnTo>
                        <a:pt x="376" y="1164"/>
                      </a:lnTo>
                      <a:lnTo>
                        <a:pt x="352" y="1156"/>
                      </a:lnTo>
                      <a:lnTo>
                        <a:pt x="326" y="1144"/>
                      </a:lnTo>
                      <a:lnTo>
                        <a:pt x="304" y="1132"/>
                      </a:lnTo>
                      <a:lnTo>
                        <a:pt x="280" y="1120"/>
                      </a:lnTo>
                      <a:lnTo>
                        <a:pt x="258" y="1106"/>
                      </a:lnTo>
                      <a:lnTo>
                        <a:pt x="236" y="1090"/>
                      </a:lnTo>
                      <a:lnTo>
                        <a:pt x="214" y="1074"/>
                      </a:lnTo>
                      <a:lnTo>
                        <a:pt x="194" y="1056"/>
                      </a:lnTo>
                      <a:lnTo>
                        <a:pt x="176" y="1036"/>
                      </a:lnTo>
                      <a:lnTo>
                        <a:pt x="156" y="1018"/>
                      </a:lnTo>
                      <a:lnTo>
                        <a:pt x="138" y="996"/>
                      </a:lnTo>
                      <a:lnTo>
                        <a:pt x="122" y="974"/>
                      </a:lnTo>
                      <a:lnTo>
                        <a:pt x="106" y="952"/>
                      </a:lnTo>
                      <a:lnTo>
                        <a:pt x="92" y="930"/>
                      </a:lnTo>
                      <a:lnTo>
                        <a:pt x="78" y="904"/>
                      </a:lnTo>
                      <a:lnTo>
                        <a:pt x="64" y="880"/>
                      </a:lnTo>
                      <a:lnTo>
                        <a:pt x="52" y="854"/>
                      </a:lnTo>
                      <a:lnTo>
                        <a:pt x="42" y="828"/>
                      </a:lnTo>
                      <a:lnTo>
                        <a:pt x="32" y="800"/>
                      </a:lnTo>
                      <a:lnTo>
                        <a:pt x="24" y="774"/>
                      </a:lnTo>
                      <a:lnTo>
                        <a:pt x="16" y="746"/>
                      </a:lnTo>
                      <a:lnTo>
                        <a:pt x="10" y="716"/>
                      </a:lnTo>
                      <a:lnTo>
                        <a:pt x="6" y="686"/>
                      </a:lnTo>
                      <a:lnTo>
                        <a:pt x="2" y="658"/>
                      </a:lnTo>
                      <a:lnTo>
                        <a:pt x="0" y="626"/>
                      </a:lnTo>
                      <a:lnTo>
                        <a:pt x="0" y="596"/>
                      </a:lnTo>
                      <a:lnTo>
                        <a:pt x="0" y="596"/>
                      </a:lnTo>
                      <a:lnTo>
                        <a:pt x="0" y="566"/>
                      </a:lnTo>
                      <a:lnTo>
                        <a:pt x="2" y="536"/>
                      </a:lnTo>
                      <a:lnTo>
                        <a:pt x="6" y="506"/>
                      </a:lnTo>
                      <a:lnTo>
                        <a:pt x="10" y="476"/>
                      </a:lnTo>
                      <a:lnTo>
                        <a:pt x="16" y="448"/>
                      </a:lnTo>
                      <a:lnTo>
                        <a:pt x="24" y="420"/>
                      </a:lnTo>
                      <a:lnTo>
                        <a:pt x="32" y="392"/>
                      </a:lnTo>
                      <a:lnTo>
                        <a:pt x="42" y="364"/>
                      </a:lnTo>
                      <a:lnTo>
                        <a:pt x="52" y="338"/>
                      </a:lnTo>
                      <a:lnTo>
                        <a:pt x="64" y="312"/>
                      </a:lnTo>
                      <a:lnTo>
                        <a:pt x="78" y="288"/>
                      </a:lnTo>
                      <a:lnTo>
                        <a:pt x="92" y="264"/>
                      </a:lnTo>
                      <a:lnTo>
                        <a:pt x="106" y="240"/>
                      </a:lnTo>
                      <a:lnTo>
                        <a:pt x="122" y="218"/>
                      </a:lnTo>
                      <a:lnTo>
                        <a:pt x="138" y="196"/>
                      </a:lnTo>
                      <a:lnTo>
                        <a:pt x="156" y="176"/>
                      </a:lnTo>
                      <a:lnTo>
                        <a:pt x="176" y="156"/>
                      </a:lnTo>
                      <a:lnTo>
                        <a:pt x="194" y="136"/>
                      </a:lnTo>
                      <a:lnTo>
                        <a:pt x="214" y="120"/>
                      </a:lnTo>
                      <a:lnTo>
                        <a:pt x="236" y="102"/>
                      </a:lnTo>
                      <a:lnTo>
                        <a:pt x="258" y="88"/>
                      </a:lnTo>
                      <a:lnTo>
                        <a:pt x="280" y="72"/>
                      </a:lnTo>
                      <a:lnTo>
                        <a:pt x="304" y="60"/>
                      </a:lnTo>
                      <a:lnTo>
                        <a:pt x="326" y="48"/>
                      </a:lnTo>
                      <a:lnTo>
                        <a:pt x="352" y="38"/>
                      </a:lnTo>
                      <a:lnTo>
                        <a:pt x="376" y="28"/>
                      </a:lnTo>
                      <a:lnTo>
                        <a:pt x="402" y="20"/>
                      </a:lnTo>
                      <a:lnTo>
                        <a:pt x="428" y="14"/>
                      </a:lnTo>
                      <a:lnTo>
                        <a:pt x="454" y="8"/>
                      </a:lnTo>
                      <a:lnTo>
                        <a:pt x="480" y="4"/>
                      </a:lnTo>
                      <a:lnTo>
                        <a:pt x="508" y="2"/>
                      </a:lnTo>
                      <a:lnTo>
                        <a:pt x="536" y="0"/>
                      </a:lnTo>
                      <a:lnTo>
                        <a:pt x="536" y="0"/>
                      </a:lnTo>
                      <a:lnTo>
                        <a:pt x="564" y="2"/>
                      </a:lnTo>
                      <a:lnTo>
                        <a:pt x="590" y="4"/>
                      </a:lnTo>
                      <a:lnTo>
                        <a:pt x="618" y="8"/>
                      </a:lnTo>
                      <a:lnTo>
                        <a:pt x="644" y="14"/>
                      </a:lnTo>
                      <a:lnTo>
                        <a:pt x="670" y="20"/>
                      </a:lnTo>
                      <a:lnTo>
                        <a:pt x="696" y="28"/>
                      </a:lnTo>
                      <a:lnTo>
                        <a:pt x="720" y="38"/>
                      </a:lnTo>
                      <a:lnTo>
                        <a:pt x="744" y="48"/>
                      </a:lnTo>
                      <a:lnTo>
                        <a:pt x="768" y="60"/>
                      </a:lnTo>
                      <a:lnTo>
                        <a:pt x="792" y="72"/>
                      </a:lnTo>
                      <a:lnTo>
                        <a:pt x="814" y="88"/>
                      </a:lnTo>
                      <a:lnTo>
                        <a:pt x="836" y="102"/>
                      </a:lnTo>
                      <a:lnTo>
                        <a:pt x="856" y="120"/>
                      </a:lnTo>
                      <a:lnTo>
                        <a:pt x="876" y="136"/>
                      </a:lnTo>
                      <a:lnTo>
                        <a:pt x="896" y="156"/>
                      </a:lnTo>
                      <a:lnTo>
                        <a:pt x="914" y="176"/>
                      </a:lnTo>
                      <a:lnTo>
                        <a:pt x="932" y="196"/>
                      </a:lnTo>
                      <a:lnTo>
                        <a:pt x="950" y="218"/>
                      </a:lnTo>
                      <a:lnTo>
                        <a:pt x="966" y="240"/>
                      </a:lnTo>
                      <a:lnTo>
                        <a:pt x="980" y="264"/>
                      </a:lnTo>
                      <a:lnTo>
                        <a:pt x="994" y="288"/>
                      </a:lnTo>
                      <a:lnTo>
                        <a:pt x="1008" y="312"/>
                      </a:lnTo>
                      <a:lnTo>
                        <a:pt x="1018" y="338"/>
                      </a:lnTo>
                      <a:lnTo>
                        <a:pt x="1030" y="364"/>
                      </a:lnTo>
                      <a:lnTo>
                        <a:pt x="1040" y="392"/>
                      </a:lnTo>
                      <a:lnTo>
                        <a:pt x="1048" y="420"/>
                      </a:lnTo>
                      <a:lnTo>
                        <a:pt x="1054" y="448"/>
                      </a:lnTo>
                      <a:lnTo>
                        <a:pt x="1060" y="476"/>
                      </a:lnTo>
                      <a:lnTo>
                        <a:pt x="1066" y="506"/>
                      </a:lnTo>
                      <a:lnTo>
                        <a:pt x="1070" y="536"/>
                      </a:lnTo>
                      <a:lnTo>
                        <a:pt x="1072" y="566"/>
                      </a:lnTo>
                      <a:lnTo>
                        <a:pt x="1072" y="59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98" name="Freeform 34"/>
                <p:cNvSpPr/>
                <p:nvPr/>
              </p:nvSpPr>
              <p:spPr bwMode="auto">
                <a:xfrm>
                  <a:off x="12817475" y="5438775"/>
                  <a:ext cx="1149350" cy="1276350"/>
                </a:xfrm>
                <a:custGeom>
                  <a:avLst/>
                  <a:gdLst>
                    <a:gd name="T0" fmla="*/ 724 w 724"/>
                    <a:gd name="T1" fmla="*/ 402 h 804"/>
                    <a:gd name="T2" fmla="*/ 716 w 724"/>
                    <a:gd name="T3" fmla="*/ 484 h 804"/>
                    <a:gd name="T4" fmla="*/ 696 w 724"/>
                    <a:gd name="T5" fmla="*/ 558 h 804"/>
                    <a:gd name="T6" fmla="*/ 662 w 724"/>
                    <a:gd name="T7" fmla="*/ 626 h 804"/>
                    <a:gd name="T8" fmla="*/ 618 w 724"/>
                    <a:gd name="T9" fmla="*/ 686 h 804"/>
                    <a:gd name="T10" fmla="*/ 564 w 724"/>
                    <a:gd name="T11" fmla="*/ 736 h 804"/>
                    <a:gd name="T12" fmla="*/ 502 w 724"/>
                    <a:gd name="T13" fmla="*/ 772 h 804"/>
                    <a:gd name="T14" fmla="*/ 434 w 724"/>
                    <a:gd name="T15" fmla="*/ 796 h 804"/>
                    <a:gd name="T16" fmla="*/ 362 w 724"/>
                    <a:gd name="T17" fmla="*/ 804 h 804"/>
                    <a:gd name="T18" fmla="*/ 324 w 724"/>
                    <a:gd name="T19" fmla="*/ 802 h 804"/>
                    <a:gd name="T20" fmla="*/ 254 w 724"/>
                    <a:gd name="T21" fmla="*/ 786 h 804"/>
                    <a:gd name="T22" fmla="*/ 190 w 724"/>
                    <a:gd name="T23" fmla="*/ 756 h 804"/>
                    <a:gd name="T24" fmla="*/ 132 w 724"/>
                    <a:gd name="T25" fmla="*/ 712 h 804"/>
                    <a:gd name="T26" fmla="*/ 82 w 724"/>
                    <a:gd name="T27" fmla="*/ 658 h 804"/>
                    <a:gd name="T28" fmla="*/ 44 w 724"/>
                    <a:gd name="T29" fmla="*/ 594 h 804"/>
                    <a:gd name="T30" fmla="*/ 16 w 724"/>
                    <a:gd name="T31" fmla="*/ 522 h 804"/>
                    <a:gd name="T32" fmla="*/ 2 w 724"/>
                    <a:gd name="T33" fmla="*/ 444 h 804"/>
                    <a:gd name="T34" fmla="*/ 0 w 724"/>
                    <a:gd name="T35" fmla="*/ 402 h 804"/>
                    <a:gd name="T36" fmla="*/ 8 w 724"/>
                    <a:gd name="T37" fmla="*/ 322 h 804"/>
                    <a:gd name="T38" fmla="*/ 28 w 724"/>
                    <a:gd name="T39" fmla="*/ 246 h 804"/>
                    <a:gd name="T40" fmla="*/ 62 w 724"/>
                    <a:gd name="T41" fmla="*/ 178 h 804"/>
                    <a:gd name="T42" fmla="*/ 106 w 724"/>
                    <a:gd name="T43" fmla="*/ 118 h 804"/>
                    <a:gd name="T44" fmla="*/ 160 w 724"/>
                    <a:gd name="T45" fmla="*/ 70 h 804"/>
                    <a:gd name="T46" fmla="*/ 220 w 724"/>
                    <a:gd name="T47" fmla="*/ 32 h 804"/>
                    <a:gd name="T48" fmla="*/ 288 w 724"/>
                    <a:gd name="T49" fmla="*/ 8 h 804"/>
                    <a:gd name="T50" fmla="*/ 362 w 724"/>
                    <a:gd name="T51" fmla="*/ 0 h 804"/>
                    <a:gd name="T52" fmla="*/ 398 w 724"/>
                    <a:gd name="T53" fmla="*/ 2 h 804"/>
                    <a:gd name="T54" fmla="*/ 470 w 724"/>
                    <a:gd name="T55" fmla="*/ 18 h 804"/>
                    <a:gd name="T56" fmla="*/ 534 w 724"/>
                    <a:gd name="T57" fmla="*/ 48 h 804"/>
                    <a:gd name="T58" fmla="*/ 592 w 724"/>
                    <a:gd name="T59" fmla="*/ 92 h 804"/>
                    <a:gd name="T60" fmla="*/ 640 w 724"/>
                    <a:gd name="T61" fmla="*/ 146 h 804"/>
                    <a:gd name="T62" fmla="*/ 680 w 724"/>
                    <a:gd name="T63" fmla="*/ 210 h 804"/>
                    <a:gd name="T64" fmla="*/ 708 w 724"/>
                    <a:gd name="T65" fmla="*/ 282 h 804"/>
                    <a:gd name="T66" fmla="*/ 722 w 724"/>
                    <a:gd name="T67" fmla="*/ 362 h 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24" h="804">
                      <a:moveTo>
                        <a:pt x="724" y="402"/>
                      </a:moveTo>
                      <a:lnTo>
                        <a:pt x="724" y="402"/>
                      </a:lnTo>
                      <a:lnTo>
                        <a:pt x="722" y="444"/>
                      </a:lnTo>
                      <a:lnTo>
                        <a:pt x="716" y="484"/>
                      </a:lnTo>
                      <a:lnTo>
                        <a:pt x="708" y="522"/>
                      </a:lnTo>
                      <a:lnTo>
                        <a:pt x="696" y="558"/>
                      </a:lnTo>
                      <a:lnTo>
                        <a:pt x="680" y="594"/>
                      </a:lnTo>
                      <a:lnTo>
                        <a:pt x="662" y="626"/>
                      </a:lnTo>
                      <a:lnTo>
                        <a:pt x="640" y="658"/>
                      </a:lnTo>
                      <a:lnTo>
                        <a:pt x="618" y="686"/>
                      </a:lnTo>
                      <a:lnTo>
                        <a:pt x="592" y="712"/>
                      </a:lnTo>
                      <a:lnTo>
                        <a:pt x="564" y="736"/>
                      </a:lnTo>
                      <a:lnTo>
                        <a:pt x="534" y="756"/>
                      </a:lnTo>
                      <a:lnTo>
                        <a:pt x="502" y="772"/>
                      </a:lnTo>
                      <a:lnTo>
                        <a:pt x="470" y="786"/>
                      </a:lnTo>
                      <a:lnTo>
                        <a:pt x="434" y="796"/>
                      </a:lnTo>
                      <a:lnTo>
                        <a:pt x="398" y="802"/>
                      </a:lnTo>
                      <a:lnTo>
                        <a:pt x="362" y="804"/>
                      </a:lnTo>
                      <a:lnTo>
                        <a:pt x="362" y="804"/>
                      </a:lnTo>
                      <a:lnTo>
                        <a:pt x="324" y="802"/>
                      </a:lnTo>
                      <a:lnTo>
                        <a:pt x="288" y="796"/>
                      </a:lnTo>
                      <a:lnTo>
                        <a:pt x="254" y="786"/>
                      </a:lnTo>
                      <a:lnTo>
                        <a:pt x="220" y="772"/>
                      </a:lnTo>
                      <a:lnTo>
                        <a:pt x="190" y="756"/>
                      </a:lnTo>
                      <a:lnTo>
                        <a:pt x="160" y="736"/>
                      </a:lnTo>
                      <a:lnTo>
                        <a:pt x="132" y="712"/>
                      </a:lnTo>
                      <a:lnTo>
                        <a:pt x="106" y="686"/>
                      </a:lnTo>
                      <a:lnTo>
                        <a:pt x="82" y="658"/>
                      </a:lnTo>
                      <a:lnTo>
                        <a:pt x="62" y="626"/>
                      </a:lnTo>
                      <a:lnTo>
                        <a:pt x="44" y="594"/>
                      </a:lnTo>
                      <a:lnTo>
                        <a:pt x="28" y="558"/>
                      </a:lnTo>
                      <a:lnTo>
                        <a:pt x="16" y="522"/>
                      </a:lnTo>
                      <a:lnTo>
                        <a:pt x="8" y="484"/>
                      </a:lnTo>
                      <a:lnTo>
                        <a:pt x="2" y="444"/>
                      </a:lnTo>
                      <a:lnTo>
                        <a:pt x="0" y="402"/>
                      </a:lnTo>
                      <a:lnTo>
                        <a:pt x="0" y="402"/>
                      </a:lnTo>
                      <a:lnTo>
                        <a:pt x="2" y="362"/>
                      </a:lnTo>
                      <a:lnTo>
                        <a:pt x="8" y="322"/>
                      </a:lnTo>
                      <a:lnTo>
                        <a:pt x="16" y="282"/>
                      </a:lnTo>
                      <a:lnTo>
                        <a:pt x="28" y="246"/>
                      </a:lnTo>
                      <a:lnTo>
                        <a:pt x="44" y="210"/>
                      </a:lnTo>
                      <a:lnTo>
                        <a:pt x="62" y="178"/>
                      </a:lnTo>
                      <a:lnTo>
                        <a:pt x="82" y="146"/>
                      </a:lnTo>
                      <a:lnTo>
                        <a:pt x="106" y="118"/>
                      </a:lnTo>
                      <a:lnTo>
                        <a:pt x="132" y="92"/>
                      </a:lnTo>
                      <a:lnTo>
                        <a:pt x="160" y="70"/>
                      </a:lnTo>
                      <a:lnTo>
                        <a:pt x="190" y="48"/>
                      </a:lnTo>
                      <a:lnTo>
                        <a:pt x="220" y="32"/>
                      </a:lnTo>
                      <a:lnTo>
                        <a:pt x="254" y="18"/>
                      </a:lnTo>
                      <a:lnTo>
                        <a:pt x="288" y="8"/>
                      </a:lnTo>
                      <a:lnTo>
                        <a:pt x="324" y="2"/>
                      </a:lnTo>
                      <a:lnTo>
                        <a:pt x="362" y="0"/>
                      </a:lnTo>
                      <a:lnTo>
                        <a:pt x="362" y="0"/>
                      </a:lnTo>
                      <a:lnTo>
                        <a:pt x="398" y="2"/>
                      </a:lnTo>
                      <a:lnTo>
                        <a:pt x="434" y="8"/>
                      </a:lnTo>
                      <a:lnTo>
                        <a:pt x="470" y="18"/>
                      </a:lnTo>
                      <a:lnTo>
                        <a:pt x="502" y="32"/>
                      </a:lnTo>
                      <a:lnTo>
                        <a:pt x="534" y="48"/>
                      </a:lnTo>
                      <a:lnTo>
                        <a:pt x="564" y="70"/>
                      </a:lnTo>
                      <a:lnTo>
                        <a:pt x="592" y="92"/>
                      </a:lnTo>
                      <a:lnTo>
                        <a:pt x="618" y="118"/>
                      </a:lnTo>
                      <a:lnTo>
                        <a:pt x="640" y="146"/>
                      </a:lnTo>
                      <a:lnTo>
                        <a:pt x="662" y="178"/>
                      </a:lnTo>
                      <a:lnTo>
                        <a:pt x="680" y="210"/>
                      </a:lnTo>
                      <a:lnTo>
                        <a:pt x="696" y="246"/>
                      </a:lnTo>
                      <a:lnTo>
                        <a:pt x="708" y="282"/>
                      </a:lnTo>
                      <a:lnTo>
                        <a:pt x="716" y="322"/>
                      </a:lnTo>
                      <a:lnTo>
                        <a:pt x="722" y="362"/>
                      </a:lnTo>
                      <a:lnTo>
                        <a:pt x="724" y="402"/>
                      </a:lnTo>
                      <a:close/>
                    </a:path>
                  </a:pathLst>
                </a:custGeom>
                <a:solidFill>
                  <a:srgbClr val="E019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99" name="Freeform 35"/>
                <p:cNvSpPr/>
                <p:nvPr/>
              </p:nvSpPr>
              <p:spPr bwMode="auto">
                <a:xfrm>
                  <a:off x="12817475" y="5438775"/>
                  <a:ext cx="1149350" cy="1276350"/>
                </a:xfrm>
                <a:custGeom>
                  <a:avLst/>
                  <a:gdLst>
                    <a:gd name="T0" fmla="*/ 724 w 724"/>
                    <a:gd name="T1" fmla="*/ 402 h 804"/>
                    <a:gd name="T2" fmla="*/ 716 w 724"/>
                    <a:gd name="T3" fmla="*/ 484 h 804"/>
                    <a:gd name="T4" fmla="*/ 696 w 724"/>
                    <a:gd name="T5" fmla="*/ 558 h 804"/>
                    <a:gd name="T6" fmla="*/ 662 w 724"/>
                    <a:gd name="T7" fmla="*/ 626 h 804"/>
                    <a:gd name="T8" fmla="*/ 618 w 724"/>
                    <a:gd name="T9" fmla="*/ 686 h 804"/>
                    <a:gd name="T10" fmla="*/ 564 w 724"/>
                    <a:gd name="T11" fmla="*/ 736 h 804"/>
                    <a:gd name="T12" fmla="*/ 502 w 724"/>
                    <a:gd name="T13" fmla="*/ 772 h 804"/>
                    <a:gd name="T14" fmla="*/ 434 w 724"/>
                    <a:gd name="T15" fmla="*/ 796 h 804"/>
                    <a:gd name="T16" fmla="*/ 362 w 724"/>
                    <a:gd name="T17" fmla="*/ 804 h 804"/>
                    <a:gd name="T18" fmla="*/ 324 w 724"/>
                    <a:gd name="T19" fmla="*/ 802 h 804"/>
                    <a:gd name="T20" fmla="*/ 254 w 724"/>
                    <a:gd name="T21" fmla="*/ 786 h 804"/>
                    <a:gd name="T22" fmla="*/ 190 w 724"/>
                    <a:gd name="T23" fmla="*/ 756 h 804"/>
                    <a:gd name="T24" fmla="*/ 132 w 724"/>
                    <a:gd name="T25" fmla="*/ 712 h 804"/>
                    <a:gd name="T26" fmla="*/ 82 w 724"/>
                    <a:gd name="T27" fmla="*/ 658 h 804"/>
                    <a:gd name="T28" fmla="*/ 44 w 724"/>
                    <a:gd name="T29" fmla="*/ 594 h 804"/>
                    <a:gd name="T30" fmla="*/ 16 w 724"/>
                    <a:gd name="T31" fmla="*/ 522 h 804"/>
                    <a:gd name="T32" fmla="*/ 2 w 724"/>
                    <a:gd name="T33" fmla="*/ 444 h 804"/>
                    <a:gd name="T34" fmla="*/ 0 w 724"/>
                    <a:gd name="T35" fmla="*/ 402 h 804"/>
                    <a:gd name="T36" fmla="*/ 8 w 724"/>
                    <a:gd name="T37" fmla="*/ 322 h 804"/>
                    <a:gd name="T38" fmla="*/ 28 w 724"/>
                    <a:gd name="T39" fmla="*/ 246 h 804"/>
                    <a:gd name="T40" fmla="*/ 62 w 724"/>
                    <a:gd name="T41" fmla="*/ 178 h 804"/>
                    <a:gd name="T42" fmla="*/ 106 w 724"/>
                    <a:gd name="T43" fmla="*/ 118 h 804"/>
                    <a:gd name="T44" fmla="*/ 160 w 724"/>
                    <a:gd name="T45" fmla="*/ 70 h 804"/>
                    <a:gd name="T46" fmla="*/ 220 w 724"/>
                    <a:gd name="T47" fmla="*/ 32 h 804"/>
                    <a:gd name="T48" fmla="*/ 288 w 724"/>
                    <a:gd name="T49" fmla="*/ 8 h 804"/>
                    <a:gd name="T50" fmla="*/ 362 w 724"/>
                    <a:gd name="T51" fmla="*/ 0 h 804"/>
                    <a:gd name="T52" fmla="*/ 398 w 724"/>
                    <a:gd name="T53" fmla="*/ 2 h 804"/>
                    <a:gd name="T54" fmla="*/ 470 w 724"/>
                    <a:gd name="T55" fmla="*/ 18 h 804"/>
                    <a:gd name="T56" fmla="*/ 534 w 724"/>
                    <a:gd name="T57" fmla="*/ 48 h 804"/>
                    <a:gd name="T58" fmla="*/ 592 w 724"/>
                    <a:gd name="T59" fmla="*/ 92 h 804"/>
                    <a:gd name="T60" fmla="*/ 640 w 724"/>
                    <a:gd name="T61" fmla="*/ 146 h 804"/>
                    <a:gd name="T62" fmla="*/ 680 w 724"/>
                    <a:gd name="T63" fmla="*/ 210 h 804"/>
                    <a:gd name="T64" fmla="*/ 708 w 724"/>
                    <a:gd name="T65" fmla="*/ 282 h 804"/>
                    <a:gd name="T66" fmla="*/ 722 w 724"/>
                    <a:gd name="T67" fmla="*/ 362 h 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24" h="804">
                      <a:moveTo>
                        <a:pt x="724" y="402"/>
                      </a:moveTo>
                      <a:lnTo>
                        <a:pt x="724" y="402"/>
                      </a:lnTo>
                      <a:lnTo>
                        <a:pt x="722" y="444"/>
                      </a:lnTo>
                      <a:lnTo>
                        <a:pt x="716" y="484"/>
                      </a:lnTo>
                      <a:lnTo>
                        <a:pt x="708" y="522"/>
                      </a:lnTo>
                      <a:lnTo>
                        <a:pt x="696" y="558"/>
                      </a:lnTo>
                      <a:lnTo>
                        <a:pt x="680" y="594"/>
                      </a:lnTo>
                      <a:lnTo>
                        <a:pt x="662" y="626"/>
                      </a:lnTo>
                      <a:lnTo>
                        <a:pt x="640" y="658"/>
                      </a:lnTo>
                      <a:lnTo>
                        <a:pt x="618" y="686"/>
                      </a:lnTo>
                      <a:lnTo>
                        <a:pt x="592" y="712"/>
                      </a:lnTo>
                      <a:lnTo>
                        <a:pt x="564" y="736"/>
                      </a:lnTo>
                      <a:lnTo>
                        <a:pt x="534" y="756"/>
                      </a:lnTo>
                      <a:lnTo>
                        <a:pt x="502" y="772"/>
                      </a:lnTo>
                      <a:lnTo>
                        <a:pt x="470" y="786"/>
                      </a:lnTo>
                      <a:lnTo>
                        <a:pt x="434" y="796"/>
                      </a:lnTo>
                      <a:lnTo>
                        <a:pt x="398" y="802"/>
                      </a:lnTo>
                      <a:lnTo>
                        <a:pt x="362" y="804"/>
                      </a:lnTo>
                      <a:lnTo>
                        <a:pt x="362" y="804"/>
                      </a:lnTo>
                      <a:lnTo>
                        <a:pt x="324" y="802"/>
                      </a:lnTo>
                      <a:lnTo>
                        <a:pt x="288" y="796"/>
                      </a:lnTo>
                      <a:lnTo>
                        <a:pt x="254" y="786"/>
                      </a:lnTo>
                      <a:lnTo>
                        <a:pt x="220" y="772"/>
                      </a:lnTo>
                      <a:lnTo>
                        <a:pt x="190" y="756"/>
                      </a:lnTo>
                      <a:lnTo>
                        <a:pt x="160" y="736"/>
                      </a:lnTo>
                      <a:lnTo>
                        <a:pt x="132" y="712"/>
                      </a:lnTo>
                      <a:lnTo>
                        <a:pt x="106" y="686"/>
                      </a:lnTo>
                      <a:lnTo>
                        <a:pt x="82" y="658"/>
                      </a:lnTo>
                      <a:lnTo>
                        <a:pt x="62" y="626"/>
                      </a:lnTo>
                      <a:lnTo>
                        <a:pt x="44" y="594"/>
                      </a:lnTo>
                      <a:lnTo>
                        <a:pt x="28" y="558"/>
                      </a:lnTo>
                      <a:lnTo>
                        <a:pt x="16" y="522"/>
                      </a:lnTo>
                      <a:lnTo>
                        <a:pt x="8" y="484"/>
                      </a:lnTo>
                      <a:lnTo>
                        <a:pt x="2" y="444"/>
                      </a:lnTo>
                      <a:lnTo>
                        <a:pt x="0" y="402"/>
                      </a:lnTo>
                      <a:lnTo>
                        <a:pt x="0" y="402"/>
                      </a:lnTo>
                      <a:lnTo>
                        <a:pt x="2" y="362"/>
                      </a:lnTo>
                      <a:lnTo>
                        <a:pt x="8" y="322"/>
                      </a:lnTo>
                      <a:lnTo>
                        <a:pt x="16" y="282"/>
                      </a:lnTo>
                      <a:lnTo>
                        <a:pt x="28" y="246"/>
                      </a:lnTo>
                      <a:lnTo>
                        <a:pt x="44" y="210"/>
                      </a:lnTo>
                      <a:lnTo>
                        <a:pt x="62" y="178"/>
                      </a:lnTo>
                      <a:lnTo>
                        <a:pt x="82" y="146"/>
                      </a:lnTo>
                      <a:lnTo>
                        <a:pt x="106" y="118"/>
                      </a:lnTo>
                      <a:lnTo>
                        <a:pt x="132" y="92"/>
                      </a:lnTo>
                      <a:lnTo>
                        <a:pt x="160" y="70"/>
                      </a:lnTo>
                      <a:lnTo>
                        <a:pt x="190" y="48"/>
                      </a:lnTo>
                      <a:lnTo>
                        <a:pt x="220" y="32"/>
                      </a:lnTo>
                      <a:lnTo>
                        <a:pt x="254" y="18"/>
                      </a:lnTo>
                      <a:lnTo>
                        <a:pt x="288" y="8"/>
                      </a:lnTo>
                      <a:lnTo>
                        <a:pt x="324" y="2"/>
                      </a:lnTo>
                      <a:lnTo>
                        <a:pt x="362" y="0"/>
                      </a:lnTo>
                      <a:lnTo>
                        <a:pt x="362" y="0"/>
                      </a:lnTo>
                      <a:lnTo>
                        <a:pt x="398" y="2"/>
                      </a:lnTo>
                      <a:lnTo>
                        <a:pt x="434" y="8"/>
                      </a:lnTo>
                      <a:lnTo>
                        <a:pt x="470" y="18"/>
                      </a:lnTo>
                      <a:lnTo>
                        <a:pt x="502" y="32"/>
                      </a:lnTo>
                      <a:lnTo>
                        <a:pt x="534" y="48"/>
                      </a:lnTo>
                      <a:lnTo>
                        <a:pt x="564" y="70"/>
                      </a:lnTo>
                      <a:lnTo>
                        <a:pt x="592" y="92"/>
                      </a:lnTo>
                      <a:lnTo>
                        <a:pt x="618" y="118"/>
                      </a:lnTo>
                      <a:lnTo>
                        <a:pt x="640" y="146"/>
                      </a:lnTo>
                      <a:lnTo>
                        <a:pt x="662" y="178"/>
                      </a:lnTo>
                      <a:lnTo>
                        <a:pt x="680" y="210"/>
                      </a:lnTo>
                      <a:lnTo>
                        <a:pt x="696" y="246"/>
                      </a:lnTo>
                      <a:lnTo>
                        <a:pt x="708" y="282"/>
                      </a:lnTo>
                      <a:lnTo>
                        <a:pt x="716" y="322"/>
                      </a:lnTo>
                      <a:lnTo>
                        <a:pt x="722" y="362"/>
                      </a:lnTo>
                      <a:lnTo>
                        <a:pt x="724" y="40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200" name="Freeform 36"/>
                <p:cNvSpPr/>
                <p:nvPr/>
              </p:nvSpPr>
              <p:spPr bwMode="auto">
                <a:xfrm>
                  <a:off x="13052425" y="5699125"/>
                  <a:ext cx="679450" cy="755650"/>
                </a:xfrm>
                <a:custGeom>
                  <a:avLst/>
                  <a:gdLst>
                    <a:gd name="T0" fmla="*/ 428 w 428"/>
                    <a:gd name="T1" fmla="*/ 238 h 476"/>
                    <a:gd name="T2" fmla="*/ 424 w 428"/>
                    <a:gd name="T3" fmla="*/ 286 h 476"/>
                    <a:gd name="T4" fmla="*/ 412 w 428"/>
                    <a:gd name="T5" fmla="*/ 330 h 476"/>
                    <a:gd name="T6" fmla="*/ 392 w 428"/>
                    <a:gd name="T7" fmla="*/ 372 h 476"/>
                    <a:gd name="T8" fmla="*/ 366 w 428"/>
                    <a:gd name="T9" fmla="*/ 406 h 476"/>
                    <a:gd name="T10" fmla="*/ 334 w 428"/>
                    <a:gd name="T11" fmla="*/ 436 h 476"/>
                    <a:gd name="T12" fmla="*/ 298 w 428"/>
                    <a:gd name="T13" fmla="*/ 458 h 476"/>
                    <a:gd name="T14" fmla="*/ 258 w 428"/>
                    <a:gd name="T15" fmla="*/ 472 h 476"/>
                    <a:gd name="T16" fmla="*/ 214 w 428"/>
                    <a:gd name="T17" fmla="*/ 476 h 476"/>
                    <a:gd name="T18" fmla="*/ 192 w 428"/>
                    <a:gd name="T19" fmla="*/ 474 h 476"/>
                    <a:gd name="T20" fmla="*/ 150 w 428"/>
                    <a:gd name="T21" fmla="*/ 466 h 476"/>
                    <a:gd name="T22" fmla="*/ 112 w 428"/>
                    <a:gd name="T23" fmla="*/ 448 h 476"/>
                    <a:gd name="T24" fmla="*/ 78 w 428"/>
                    <a:gd name="T25" fmla="*/ 422 h 476"/>
                    <a:gd name="T26" fmla="*/ 48 w 428"/>
                    <a:gd name="T27" fmla="*/ 390 h 476"/>
                    <a:gd name="T28" fmla="*/ 26 w 428"/>
                    <a:gd name="T29" fmla="*/ 352 h 476"/>
                    <a:gd name="T30" fmla="*/ 8 w 428"/>
                    <a:gd name="T31" fmla="*/ 308 h 476"/>
                    <a:gd name="T32" fmla="*/ 0 w 428"/>
                    <a:gd name="T33" fmla="*/ 262 h 476"/>
                    <a:gd name="T34" fmla="*/ 0 w 428"/>
                    <a:gd name="T35" fmla="*/ 238 h 476"/>
                    <a:gd name="T36" fmla="*/ 4 w 428"/>
                    <a:gd name="T37" fmla="*/ 190 h 476"/>
                    <a:gd name="T38" fmla="*/ 16 w 428"/>
                    <a:gd name="T39" fmla="*/ 146 h 476"/>
                    <a:gd name="T40" fmla="*/ 36 w 428"/>
                    <a:gd name="T41" fmla="*/ 106 h 476"/>
                    <a:gd name="T42" fmla="*/ 62 w 428"/>
                    <a:gd name="T43" fmla="*/ 70 h 476"/>
                    <a:gd name="T44" fmla="*/ 94 w 428"/>
                    <a:gd name="T45" fmla="*/ 42 h 476"/>
                    <a:gd name="T46" fmla="*/ 130 w 428"/>
                    <a:gd name="T47" fmla="*/ 20 h 476"/>
                    <a:gd name="T48" fmla="*/ 170 w 428"/>
                    <a:gd name="T49" fmla="*/ 6 h 476"/>
                    <a:gd name="T50" fmla="*/ 214 w 428"/>
                    <a:gd name="T51" fmla="*/ 0 h 476"/>
                    <a:gd name="T52" fmla="*/ 236 w 428"/>
                    <a:gd name="T53" fmla="*/ 2 h 476"/>
                    <a:gd name="T54" fmla="*/ 278 w 428"/>
                    <a:gd name="T55" fmla="*/ 12 h 476"/>
                    <a:gd name="T56" fmla="*/ 316 w 428"/>
                    <a:gd name="T57" fmla="*/ 30 h 476"/>
                    <a:gd name="T58" fmla="*/ 350 w 428"/>
                    <a:gd name="T59" fmla="*/ 54 h 476"/>
                    <a:gd name="T60" fmla="*/ 380 w 428"/>
                    <a:gd name="T61" fmla="*/ 86 h 476"/>
                    <a:gd name="T62" fmla="*/ 402 w 428"/>
                    <a:gd name="T63" fmla="*/ 124 h 476"/>
                    <a:gd name="T64" fmla="*/ 418 w 428"/>
                    <a:gd name="T65" fmla="*/ 168 h 476"/>
                    <a:gd name="T66" fmla="*/ 428 w 428"/>
                    <a:gd name="T67" fmla="*/ 214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8" h="476">
                      <a:moveTo>
                        <a:pt x="428" y="238"/>
                      </a:moveTo>
                      <a:lnTo>
                        <a:pt x="428" y="238"/>
                      </a:lnTo>
                      <a:lnTo>
                        <a:pt x="428" y="262"/>
                      </a:lnTo>
                      <a:lnTo>
                        <a:pt x="424" y="286"/>
                      </a:lnTo>
                      <a:lnTo>
                        <a:pt x="418" y="308"/>
                      </a:lnTo>
                      <a:lnTo>
                        <a:pt x="412" y="330"/>
                      </a:lnTo>
                      <a:lnTo>
                        <a:pt x="402" y="352"/>
                      </a:lnTo>
                      <a:lnTo>
                        <a:pt x="392" y="372"/>
                      </a:lnTo>
                      <a:lnTo>
                        <a:pt x="380" y="390"/>
                      </a:lnTo>
                      <a:lnTo>
                        <a:pt x="366" y="406"/>
                      </a:lnTo>
                      <a:lnTo>
                        <a:pt x="350" y="422"/>
                      </a:lnTo>
                      <a:lnTo>
                        <a:pt x="334" y="436"/>
                      </a:lnTo>
                      <a:lnTo>
                        <a:pt x="316" y="448"/>
                      </a:lnTo>
                      <a:lnTo>
                        <a:pt x="298" y="458"/>
                      </a:lnTo>
                      <a:lnTo>
                        <a:pt x="278" y="466"/>
                      </a:lnTo>
                      <a:lnTo>
                        <a:pt x="258" y="472"/>
                      </a:lnTo>
                      <a:lnTo>
                        <a:pt x="236" y="474"/>
                      </a:lnTo>
                      <a:lnTo>
                        <a:pt x="214" y="476"/>
                      </a:lnTo>
                      <a:lnTo>
                        <a:pt x="214" y="476"/>
                      </a:lnTo>
                      <a:lnTo>
                        <a:pt x="192" y="474"/>
                      </a:lnTo>
                      <a:lnTo>
                        <a:pt x="170" y="472"/>
                      </a:lnTo>
                      <a:lnTo>
                        <a:pt x="150" y="466"/>
                      </a:lnTo>
                      <a:lnTo>
                        <a:pt x="130" y="458"/>
                      </a:lnTo>
                      <a:lnTo>
                        <a:pt x="112" y="448"/>
                      </a:lnTo>
                      <a:lnTo>
                        <a:pt x="94" y="436"/>
                      </a:lnTo>
                      <a:lnTo>
                        <a:pt x="78" y="422"/>
                      </a:lnTo>
                      <a:lnTo>
                        <a:pt x="62" y="406"/>
                      </a:lnTo>
                      <a:lnTo>
                        <a:pt x="48" y="390"/>
                      </a:lnTo>
                      <a:lnTo>
                        <a:pt x="36" y="372"/>
                      </a:lnTo>
                      <a:lnTo>
                        <a:pt x="26" y="352"/>
                      </a:lnTo>
                      <a:lnTo>
                        <a:pt x="16" y="330"/>
                      </a:lnTo>
                      <a:lnTo>
                        <a:pt x="8" y="308"/>
                      </a:lnTo>
                      <a:lnTo>
                        <a:pt x="4" y="286"/>
                      </a:lnTo>
                      <a:lnTo>
                        <a:pt x="0" y="262"/>
                      </a:lnTo>
                      <a:lnTo>
                        <a:pt x="0" y="238"/>
                      </a:lnTo>
                      <a:lnTo>
                        <a:pt x="0" y="238"/>
                      </a:lnTo>
                      <a:lnTo>
                        <a:pt x="0" y="214"/>
                      </a:lnTo>
                      <a:lnTo>
                        <a:pt x="4" y="190"/>
                      </a:lnTo>
                      <a:lnTo>
                        <a:pt x="8" y="168"/>
                      </a:lnTo>
                      <a:lnTo>
                        <a:pt x="16" y="146"/>
                      </a:lnTo>
                      <a:lnTo>
                        <a:pt x="26" y="124"/>
                      </a:lnTo>
                      <a:lnTo>
                        <a:pt x="36" y="106"/>
                      </a:lnTo>
                      <a:lnTo>
                        <a:pt x="48" y="86"/>
                      </a:lnTo>
                      <a:lnTo>
                        <a:pt x="62" y="70"/>
                      </a:lnTo>
                      <a:lnTo>
                        <a:pt x="78" y="54"/>
                      </a:lnTo>
                      <a:lnTo>
                        <a:pt x="94" y="42"/>
                      </a:lnTo>
                      <a:lnTo>
                        <a:pt x="112" y="30"/>
                      </a:lnTo>
                      <a:lnTo>
                        <a:pt x="130" y="20"/>
                      </a:lnTo>
                      <a:lnTo>
                        <a:pt x="150" y="12"/>
                      </a:lnTo>
                      <a:lnTo>
                        <a:pt x="170" y="6"/>
                      </a:lnTo>
                      <a:lnTo>
                        <a:pt x="192" y="2"/>
                      </a:lnTo>
                      <a:lnTo>
                        <a:pt x="214" y="0"/>
                      </a:lnTo>
                      <a:lnTo>
                        <a:pt x="214" y="0"/>
                      </a:lnTo>
                      <a:lnTo>
                        <a:pt x="236" y="2"/>
                      </a:lnTo>
                      <a:lnTo>
                        <a:pt x="258" y="6"/>
                      </a:lnTo>
                      <a:lnTo>
                        <a:pt x="278" y="12"/>
                      </a:lnTo>
                      <a:lnTo>
                        <a:pt x="298" y="20"/>
                      </a:lnTo>
                      <a:lnTo>
                        <a:pt x="316" y="30"/>
                      </a:lnTo>
                      <a:lnTo>
                        <a:pt x="334" y="42"/>
                      </a:lnTo>
                      <a:lnTo>
                        <a:pt x="350" y="54"/>
                      </a:lnTo>
                      <a:lnTo>
                        <a:pt x="366" y="70"/>
                      </a:lnTo>
                      <a:lnTo>
                        <a:pt x="380" y="86"/>
                      </a:lnTo>
                      <a:lnTo>
                        <a:pt x="392" y="106"/>
                      </a:lnTo>
                      <a:lnTo>
                        <a:pt x="402" y="124"/>
                      </a:lnTo>
                      <a:lnTo>
                        <a:pt x="412" y="146"/>
                      </a:lnTo>
                      <a:lnTo>
                        <a:pt x="418" y="168"/>
                      </a:lnTo>
                      <a:lnTo>
                        <a:pt x="424" y="190"/>
                      </a:lnTo>
                      <a:lnTo>
                        <a:pt x="428" y="214"/>
                      </a:lnTo>
                      <a:lnTo>
                        <a:pt x="428" y="23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201" name="Freeform 37"/>
                <p:cNvSpPr/>
                <p:nvPr/>
              </p:nvSpPr>
              <p:spPr bwMode="auto">
                <a:xfrm>
                  <a:off x="13052425" y="5699125"/>
                  <a:ext cx="679450" cy="755650"/>
                </a:xfrm>
                <a:custGeom>
                  <a:avLst/>
                  <a:gdLst>
                    <a:gd name="T0" fmla="*/ 428 w 428"/>
                    <a:gd name="T1" fmla="*/ 238 h 476"/>
                    <a:gd name="T2" fmla="*/ 424 w 428"/>
                    <a:gd name="T3" fmla="*/ 286 h 476"/>
                    <a:gd name="T4" fmla="*/ 412 w 428"/>
                    <a:gd name="T5" fmla="*/ 330 h 476"/>
                    <a:gd name="T6" fmla="*/ 392 w 428"/>
                    <a:gd name="T7" fmla="*/ 372 h 476"/>
                    <a:gd name="T8" fmla="*/ 366 w 428"/>
                    <a:gd name="T9" fmla="*/ 406 h 476"/>
                    <a:gd name="T10" fmla="*/ 334 w 428"/>
                    <a:gd name="T11" fmla="*/ 436 h 476"/>
                    <a:gd name="T12" fmla="*/ 298 w 428"/>
                    <a:gd name="T13" fmla="*/ 458 h 476"/>
                    <a:gd name="T14" fmla="*/ 258 w 428"/>
                    <a:gd name="T15" fmla="*/ 472 h 476"/>
                    <a:gd name="T16" fmla="*/ 214 w 428"/>
                    <a:gd name="T17" fmla="*/ 476 h 476"/>
                    <a:gd name="T18" fmla="*/ 192 w 428"/>
                    <a:gd name="T19" fmla="*/ 474 h 476"/>
                    <a:gd name="T20" fmla="*/ 150 w 428"/>
                    <a:gd name="T21" fmla="*/ 466 h 476"/>
                    <a:gd name="T22" fmla="*/ 112 w 428"/>
                    <a:gd name="T23" fmla="*/ 448 h 476"/>
                    <a:gd name="T24" fmla="*/ 78 w 428"/>
                    <a:gd name="T25" fmla="*/ 422 h 476"/>
                    <a:gd name="T26" fmla="*/ 48 w 428"/>
                    <a:gd name="T27" fmla="*/ 390 h 476"/>
                    <a:gd name="T28" fmla="*/ 26 w 428"/>
                    <a:gd name="T29" fmla="*/ 352 h 476"/>
                    <a:gd name="T30" fmla="*/ 8 w 428"/>
                    <a:gd name="T31" fmla="*/ 308 h 476"/>
                    <a:gd name="T32" fmla="*/ 0 w 428"/>
                    <a:gd name="T33" fmla="*/ 262 h 476"/>
                    <a:gd name="T34" fmla="*/ 0 w 428"/>
                    <a:gd name="T35" fmla="*/ 238 h 476"/>
                    <a:gd name="T36" fmla="*/ 4 w 428"/>
                    <a:gd name="T37" fmla="*/ 190 h 476"/>
                    <a:gd name="T38" fmla="*/ 16 w 428"/>
                    <a:gd name="T39" fmla="*/ 146 h 476"/>
                    <a:gd name="T40" fmla="*/ 36 w 428"/>
                    <a:gd name="T41" fmla="*/ 106 h 476"/>
                    <a:gd name="T42" fmla="*/ 62 w 428"/>
                    <a:gd name="T43" fmla="*/ 70 h 476"/>
                    <a:gd name="T44" fmla="*/ 94 w 428"/>
                    <a:gd name="T45" fmla="*/ 42 h 476"/>
                    <a:gd name="T46" fmla="*/ 130 w 428"/>
                    <a:gd name="T47" fmla="*/ 20 h 476"/>
                    <a:gd name="T48" fmla="*/ 170 w 428"/>
                    <a:gd name="T49" fmla="*/ 6 h 476"/>
                    <a:gd name="T50" fmla="*/ 214 w 428"/>
                    <a:gd name="T51" fmla="*/ 0 h 476"/>
                    <a:gd name="T52" fmla="*/ 236 w 428"/>
                    <a:gd name="T53" fmla="*/ 2 h 476"/>
                    <a:gd name="T54" fmla="*/ 278 w 428"/>
                    <a:gd name="T55" fmla="*/ 12 h 476"/>
                    <a:gd name="T56" fmla="*/ 316 w 428"/>
                    <a:gd name="T57" fmla="*/ 30 h 476"/>
                    <a:gd name="T58" fmla="*/ 350 w 428"/>
                    <a:gd name="T59" fmla="*/ 54 h 476"/>
                    <a:gd name="T60" fmla="*/ 380 w 428"/>
                    <a:gd name="T61" fmla="*/ 86 h 476"/>
                    <a:gd name="T62" fmla="*/ 402 w 428"/>
                    <a:gd name="T63" fmla="*/ 124 h 476"/>
                    <a:gd name="T64" fmla="*/ 418 w 428"/>
                    <a:gd name="T65" fmla="*/ 168 h 476"/>
                    <a:gd name="T66" fmla="*/ 428 w 428"/>
                    <a:gd name="T67" fmla="*/ 214 h 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8" h="476">
                      <a:moveTo>
                        <a:pt x="428" y="238"/>
                      </a:moveTo>
                      <a:lnTo>
                        <a:pt x="428" y="238"/>
                      </a:lnTo>
                      <a:lnTo>
                        <a:pt x="428" y="262"/>
                      </a:lnTo>
                      <a:lnTo>
                        <a:pt x="424" y="286"/>
                      </a:lnTo>
                      <a:lnTo>
                        <a:pt x="418" y="308"/>
                      </a:lnTo>
                      <a:lnTo>
                        <a:pt x="412" y="330"/>
                      </a:lnTo>
                      <a:lnTo>
                        <a:pt x="402" y="352"/>
                      </a:lnTo>
                      <a:lnTo>
                        <a:pt x="392" y="372"/>
                      </a:lnTo>
                      <a:lnTo>
                        <a:pt x="380" y="390"/>
                      </a:lnTo>
                      <a:lnTo>
                        <a:pt x="366" y="406"/>
                      </a:lnTo>
                      <a:lnTo>
                        <a:pt x="350" y="422"/>
                      </a:lnTo>
                      <a:lnTo>
                        <a:pt x="334" y="436"/>
                      </a:lnTo>
                      <a:lnTo>
                        <a:pt x="316" y="448"/>
                      </a:lnTo>
                      <a:lnTo>
                        <a:pt x="298" y="458"/>
                      </a:lnTo>
                      <a:lnTo>
                        <a:pt x="278" y="466"/>
                      </a:lnTo>
                      <a:lnTo>
                        <a:pt x="258" y="472"/>
                      </a:lnTo>
                      <a:lnTo>
                        <a:pt x="236" y="474"/>
                      </a:lnTo>
                      <a:lnTo>
                        <a:pt x="214" y="476"/>
                      </a:lnTo>
                      <a:lnTo>
                        <a:pt x="214" y="476"/>
                      </a:lnTo>
                      <a:lnTo>
                        <a:pt x="192" y="474"/>
                      </a:lnTo>
                      <a:lnTo>
                        <a:pt x="170" y="472"/>
                      </a:lnTo>
                      <a:lnTo>
                        <a:pt x="150" y="466"/>
                      </a:lnTo>
                      <a:lnTo>
                        <a:pt x="130" y="458"/>
                      </a:lnTo>
                      <a:lnTo>
                        <a:pt x="112" y="448"/>
                      </a:lnTo>
                      <a:lnTo>
                        <a:pt x="94" y="436"/>
                      </a:lnTo>
                      <a:lnTo>
                        <a:pt x="78" y="422"/>
                      </a:lnTo>
                      <a:lnTo>
                        <a:pt x="62" y="406"/>
                      </a:lnTo>
                      <a:lnTo>
                        <a:pt x="48" y="390"/>
                      </a:lnTo>
                      <a:lnTo>
                        <a:pt x="36" y="372"/>
                      </a:lnTo>
                      <a:lnTo>
                        <a:pt x="26" y="352"/>
                      </a:lnTo>
                      <a:lnTo>
                        <a:pt x="16" y="330"/>
                      </a:lnTo>
                      <a:lnTo>
                        <a:pt x="8" y="308"/>
                      </a:lnTo>
                      <a:lnTo>
                        <a:pt x="4" y="286"/>
                      </a:lnTo>
                      <a:lnTo>
                        <a:pt x="0" y="262"/>
                      </a:lnTo>
                      <a:lnTo>
                        <a:pt x="0" y="238"/>
                      </a:lnTo>
                      <a:lnTo>
                        <a:pt x="0" y="238"/>
                      </a:lnTo>
                      <a:lnTo>
                        <a:pt x="0" y="214"/>
                      </a:lnTo>
                      <a:lnTo>
                        <a:pt x="4" y="190"/>
                      </a:lnTo>
                      <a:lnTo>
                        <a:pt x="8" y="168"/>
                      </a:lnTo>
                      <a:lnTo>
                        <a:pt x="16" y="146"/>
                      </a:lnTo>
                      <a:lnTo>
                        <a:pt x="26" y="124"/>
                      </a:lnTo>
                      <a:lnTo>
                        <a:pt x="36" y="106"/>
                      </a:lnTo>
                      <a:lnTo>
                        <a:pt x="48" y="86"/>
                      </a:lnTo>
                      <a:lnTo>
                        <a:pt x="62" y="70"/>
                      </a:lnTo>
                      <a:lnTo>
                        <a:pt x="78" y="54"/>
                      </a:lnTo>
                      <a:lnTo>
                        <a:pt x="94" y="42"/>
                      </a:lnTo>
                      <a:lnTo>
                        <a:pt x="112" y="30"/>
                      </a:lnTo>
                      <a:lnTo>
                        <a:pt x="130" y="20"/>
                      </a:lnTo>
                      <a:lnTo>
                        <a:pt x="150" y="12"/>
                      </a:lnTo>
                      <a:lnTo>
                        <a:pt x="170" y="6"/>
                      </a:lnTo>
                      <a:lnTo>
                        <a:pt x="192" y="2"/>
                      </a:lnTo>
                      <a:lnTo>
                        <a:pt x="214" y="0"/>
                      </a:lnTo>
                      <a:lnTo>
                        <a:pt x="214" y="0"/>
                      </a:lnTo>
                      <a:lnTo>
                        <a:pt x="236" y="2"/>
                      </a:lnTo>
                      <a:lnTo>
                        <a:pt x="258" y="6"/>
                      </a:lnTo>
                      <a:lnTo>
                        <a:pt x="278" y="12"/>
                      </a:lnTo>
                      <a:lnTo>
                        <a:pt x="298" y="20"/>
                      </a:lnTo>
                      <a:lnTo>
                        <a:pt x="316" y="30"/>
                      </a:lnTo>
                      <a:lnTo>
                        <a:pt x="334" y="42"/>
                      </a:lnTo>
                      <a:lnTo>
                        <a:pt x="350" y="54"/>
                      </a:lnTo>
                      <a:lnTo>
                        <a:pt x="366" y="70"/>
                      </a:lnTo>
                      <a:lnTo>
                        <a:pt x="380" y="86"/>
                      </a:lnTo>
                      <a:lnTo>
                        <a:pt x="392" y="106"/>
                      </a:lnTo>
                      <a:lnTo>
                        <a:pt x="402" y="124"/>
                      </a:lnTo>
                      <a:lnTo>
                        <a:pt x="412" y="146"/>
                      </a:lnTo>
                      <a:lnTo>
                        <a:pt x="418" y="168"/>
                      </a:lnTo>
                      <a:lnTo>
                        <a:pt x="424" y="190"/>
                      </a:lnTo>
                      <a:lnTo>
                        <a:pt x="428" y="214"/>
                      </a:lnTo>
                      <a:lnTo>
                        <a:pt x="428" y="23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202" name="Freeform 38"/>
                <p:cNvSpPr/>
                <p:nvPr/>
              </p:nvSpPr>
              <p:spPr bwMode="auto">
                <a:xfrm>
                  <a:off x="13258800" y="5927725"/>
                  <a:ext cx="266700" cy="298450"/>
                </a:xfrm>
                <a:custGeom>
                  <a:avLst/>
                  <a:gdLst>
                    <a:gd name="T0" fmla="*/ 168 w 168"/>
                    <a:gd name="T1" fmla="*/ 94 h 188"/>
                    <a:gd name="T2" fmla="*/ 168 w 168"/>
                    <a:gd name="T3" fmla="*/ 94 h 188"/>
                    <a:gd name="T4" fmla="*/ 166 w 168"/>
                    <a:gd name="T5" fmla="*/ 114 h 188"/>
                    <a:gd name="T6" fmla="*/ 162 w 168"/>
                    <a:gd name="T7" fmla="*/ 130 h 188"/>
                    <a:gd name="T8" fmla="*/ 154 w 168"/>
                    <a:gd name="T9" fmla="*/ 146 h 188"/>
                    <a:gd name="T10" fmla="*/ 144 w 168"/>
                    <a:gd name="T11" fmla="*/ 160 h 188"/>
                    <a:gd name="T12" fmla="*/ 130 w 168"/>
                    <a:gd name="T13" fmla="*/ 172 h 188"/>
                    <a:gd name="T14" fmla="*/ 116 w 168"/>
                    <a:gd name="T15" fmla="*/ 180 h 188"/>
                    <a:gd name="T16" fmla="*/ 100 w 168"/>
                    <a:gd name="T17" fmla="*/ 186 h 188"/>
                    <a:gd name="T18" fmla="*/ 84 w 168"/>
                    <a:gd name="T19" fmla="*/ 188 h 188"/>
                    <a:gd name="T20" fmla="*/ 84 w 168"/>
                    <a:gd name="T21" fmla="*/ 188 h 188"/>
                    <a:gd name="T22" fmla="*/ 66 w 168"/>
                    <a:gd name="T23" fmla="*/ 186 h 188"/>
                    <a:gd name="T24" fmla="*/ 50 w 168"/>
                    <a:gd name="T25" fmla="*/ 180 h 188"/>
                    <a:gd name="T26" fmla="*/ 36 w 168"/>
                    <a:gd name="T27" fmla="*/ 172 h 188"/>
                    <a:gd name="T28" fmla="*/ 24 w 168"/>
                    <a:gd name="T29" fmla="*/ 160 h 188"/>
                    <a:gd name="T30" fmla="*/ 14 w 168"/>
                    <a:gd name="T31" fmla="*/ 146 h 188"/>
                    <a:gd name="T32" fmla="*/ 6 w 168"/>
                    <a:gd name="T33" fmla="*/ 130 h 188"/>
                    <a:gd name="T34" fmla="*/ 2 w 168"/>
                    <a:gd name="T35" fmla="*/ 114 h 188"/>
                    <a:gd name="T36" fmla="*/ 0 w 168"/>
                    <a:gd name="T37" fmla="*/ 94 h 188"/>
                    <a:gd name="T38" fmla="*/ 0 w 168"/>
                    <a:gd name="T39" fmla="*/ 94 h 188"/>
                    <a:gd name="T40" fmla="*/ 2 w 168"/>
                    <a:gd name="T41" fmla="*/ 76 h 188"/>
                    <a:gd name="T42" fmla="*/ 6 w 168"/>
                    <a:gd name="T43" fmla="*/ 58 h 188"/>
                    <a:gd name="T44" fmla="*/ 14 w 168"/>
                    <a:gd name="T45" fmla="*/ 42 h 188"/>
                    <a:gd name="T46" fmla="*/ 24 w 168"/>
                    <a:gd name="T47" fmla="*/ 28 h 188"/>
                    <a:gd name="T48" fmla="*/ 36 w 168"/>
                    <a:gd name="T49" fmla="*/ 16 h 188"/>
                    <a:gd name="T50" fmla="*/ 50 w 168"/>
                    <a:gd name="T51" fmla="*/ 8 h 188"/>
                    <a:gd name="T52" fmla="*/ 66 w 168"/>
                    <a:gd name="T53" fmla="*/ 2 h 188"/>
                    <a:gd name="T54" fmla="*/ 84 w 168"/>
                    <a:gd name="T55" fmla="*/ 0 h 188"/>
                    <a:gd name="T56" fmla="*/ 84 w 168"/>
                    <a:gd name="T57" fmla="*/ 0 h 188"/>
                    <a:gd name="T58" fmla="*/ 100 w 168"/>
                    <a:gd name="T59" fmla="*/ 2 h 188"/>
                    <a:gd name="T60" fmla="*/ 116 w 168"/>
                    <a:gd name="T61" fmla="*/ 8 h 188"/>
                    <a:gd name="T62" fmla="*/ 130 w 168"/>
                    <a:gd name="T63" fmla="*/ 16 h 188"/>
                    <a:gd name="T64" fmla="*/ 144 w 168"/>
                    <a:gd name="T65" fmla="*/ 28 h 188"/>
                    <a:gd name="T66" fmla="*/ 154 w 168"/>
                    <a:gd name="T67" fmla="*/ 42 h 188"/>
                    <a:gd name="T68" fmla="*/ 162 w 168"/>
                    <a:gd name="T69" fmla="*/ 58 h 188"/>
                    <a:gd name="T70" fmla="*/ 166 w 168"/>
                    <a:gd name="T71" fmla="*/ 76 h 188"/>
                    <a:gd name="T72" fmla="*/ 168 w 168"/>
                    <a:gd name="T73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8" h="188">
                      <a:moveTo>
                        <a:pt x="168" y="94"/>
                      </a:moveTo>
                      <a:lnTo>
                        <a:pt x="168" y="94"/>
                      </a:lnTo>
                      <a:lnTo>
                        <a:pt x="166" y="114"/>
                      </a:lnTo>
                      <a:lnTo>
                        <a:pt x="162" y="130"/>
                      </a:lnTo>
                      <a:lnTo>
                        <a:pt x="154" y="146"/>
                      </a:lnTo>
                      <a:lnTo>
                        <a:pt x="144" y="160"/>
                      </a:lnTo>
                      <a:lnTo>
                        <a:pt x="130" y="172"/>
                      </a:lnTo>
                      <a:lnTo>
                        <a:pt x="116" y="180"/>
                      </a:lnTo>
                      <a:lnTo>
                        <a:pt x="100" y="186"/>
                      </a:lnTo>
                      <a:lnTo>
                        <a:pt x="84" y="188"/>
                      </a:lnTo>
                      <a:lnTo>
                        <a:pt x="84" y="188"/>
                      </a:lnTo>
                      <a:lnTo>
                        <a:pt x="66" y="186"/>
                      </a:lnTo>
                      <a:lnTo>
                        <a:pt x="50" y="180"/>
                      </a:lnTo>
                      <a:lnTo>
                        <a:pt x="36" y="172"/>
                      </a:lnTo>
                      <a:lnTo>
                        <a:pt x="24" y="160"/>
                      </a:lnTo>
                      <a:lnTo>
                        <a:pt x="14" y="146"/>
                      </a:lnTo>
                      <a:lnTo>
                        <a:pt x="6" y="130"/>
                      </a:lnTo>
                      <a:lnTo>
                        <a:pt x="2" y="11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76"/>
                      </a:lnTo>
                      <a:lnTo>
                        <a:pt x="6" y="58"/>
                      </a:lnTo>
                      <a:lnTo>
                        <a:pt x="14" y="42"/>
                      </a:lnTo>
                      <a:lnTo>
                        <a:pt x="24" y="28"/>
                      </a:lnTo>
                      <a:lnTo>
                        <a:pt x="36" y="16"/>
                      </a:lnTo>
                      <a:lnTo>
                        <a:pt x="50" y="8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100" y="2"/>
                      </a:lnTo>
                      <a:lnTo>
                        <a:pt x="116" y="8"/>
                      </a:lnTo>
                      <a:lnTo>
                        <a:pt x="130" y="16"/>
                      </a:lnTo>
                      <a:lnTo>
                        <a:pt x="144" y="28"/>
                      </a:lnTo>
                      <a:lnTo>
                        <a:pt x="154" y="42"/>
                      </a:lnTo>
                      <a:lnTo>
                        <a:pt x="162" y="58"/>
                      </a:lnTo>
                      <a:lnTo>
                        <a:pt x="166" y="76"/>
                      </a:lnTo>
                      <a:lnTo>
                        <a:pt x="168" y="94"/>
                      </a:lnTo>
                      <a:close/>
                    </a:path>
                  </a:pathLst>
                </a:custGeom>
                <a:solidFill>
                  <a:srgbClr val="E019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203" name="Freeform 39"/>
                <p:cNvSpPr/>
                <p:nvPr/>
              </p:nvSpPr>
              <p:spPr bwMode="auto">
                <a:xfrm>
                  <a:off x="13258800" y="5927725"/>
                  <a:ext cx="266700" cy="298450"/>
                </a:xfrm>
                <a:custGeom>
                  <a:avLst/>
                  <a:gdLst>
                    <a:gd name="T0" fmla="*/ 168 w 168"/>
                    <a:gd name="T1" fmla="*/ 94 h 188"/>
                    <a:gd name="T2" fmla="*/ 168 w 168"/>
                    <a:gd name="T3" fmla="*/ 94 h 188"/>
                    <a:gd name="T4" fmla="*/ 166 w 168"/>
                    <a:gd name="T5" fmla="*/ 114 h 188"/>
                    <a:gd name="T6" fmla="*/ 162 w 168"/>
                    <a:gd name="T7" fmla="*/ 130 h 188"/>
                    <a:gd name="T8" fmla="*/ 154 w 168"/>
                    <a:gd name="T9" fmla="*/ 146 h 188"/>
                    <a:gd name="T10" fmla="*/ 144 w 168"/>
                    <a:gd name="T11" fmla="*/ 160 h 188"/>
                    <a:gd name="T12" fmla="*/ 130 w 168"/>
                    <a:gd name="T13" fmla="*/ 172 h 188"/>
                    <a:gd name="T14" fmla="*/ 116 w 168"/>
                    <a:gd name="T15" fmla="*/ 180 h 188"/>
                    <a:gd name="T16" fmla="*/ 100 w 168"/>
                    <a:gd name="T17" fmla="*/ 186 h 188"/>
                    <a:gd name="T18" fmla="*/ 84 w 168"/>
                    <a:gd name="T19" fmla="*/ 188 h 188"/>
                    <a:gd name="T20" fmla="*/ 84 w 168"/>
                    <a:gd name="T21" fmla="*/ 188 h 188"/>
                    <a:gd name="T22" fmla="*/ 66 w 168"/>
                    <a:gd name="T23" fmla="*/ 186 h 188"/>
                    <a:gd name="T24" fmla="*/ 50 w 168"/>
                    <a:gd name="T25" fmla="*/ 180 h 188"/>
                    <a:gd name="T26" fmla="*/ 36 w 168"/>
                    <a:gd name="T27" fmla="*/ 172 h 188"/>
                    <a:gd name="T28" fmla="*/ 24 w 168"/>
                    <a:gd name="T29" fmla="*/ 160 h 188"/>
                    <a:gd name="T30" fmla="*/ 14 w 168"/>
                    <a:gd name="T31" fmla="*/ 146 h 188"/>
                    <a:gd name="T32" fmla="*/ 6 w 168"/>
                    <a:gd name="T33" fmla="*/ 130 h 188"/>
                    <a:gd name="T34" fmla="*/ 2 w 168"/>
                    <a:gd name="T35" fmla="*/ 114 h 188"/>
                    <a:gd name="T36" fmla="*/ 0 w 168"/>
                    <a:gd name="T37" fmla="*/ 94 h 188"/>
                    <a:gd name="T38" fmla="*/ 0 w 168"/>
                    <a:gd name="T39" fmla="*/ 94 h 188"/>
                    <a:gd name="T40" fmla="*/ 2 w 168"/>
                    <a:gd name="T41" fmla="*/ 76 h 188"/>
                    <a:gd name="T42" fmla="*/ 6 w 168"/>
                    <a:gd name="T43" fmla="*/ 58 h 188"/>
                    <a:gd name="T44" fmla="*/ 14 w 168"/>
                    <a:gd name="T45" fmla="*/ 42 h 188"/>
                    <a:gd name="T46" fmla="*/ 24 w 168"/>
                    <a:gd name="T47" fmla="*/ 28 h 188"/>
                    <a:gd name="T48" fmla="*/ 36 w 168"/>
                    <a:gd name="T49" fmla="*/ 16 h 188"/>
                    <a:gd name="T50" fmla="*/ 50 w 168"/>
                    <a:gd name="T51" fmla="*/ 8 h 188"/>
                    <a:gd name="T52" fmla="*/ 66 w 168"/>
                    <a:gd name="T53" fmla="*/ 2 h 188"/>
                    <a:gd name="T54" fmla="*/ 84 w 168"/>
                    <a:gd name="T55" fmla="*/ 0 h 188"/>
                    <a:gd name="T56" fmla="*/ 84 w 168"/>
                    <a:gd name="T57" fmla="*/ 0 h 188"/>
                    <a:gd name="T58" fmla="*/ 100 w 168"/>
                    <a:gd name="T59" fmla="*/ 2 h 188"/>
                    <a:gd name="T60" fmla="*/ 116 w 168"/>
                    <a:gd name="T61" fmla="*/ 8 h 188"/>
                    <a:gd name="T62" fmla="*/ 130 w 168"/>
                    <a:gd name="T63" fmla="*/ 16 h 188"/>
                    <a:gd name="T64" fmla="*/ 144 w 168"/>
                    <a:gd name="T65" fmla="*/ 28 h 188"/>
                    <a:gd name="T66" fmla="*/ 154 w 168"/>
                    <a:gd name="T67" fmla="*/ 42 h 188"/>
                    <a:gd name="T68" fmla="*/ 162 w 168"/>
                    <a:gd name="T69" fmla="*/ 58 h 188"/>
                    <a:gd name="T70" fmla="*/ 166 w 168"/>
                    <a:gd name="T71" fmla="*/ 76 h 188"/>
                    <a:gd name="T72" fmla="*/ 168 w 168"/>
                    <a:gd name="T73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8" h="188">
                      <a:moveTo>
                        <a:pt x="168" y="94"/>
                      </a:moveTo>
                      <a:lnTo>
                        <a:pt x="168" y="94"/>
                      </a:lnTo>
                      <a:lnTo>
                        <a:pt x="166" y="114"/>
                      </a:lnTo>
                      <a:lnTo>
                        <a:pt x="162" y="130"/>
                      </a:lnTo>
                      <a:lnTo>
                        <a:pt x="154" y="146"/>
                      </a:lnTo>
                      <a:lnTo>
                        <a:pt x="144" y="160"/>
                      </a:lnTo>
                      <a:lnTo>
                        <a:pt x="130" y="172"/>
                      </a:lnTo>
                      <a:lnTo>
                        <a:pt x="116" y="180"/>
                      </a:lnTo>
                      <a:lnTo>
                        <a:pt x="100" y="186"/>
                      </a:lnTo>
                      <a:lnTo>
                        <a:pt x="84" y="188"/>
                      </a:lnTo>
                      <a:lnTo>
                        <a:pt x="84" y="188"/>
                      </a:lnTo>
                      <a:lnTo>
                        <a:pt x="66" y="186"/>
                      </a:lnTo>
                      <a:lnTo>
                        <a:pt x="50" y="180"/>
                      </a:lnTo>
                      <a:lnTo>
                        <a:pt x="36" y="172"/>
                      </a:lnTo>
                      <a:lnTo>
                        <a:pt x="24" y="160"/>
                      </a:lnTo>
                      <a:lnTo>
                        <a:pt x="14" y="146"/>
                      </a:lnTo>
                      <a:lnTo>
                        <a:pt x="6" y="130"/>
                      </a:lnTo>
                      <a:lnTo>
                        <a:pt x="2" y="11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76"/>
                      </a:lnTo>
                      <a:lnTo>
                        <a:pt x="6" y="58"/>
                      </a:lnTo>
                      <a:lnTo>
                        <a:pt x="14" y="42"/>
                      </a:lnTo>
                      <a:lnTo>
                        <a:pt x="24" y="28"/>
                      </a:lnTo>
                      <a:lnTo>
                        <a:pt x="36" y="16"/>
                      </a:lnTo>
                      <a:lnTo>
                        <a:pt x="50" y="8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100" y="2"/>
                      </a:lnTo>
                      <a:lnTo>
                        <a:pt x="116" y="8"/>
                      </a:lnTo>
                      <a:lnTo>
                        <a:pt x="130" y="16"/>
                      </a:lnTo>
                      <a:lnTo>
                        <a:pt x="144" y="28"/>
                      </a:lnTo>
                      <a:lnTo>
                        <a:pt x="154" y="42"/>
                      </a:lnTo>
                      <a:lnTo>
                        <a:pt x="162" y="58"/>
                      </a:lnTo>
                      <a:lnTo>
                        <a:pt x="166" y="76"/>
                      </a:lnTo>
                      <a:lnTo>
                        <a:pt x="168" y="9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</p:grpSp>
          <p:grpSp>
            <p:nvGrpSpPr>
              <p:cNvPr id="87" name="Group 124"/>
              <p:cNvGrpSpPr/>
              <p:nvPr/>
            </p:nvGrpSpPr>
            <p:grpSpPr>
              <a:xfrm>
                <a:off x="706438" y="5640107"/>
                <a:ext cx="5461000" cy="4883150"/>
                <a:chOff x="5778500" y="3851275"/>
                <a:chExt cx="5461000" cy="4883150"/>
              </a:xfrm>
            </p:grpSpPr>
            <p:sp>
              <p:nvSpPr>
                <p:cNvPr id="88" name="Freeform 40"/>
                <p:cNvSpPr/>
                <p:nvPr/>
              </p:nvSpPr>
              <p:spPr bwMode="auto">
                <a:xfrm>
                  <a:off x="7146925" y="5543550"/>
                  <a:ext cx="2159000" cy="444500"/>
                </a:xfrm>
                <a:custGeom>
                  <a:avLst/>
                  <a:gdLst>
                    <a:gd name="T0" fmla="*/ 1336 w 1360"/>
                    <a:gd name="T1" fmla="*/ 0 h 280"/>
                    <a:gd name="T2" fmla="*/ 1336 w 1360"/>
                    <a:gd name="T3" fmla="*/ 0 h 280"/>
                    <a:gd name="T4" fmla="*/ 1196 w 1360"/>
                    <a:gd name="T5" fmla="*/ 26 h 280"/>
                    <a:gd name="T6" fmla="*/ 1048 w 1360"/>
                    <a:gd name="T7" fmla="*/ 52 h 280"/>
                    <a:gd name="T8" fmla="*/ 866 w 1360"/>
                    <a:gd name="T9" fmla="*/ 82 h 280"/>
                    <a:gd name="T10" fmla="*/ 670 w 1360"/>
                    <a:gd name="T11" fmla="*/ 110 h 280"/>
                    <a:gd name="T12" fmla="*/ 572 w 1360"/>
                    <a:gd name="T13" fmla="*/ 124 h 280"/>
                    <a:gd name="T14" fmla="*/ 476 w 1360"/>
                    <a:gd name="T15" fmla="*/ 134 h 280"/>
                    <a:gd name="T16" fmla="*/ 384 w 1360"/>
                    <a:gd name="T17" fmla="*/ 142 h 280"/>
                    <a:gd name="T18" fmla="*/ 298 w 1360"/>
                    <a:gd name="T19" fmla="*/ 148 h 280"/>
                    <a:gd name="T20" fmla="*/ 220 w 1360"/>
                    <a:gd name="T21" fmla="*/ 150 h 280"/>
                    <a:gd name="T22" fmla="*/ 154 w 1360"/>
                    <a:gd name="T23" fmla="*/ 148 h 280"/>
                    <a:gd name="T24" fmla="*/ 154 w 1360"/>
                    <a:gd name="T25" fmla="*/ 148 h 280"/>
                    <a:gd name="T26" fmla="*/ 100 w 1360"/>
                    <a:gd name="T27" fmla="*/ 146 h 280"/>
                    <a:gd name="T28" fmla="*/ 58 w 1360"/>
                    <a:gd name="T29" fmla="*/ 146 h 280"/>
                    <a:gd name="T30" fmla="*/ 30 w 1360"/>
                    <a:gd name="T31" fmla="*/ 152 h 280"/>
                    <a:gd name="T32" fmla="*/ 18 w 1360"/>
                    <a:gd name="T33" fmla="*/ 154 h 280"/>
                    <a:gd name="T34" fmla="*/ 10 w 1360"/>
                    <a:gd name="T35" fmla="*/ 158 h 280"/>
                    <a:gd name="T36" fmla="*/ 6 w 1360"/>
                    <a:gd name="T37" fmla="*/ 164 h 280"/>
                    <a:gd name="T38" fmla="*/ 2 w 1360"/>
                    <a:gd name="T39" fmla="*/ 168 h 280"/>
                    <a:gd name="T40" fmla="*/ 0 w 1360"/>
                    <a:gd name="T41" fmla="*/ 174 h 280"/>
                    <a:gd name="T42" fmla="*/ 0 w 1360"/>
                    <a:gd name="T43" fmla="*/ 180 h 280"/>
                    <a:gd name="T44" fmla="*/ 4 w 1360"/>
                    <a:gd name="T45" fmla="*/ 186 h 280"/>
                    <a:gd name="T46" fmla="*/ 8 w 1360"/>
                    <a:gd name="T47" fmla="*/ 192 h 280"/>
                    <a:gd name="T48" fmla="*/ 20 w 1360"/>
                    <a:gd name="T49" fmla="*/ 206 h 280"/>
                    <a:gd name="T50" fmla="*/ 36 w 1360"/>
                    <a:gd name="T51" fmla="*/ 218 h 280"/>
                    <a:gd name="T52" fmla="*/ 56 w 1360"/>
                    <a:gd name="T53" fmla="*/ 232 h 280"/>
                    <a:gd name="T54" fmla="*/ 78 w 1360"/>
                    <a:gd name="T55" fmla="*/ 244 h 280"/>
                    <a:gd name="T56" fmla="*/ 100 w 1360"/>
                    <a:gd name="T57" fmla="*/ 256 h 280"/>
                    <a:gd name="T58" fmla="*/ 122 w 1360"/>
                    <a:gd name="T59" fmla="*/ 266 h 280"/>
                    <a:gd name="T60" fmla="*/ 144 w 1360"/>
                    <a:gd name="T61" fmla="*/ 274 h 280"/>
                    <a:gd name="T62" fmla="*/ 162 w 1360"/>
                    <a:gd name="T63" fmla="*/ 278 h 280"/>
                    <a:gd name="T64" fmla="*/ 176 w 1360"/>
                    <a:gd name="T65" fmla="*/ 280 h 280"/>
                    <a:gd name="T66" fmla="*/ 176 w 1360"/>
                    <a:gd name="T67" fmla="*/ 280 h 280"/>
                    <a:gd name="T68" fmla="*/ 232 w 1360"/>
                    <a:gd name="T69" fmla="*/ 276 h 280"/>
                    <a:gd name="T70" fmla="*/ 348 w 1360"/>
                    <a:gd name="T71" fmla="*/ 266 h 280"/>
                    <a:gd name="T72" fmla="*/ 686 w 1360"/>
                    <a:gd name="T73" fmla="*/ 232 h 280"/>
                    <a:gd name="T74" fmla="*/ 880 w 1360"/>
                    <a:gd name="T75" fmla="*/ 212 h 280"/>
                    <a:gd name="T76" fmla="*/ 1066 w 1360"/>
                    <a:gd name="T77" fmla="*/ 190 h 280"/>
                    <a:gd name="T78" fmla="*/ 1232 w 1360"/>
                    <a:gd name="T79" fmla="*/ 168 h 280"/>
                    <a:gd name="T80" fmla="*/ 1302 w 1360"/>
                    <a:gd name="T81" fmla="*/ 158 h 280"/>
                    <a:gd name="T82" fmla="*/ 1360 w 1360"/>
                    <a:gd name="T83" fmla="*/ 148 h 280"/>
                    <a:gd name="T84" fmla="*/ 1360 w 1360"/>
                    <a:gd name="T85" fmla="*/ 148 h 280"/>
                    <a:gd name="T86" fmla="*/ 1358 w 1360"/>
                    <a:gd name="T87" fmla="*/ 120 h 280"/>
                    <a:gd name="T88" fmla="*/ 1356 w 1360"/>
                    <a:gd name="T89" fmla="*/ 94 h 280"/>
                    <a:gd name="T90" fmla="*/ 1352 w 1360"/>
                    <a:gd name="T91" fmla="*/ 68 h 280"/>
                    <a:gd name="T92" fmla="*/ 1348 w 1360"/>
                    <a:gd name="T93" fmla="*/ 46 h 280"/>
                    <a:gd name="T94" fmla="*/ 1340 w 1360"/>
                    <a:gd name="T95" fmla="*/ 12 h 280"/>
                    <a:gd name="T96" fmla="*/ 1336 w 1360"/>
                    <a:gd name="T97" fmla="*/ 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60" h="280">
                      <a:moveTo>
                        <a:pt x="1336" y="0"/>
                      </a:moveTo>
                      <a:lnTo>
                        <a:pt x="1336" y="0"/>
                      </a:lnTo>
                      <a:lnTo>
                        <a:pt x="1196" y="26"/>
                      </a:lnTo>
                      <a:lnTo>
                        <a:pt x="1048" y="52"/>
                      </a:lnTo>
                      <a:lnTo>
                        <a:pt x="866" y="82"/>
                      </a:lnTo>
                      <a:lnTo>
                        <a:pt x="670" y="110"/>
                      </a:lnTo>
                      <a:lnTo>
                        <a:pt x="572" y="124"/>
                      </a:lnTo>
                      <a:lnTo>
                        <a:pt x="476" y="134"/>
                      </a:lnTo>
                      <a:lnTo>
                        <a:pt x="384" y="142"/>
                      </a:lnTo>
                      <a:lnTo>
                        <a:pt x="298" y="148"/>
                      </a:lnTo>
                      <a:lnTo>
                        <a:pt x="220" y="150"/>
                      </a:lnTo>
                      <a:lnTo>
                        <a:pt x="154" y="148"/>
                      </a:lnTo>
                      <a:lnTo>
                        <a:pt x="154" y="148"/>
                      </a:lnTo>
                      <a:lnTo>
                        <a:pt x="100" y="146"/>
                      </a:lnTo>
                      <a:lnTo>
                        <a:pt x="58" y="146"/>
                      </a:lnTo>
                      <a:lnTo>
                        <a:pt x="30" y="152"/>
                      </a:lnTo>
                      <a:lnTo>
                        <a:pt x="18" y="154"/>
                      </a:lnTo>
                      <a:lnTo>
                        <a:pt x="10" y="158"/>
                      </a:lnTo>
                      <a:lnTo>
                        <a:pt x="6" y="164"/>
                      </a:lnTo>
                      <a:lnTo>
                        <a:pt x="2" y="168"/>
                      </a:lnTo>
                      <a:lnTo>
                        <a:pt x="0" y="174"/>
                      </a:lnTo>
                      <a:lnTo>
                        <a:pt x="0" y="180"/>
                      </a:lnTo>
                      <a:lnTo>
                        <a:pt x="4" y="186"/>
                      </a:lnTo>
                      <a:lnTo>
                        <a:pt x="8" y="192"/>
                      </a:lnTo>
                      <a:lnTo>
                        <a:pt x="20" y="206"/>
                      </a:lnTo>
                      <a:lnTo>
                        <a:pt x="36" y="218"/>
                      </a:lnTo>
                      <a:lnTo>
                        <a:pt x="56" y="232"/>
                      </a:lnTo>
                      <a:lnTo>
                        <a:pt x="78" y="244"/>
                      </a:lnTo>
                      <a:lnTo>
                        <a:pt x="100" y="256"/>
                      </a:lnTo>
                      <a:lnTo>
                        <a:pt x="122" y="266"/>
                      </a:lnTo>
                      <a:lnTo>
                        <a:pt x="144" y="274"/>
                      </a:lnTo>
                      <a:lnTo>
                        <a:pt x="162" y="278"/>
                      </a:lnTo>
                      <a:lnTo>
                        <a:pt x="176" y="280"/>
                      </a:lnTo>
                      <a:lnTo>
                        <a:pt x="176" y="280"/>
                      </a:lnTo>
                      <a:lnTo>
                        <a:pt x="232" y="276"/>
                      </a:lnTo>
                      <a:lnTo>
                        <a:pt x="348" y="266"/>
                      </a:lnTo>
                      <a:lnTo>
                        <a:pt x="686" y="232"/>
                      </a:lnTo>
                      <a:lnTo>
                        <a:pt x="880" y="212"/>
                      </a:lnTo>
                      <a:lnTo>
                        <a:pt x="1066" y="190"/>
                      </a:lnTo>
                      <a:lnTo>
                        <a:pt x="1232" y="168"/>
                      </a:lnTo>
                      <a:lnTo>
                        <a:pt x="1302" y="158"/>
                      </a:lnTo>
                      <a:lnTo>
                        <a:pt x="1360" y="148"/>
                      </a:lnTo>
                      <a:lnTo>
                        <a:pt x="1360" y="148"/>
                      </a:lnTo>
                      <a:lnTo>
                        <a:pt x="1358" y="120"/>
                      </a:lnTo>
                      <a:lnTo>
                        <a:pt x="1356" y="94"/>
                      </a:lnTo>
                      <a:lnTo>
                        <a:pt x="1352" y="68"/>
                      </a:lnTo>
                      <a:lnTo>
                        <a:pt x="1348" y="46"/>
                      </a:lnTo>
                      <a:lnTo>
                        <a:pt x="1340" y="12"/>
                      </a:lnTo>
                      <a:lnTo>
                        <a:pt x="1336" y="0"/>
                      </a:lnTo>
                      <a:close/>
                    </a:path>
                  </a:pathLst>
                </a:custGeom>
                <a:solidFill>
                  <a:srgbClr val="474C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89" name="Freeform 41"/>
                <p:cNvSpPr/>
                <p:nvPr/>
              </p:nvSpPr>
              <p:spPr bwMode="auto">
                <a:xfrm>
                  <a:off x="7146925" y="5543550"/>
                  <a:ext cx="2159000" cy="444500"/>
                </a:xfrm>
                <a:custGeom>
                  <a:avLst/>
                  <a:gdLst>
                    <a:gd name="T0" fmla="*/ 1336 w 1360"/>
                    <a:gd name="T1" fmla="*/ 0 h 280"/>
                    <a:gd name="T2" fmla="*/ 1336 w 1360"/>
                    <a:gd name="T3" fmla="*/ 0 h 280"/>
                    <a:gd name="T4" fmla="*/ 1196 w 1360"/>
                    <a:gd name="T5" fmla="*/ 26 h 280"/>
                    <a:gd name="T6" fmla="*/ 1048 w 1360"/>
                    <a:gd name="T7" fmla="*/ 52 h 280"/>
                    <a:gd name="T8" fmla="*/ 866 w 1360"/>
                    <a:gd name="T9" fmla="*/ 82 h 280"/>
                    <a:gd name="T10" fmla="*/ 670 w 1360"/>
                    <a:gd name="T11" fmla="*/ 110 h 280"/>
                    <a:gd name="T12" fmla="*/ 572 w 1360"/>
                    <a:gd name="T13" fmla="*/ 124 h 280"/>
                    <a:gd name="T14" fmla="*/ 476 w 1360"/>
                    <a:gd name="T15" fmla="*/ 134 h 280"/>
                    <a:gd name="T16" fmla="*/ 384 w 1360"/>
                    <a:gd name="T17" fmla="*/ 142 h 280"/>
                    <a:gd name="T18" fmla="*/ 298 w 1360"/>
                    <a:gd name="T19" fmla="*/ 148 h 280"/>
                    <a:gd name="T20" fmla="*/ 220 w 1360"/>
                    <a:gd name="T21" fmla="*/ 150 h 280"/>
                    <a:gd name="T22" fmla="*/ 154 w 1360"/>
                    <a:gd name="T23" fmla="*/ 148 h 280"/>
                    <a:gd name="T24" fmla="*/ 154 w 1360"/>
                    <a:gd name="T25" fmla="*/ 148 h 280"/>
                    <a:gd name="T26" fmla="*/ 100 w 1360"/>
                    <a:gd name="T27" fmla="*/ 146 h 280"/>
                    <a:gd name="T28" fmla="*/ 58 w 1360"/>
                    <a:gd name="T29" fmla="*/ 146 h 280"/>
                    <a:gd name="T30" fmla="*/ 30 w 1360"/>
                    <a:gd name="T31" fmla="*/ 152 h 280"/>
                    <a:gd name="T32" fmla="*/ 18 w 1360"/>
                    <a:gd name="T33" fmla="*/ 154 h 280"/>
                    <a:gd name="T34" fmla="*/ 10 w 1360"/>
                    <a:gd name="T35" fmla="*/ 158 h 280"/>
                    <a:gd name="T36" fmla="*/ 6 w 1360"/>
                    <a:gd name="T37" fmla="*/ 164 h 280"/>
                    <a:gd name="T38" fmla="*/ 2 w 1360"/>
                    <a:gd name="T39" fmla="*/ 168 h 280"/>
                    <a:gd name="T40" fmla="*/ 0 w 1360"/>
                    <a:gd name="T41" fmla="*/ 174 h 280"/>
                    <a:gd name="T42" fmla="*/ 0 w 1360"/>
                    <a:gd name="T43" fmla="*/ 180 h 280"/>
                    <a:gd name="T44" fmla="*/ 4 w 1360"/>
                    <a:gd name="T45" fmla="*/ 186 h 280"/>
                    <a:gd name="T46" fmla="*/ 8 w 1360"/>
                    <a:gd name="T47" fmla="*/ 192 h 280"/>
                    <a:gd name="T48" fmla="*/ 20 w 1360"/>
                    <a:gd name="T49" fmla="*/ 206 h 280"/>
                    <a:gd name="T50" fmla="*/ 36 w 1360"/>
                    <a:gd name="T51" fmla="*/ 218 h 280"/>
                    <a:gd name="T52" fmla="*/ 56 w 1360"/>
                    <a:gd name="T53" fmla="*/ 232 h 280"/>
                    <a:gd name="T54" fmla="*/ 78 w 1360"/>
                    <a:gd name="T55" fmla="*/ 244 h 280"/>
                    <a:gd name="T56" fmla="*/ 100 w 1360"/>
                    <a:gd name="T57" fmla="*/ 256 h 280"/>
                    <a:gd name="T58" fmla="*/ 122 w 1360"/>
                    <a:gd name="T59" fmla="*/ 266 h 280"/>
                    <a:gd name="T60" fmla="*/ 144 w 1360"/>
                    <a:gd name="T61" fmla="*/ 274 h 280"/>
                    <a:gd name="T62" fmla="*/ 162 w 1360"/>
                    <a:gd name="T63" fmla="*/ 278 h 280"/>
                    <a:gd name="T64" fmla="*/ 176 w 1360"/>
                    <a:gd name="T65" fmla="*/ 280 h 280"/>
                    <a:gd name="T66" fmla="*/ 176 w 1360"/>
                    <a:gd name="T67" fmla="*/ 280 h 280"/>
                    <a:gd name="T68" fmla="*/ 232 w 1360"/>
                    <a:gd name="T69" fmla="*/ 276 h 280"/>
                    <a:gd name="T70" fmla="*/ 348 w 1360"/>
                    <a:gd name="T71" fmla="*/ 266 h 280"/>
                    <a:gd name="T72" fmla="*/ 686 w 1360"/>
                    <a:gd name="T73" fmla="*/ 232 h 280"/>
                    <a:gd name="T74" fmla="*/ 880 w 1360"/>
                    <a:gd name="T75" fmla="*/ 212 h 280"/>
                    <a:gd name="T76" fmla="*/ 1066 w 1360"/>
                    <a:gd name="T77" fmla="*/ 190 h 280"/>
                    <a:gd name="T78" fmla="*/ 1232 w 1360"/>
                    <a:gd name="T79" fmla="*/ 168 h 280"/>
                    <a:gd name="T80" fmla="*/ 1302 w 1360"/>
                    <a:gd name="T81" fmla="*/ 158 h 280"/>
                    <a:gd name="T82" fmla="*/ 1360 w 1360"/>
                    <a:gd name="T83" fmla="*/ 148 h 280"/>
                    <a:gd name="T84" fmla="*/ 1360 w 1360"/>
                    <a:gd name="T85" fmla="*/ 148 h 280"/>
                    <a:gd name="T86" fmla="*/ 1358 w 1360"/>
                    <a:gd name="T87" fmla="*/ 120 h 280"/>
                    <a:gd name="T88" fmla="*/ 1356 w 1360"/>
                    <a:gd name="T89" fmla="*/ 94 h 280"/>
                    <a:gd name="T90" fmla="*/ 1352 w 1360"/>
                    <a:gd name="T91" fmla="*/ 68 h 280"/>
                    <a:gd name="T92" fmla="*/ 1348 w 1360"/>
                    <a:gd name="T93" fmla="*/ 46 h 280"/>
                    <a:gd name="T94" fmla="*/ 1340 w 1360"/>
                    <a:gd name="T95" fmla="*/ 12 h 280"/>
                    <a:gd name="T96" fmla="*/ 1336 w 1360"/>
                    <a:gd name="T97" fmla="*/ 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60" h="280">
                      <a:moveTo>
                        <a:pt x="1336" y="0"/>
                      </a:moveTo>
                      <a:lnTo>
                        <a:pt x="1336" y="0"/>
                      </a:lnTo>
                      <a:lnTo>
                        <a:pt x="1196" y="26"/>
                      </a:lnTo>
                      <a:lnTo>
                        <a:pt x="1048" y="52"/>
                      </a:lnTo>
                      <a:lnTo>
                        <a:pt x="866" y="82"/>
                      </a:lnTo>
                      <a:lnTo>
                        <a:pt x="670" y="110"/>
                      </a:lnTo>
                      <a:lnTo>
                        <a:pt x="572" y="124"/>
                      </a:lnTo>
                      <a:lnTo>
                        <a:pt x="476" y="134"/>
                      </a:lnTo>
                      <a:lnTo>
                        <a:pt x="384" y="142"/>
                      </a:lnTo>
                      <a:lnTo>
                        <a:pt x="298" y="148"/>
                      </a:lnTo>
                      <a:lnTo>
                        <a:pt x="220" y="150"/>
                      </a:lnTo>
                      <a:lnTo>
                        <a:pt x="154" y="148"/>
                      </a:lnTo>
                      <a:lnTo>
                        <a:pt x="154" y="148"/>
                      </a:lnTo>
                      <a:lnTo>
                        <a:pt x="100" y="146"/>
                      </a:lnTo>
                      <a:lnTo>
                        <a:pt x="58" y="146"/>
                      </a:lnTo>
                      <a:lnTo>
                        <a:pt x="30" y="152"/>
                      </a:lnTo>
                      <a:lnTo>
                        <a:pt x="18" y="154"/>
                      </a:lnTo>
                      <a:lnTo>
                        <a:pt x="10" y="158"/>
                      </a:lnTo>
                      <a:lnTo>
                        <a:pt x="6" y="164"/>
                      </a:lnTo>
                      <a:lnTo>
                        <a:pt x="2" y="168"/>
                      </a:lnTo>
                      <a:lnTo>
                        <a:pt x="0" y="174"/>
                      </a:lnTo>
                      <a:lnTo>
                        <a:pt x="0" y="180"/>
                      </a:lnTo>
                      <a:lnTo>
                        <a:pt x="4" y="186"/>
                      </a:lnTo>
                      <a:lnTo>
                        <a:pt x="8" y="192"/>
                      </a:lnTo>
                      <a:lnTo>
                        <a:pt x="20" y="206"/>
                      </a:lnTo>
                      <a:lnTo>
                        <a:pt x="36" y="218"/>
                      </a:lnTo>
                      <a:lnTo>
                        <a:pt x="56" y="232"/>
                      </a:lnTo>
                      <a:lnTo>
                        <a:pt x="78" y="244"/>
                      </a:lnTo>
                      <a:lnTo>
                        <a:pt x="100" y="256"/>
                      </a:lnTo>
                      <a:lnTo>
                        <a:pt x="122" y="266"/>
                      </a:lnTo>
                      <a:lnTo>
                        <a:pt x="144" y="274"/>
                      </a:lnTo>
                      <a:lnTo>
                        <a:pt x="162" y="278"/>
                      </a:lnTo>
                      <a:lnTo>
                        <a:pt x="176" y="280"/>
                      </a:lnTo>
                      <a:lnTo>
                        <a:pt x="176" y="280"/>
                      </a:lnTo>
                      <a:lnTo>
                        <a:pt x="232" y="276"/>
                      </a:lnTo>
                      <a:lnTo>
                        <a:pt x="348" y="266"/>
                      </a:lnTo>
                      <a:lnTo>
                        <a:pt x="686" y="232"/>
                      </a:lnTo>
                      <a:lnTo>
                        <a:pt x="880" y="212"/>
                      </a:lnTo>
                      <a:lnTo>
                        <a:pt x="1066" y="190"/>
                      </a:lnTo>
                      <a:lnTo>
                        <a:pt x="1232" y="168"/>
                      </a:lnTo>
                      <a:lnTo>
                        <a:pt x="1302" y="158"/>
                      </a:lnTo>
                      <a:lnTo>
                        <a:pt x="1360" y="148"/>
                      </a:lnTo>
                      <a:lnTo>
                        <a:pt x="1360" y="148"/>
                      </a:lnTo>
                      <a:lnTo>
                        <a:pt x="1358" y="120"/>
                      </a:lnTo>
                      <a:lnTo>
                        <a:pt x="1356" y="94"/>
                      </a:lnTo>
                      <a:lnTo>
                        <a:pt x="1352" y="68"/>
                      </a:lnTo>
                      <a:lnTo>
                        <a:pt x="1348" y="46"/>
                      </a:lnTo>
                      <a:lnTo>
                        <a:pt x="1340" y="12"/>
                      </a:lnTo>
                      <a:lnTo>
                        <a:pt x="133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90" name="Freeform 42"/>
                <p:cNvSpPr/>
                <p:nvPr/>
              </p:nvSpPr>
              <p:spPr bwMode="auto">
                <a:xfrm>
                  <a:off x="9264650" y="5276850"/>
                  <a:ext cx="336550" cy="549275"/>
                </a:xfrm>
                <a:custGeom>
                  <a:avLst/>
                  <a:gdLst>
                    <a:gd name="T0" fmla="*/ 26 w 212"/>
                    <a:gd name="T1" fmla="*/ 316 h 346"/>
                    <a:gd name="T2" fmla="*/ 26 w 212"/>
                    <a:gd name="T3" fmla="*/ 316 h 346"/>
                    <a:gd name="T4" fmla="*/ 20 w 212"/>
                    <a:gd name="T5" fmla="*/ 296 h 346"/>
                    <a:gd name="T6" fmla="*/ 10 w 212"/>
                    <a:gd name="T7" fmla="*/ 252 h 346"/>
                    <a:gd name="T8" fmla="*/ 4 w 212"/>
                    <a:gd name="T9" fmla="*/ 226 h 346"/>
                    <a:gd name="T10" fmla="*/ 0 w 212"/>
                    <a:gd name="T11" fmla="*/ 202 h 346"/>
                    <a:gd name="T12" fmla="*/ 0 w 212"/>
                    <a:gd name="T13" fmla="*/ 182 h 346"/>
                    <a:gd name="T14" fmla="*/ 0 w 212"/>
                    <a:gd name="T15" fmla="*/ 174 h 346"/>
                    <a:gd name="T16" fmla="*/ 2 w 212"/>
                    <a:gd name="T17" fmla="*/ 168 h 346"/>
                    <a:gd name="T18" fmla="*/ 2 w 212"/>
                    <a:gd name="T19" fmla="*/ 168 h 346"/>
                    <a:gd name="T20" fmla="*/ 10 w 212"/>
                    <a:gd name="T21" fmla="*/ 148 h 346"/>
                    <a:gd name="T22" fmla="*/ 26 w 212"/>
                    <a:gd name="T23" fmla="*/ 102 h 346"/>
                    <a:gd name="T24" fmla="*/ 34 w 212"/>
                    <a:gd name="T25" fmla="*/ 76 h 346"/>
                    <a:gd name="T26" fmla="*/ 42 w 212"/>
                    <a:gd name="T27" fmla="*/ 50 h 346"/>
                    <a:gd name="T28" fmla="*/ 46 w 212"/>
                    <a:gd name="T29" fmla="*/ 26 h 346"/>
                    <a:gd name="T30" fmla="*/ 46 w 212"/>
                    <a:gd name="T31" fmla="*/ 16 h 346"/>
                    <a:gd name="T32" fmla="*/ 44 w 212"/>
                    <a:gd name="T33" fmla="*/ 6 h 346"/>
                    <a:gd name="T34" fmla="*/ 44 w 212"/>
                    <a:gd name="T35" fmla="*/ 6 h 346"/>
                    <a:gd name="T36" fmla="*/ 50 w 212"/>
                    <a:gd name="T37" fmla="*/ 4 h 346"/>
                    <a:gd name="T38" fmla="*/ 56 w 212"/>
                    <a:gd name="T39" fmla="*/ 2 h 346"/>
                    <a:gd name="T40" fmla="*/ 62 w 212"/>
                    <a:gd name="T41" fmla="*/ 0 h 346"/>
                    <a:gd name="T42" fmla="*/ 70 w 212"/>
                    <a:gd name="T43" fmla="*/ 0 h 346"/>
                    <a:gd name="T44" fmla="*/ 78 w 212"/>
                    <a:gd name="T45" fmla="*/ 2 h 346"/>
                    <a:gd name="T46" fmla="*/ 86 w 212"/>
                    <a:gd name="T47" fmla="*/ 8 h 346"/>
                    <a:gd name="T48" fmla="*/ 92 w 212"/>
                    <a:gd name="T49" fmla="*/ 18 h 346"/>
                    <a:gd name="T50" fmla="*/ 92 w 212"/>
                    <a:gd name="T51" fmla="*/ 18 h 346"/>
                    <a:gd name="T52" fmla="*/ 98 w 212"/>
                    <a:gd name="T53" fmla="*/ 32 h 346"/>
                    <a:gd name="T54" fmla="*/ 100 w 212"/>
                    <a:gd name="T55" fmla="*/ 46 h 346"/>
                    <a:gd name="T56" fmla="*/ 104 w 212"/>
                    <a:gd name="T57" fmla="*/ 82 h 346"/>
                    <a:gd name="T58" fmla="*/ 104 w 212"/>
                    <a:gd name="T59" fmla="*/ 122 h 346"/>
                    <a:gd name="T60" fmla="*/ 104 w 212"/>
                    <a:gd name="T61" fmla="*/ 122 h 346"/>
                    <a:gd name="T62" fmla="*/ 118 w 212"/>
                    <a:gd name="T63" fmla="*/ 126 h 346"/>
                    <a:gd name="T64" fmla="*/ 152 w 212"/>
                    <a:gd name="T65" fmla="*/ 134 h 346"/>
                    <a:gd name="T66" fmla="*/ 172 w 212"/>
                    <a:gd name="T67" fmla="*/ 140 h 346"/>
                    <a:gd name="T68" fmla="*/ 188 w 212"/>
                    <a:gd name="T69" fmla="*/ 148 h 346"/>
                    <a:gd name="T70" fmla="*/ 202 w 212"/>
                    <a:gd name="T71" fmla="*/ 156 h 346"/>
                    <a:gd name="T72" fmla="*/ 208 w 212"/>
                    <a:gd name="T73" fmla="*/ 160 h 346"/>
                    <a:gd name="T74" fmla="*/ 210 w 212"/>
                    <a:gd name="T75" fmla="*/ 166 h 346"/>
                    <a:gd name="T76" fmla="*/ 210 w 212"/>
                    <a:gd name="T77" fmla="*/ 166 h 346"/>
                    <a:gd name="T78" fmla="*/ 212 w 212"/>
                    <a:gd name="T79" fmla="*/ 172 h 346"/>
                    <a:gd name="T80" fmla="*/ 212 w 212"/>
                    <a:gd name="T81" fmla="*/ 180 h 346"/>
                    <a:gd name="T82" fmla="*/ 210 w 212"/>
                    <a:gd name="T83" fmla="*/ 202 h 346"/>
                    <a:gd name="T84" fmla="*/ 206 w 212"/>
                    <a:gd name="T85" fmla="*/ 230 h 346"/>
                    <a:gd name="T86" fmla="*/ 198 w 212"/>
                    <a:gd name="T87" fmla="*/ 260 h 346"/>
                    <a:gd name="T88" fmla="*/ 190 w 212"/>
                    <a:gd name="T89" fmla="*/ 290 h 346"/>
                    <a:gd name="T90" fmla="*/ 180 w 212"/>
                    <a:gd name="T91" fmla="*/ 314 h 346"/>
                    <a:gd name="T92" fmla="*/ 170 w 212"/>
                    <a:gd name="T93" fmla="*/ 334 h 346"/>
                    <a:gd name="T94" fmla="*/ 166 w 212"/>
                    <a:gd name="T95" fmla="*/ 340 h 346"/>
                    <a:gd name="T96" fmla="*/ 162 w 212"/>
                    <a:gd name="T97" fmla="*/ 342 h 346"/>
                    <a:gd name="T98" fmla="*/ 162 w 212"/>
                    <a:gd name="T99" fmla="*/ 342 h 346"/>
                    <a:gd name="T100" fmla="*/ 152 w 212"/>
                    <a:gd name="T101" fmla="*/ 344 h 346"/>
                    <a:gd name="T102" fmla="*/ 136 w 212"/>
                    <a:gd name="T103" fmla="*/ 346 h 346"/>
                    <a:gd name="T104" fmla="*/ 116 w 212"/>
                    <a:gd name="T105" fmla="*/ 346 h 346"/>
                    <a:gd name="T106" fmla="*/ 96 w 212"/>
                    <a:gd name="T107" fmla="*/ 344 h 346"/>
                    <a:gd name="T108" fmla="*/ 74 w 212"/>
                    <a:gd name="T109" fmla="*/ 340 h 346"/>
                    <a:gd name="T110" fmla="*/ 54 w 212"/>
                    <a:gd name="T111" fmla="*/ 334 h 346"/>
                    <a:gd name="T112" fmla="*/ 38 w 212"/>
                    <a:gd name="T113" fmla="*/ 326 h 346"/>
                    <a:gd name="T114" fmla="*/ 32 w 212"/>
                    <a:gd name="T115" fmla="*/ 320 h 346"/>
                    <a:gd name="T116" fmla="*/ 26 w 212"/>
                    <a:gd name="T117" fmla="*/ 31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2" h="346">
                      <a:moveTo>
                        <a:pt x="26" y="316"/>
                      </a:moveTo>
                      <a:lnTo>
                        <a:pt x="26" y="316"/>
                      </a:lnTo>
                      <a:lnTo>
                        <a:pt x="20" y="296"/>
                      </a:lnTo>
                      <a:lnTo>
                        <a:pt x="10" y="252"/>
                      </a:lnTo>
                      <a:lnTo>
                        <a:pt x="4" y="226"/>
                      </a:lnTo>
                      <a:lnTo>
                        <a:pt x="0" y="202"/>
                      </a:lnTo>
                      <a:lnTo>
                        <a:pt x="0" y="182"/>
                      </a:lnTo>
                      <a:lnTo>
                        <a:pt x="0" y="174"/>
                      </a:lnTo>
                      <a:lnTo>
                        <a:pt x="2" y="168"/>
                      </a:lnTo>
                      <a:lnTo>
                        <a:pt x="2" y="168"/>
                      </a:lnTo>
                      <a:lnTo>
                        <a:pt x="10" y="148"/>
                      </a:lnTo>
                      <a:lnTo>
                        <a:pt x="26" y="102"/>
                      </a:lnTo>
                      <a:lnTo>
                        <a:pt x="34" y="76"/>
                      </a:lnTo>
                      <a:lnTo>
                        <a:pt x="42" y="50"/>
                      </a:lnTo>
                      <a:lnTo>
                        <a:pt x="46" y="26"/>
                      </a:lnTo>
                      <a:lnTo>
                        <a:pt x="46" y="1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50" y="4"/>
                      </a:lnTo>
                      <a:lnTo>
                        <a:pt x="56" y="2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8" y="2"/>
                      </a:lnTo>
                      <a:lnTo>
                        <a:pt x="86" y="8"/>
                      </a:lnTo>
                      <a:lnTo>
                        <a:pt x="92" y="18"/>
                      </a:lnTo>
                      <a:lnTo>
                        <a:pt x="92" y="18"/>
                      </a:lnTo>
                      <a:lnTo>
                        <a:pt x="98" y="32"/>
                      </a:lnTo>
                      <a:lnTo>
                        <a:pt x="100" y="46"/>
                      </a:lnTo>
                      <a:lnTo>
                        <a:pt x="104" y="82"/>
                      </a:lnTo>
                      <a:lnTo>
                        <a:pt x="104" y="122"/>
                      </a:lnTo>
                      <a:lnTo>
                        <a:pt x="104" y="122"/>
                      </a:lnTo>
                      <a:lnTo>
                        <a:pt x="118" y="126"/>
                      </a:lnTo>
                      <a:lnTo>
                        <a:pt x="152" y="134"/>
                      </a:lnTo>
                      <a:lnTo>
                        <a:pt x="172" y="140"/>
                      </a:lnTo>
                      <a:lnTo>
                        <a:pt x="188" y="148"/>
                      </a:lnTo>
                      <a:lnTo>
                        <a:pt x="202" y="156"/>
                      </a:lnTo>
                      <a:lnTo>
                        <a:pt x="208" y="160"/>
                      </a:lnTo>
                      <a:lnTo>
                        <a:pt x="210" y="166"/>
                      </a:lnTo>
                      <a:lnTo>
                        <a:pt x="210" y="166"/>
                      </a:lnTo>
                      <a:lnTo>
                        <a:pt x="212" y="172"/>
                      </a:lnTo>
                      <a:lnTo>
                        <a:pt x="212" y="180"/>
                      </a:lnTo>
                      <a:lnTo>
                        <a:pt x="210" y="202"/>
                      </a:lnTo>
                      <a:lnTo>
                        <a:pt x="206" y="230"/>
                      </a:lnTo>
                      <a:lnTo>
                        <a:pt x="198" y="260"/>
                      </a:lnTo>
                      <a:lnTo>
                        <a:pt x="190" y="290"/>
                      </a:lnTo>
                      <a:lnTo>
                        <a:pt x="180" y="314"/>
                      </a:lnTo>
                      <a:lnTo>
                        <a:pt x="170" y="334"/>
                      </a:lnTo>
                      <a:lnTo>
                        <a:pt x="166" y="340"/>
                      </a:lnTo>
                      <a:lnTo>
                        <a:pt x="162" y="342"/>
                      </a:lnTo>
                      <a:lnTo>
                        <a:pt x="162" y="342"/>
                      </a:lnTo>
                      <a:lnTo>
                        <a:pt x="152" y="344"/>
                      </a:lnTo>
                      <a:lnTo>
                        <a:pt x="136" y="346"/>
                      </a:lnTo>
                      <a:lnTo>
                        <a:pt x="116" y="346"/>
                      </a:lnTo>
                      <a:lnTo>
                        <a:pt x="96" y="344"/>
                      </a:lnTo>
                      <a:lnTo>
                        <a:pt x="74" y="340"/>
                      </a:lnTo>
                      <a:lnTo>
                        <a:pt x="54" y="334"/>
                      </a:lnTo>
                      <a:lnTo>
                        <a:pt x="38" y="326"/>
                      </a:lnTo>
                      <a:lnTo>
                        <a:pt x="32" y="320"/>
                      </a:lnTo>
                      <a:lnTo>
                        <a:pt x="26" y="316"/>
                      </a:lnTo>
                      <a:close/>
                    </a:path>
                  </a:pathLst>
                </a:custGeom>
                <a:solidFill>
                  <a:srgbClr val="FEE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91" name="Freeform 43"/>
                <p:cNvSpPr/>
                <p:nvPr/>
              </p:nvSpPr>
              <p:spPr bwMode="auto">
                <a:xfrm>
                  <a:off x="9264650" y="5276850"/>
                  <a:ext cx="336550" cy="549275"/>
                </a:xfrm>
                <a:custGeom>
                  <a:avLst/>
                  <a:gdLst>
                    <a:gd name="T0" fmla="*/ 26 w 212"/>
                    <a:gd name="T1" fmla="*/ 316 h 346"/>
                    <a:gd name="T2" fmla="*/ 26 w 212"/>
                    <a:gd name="T3" fmla="*/ 316 h 346"/>
                    <a:gd name="T4" fmla="*/ 20 w 212"/>
                    <a:gd name="T5" fmla="*/ 296 h 346"/>
                    <a:gd name="T6" fmla="*/ 10 w 212"/>
                    <a:gd name="T7" fmla="*/ 252 h 346"/>
                    <a:gd name="T8" fmla="*/ 4 w 212"/>
                    <a:gd name="T9" fmla="*/ 226 h 346"/>
                    <a:gd name="T10" fmla="*/ 0 w 212"/>
                    <a:gd name="T11" fmla="*/ 202 h 346"/>
                    <a:gd name="T12" fmla="*/ 0 w 212"/>
                    <a:gd name="T13" fmla="*/ 182 h 346"/>
                    <a:gd name="T14" fmla="*/ 0 w 212"/>
                    <a:gd name="T15" fmla="*/ 174 h 346"/>
                    <a:gd name="T16" fmla="*/ 2 w 212"/>
                    <a:gd name="T17" fmla="*/ 168 h 346"/>
                    <a:gd name="T18" fmla="*/ 2 w 212"/>
                    <a:gd name="T19" fmla="*/ 168 h 346"/>
                    <a:gd name="T20" fmla="*/ 10 w 212"/>
                    <a:gd name="T21" fmla="*/ 148 h 346"/>
                    <a:gd name="T22" fmla="*/ 26 w 212"/>
                    <a:gd name="T23" fmla="*/ 102 h 346"/>
                    <a:gd name="T24" fmla="*/ 34 w 212"/>
                    <a:gd name="T25" fmla="*/ 76 h 346"/>
                    <a:gd name="T26" fmla="*/ 42 w 212"/>
                    <a:gd name="T27" fmla="*/ 50 h 346"/>
                    <a:gd name="T28" fmla="*/ 46 w 212"/>
                    <a:gd name="T29" fmla="*/ 26 h 346"/>
                    <a:gd name="T30" fmla="*/ 46 w 212"/>
                    <a:gd name="T31" fmla="*/ 16 h 346"/>
                    <a:gd name="T32" fmla="*/ 44 w 212"/>
                    <a:gd name="T33" fmla="*/ 6 h 346"/>
                    <a:gd name="T34" fmla="*/ 44 w 212"/>
                    <a:gd name="T35" fmla="*/ 6 h 346"/>
                    <a:gd name="T36" fmla="*/ 50 w 212"/>
                    <a:gd name="T37" fmla="*/ 4 h 346"/>
                    <a:gd name="T38" fmla="*/ 56 w 212"/>
                    <a:gd name="T39" fmla="*/ 2 h 346"/>
                    <a:gd name="T40" fmla="*/ 62 w 212"/>
                    <a:gd name="T41" fmla="*/ 0 h 346"/>
                    <a:gd name="T42" fmla="*/ 70 w 212"/>
                    <a:gd name="T43" fmla="*/ 0 h 346"/>
                    <a:gd name="T44" fmla="*/ 78 w 212"/>
                    <a:gd name="T45" fmla="*/ 2 h 346"/>
                    <a:gd name="T46" fmla="*/ 86 w 212"/>
                    <a:gd name="T47" fmla="*/ 8 h 346"/>
                    <a:gd name="T48" fmla="*/ 92 w 212"/>
                    <a:gd name="T49" fmla="*/ 18 h 346"/>
                    <a:gd name="T50" fmla="*/ 92 w 212"/>
                    <a:gd name="T51" fmla="*/ 18 h 346"/>
                    <a:gd name="T52" fmla="*/ 98 w 212"/>
                    <a:gd name="T53" fmla="*/ 32 h 346"/>
                    <a:gd name="T54" fmla="*/ 100 w 212"/>
                    <a:gd name="T55" fmla="*/ 46 h 346"/>
                    <a:gd name="T56" fmla="*/ 104 w 212"/>
                    <a:gd name="T57" fmla="*/ 82 h 346"/>
                    <a:gd name="T58" fmla="*/ 104 w 212"/>
                    <a:gd name="T59" fmla="*/ 122 h 346"/>
                    <a:gd name="T60" fmla="*/ 104 w 212"/>
                    <a:gd name="T61" fmla="*/ 122 h 346"/>
                    <a:gd name="T62" fmla="*/ 118 w 212"/>
                    <a:gd name="T63" fmla="*/ 126 h 346"/>
                    <a:gd name="T64" fmla="*/ 152 w 212"/>
                    <a:gd name="T65" fmla="*/ 134 h 346"/>
                    <a:gd name="T66" fmla="*/ 172 w 212"/>
                    <a:gd name="T67" fmla="*/ 140 h 346"/>
                    <a:gd name="T68" fmla="*/ 188 w 212"/>
                    <a:gd name="T69" fmla="*/ 148 h 346"/>
                    <a:gd name="T70" fmla="*/ 202 w 212"/>
                    <a:gd name="T71" fmla="*/ 156 h 346"/>
                    <a:gd name="T72" fmla="*/ 208 w 212"/>
                    <a:gd name="T73" fmla="*/ 160 h 346"/>
                    <a:gd name="T74" fmla="*/ 210 w 212"/>
                    <a:gd name="T75" fmla="*/ 166 h 346"/>
                    <a:gd name="T76" fmla="*/ 210 w 212"/>
                    <a:gd name="T77" fmla="*/ 166 h 346"/>
                    <a:gd name="T78" fmla="*/ 212 w 212"/>
                    <a:gd name="T79" fmla="*/ 172 h 346"/>
                    <a:gd name="T80" fmla="*/ 212 w 212"/>
                    <a:gd name="T81" fmla="*/ 180 h 346"/>
                    <a:gd name="T82" fmla="*/ 210 w 212"/>
                    <a:gd name="T83" fmla="*/ 202 h 346"/>
                    <a:gd name="T84" fmla="*/ 206 w 212"/>
                    <a:gd name="T85" fmla="*/ 230 h 346"/>
                    <a:gd name="T86" fmla="*/ 198 w 212"/>
                    <a:gd name="T87" fmla="*/ 260 h 346"/>
                    <a:gd name="T88" fmla="*/ 190 w 212"/>
                    <a:gd name="T89" fmla="*/ 290 h 346"/>
                    <a:gd name="T90" fmla="*/ 180 w 212"/>
                    <a:gd name="T91" fmla="*/ 314 h 346"/>
                    <a:gd name="T92" fmla="*/ 170 w 212"/>
                    <a:gd name="T93" fmla="*/ 334 h 346"/>
                    <a:gd name="T94" fmla="*/ 166 w 212"/>
                    <a:gd name="T95" fmla="*/ 340 h 346"/>
                    <a:gd name="T96" fmla="*/ 162 w 212"/>
                    <a:gd name="T97" fmla="*/ 342 h 346"/>
                    <a:gd name="T98" fmla="*/ 162 w 212"/>
                    <a:gd name="T99" fmla="*/ 342 h 346"/>
                    <a:gd name="T100" fmla="*/ 152 w 212"/>
                    <a:gd name="T101" fmla="*/ 344 h 346"/>
                    <a:gd name="T102" fmla="*/ 136 w 212"/>
                    <a:gd name="T103" fmla="*/ 346 h 346"/>
                    <a:gd name="T104" fmla="*/ 116 w 212"/>
                    <a:gd name="T105" fmla="*/ 346 h 346"/>
                    <a:gd name="T106" fmla="*/ 96 w 212"/>
                    <a:gd name="T107" fmla="*/ 344 h 346"/>
                    <a:gd name="T108" fmla="*/ 74 w 212"/>
                    <a:gd name="T109" fmla="*/ 340 h 346"/>
                    <a:gd name="T110" fmla="*/ 54 w 212"/>
                    <a:gd name="T111" fmla="*/ 334 h 346"/>
                    <a:gd name="T112" fmla="*/ 38 w 212"/>
                    <a:gd name="T113" fmla="*/ 326 h 346"/>
                    <a:gd name="T114" fmla="*/ 32 w 212"/>
                    <a:gd name="T115" fmla="*/ 320 h 346"/>
                    <a:gd name="T116" fmla="*/ 26 w 212"/>
                    <a:gd name="T117" fmla="*/ 31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2" h="346">
                      <a:moveTo>
                        <a:pt x="26" y="316"/>
                      </a:moveTo>
                      <a:lnTo>
                        <a:pt x="26" y="316"/>
                      </a:lnTo>
                      <a:lnTo>
                        <a:pt x="20" y="296"/>
                      </a:lnTo>
                      <a:lnTo>
                        <a:pt x="10" y="252"/>
                      </a:lnTo>
                      <a:lnTo>
                        <a:pt x="4" y="226"/>
                      </a:lnTo>
                      <a:lnTo>
                        <a:pt x="0" y="202"/>
                      </a:lnTo>
                      <a:lnTo>
                        <a:pt x="0" y="182"/>
                      </a:lnTo>
                      <a:lnTo>
                        <a:pt x="0" y="174"/>
                      </a:lnTo>
                      <a:lnTo>
                        <a:pt x="2" y="168"/>
                      </a:lnTo>
                      <a:lnTo>
                        <a:pt x="2" y="168"/>
                      </a:lnTo>
                      <a:lnTo>
                        <a:pt x="10" y="148"/>
                      </a:lnTo>
                      <a:lnTo>
                        <a:pt x="26" y="102"/>
                      </a:lnTo>
                      <a:lnTo>
                        <a:pt x="34" y="76"/>
                      </a:lnTo>
                      <a:lnTo>
                        <a:pt x="42" y="50"/>
                      </a:lnTo>
                      <a:lnTo>
                        <a:pt x="46" y="26"/>
                      </a:lnTo>
                      <a:lnTo>
                        <a:pt x="46" y="1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50" y="4"/>
                      </a:lnTo>
                      <a:lnTo>
                        <a:pt x="56" y="2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8" y="2"/>
                      </a:lnTo>
                      <a:lnTo>
                        <a:pt x="86" y="8"/>
                      </a:lnTo>
                      <a:lnTo>
                        <a:pt x="92" y="18"/>
                      </a:lnTo>
                      <a:lnTo>
                        <a:pt x="92" y="18"/>
                      </a:lnTo>
                      <a:lnTo>
                        <a:pt x="98" y="32"/>
                      </a:lnTo>
                      <a:lnTo>
                        <a:pt x="100" y="46"/>
                      </a:lnTo>
                      <a:lnTo>
                        <a:pt x="104" y="82"/>
                      </a:lnTo>
                      <a:lnTo>
                        <a:pt x="104" y="122"/>
                      </a:lnTo>
                      <a:lnTo>
                        <a:pt x="104" y="122"/>
                      </a:lnTo>
                      <a:lnTo>
                        <a:pt x="118" y="126"/>
                      </a:lnTo>
                      <a:lnTo>
                        <a:pt x="152" y="134"/>
                      </a:lnTo>
                      <a:lnTo>
                        <a:pt x="172" y="140"/>
                      </a:lnTo>
                      <a:lnTo>
                        <a:pt x="188" y="148"/>
                      </a:lnTo>
                      <a:lnTo>
                        <a:pt x="202" y="156"/>
                      </a:lnTo>
                      <a:lnTo>
                        <a:pt x="208" y="160"/>
                      </a:lnTo>
                      <a:lnTo>
                        <a:pt x="210" y="166"/>
                      </a:lnTo>
                      <a:lnTo>
                        <a:pt x="210" y="166"/>
                      </a:lnTo>
                      <a:lnTo>
                        <a:pt x="212" y="172"/>
                      </a:lnTo>
                      <a:lnTo>
                        <a:pt x="212" y="180"/>
                      </a:lnTo>
                      <a:lnTo>
                        <a:pt x="210" y="202"/>
                      </a:lnTo>
                      <a:lnTo>
                        <a:pt x="206" y="230"/>
                      </a:lnTo>
                      <a:lnTo>
                        <a:pt x="198" y="260"/>
                      </a:lnTo>
                      <a:lnTo>
                        <a:pt x="190" y="290"/>
                      </a:lnTo>
                      <a:lnTo>
                        <a:pt x="180" y="314"/>
                      </a:lnTo>
                      <a:lnTo>
                        <a:pt x="170" y="334"/>
                      </a:lnTo>
                      <a:lnTo>
                        <a:pt x="166" y="340"/>
                      </a:lnTo>
                      <a:lnTo>
                        <a:pt x="162" y="342"/>
                      </a:lnTo>
                      <a:lnTo>
                        <a:pt x="162" y="342"/>
                      </a:lnTo>
                      <a:lnTo>
                        <a:pt x="152" y="344"/>
                      </a:lnTo>
                      <a:lnTo>
                        <a:pt x="136" y="346"/>
                      </a:lnTo>
                      <a:lnTo>
                        <a:pt x="116" y="346"/>
                      </a:lnTo>
                      <a:lnTo>
                        <a:pt x="96" y="344"/>
                      </a:lnTo>
                      <a:lnTo>
                        <a:pt x="74" y="340"/>
                      </a:lnTo>
                      <a:lnTo>
                        <a:pt x="54" y="334"/>
                      </a:lnTo>
                      <a:lnTo>
                        <a:pt x="38" y="326"/>
                      </a:lnTo>
                      <a:lnTo>
                        <a:pt x="32" y="320"/>
                      </a:lnTo>
                      <a:lnTo>
                        <a:pt x="26" y="31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92" name="Freeform 44"/>
                <p:cNvSpPr/>
                <p:nvPr/>
              </p:nvSpPr>
              <p:spPr bwMode="auto">
                <a:xfrm>
                  <a:off x="5861050" y="5781675"/>
                  <a:ext cx="1228725" cy="266700"/>
                </a:xfrm>
                <a:custGeom>
                  <a:avLst/>
                  <a:gdLst>
                    <a:gd name="T0" fmla="*/ 710 w 774"/>
                    <a:gd name="T1" fmla="*/ 0 h 168"/>
                    <a:gd name="T2" fmla="*/ 710 w 774"/>
                    <a:gd name="T3" fmla="*/ 0 h 168"/>
                    <a:gd name="T4" fmla="*/ 380 w 774"/>
                    <a:gd name="T5" fmla="*/ 6 h 168"/>
                    <a:gd name="T6" fmla="*/ 146 w 774"/>
                    <a:gd name="T7" fmla="*/ 12 h 168"/>
                    <a:gd name="T8" fmla="*/ 62 w 774"/>
                    <a:gd name="T9" fmla="*/ 14 h 168"/>
                    <a:gd name="T10" fmla="*/ 20 w 774"/>
                    <a:gd name="T11" fmla="*/ 16 h 168"/>
                    <a:gd name="T12" fmla="*/ 20 w 774"/>
                    <a:gd name="T13" fmla="*/ 16 h 168"/>
                    <a:gd name="T14" fmla="*/ 12 w 774"/>
                    <a:gd name="T15" fmla="*/ 20 h 168"/>
                    <a:gd name="T16" fmla="*/ 6 w 774"/>
                    <a:gd name="T17" fmla="*/ 24 h 168"/>
                    <a:gd name="T18" fmla="*/ 2 w 774"/>
                    <a:gd name="T19" fmla="*/ 32 h 168"/>
                    <a:gd name="T20" fmla="*/ 0 w 774"/>
                    <a:gd name="T21" fmla="*/ 40 h 168"/>
                    <a:gd name="T22" fmla="*/ 0 w 774"/>
                    <a:gd name="T23" fmla="*/ 50 h 168"/>
                    <a:gd name="T24" fmla="*/ 0 w 774"/>
                    <a:gd name="T25" fmla="*/ 62 h 168"/>
                    <a:gd name="T26" fmla="*/ 2 w 774"/>
                    <a:gd name="T27" fmla="*/ 86 h 168"/>
                    <a:gd name="T28" fmla="*/ 8 w 774"/>
                    <a:gd name="T29" fmla="*/ 112 h 168"/>
                    <a:gd name="T30" fmla="*/ 14 w 774"/>
                    <a:gd name="T31" fmla="*/ 132 h 168"/>
                    <a:gd name="T32" fmla="*/ 20 w 774"/>
                    <a:gd name="T33" fmla="*/ 152 h 168"/>
                    <a:gd name="T34" fmla="*/ 20 w 774"/>
                    <a:gd name="T35" fmla="*/ 152 h 168"/>
                    <a:gd name="T36" fmla="*/ 118 w 774"/>
                    <a:gd name="T37" fmla="*/ 158 h 168"/>
                    <a:gd name="T38" fmla="*/ 220 w 774"/>
                    <a:gd name="T39" fmla="*/ 162 h 168"/>
                    <a:gd name="T40" fmla="*/ 338 w 774"/>
                    <a:gd name="T41" fmla="*/ 166 h 168"/>
                    <a:gd name="T42" fmla="*/ 460 w 774"/>
                    <a:gd name="T43" fmla="*/ 168 h 168"/>
                    <a:gd name="T44" fmla="*/ 518 w 774"/>
                    <a:gd name="T45" fmla="*/ 168 h 168"/>
                    <a:gd name="T46" fmla="*/ 572 w 774"/>
                    <a:gd name="T47" fmla="*/ 166 h 168"/>
                    <a:gd name="T48" fmla="*/ 620 w 774"/>
                    <a:gd name="T49" fmla="*/ 164 h 168"/>
                    <a:gd name="T50" fmla="*/ 660 w 774"/>
                    <a:gd name="T51" fmla="*/ 160 h 168"/>
                    <a:gd name="T52" fmla="*/ 690 w 774"/>
                    <a:gd name="T53" fmla="*/ 154 h 168"/>
                    <a:gd name="T54" fmla="*/ 702 w 774"/>
                    <a:gd name="T55" fmla="*/ 150 h 168"/>
                    <a:gd name="T56" fmla="*/ 710 w 774"/>
                    <a:gd name="T57" fmla="*/ 146 h 168"/>
                    <a:gd name="T58" fmla="*/ 710 w 774"/>
                    <a:gd name="T59" fmla="*/ 146 h 168"/>
                    <a:gd name="T60" fmla="*/ 722 w 774"/>
                    <a:gd name="T61" fmla="*/ 136 h 168"/>
                    <a:gd name="T62" fmla="*/ 734 w 774"/>
                    <a:gd name="T63" fmla="*/ 126 h 168"/>
                    <a:gd name="T64" fmla="*/ 744 w 774"/>
                    <a:gd name="T65" fmla="*/ 114 h 168"/>
                    <a:gd name="T66" fmla="*/ 752 w 774"/>
                    <a:gd name="T67" fmla="*/ 104 h 168"/>
                    <a:gd name="T68" fmla="*/ 760 w 774"/>
                    <a:gd name="T69" fmla="*/ 92 h 168"/>
                    <a:gd name="T70" fmla="*/ 766 w 774"/>
                    <a:gd name="T71" fmla="*/ 82 h 168"/>
                    <a:gd name="T72" fmla="*/ 770 w 774"/>
                    <a:gd name="T73" fmla="*/ 70 h 168"/>
                    <a:gd name="T74" fmla="*/ 774 w 774"/>
                    <a:gd name="T75" fmla="*/ 60 h 168"/>
                    <a:gd name="T76" fmla="*/ 774 w 774"/>
                    <a:gd name="T77" fmla="*/ 48 h 168"/>
                    <a:gd name="T78" fmla="*/ 772 w 774"/>
                    <a:gd name="T79" fmla="*/ 38 h 168"/>
                    <a:gd name="T80" fmla="*/ 768 w 774"/>
                    <a:gd name="T81" fmla="*/ 30 h 168"/>
                    <a:gd name="T82" fmla="*/ 762 w 774"/>
                    <a:gd name="T83" fmla="*/ 22 h 168"/>
                    <a:gd name="T84" fmla="*/ 752 w 774"/>
                    <a:gd name="T85" fmla="*/ 14 h 168"/>
                    <a:gd name="T86" fmla="*/ 740 w 774"/>
                    <a:gd name="T87" fmla="*/ 8 h 168"/>
                    <a:gd name="T88" fmla="*/ 726 w 774"/>
                    <a:gd name="T89" fmla="*/ 4 h 168"/>
                    <a:gd name="T90" fmla="*/ 710 w 774"/>
                    <a:gd name="T91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74" h="168">
                      <a:moveTo>
                        <a:pt x="710" y="0"/>
                      </a:moveTo>
                      <a:lnTo>
                        <a:pt x="710" y="0"/>
                      </a:lnTo>
                      <a:lnTo>
                        <a:pt x="380" y="6"/>
                      </a:lnTo>
                      <a:lnTo>
                        <a:pt x="146" y="12"/>
                      </a:lnTo>
                      <a:lnTo>
                        <a:pt x="62" y="14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12" y="20"/>
                      </a:lnTo>
                      <a:lnTo>
                        <a:pt x="6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2" y="86"/>
                      </a:lnTo>
                      <a:lnTo>
                        <a:pt x="8" y="112"/>
                      </a:lnTo>
                      <a:lnTo>
                        <a:pt x="14" y="132"/>
                      </a:lnTo>
                      <a:lnTo>
                        <a:pt x="20" y="152"/>
                      </a:lnTo>
                      <a:lnTo>
                        <a:pt x="20" y="152"/>
                      </a:lnTo>
                      <a:lnTo>
                        <a:pt x="118" y="158"/>
                      </a:lnTo>
                      <a:lnTo>
                        <a:pt x="220" y="162"/>
                      </a:lnTo>
                      <a:lnTo>
                        <a:pt x="338" y="166"/>
                      </a:lnTo>
                      <a:lnTo>
                        <a:pt x="460" y="168"/>
                      </a:lnTo>
                      <a:lnTo>
                        <a:pt x="518" y="168"/>
                      </a:lnTo>
                      <a:lnTo>
                        <a:pt x="572" y="166"/>
                      </a:lnTo>
                      <a:lnTo>
                        <a:pt x="620" y="164"/>
                      </a:lnTo>
                      <a:lnTo>
                        <a:pt x="660" y="160"/>
                      </a:lnTo>
                      <a:lnTo>
                        <a:pt x="690" y="154"/>
                      </a:lnTo>
                      <a:lnTo>
                        <a:pt x="702" y="150"/>
                      </a:lnTo>
                      <a:lnTo>
                        <a:pt x="710" y="146"/>
                      </a:lnTo>
                      <a:lnTo>
                        <a:pt x="710" y="146"/>
                      </a:lnTo>
                      <a:lnTo>
                        <a:pt x="722" y="136"/>
                      </a:lnTo>
                      <a:lnTo>
                        <a:pt x="734" y="126"/>
                      </a:lnTo>
                      <a:lnTo>
                        <a:pt x="744" y="114"/>
                      </a:lnTo>
                      <a:lnTo>
                        <a:pt x="752" y="104"/>
                      </a:lnTo>
                      <a:lnTo>
                        <a:pt x="760" y="92"/>
                      </a:lnTo>
                      <a:lnTo>
                        <a:pt x="766" y="82"/>
                      </a:lnTo>
                      <a:lnTo>
                        <a:pt x="770" y="70"/>
                      </a:lnTo>
                      <a:lnTo>
                        <a:pt x="774" y="60"/>
                      </a:lnTo>
                      <a:lnTo>
                        <a:pt x="774" y="48"/>
                      </a:lnTo>
                      <a:lnTo>
                        <a:pt x="772" y="38"/>
                      </a:lnTo>
                      <a:lnTo>
                        <a:pt x="768" y="30"/>
                      </a:lnTo>
                      <a:lnTo>
                        <a:pt x="762" y="22"/>
                      </a:lnTo>
                      <a:lnTo>
                        <a:pt x="752" y="14"/>
                      </a:lnTo>
                      <a:lnTo>
                        <a:pt x="740" y="8"/>
                      </a:lnTo>
                      <a:lnTo>
                        <a:pt x="726" y="4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474C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93" name="Freeform 45"/>
                <p:cNvSpPr/>
                <p:nvPr/>
              </p:nvSpPr>
              <p:spPr bwMode="auto">
                <a:xfrm>
                  <a:off x="5861050" y="5781675"/>
                  <a:ext cx="1228725" cy="266700"/>
                </a:xfrm>
                <a:custGeom>
                  <a:avLst/>
                  <a:gdLst>
                    <a:gd name="T0" fmla="*/ 710 w 774"/>
                    <a:gd name="T1" fmla="*/ 0 h 168"/>
                    <a:gd name="T2" fmla="*/ 710 w 774"/>
                    <a:gd name="T3" fmla="*/ 0 h 168"/>
                    <a:gd name="T4" fmla="*/ 380 w 774"/>
                    <a:gd name="T5" fmla="*/ 6 h 168"/>
                    <a:gd name="T6" fmla="*/ 146 w 774"/>
                    <a:gd name="T7" fmla="*/ 12 h 168"/>
                    <a:gd name="T8" fmla="*/ 62 w 774"/>
                    <a:gd name="T9" fmla="*/ 14 h 168"/>
                    <a:gd name="T10" fmla="*/ 20 w 774"/>
                    <a:gd name="T11" fmla="*/ 16 h 168"/>
                    <a:gd name="T12" fmla="*/ 20 w 774"/>
                    <a:gd name="T13" fmla="*/ 16 h 168"/>
                    <a:gd name="T14" fmla="*/ 12 w 774"/>
                    <a:gd name="T15" fmla="*/ 20 h 168"/>
                    <a:gd name="T16" fmla="*/ 6 w 774"/>
                    <a:gd name="T17" fmla="*/ 24 h 168"/>
                    <a:gd name="T18" fmla="*/ 2 w 774"/>
                    <a:gd name="T19" fmla="*/ 32 h 168"/>
                    <a:gd name="T20" fmla="*/ 0 w 774"/>
                    <a:gd name="T21" fmla="*/ 40 h 168"/>
                    <a:gd name="T22" fmla="*/ 0 w 774"/>
                    <a:gd name="T23" fmla="*/ 50 h 168"/>
                    <a:gd name="T24" fmla="*/ 0 w 774"/>
                    <a:gd name="T25" fmla="*/ 62 h 168"/>
                    <a:gd name="T26" fmla="*/ 2 w 774"/>
                    <a:gd name="T27" fmla="*/ 86 h 168"/>
                    <a:gd name="T28" fmla="*/ 8 w 774"/>
                    <a:gd name="T29" fmla="*/ 112 h 168"/>
                    <a:gd name="T30" fmla="*/ 14 w 774"/>
                    <a:gd name="T31" fmla="*/ 132 h 168"/>
                    <a:gd name="T32" fmla="*/ 20 w 774"/>
                    <a:gd name="T33" fmla="*/ 152 h 168"/>
                    <a:gd name="T34" fmla="*/ 20 w 774"/>
                    <a:gd name="T35" fmla="*/ 152 h 168"/>
                    <a:gd name="T36" fmla="*/ 118 w 774"/>
                    <a:gd name="T37" fmla="*/ 158 h 168"/>
                    <a:gd name="T38" fmla="*/ 220 w 774"/>
                    <a:gd name="T39" fmla="*/ 162 h 168"/>
                    <a:gd name="T40" fmla="*/ 338 w 774"/>
                    <a:gd name="T41" fmla="*/ 166 h 168"/>
                    <a:gd name="T42" fmla="*/ 460 w 774"/>
                    <a:gd name="T43" fmla="*/ 168 h 168"/>
                    <a:gd name="T44" fmla="*/ 518 w 774"/>
                    <a:gd name="T45" fmla="*/ 168 h 168"/>
                    <a:gd name="T46" fmla="*/ 572 w 774"/>
                    <a:gd name="T47" fmla="*/ 166 h 168"/>
                    <a:gd name="T48" fmla="*/ 620 w 774"/>
                    <a:gd name="T49" fmla="*/ 164 h 168"/>
                    <a:gd name="T50" fmla="*/ 660 w 774"/>
                    <a:gd name="T51" fmla="*/ 160 h 168"/>
                    <a:gd name="T52" fmla="*/ 690 w 774"/>
                    <a:gd name="T53" fmla="*/ 154 h 168"/>
                    <a:gd name="T54" fmla="*/ 702 w 774"/>
                    <a:gd name="T55" fmla="*/ 150 h 168"/>
                    <a:gd name="T56" fmla="*/ 710 w 774"/>
                    <a:gd name="T57" fmla="*/ 146 h 168"/>
                    <a:gd name="T58" fmla="*/ 710 w 774"/>
                    <a:gd name="T59" fmla="*/ 146 h 168"/>
                    <a:gd name="T60" fmla="*/ 722 w 774"/>
                    <a:gd name="T61" fmla="*/ 136 h 168"/>
                    <a:gd name="T62" fmla="*/ 734 w 774"/>
                    <a:gd name="T63" fmla="*/ 126 h 168"/>
                    <a:gd name="T64" fmla="*/ 744 w 774"/>
                    <a:gd name="T65" fmla="*/ 114 h 168"/>
                    <a:gd name="T66" fmla="*/ 752 w 774"/>
                    <a:gd name="T67" fmla="*/ 104 h 168"/>
                    <a:gd name="T68" fmla="*/ 760 w 774"/>
                    <a:gd name="T69" fmla="*/ 92 h 168"/>
                    <a:gd name="T70" fmla="*/ 766 w 774"/>
                    <a:gd name="T71" fmla="*/ 82 h 168"/>
                    <a:gd name="T72" fmla="*/ 770 w 774"/>
                    <a:gd name="T73" fmla="*/ 70 h 168"/>
                    <a:gd name="T74" fmla="*/ 774 w 774"/>
                    <a:gd name="T75" fmla="*/ 60 h 168"/>
                    <a:gd name="T76" fmla="*/ 774 w 774"/>
                    <a:gd name="T77" fmla="*/ 48 h 168"/>
                    <a:gd name="T78" fmla="*/ 772 w 774"/>
                    <a:gd name="T79" fmla="*/ 38 h 168"/>
                    <a:gd name="T80" fmla="*/ 768 w 774"/>
                    <a:gd name="T81" fmla="*/ 30 h 168"/>
                    <a:gd name="T82" fmla="*/ 762 w 774"/>
                    <a:gd name="T83" fmla="*/ 22 h 168"/>
                    <a:gd name="T84" fmla="*/ 752 w 774"/>
                    <a:gd name="T85" fmla="*/ 14 h 168"/>
                    <a:gd name="T86" fmla="*/ 740 w 774"/>
                    <a:gd name="T87" fmla="*/ 8 h 168"/>
                    <a:gd name="T88" fmla="*/ 726 w 774"/>
                    <a:gd name="T89" fmla="*/ 4 h 168"/>
                    <a:gd name="T90" fmla="*/ 710 w 774"/>
                    <a:gd name="T91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74" h="168">
                      <a:moveTo>
                        <a:pt x="710" y="0"/>
                      </a:moveTo>
                      <a:lnTo>
                        <a:pt x="710" y="0"/>
                      </a:lnTo>
                      <a:lnTo>
                        <a:pt x="380" y="6"/>
                      </a:lnTo>
                      <a:lnTo>
                        <a:pt x="146" y="12"/>
                      </a:lnTo>
                      <a:lnTo>
                        <a:pt x="62" y="14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12" y="20"/>
                      </a:lnTo>
                      <a:lnTo>
                        <a:pt x="6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2" y="86"/>
                      </a:lnTo>
                      <a:lnTo>
                        <a:pt x="8" y="112"/>
                      </a:lnTo>
                      <a:lnTo>
                        <a:pt x="14" y="132"/>
                      </a:lnTo>
                      <a:lnTo>
                        <a:pt x="20" y="152"/>
                      </a:lnTo>
                      <a:lnTo>
                        <a:pt x="20" y="152"/>
                      </a:lnTo>
                      <a:lnTo>
                        <a:pt x="118" y="158"/>
                      </a:lnTo>
                      <a:lnTo>
                        <a:pt x="220" y="162"/>
                      </a:lnTo>
                      <a:lnTo>
                        <a:pt x="338" y="166"/>
                      </a:lnTo>
                      <a:lnTo>
                        <a:pt x="460" y="168"/>
                      </a:lnTo>
                      <a:lnTo>
                        <a:pt x="518" y="168"/>
                      </a:lnTo>
                      <a:lnTo>
                        <a:pt x="572" y="166"/>
                      </a:lnTo>
                      <a:lnTo>
                        <a:pt x="620" y="164"/>
                      </a:lnTo>
                      <a:lnTo>
                        <a:pt x="660" y="160"/>
                      </a:lnTo>
                      <a:lnTo>
                        <a:pt x="690" y="154"/>
                      </a:lnTo>
                      <a:lnTo>
                        <a:pt x="702" y="150"/>
                      </a:lnTo>
                      <a:lnTo>
                        <a:pt x="710" y="146"/>
                      </a:lnTo>
                      <a:lnTo>
                        <a:pt x="710" y="146"/>
                      </a:lnTo>
                      <a:lnTo>
                        <a:pt x="722" y="136"/>
                      </a:lnTo>
                      <a:lnTo>
                        <a:pt x="734" y="126"/>
                      </a:lnTo>
                      <a:lnTo>
                        <a:pt x="744" y="114"/>
                      </a:lnTo>
                      <a:lnTo>
                        <a:pt x="752" y="104"/>
                      </a:lnTo>
                      <a:lnTo>
                        <a:pt x="760" y="92"/>
                      </a:lnTo>
                      <a:lnTo>
                        <a:pt x="766" y="82"/>
                      </a:lnTo>
                      <a:lnTo>
                        <a:pt x="770" y="70"/>
                      </a:lnTo>
                      <a:lnTo>
                        <a:pt x="774" y="60"/>
                      </a:lnTo>
                      <a:lnTo>
                        <a:pt x="774" y="48"/>
                      </a:lnTo>
                      <a:lnTo>
                        <a:pt x="772" y="38"/>
                      </a:lnTo>
                      <a:lnTo>
                        <a:pt x="768" y="30"/>
                      </a:lnTo>
                      <a:lnTo>
                        <a:pt x="762" y="22"/>
                      </a:lnTo>
                      <a:lnTo>
                        <a:pt x="752" y="14"/>
                      </a:lnTo>
                      <a:lnTo>
                        <a:pt x="740" y="8"/>
                      </a:lnTo>
                      <a:lnTo>
                        <a:pt x="726" y="4"/>
                      </a:lnTo>
                      <a:lnTo>
                        <a:pt x="7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94" name="Freeform 46"/>
                <p:cNvSpPr/>
                <p:nvPr/>
              </p:nvSpPr>
              <p:spPr bwMode="auto">
                <a:xfrm>
                  <a:off x="5937250" y="7905750"/>
                  <a:ext cx="612775" cy="828675"/>
                </a:xfrm>
                <a:custGeom>
                  <a:avLst/>
                  <a:gdLst>
                    <a:gd name="T0" fmla="*/ 240 w 386"/>
                    <a:gd name="T1" fmla="*/ 206 h 522"/>
                    <a:gd name="T2" fmla="*/ 204 w 386"/>
                    <a:gd name="T3" fmla="*/ 268 h 522"/>
                    <a:gd name="T4" fmla="*/ 178 w 386"/>
                    <a:gd name="T5" fmla="*/ 320 h 522"/>
                    <a:gd name="T6" fmla="*/ 166 w 386"/>
                    <a:gd name="T7" fmla="*/ 354 h 522"/>
                    <a:gd name="T8" fmla="*/ 166 w 386"/>
                    <a:gd name="T9" fmla="*/ 362 h 522"/>
                    <a:gd name="T10" fmla="*/ 174 w 386"/>
                    <a:gd name="T11" fmla="*/ 376 h 522"/>
                    <a:gd name="T12" fmla="*/ 194 w 386"/>
                    <a:gd name="T13" fmla="*/ 388 h 522"/>
                    <a:gd name="T14" fmla="*/ 258 w 386"/>
                    <a:gd name="T15" fmla="*/ 400 h 522"/>
                    <a:gd name="T16" fmla="*/ 356 w 386"/>
                    <a:gd name="T17" fmla="*/ 412 h 522"/>
                    <a:gd name="T18" fmla="*/ 374 w 386"/>
                    <a:gd name="T19" fmla="*/ 414 h 522"/>
                    <a:gd name="T20" fmla="*/ 382 w 386"/>
                    <a:gd name="T21" fmla="*/ 422 h 522"/>
                    <a:gd name="T22" fmla="*/ 386 w 386"/>
                    <a:gd name="T23" fmla="*/ 434 h 522"/>
                    <a:gd name="T24" fmla="*/ 384 w 386"/>
                    <a:gd name="T25" fmla="*/ 464 h 522"/>
                    <a:gd name="T26" fmla="*/ 374 w 386"/>
                    <a:gd name="T27" fmla="*/ 502 h 522"/>
                    <a:gd name="T28" fmla="*/ 332 w 386"/>
                    <a:gd name="T29" fmla="*/ 510 h 522"/>
                    <a:gd name="T30" fmla="*/ 240 w 386"/>
                    <a:gd name="T31" fmla="*/ 520 h 522"/>
                    <a:gd name="T32" fmla="*/ 136 w 386"/>
                    <a:gd name="T33" fmla="*/ 522 h 522"/>
                    <a:gd name="T34" fmla="*/ 94 w 386"/>
                    <a:gd name="T35" fmla="*/ 516 h 522"/>
                    <a:gd name="T36" fmla="*/ 66 w 386"/>
                    <a:gd name="T37" fmla="*/ 502 h 522"/>
                    <a:gd name="T38" fmla="*/ 56 w 386"/>
                    <a:gd name="T39" fmla="*/ 494 h 522"/>
                    <a:gd name="T40" fmla="*/ 40 w 386"/>
                    <a:gd name="T41" fmla="*/ 468 h 522"/>
                    <a:gd name="T42" fmla="*/ 20 w 386"/>
                    <a:gd name="T43" fmla="*/ 418 h 522"/>
                    <a:gd name="T44" fmla="*/ 4 w 386"/>
                    <a:gd name="T45" fmla="*/ 348 h 522"/>
                    <a:gd name="T46" fmla="*/ 0 w 386"/>
                    <a:gd name="T47" fmla="*/ 294 h 522"/>
                    <a:gd name="T48" fmla="*/ 2 w 386"/>
                    <a:gd name="T49" fmla="*/ 280 h 522"/>
                    <a:gd name="T50" fmla="*/ 18 w 386"/>
                    <a:gd name="T51" fmla="*/ 268 h 522"/>
                    <a:gd name="T52" fmla="*/ 44 w 386"/>
                    <a:gd name="T53" fmla="*/ 258 h 522"/>
                    <a:gd name="T54" fmla="*/ 82 w 386"/>
                    <a:gd name="T55" fmla="*/ 246 h 522"/>
                    <a:gd name="T56" fmla="*/ 42 w 386"/>
                    <a:gd name="T57" fmla="*/ 206 h 522"/>
                    <a:gd name="T58" fmla="*/ 76 w 386"/>
                    <a:gd name="T59" fmla="*/ 120 h 522"/>
                    <a:gd name="T60" fmla="*/ 108 w 386"/>
                    <a:gd name="T61" fmla="*/ 54 h 522"/>
                    <a:gd name="T62" fmla="*/ 130 w 386"/>
                    <a:gd name="T63" fmla="*/ 18 h 522"/>
                    <a:gd name="T64" fmla="*/ 138 w 386"/>
                    <a:gd name="T65" fmla="*/ 10 h 522"/>
                    <a:gd name="T66" fmla="*/ 154 w 386"/>
                    <a:gd name="T67" fmla="*/ 2 h 522"/>
                    <a:gd name="T68" fmla="*/ 192 w 386"/>
                    <a:gd name="T69" fmla="*/ 0 h 522"/>
                    <a:gd name="T70" fmla="*/ 234 w 386"/>
                    <a:gd name="T71" fmla="*/ 10 h 522"/>
                    <a:gd name="T72" fmla="*/ 258 w 386"/>
                    <a:gd name="T73" fmla="*/ 26 h 522"/>
                    <a:gd name="T74" fmla="*/ 268 w 386"/>
                    <a:gd name="T75" fmla="*/ 40 h 522"/>
                    <a:gd name="T76" fmla="*/ 270 w 386"/>
                    <a:gd name="T77" fmla="*/ 46 h 522"/>
                    <a:gd name="T78" fmla="*/ 284 w 386"/>
                    <a:gd name="T79" fmla="*/ 102 h 522"/>
                    <a:gd name="T80" fmla="*/ 286 w 386"/>
                    <a:gd name="T81" fmla="*/ 134 h 522"/>
                    <a:gd name="T82" fmla="*/ 282 w 386"/>
                    <a:gd name="T83" fmla="*/ 154 h 522"/>
                    <a:gd name="T84" fmla="*/ 272 w 386"/>
                    <a:gd name="T85" fmla="*/ 176 h 522"/>
                    <a:gd name="T86" fmla="*/ 254 w 386"/>
                    <a:gd name="T87" fmla="*/ 198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86" h="522">
                      <a:moveTo>
                        <a:pt x="240" y="206"/>
                      </a:moveTo>
                      <a:lnTo>
                        <a:pt x="240" y="206"/>
                      </a:lnTo>
                      <a:lnTo>
                        <a:pt x="228" y="226"/>
                      </a:lnTo>
                      <a:lnTo>
                        <a:pt x="204" y="268"/>
                      </a:lnTo>
                      <a:lnTo>
                        <a:pt x="190" y="294"/>
                      </a:lnTo>
                      <a:lnTo>
                        <a:pt x="178" y="320"/>
                      </a:lnTo>
                      <a:lnTo>
                        <a:pt x="170" y="344"/>
                      </a:lnTo>
                      <a:lnTo>
                        <a:pt x="166" y="354"/>
                      </a:lnTo>
                      <a:lnTo>
                        <a:pt x="166" y="362"/>
                      </a:lnTo>
                      <a:lnTo>
                        <a:pt x="166" y="362"/>
                      </a:lnTo>
                      <a:lnTo>
                        <a:pt x="168" y="370"/>
                      </a:lnTo>
                      <a:lnTo>
                        <a:pt x="174" y="376"/>
                      </a:lnTo>
                      <a:lnTo>
                        <a:pt x="182" y="382"/>
                      </a:lnTo>
                      <a:lnTo>
                        <a:pt x="194" y="388"/>
                      </a:lnTo>
                      <a:lnTo>
                        <a:pt x="224" y="396"/>
                      </a:lnTo>
                      <a:lnTo>
                        <a:pt x="258" y="400"/>
                      </a:lnTo>
                      <a:lnTo>
                        <a:pt x="328" y="408"/>
                      </a:lnTo>
                      <a:lnTo>
                        <a:pt x="356" y="412"/>
                      </a:lnTo>
                      <a:lnTo>
                        <a:pt x="374" y="414"/>
                      </a:lnTo>
                      <a:lnTo>
                        <a:pt x="374" y="414"/>
                      </a:lnTo>
                      <a:lnTo>
                        <a:pt x="378" y="418"/>
                      </a:lnTo>
                      <a:lnTo>
                        <a:pt x="382" y="422"/>
                      </a:lnTo>
                      <a:lnTo>
                        <a:pt x="384" y="428"/>
                      </a:lnTo>
                      <a:lnTo>
                        <a:pt x="386" y="434"/>
                      </a:lnTo>
                      <a:lnTo>
                        <a:pt x="386" y="448"/>
                      </a:lnTo>
                      <a:lnTo>
                        <a:pt x="384" y="464"/>
                      </a:lnTo>
                      <a:lnTo>
                        <a:pt x="378" y="490"/>
                      </a:lnTo>
                      <a:lnTo>
                        <a:pt x="374" y="502"/>
                      </a:lnTo>
                      <a:lnTo>
                        <a:pt x="374" y="502"/>
                      </a:lnTo>
                      <a:lnTo>
                        <a:pt x="332" y="510"/>
                      </a:lnTo>
                      <a:lnTo>
                        <a:pt x="290" y="514"/>
                      </a:lnTo>
                      <a:lnTo>
                        <a:pt x="240" y="520"/>
                      </a:lnTo>
                      <a:lnTo>
                        <a:pt x="186" y="522"/>
                      </a:lnTo>
                      <a:lnTo>
                        <a:pt x="136" y="522"/>
                      </a:lnTo>
                      <a:lnTo>
                        <a:pt x="114" y="520"/>
                      </a:lnTo>
                      <a:lnTo>
                        <a:pt x="94" y="516"/>
                      </a:lnTo>
                      <a:lnTo>
                        <a:pt x="78" y="510"/>
                      </a:lnTo>
                      <a:lnTo>
                        <a:pt x="66" y="502"/>
                      </a:lnTo>
                      <a:lnTo>
                        <a:pt x="66" y="502"/>
                      </a:lnTo>
                      <a:lnTo>
                        <a:pt x="56" y="494"/>
                      </a:lnTo>
                      <a:lnTo>
                        <a:pt x="48" y="482"/>
                      </a:lnTo>
                      <a:lnTo>
                        <a:pt x="40" y="468"/>
                      </a:lnTo>
                      <a:lnTo>
                        <a:pt x="32" y="452"/>
                      </a:lnTo>
                      <a:lnTo>
                        <a:pt x="20" y="418"/>
                      </a:lnTo>
                      <a:lnTo>
                        <a:pt x="12" y="382"/>
                      </a:lnTo>
                      <a:lnTo>
                        <a:pt x="4" y="348"/>
                      </a:lnTo>
                      <a:lnTo>
                        <a:pt x="2" y="316"/>
                      </a:lnTo>
                      <a:lnTo>
                        <a:pt x="0" y="294"/>
                      </a:lnTo>
                      <a:lnTo>
                        <a:pt x="2" y="280"/>
                      </a:lnTo>
                      <a:lnTo>
                        <a:pt x="2" y="280"/>
                      </a:lnTo>
                      <a:lnTo>
                        <a:pt x="8" y="274"/>
                      </a:lnTo>
                      <a:lnTo>
                        <a:pt x="18" y="268"/>
                      </a:lnTo>
                      <a:lnTo>
                        <a:pt x="30" y="262"/>
                      </a:lnTo>
                      <a:lnTo>
                        <a:pt x="44" y="258"/>
                      </a:lnTo>
                      <a:lnTo>
                        <a:pt x="70" y="250"/>
                      </a:lnTo>
                      <a:lnTo>
                        <a:pt x="82" y="246"/>
                      </a:lnTo>
                      <a:lnTo>
                        <a:pt x="42" y="206"/>
                      </a:lnTo>
                      <a:lnTo>
                        <a:pt x="42" y="206"/>
                      </a:lnTo>
                      <a:lnTo>
                        <a:pt x="52" y="180"/>
                      </a:lnTo>
                      <a:lnTo>
                        <a:pt x="76" y="120"/>
                      </a:lnTo>
                      <a:lnTo>
                        <a:pt x="92" y="86"/>
                      </a:lnTo>
                      <a:lnTo>
                        <a:pt x="108" y="54"/>
                      </a:lnTo>
                      <a:lnTo>
                        <a:pt x="124" y="28"/>
                      </a:lnTo>
                      <a:lnTo>
                        <a:pt x="130" y="18"/>
                      </a:lnTo>
                      <a:lnTo>
                        <a:pt x="138" y="10"/>
                      </a:lnTo>
                      <a:lnTo>
                        <a:pt x="138" y="10"/>
                      </a:lnTo>
                      <a:lnTo>
                        <a:pt x="146" y="6"/>
                      </a:lnTo>
                      <a:lnTo>
                        <a:pt x="154" y="2"/>
                      </a:lnTo>
                      <a:lnTo>
                        <a:pt x="172" y="0"/>
                      </a:lnTo>
                      <a:lnTo>
                        <a:pt x="192" y="0"/>
                      </a:lnTo>
                      <a:lnTo>
                        <a:pt x="214" y="4"/>
                      </a:lnTo>
                      <a:lnTo>
                        <a:pt x="234" y="10"/>
                      </a:lnTo>
                      <a:lnTo>
                        <a:pt x="250" y="20"/>
                      </a:lnTo>
                      <a:lnTo>
                        <a:pt x="258" y="26"/>
                      </a:lnTo>
                      <a:lnTo>
                        <a:pt x="262" y="32"/>
                      </a:lnTo>
                      <a:lnTo>
                        <a:pt x="268" y="40"/>
                      </a:lnTo>
                      <a:lnTo>
                        <a:pt x="270" y="46"/>
                      </a:lnTo>
                      <a:lnTo>
                        <a:pt x="270" y="46"/>
                      </a:lnTo>
                      <a:lnTo>
                        <a:pt x="280" y="82"/>
                      </a:lnTo>
                      <a:lnTo>
                        <a:pt x="284" y="102"/>
                      </a:lnTo>
                      <a:lnTo>
                        <a:pt x="286" y="122"/>
                      </a:lnTo>
                      <a:lnTo>
                        <a:pt x="286" y="134"/>
                      </a:lnTo>
                      <a:lnTo>
                        <a:pt x="286" y="144"/>
                      </a:lnTo>
                      <a:lnTo>
                        <a:pt x="282" y="154"/>
                      </a:lnTo>
                      <a:lnTo>
                        <a:pt x="278" y="166"/>
                      </a:lnTo>
                      <a:lnTo>
                        <a:pt x="272" y="176"/>
                      </a:lnTo>
                      <a:lnTo>
                        <a:pt x="264" y="186"/>
                      </a:lnTo>
                      <a:lnTo>
                        <a:pt x="254" y="198"/>
                      </a:lnTo>
                      <a:lnTo>
                        <a:pt x="240" y="206"/>
                      </a:lnTo>
                      <a:close/>
                    </a:path>
                  </a:pathLst>
                </a:custGeom>
                <a:solidFill>
                  <a:srgbClr val="4736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95" name="Freeform 47"/>
                <p:cNvSpPr/>
                <p:nvPr/>
              </p:nvSpPr>
              <p:spPr bwMode="auto">
                <a:xfrm>
                  <a:off x="5937250" y="7905750"/>
                  <a:ext cx="612775" cy="828675"/>
                </a:xfrm>
                <a:custGeom>
                  <a:avLst/>
                  <a:gdLst>
                    <a:gd name="T0" fmla="*/ 240 w 386"/>
                    <a:gd name="T1" fmla="*/ 206 h 522"/>
                    <a:gd name="T2" fmla="*/ 204 w 386"/>
                    <a:gd name="T3" fmla="*/ 268 h 522"/>
                    <a:gd name="T4" fmla="*/ 178 w 386"/>
                    <a:gd name="T5" fmla="*/ 320 h 522"/>
                    <a:gd name="T6" fmla="*/ 166 w 386"/>
                    <a:gd name="T7" fmla="*/ 354 h 522"/>
                    <a:gd name="T8" fmla="*/ 166 w 386"/>
                    <a:gd name="T9" fmla="*/ 362 h 522"/>
                    <a:gd name="T10" fmla="*/ 174 w 386"/>
                    <a:gd name="T11" fmla="*/ 376 h 522"/>
                    <a:gd name="T12" fmla="*/ 194 w 386"/>
                    <a:gd name="T13" fmla="*/ 388 h 522"/>
                    <a:gd name="T14" fmla="*/ 258 w 386"/>
                    <a:gd name="T15" fmla="*/ 400 h 522"/>
                    <a:gd name="T16" fmla="*/ 356 w 386"/>
                    <a:gd name="T17" fmla="*/ 412 h 522"/>
                    <a:gd name="T18" fmla="*/ 374 w 386"/>
                    <a:gd name="T19" fmla="*/ 414 h 522"/>
                    <a:gd name="T20" fmla="*/ 382 w 386"/>
                    <a:gd name="T21" fmla="*/ 422 h 522"/>
                    <a:gd name="T22" fmla="*/ 386 w 386"/>
                    <a:gd name="T23" fmla="*/ 434 h 522"/>
                    <a:gd name="T24" fmla="*/ 384 w 386"/>
                    <a:gd name="T25" fmla="*/ 464 h 522"/>
                    <a:gd name="T26" fmla="*/ 374 w 386"/>
                    <a:gd name="T27" fmla="*/ 502 h 522"/>
                    <a:gd name="T28" fmla="*/ 332 w 386"/>
                    <a:gd name="T29" fmla="*/ 510 h 522"/>
                    <a:gd name="T30" fmla="*/ 240 w 386"/>
                    <a:gd name="T31" fmla="*/ 520 h 522"/>
                    <a:gd name="T32" fmla="*/ 136 w 386"/>
                    <a:gd name="T33" fmla="*/ 522 h 522"/>
                    <a:gd name="T34" fmla="*/ 94 w 386"/>
                    <a:gd name="T35" fmla="*/ 516 h 522"/>
                    <a:gd name="T36" fmla="*/ 66 w 386"/>
                    <a:gd name="T37" fmla="*/ 502 h 522"/>
                    <a:gd name="T38" fmla="*/ 56 w 386"/>
                    <a:gd name="T39" fmla="*/ 494 h 522"/>
                    <a:gd name="T40" fmla="*/ 40 w 386"/>
                    <a:gd name="T41" fmla="*/ 468 h 522"/>
                    <a:gd name="T42" fmla="*/ 20 w 386"/>
                    <a:gd name="T43" fmla="*/ 418 h 522"/>
                    <a:gd name="T44" fmla="*/ 4 w 386"/>
                    <a:gd name="T45" fmla="*/ 348 h 522"/>
                    <a:gd name="T46" fmla="*/ 0 w 386"/>
                    <a:gd name="T47" fmla="*/ 294 h 522"/>
                    <a:gd name="T48" fmla="*/ 2 w 386"/>
                    <a:gd name="T49" fmla="*/ 280 h 522"/>
                    <a:gd name="T50" fmla="*/ 18 w 386"/>
                    <a:gd name="T51" fmla="*/ 268 h 522"/>
                    <a:gd name="T52" fmla="*/ 44 w 386"/>
                    <a:gd name="T53" fmla="*/ 258 h 522"/>
                    <a:gd name="T54" fmla="*/ 82 w 386"/>
                    <a:gd name="T55" fmla="*/ 246 h 522"/>
                    <a:gd name="T56" fmla="*/ 42 w 386"/>
                    <a:gd name="T57" fmla="*/ 206 h 522"/>
                    <a:gd name="T58" fmla="*/ 76 w 386"/>
                    <a:gd name="T59" fmla="*/ 120 h 522"/>
                    <a:gd name="T60" fmla="*/ 108 w 386"/>
                    <a:gd name="T61" fmla="*/ 54 h 522"/>
                    <a:gd name="T62" fmla="*/ 130 w 386"/>
                    <a:gd name="T63" fmla="*/ 18 h 522"/>
                    <a:gd name="T64" fmla="*/ 138 w 386"/>
                    <a:gd name="T65" fmla="*/ 10 h 522"/>
                    <a:gd name="T66" fmla="*/ 154 w 386"/>
                    <a:gd name="T67" fmla="*/ 2 h 522"/>
                    <a:gd name="T68" fmla="*/ 192 w 386"/>
                    <a:gd name="T69" fmla="*/ 0 h 522"/>
                    <a:gd name="T70" fmla="*/ 234 w 386"/>
                    <a:gd name="T71" fmla="*/ 10 h 522"/>
                    <a:gd name="T72" fmla="*/ 258 w 386"/>
                    <a:gd name="T73" fmla="*/ 26 h 522"/>
                    <a:gd name="T74" fmla="*/ 268 w 386"/>
                    <a:gd name="T75" fmla="*/ 40 h 522"/>
                    <a:gd name="T76" fmla="*/ 270 w 386"/>
                    <a:gd name="T77" fmla="*/ 46 h 522"/>
                    <a:gd name="T78" fmla="*/ 284 w 386"/>
                    <a:gd name="T79" fmla="*/ 102 h 522"/>
                    <a:gd name="T80" fmla="*/ 286 w 386"/>
                    <a:gd name="T81" fmla="*/ 134 h 522"/>
                    <a:gd name="T82" fmla="*/ 282 w 386"/>
                    <a:gd name="T83" fmla="*/ 154 h 522"/>
                    <a:gd name="T84" fmla="*/ 272 w 386"/>
                    <a:gd name="T85" fmla="*/ 176 h 522"/>
                    <a:gd name="T86" fmla="*/ 254 w 386"/>
                    <a:gd name="T87" fmla="*/ 198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86" h="522">
                      <a:moveTo>
                        <a:pt x="240" y="206"/>
                      </a:moveTo>
                      <a:lnTo>
                        <a:pt x="240" y="206"/>
                      </a:lnTo>
                      <a:lnTo>
                        <a:pt x="228" y="226"/>
                      </a:lnTo>
                      <a:lnTo>
                        <a:pt x="204" y="268"/>
                      </a:lnTo>
                      <a:lnTo>
                        <a:pt x="190" y="294"/>
                      </a:lnTo>
                      <a:lnTo>
                        <a:pt x="178" y="320"/>
                      </a:lnTo>
                      <a:lnTo>
                        <a:pt x="170" y="344"/>
                      </a:lnTo>
                      <a:lnTo>
                        <a:pt x="166" y="354"/>
                      </a:lnTo>
                      <a:lnTo>
                        <a:pt x="166" y="362"/>
                      </a:lnTo>
                      <a:lnTo>
                        <a:pt x="166" y="362"/>
                      </a:lnTo>
                      <a:lnTo>
                        <a:pt x="168" y="370"/>
                      </a:lnTo>
                      <a:lnTo>
                        <a:pt x="174" y="376"/>
                      </a:lnTo>
                      <a:lnTo>
                        <a:pt x="182" y="382"/>
                      </a:lnTo>
                      <a:lnTo>
                        <a:pt x="194" y="388"/>
                      </a:lnTo>
                      <a:lnTo>
                        <a:pt x="224" y="396"/>
                      </a:lnTo>
                      <a:lnTo>
                        <a:pt x="258" y="400"/>
                      </a:lnTo>
                      <a:lnTo>
                        <a:pt x="328" y="408"/>
                      </a:lnTo>
                      <a:lnTo>
                        <a:pt x="356" y="412"/>
                      </a:lnTo>
                      <a:lnTo>
                        <a:pt x="374" y="414"/>
                      </a:lnTo>
                      <a:lnTo>
                        <a:pt x="374" y="414"/>
                      </a:lnTo>
                      <a:lnTo>
                        <a:pt x="378" y="418"/>
                      </a:lnTo>
                      <a:lnTo>
                        <a:pt x="382" y="422"/>
                      </a:lnTo>
                      <a:lnTo>
                        <a:pt x="384" y="428"/>
                      </a:lnTo>
                      <a:lnTo>
                        <a:pt x="386" y="434"/>
                      </a:lnTo>
                      <a:lnTo>
                        <a:pt x="386" y="448"/>
                      </a:lnTo>
                      <a:lnTo>
                        <a:pt x="384" y="464"/>
                      </a:lnTo>
                      <a:lnTo>
                        <a:pt x="378" y="490"/>
                      </a:lnTo>
                      <a:lnTo>
                        <a:pt x="374" y="502"/>
                      </a:lnTo>
                      <a:lnTo>
                        <a:pt x="374" y="502"/>
                      </a:lnTo>
                      <a:lnTo>
                        <a:pt x="332" y="510"/>
                      </a:lnTo>
                      <a:lnTo>
                        <a:pt x="290" y="514"/>
                      </a:lnTo>
                      <a:lnTo>
                        <a:pt x="240" y="520"/>
                      </a:lnTo>
                      <a:lnTo>
                        <a:pt x="186" y="522"/>
                      </a:lnTo>
                      <a:lnTo>
                        <a:pt x="136" y="522"/>
                      </a:lnTo>
                      <a:lnTo>
                        <a:pt x="114" y="520"/>
                      </a:lnTo>
                      <a:lnTo>
                        <a:pt x="94" y="516"/>
                      </a:lnTo>
                      <a:lnTo>
                        <a:pt x="78" y="510"/>
                      </a:lnTo>
                      <a:lnTo>
                        <a:pt x="66" y="502"/>
                      </a:lnTo>
                      <a:lnTo>
                        <a:pt x="66" y="502"/>
                      </a:lnTo>
                      <a:lnTo>
                        <a:pt x="56" y="494"/>
                      </a:lnTo>
                      <a:lnTo>
                        <a:pt x="48" y="482"/>
                      </a:lnTo>
                      <a:lnTo>
                        <a:pt x="40" y="468"/>
                      </a:lnTo>
                      <a:lnTo>
                        <a:pt x="32" y="452"/>
                      </a:lnTo>
                      <a:lnTo>
                        <a:pt x="20" y="418"/>
                      </a:lnTo>
                      <a:lnTo>
                        <a:pt x="12" y="382"/>
                      </a:lnTo>
                      <a:lnTo>
                        <a:pt x="4" y="348"/>
                      </a:lnTo>
                      <a:lnTo>
                        <a:pt x="2" y="316"/>
                      </a:lnTo>
                      <a:lnTo>
                        <a:pt x="0" y="294"/>
                      </a:lnTo>
                      <a:lnTo>
                        <a:pt x="2" y="280"/>
                      </a:lnTo>
                      <a:lnTo>
                        <a:pt x="2" y="280"/>
                      </a:lnTo>
                      <a:lnTo>
                        <a:pt x="8" y="274"/>
                      </a:lnTo>
                      <a:lnTo>
                        <a:pt x="18" y="268"/>
                      </a:lnTo>
                      <a:lnTo>
                        <a:pt x="30" y="262"/>
                      </a:lnTo>
                      <a:lnTo>
                        <a:pt x="44" y="258"/>
                      </a:lnTo>
                      <a:lnTo>
                        <a:pt x="70" y="250"/>
                      </a:lnTo>
                      <a:lnTo>
                        <a:pt x="82" y="246"/>
                      </a:lnTo>
                      <a:lnTo>
                        <a:pt x="42" y="206"/>
                      </a:lnTo>
                      <a:lnTo>
                        <a:pt x="42" y="206"/>
                      </a:lnTo>
                      <a:lnTo>
                        <a:pt x="52" y="180"/>
                      </a:lnTo>
                      <a:lnTo>
                        <a:pt x="76" y="120"/>
                      </a:lnTo>
                      <a:lnTo>
                        <a:pt x="92" y="86"/>
                      </a:lnTo>
                      <a:lnTo>
                        <a:pt x="108" y="54"/>
                      </a:lnTo>
                      <a:lnTo>
                        <a:pt x="124" y="28"/>
                      </a:lnTo>
                      <a:lnTo>
                        <a:pt x="130" y="18"/>
                      </a:lnTo>
                      <a:lnTo>
                        <a:pt x="138" y="10"/>
                      </a:lnTo>
                      <a:lnTo>
                        <a:pt x="138" y="10"/>
                      </a:lnTo>
                      <a:lnTo>
                        <a:pt x="146" y="6"/>
                      </a:lnTo>
                      <a:lnTo>
                        <a:pt x="154" y="2"/>
                      </a:lnTo>
                      <a:lnTo>
                        <a:pt x="172" y="0"/>
                      </a:lnTo>
                      <a:lnTo>
                        <a:pt x="192" y="0"/>
                      </a:lnTo>
                      <a:lnTo>
                        <a:pt x="214" y="4"/>
                      </a:lnTo>
                      <a:lnTo>
                        <a:pt x="234" y="10"/>
                      </a:lnTo>
                      <a:lnTo>
                        <a:pt x="250" y="20"/>
                      </a:lnTo>
                      <a:lnTo>
                        <a:pt x="258" y="26"/>
                      </a:lnTo>
                      <a:lnTo>
                        <a:pt x="262" y="32"/>
                      </a:lnTo>
                      <a:lnTo>
                        <a:pt x="268" y="40"/>
                      </a:lnTo>
                      <a:lnTo>
                        <a:pt x="270" y="46"/>
                      </a:lnTo>
                      <a:lnTo>
                        <a:pt x="270" y="46"/>
                      </a:lnTo>
                      <a:lnTo>
                        <a:pt x="280" y="82"/>
                      </a:lnTo>
                      <a:lnTo>
                        <a:pt x="284" y="102"/>
                      </a:lnTo>
                      <a:lnTo>
                        <a:pt x="286" y="122"/>
                      </a:lnTo>
                      <a:lnTo>
                        <a:pt x="286" y="134"/>
                      </a:lnTo>
                      <a:lnTo>
                        <a:pt x="286" y="144"/>
                      </a:lnTo>
                      <a:lnTo>
                        <a:pt x="282" y="154"/>
                      </a:lnTo>
                      <a:lnTo>
                        <a:pt x="278" y="166"/>
                      </a:lnTo>
                      <a:lnTo>
                        <a:pt x="272" y="176"/>
                      </a:lnTo>
                      <a:lnTo>
                        <a:pt x="264" y="186"/>
                      </a:lnTo>
                      <a:lnTo>
                        <a:pt x="254" y="198"/>
                      </a:lnTo>
                      <a:lnTo>
                        <a:pt x="240" y="20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96" name="Freeform 48"/>
                <p:cNvSpPr/>
                <p:nvPr/>
              </p:nvSpPr>
              <p:spPr bwMode="auto">
                <a:xfrm>
                  <a:off x="8461375" y="7877175"/>
                  <a:ext cx="850900" cy="349250"/>
                </a:xfrm>
                <a:custGeom>
                  <a:avLst/>
                  <a:gdLst>
                    <a:gd name="T0" fmla="*/ 128 w 536"/>
                    <a:gd name="T1" fmla="*/ 30 h 220"/>
                    <a:gd name="T2" fmla="*/ 128 w 536"/>
                    <a:gd name="T3" fmla="*/ 30 h 220"/>
                    <a:gd name="T4" fmla="*/ 208 w 536"/>
                    <a:gd name="T5" fmla="*/ 48 h 220"/>
                    <a:gd name="T6" fmla="*/ 272 w 536"/>
                    <a:gd name="T7" fmla="*/ 58 h 220"/>
                    <a:gd name="T8" fmla="*/ 300 w 536"/>
                    <a:gd name="T9" fmla="*/ 62 h 220"/>
                    <a:gd name="T10" fmla="*/ 320 w 536"/>
                    <a:gd name="T11" fmla="*/ 62 h 220"/>
                    <a:gd name="T12" fmla="*/ 320 w 536"/>
                    <a:gd name="T13" fmla="*/ 62 h 220"/>
                    <a:gd name="T14" fmla="*/ 338 w 536"/>
                    <a:gd name="T15" fmla="*/ 58 h 220"/>
                    <a:gd name="T16" fmla="*/ 364 w 536"/>
                    <a:gd name="T17" fmla="*/ 48 h 220"/>
                    <a:gd name="T18" fmla="*/ 426 w 536"/>
                    <a:gd name="T19" fmla="*/ 24 h 220"/>
                    <a:gd name="T20" fmla="*/ 454 w 536"/>
                    <a:gd name="T21" fmla="*/ 12 h 220"/>
                    <a:gd name="T22" fmla="*/ 480 w 536"/>
                    <a:gd name="T23" fmla="*/ 4 h 220"/>
                    <a:gd name="T24" fmla="*/ 498 w 536"/>
                    <a:gd name="T25" fmla="*/ 0 h 220"/>
                    <a:gd name="T26" fmla="*/ 504 w 536"/>
                    <a:gd name="T27" fmla="*/ 0 h 220"/>
                    <a:gd name="T28" fmla="*/ 506 w 536"/>
                    <a:gd name="T29" fmla="*/ 2 h 220"/>
                    <a:gd name="T30" fmla="*/ 506 w 536"/>
                    <a:gd name="T31" fmla="*/ 2 h 220"/>
                    <a:gd name="T32" fmla="*/ 514 w 536"/>
                    <a:gd name="T33" fmla="*/ 28 h 220"/>
                    <a:gd name="T34" fmla="*/ 524 w 536"/>
                    <a:gd name="T35" fmla="*/ 70 h 220"/>
                    <a:gd name="T36" fmla="*/ 534 w 536"/>
                    <a:gd name="T37" fmla="*/ 112 h 220"/>
                    <a:gd name="T38" fmla="*/ 536 w 536"/>
                    <a:gd name="T39" fmla="*/ 128 h 220"/>
                    <a:gd name="T40" fmla="*/ 536 w 536"/>
                    <a:gd name="T41" fmla="*/ 138 h 220"/>
                    <a:gd name="T42" fmla="*/ 536 w 536"/>
                    <a:gd name="T43" fmla="*/ 138 h 220"/>
                    <a:gd name="T44" fmla="*/ 532 w 536"/>
                    <a:gd name="T45" fmla="*/ 142 h 220"/>
                    <a:gd name="T46" fmla="*/ 526 w 536"/>
                    <a:gd name="T47" fmla="*/ 146 h 220"/>
                    <a:gd name="T48" fmla="*/ 504 w 536"/>
                    <a:gd name="T49" fmla="*/ 160 h 220"/>
                    <a:gd name="T50" fmla="*/ 472 w 536"/>
                    <a:gd name="T51" fmla="*/ 176 h 220"/>
                    <a:gd name="T52" fmla="*/ 432 w 536"/>
                    <a:gd name="T53" fmla="*/ 192 h 220"/>
                    <a:gd name="T54" fmla="*/ 386 w 536"/>
                    <a:gd name="T55" fmla="*/ 206 h 220"/>
                    <a:gd name="T56" fmla="*/ 362 w 536"/>
                    <a:gd name="T57" fmla="*/ 212 h 220"/>
                    <a:gd name="T58" fmla="*/ 338 w 536"/>
                    <a:gd name="T59" fmla="*/ 216 h 220"/>
                    <a:gd name="T60" fmla="*/ 312 w 536"/>
                    <a:gd name="T61" fmla="*/ 218 h 220"/>
                    <a:gd name="T62" fmla="*/ 288 w 536"/>
                    <a:gd name="T63" fmla="*/ 220 h 220"/>
                    <a:gd name="T64" fmla="*/ 264 w 536"/>
                    <a:gd name="T65" fmla="*/ 218 h 220"/>
                    <a:gd name="T66" fmla="*/ 240 w 536"/>
                    <a:gd name="T67" fmla="*/ 214 h 220"/>
                    <a:gd name="T68" fmla="*/ 196 w 536"/>
                    <a:gd name="T69" fmla="*/ 170 h 220"/>
                    <a:gd name="T70" fmla="*/ 172 w 536"/>
                    <a:gd name="T71" fmla="*/ 220 h 220"/>
                    <a:gd name="T72" fmla="*/ 172 w 536"/>
                    <a:gd name="T73" fmla="*/ 220 h 220"/>
                    <a:gd name="T74" fmla="*/ 152 w 536"/>
                    <a:gd name="T75" fmla="*/ 220 h 220"/>
                    <a:gd name="T76" fmla="*/ 130 w 536"/>
                    <a:gd name="T77" fmla="*/ 220 h 220"/>
                    <a:gd name="T78" fmla="*/ 104 w 536"/>
                    <a:gd name="T79" fmla="*/ 218 h 220"/>
                    <a:gd name="T80" fmla="*/ 74 w 536"/>
                    <a:gd name="T81" fmla="*/ 214 h 220"/>
                    <a:gd name="T82" fmla="*/ 46 w 536"/>
                    <a:gd name="T83" fmla="*/ 208 h 220"/>
                    <a:gd name="T84" fmla="*/ 20 w 536"/>
                    <a:gd name="T85" fmla="*/ 198 h 220"/>
                    <a:gd name="T86" fmla="*/ 10 w 536"/>
                    <a:gd name="T87" fmla="*/ 192 h 220"/>
                    <a:gd name="T88" fmla="*/ 0 w 536"/>
                    <a:gd name="T89" fmla="*/ 186 h 220"/>
                    <a:gd name="T90" fmla="*/ 0 w 536"/>
                    <a:gd name="T91" fmla="*/ 186 h 220"/>
                    <a:gd name="T92" fmla="*/ 2 w 536"/>
                    <a:gd name="T93" fmla="*/ 170 h 220"/>
                    <a:gd name="T94" fmla="*/ 10 w 536"/>
                    <a:gd name="T95" fmla="*/ 132 h 220"/>
                    <a:gd name="T96" fmla="*/ 20 w 536"/>
                    <a:gd name="T97" fmla="*/ 90 h 220"/>
                    <a:gd name="T98" fmla="*/ 28 w 536"/>
                    <a:gd name="T99" fmla="*/ 70 h 220"/>
                    <a:gd name="T100" fmla="*/ 34 w 536"/>
                    <a:gd name="T101" fmla="*/ 54 h 220"/>
                    <a:gd name="T102" fmla="*/ 34 w 536"/>
                    <a:gd name="T103" fmla="*/ 54 h 220"/>
                    <a:gd name="T104" fmla="*/ 40 w 536"/>
                    <a:gd name="T105" fmla="*/ 48 h 220"/>
                    <a:gd name="T106" fmla="*/ 44 w 536"/>
                    <a:gd name="T107" fmla="*/ 42 h 220"/>
                    <a:gd name="T108" fmla="*/ 58 w 536"/>
                    <a:gd name="T109" fmla="*/ 34 h 220"/>
                    <a:gd name="T110" fmla="*/ 74 w 536"/>
                    <a:gd name="T111" fmla="*/ 30 h 220"/>
                    <a:gd name="T112" fmla="*/ 88 w 536"/>
                    <a:gd name="T113" fmla="*/ 28 h 220"/>
                    <a:gd name="T114" fmla="*/ 104 w 536"/>
                    <a:gd name="T115" fmla="*/ 28 h 220"/>
                    <a:gd name="T116" fmla="*/ 116 w 536"/>
                    <a:gd name="T117" fmla="*/ 28 h 220"/>
                    <a:gd name="T118" fmla="*/ 128 w 536"/>
                    <a:gd name="T119" fmla="*/ 3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36" h="220">
                      <a:moveTo>
                        <a:pt x="128" y="30"/>
                      </a:moveTo>
                      <a:lnTo>
                        <a:pt x="128" y="30"/>
                      </a:lnTo>
                      <a:lnTo>
                        <a:pt x="208" y="48"/>
                      </a:lnTo>
                      <a:lnTo>
                        <a:pt x="272" y="58"/>
                      </a:lnTo>
                      <a:lnTo>
                        <a:pt x="300" y="62"/>
                      </a:lnTo>
                      <a:lnTo>
                        <a:pt x="320" y="62"/>
                      </a:lnTo>
                      <a:lnTo>
                        <a:pt x="320" y="62"/>
                      </a:lnTo>
                      <a:lnTo>
                        <a:pt x="338" y="58"/>
                      </a:lnTo>
                      <a:lnTo>
                        <a:pt x="364" y="48"/>
                      </a:lnTo>
                      <a:lnTo>
                        <a:pt x="426" y="24"/>
                      </a:lnTo>
                      <a:lnTo>
                        <a:pt x="454" y="12"/>
                      </a:lnTo>
                      <a:lnTo>
                        <a:pt x="480" y="4"/>
                      </a:lnTo>
                      <a:lnTo>
                        <a:pt x="498" y="0"/>
                      </a:lnTo>
                      <a:lnTo>
                        <a:pt x="504" y="0"/>
                      </a:lnTo>
                      <a:lnTo>
                        <a:pt x="506" y="2"/>
                      </a:lnTo>
                      <a:lnTo>
                        <a:pt x="506" y="2"/>
                      </a:lnTo>
                      <a:lnTo>
                        <a:pt x="514" y="28"/>
                      </a:lnTo>
                      <a:lnTo>
                        <a:pt x="524" y="70"/>
                      </a:lnTo>
                      <a:lnTo>
                        <a:pt x="534" y="112"/>
                      </a:lnTo>
                      <a:lnTo>
                        <a:pt x="536" y="128"/>
                      </a:lnTo>
                      <a:lnTo>
                        <a:pt x="536" y="138"/>
                      </a:lnTo>
                      <a:lnTo>
                        <a:pt x="536" y="138"/>
                      </a:lnTo>
                      <a:lnTo>
                        <a:pt x="532" y="142"/>
                      </a:lnTo>
                      <a:lnTo>
                        <a:pt x="526" y="146"/>
                      </a:lnTo>
                      <a:lnTo>
                        <a:pt x="504" y="160"/>
                      </a:lnTo>
                      <a:lnTo>
                        <a:pt x="472" y="176"/>
                      </a:lnTo>
                      <a:lnTo>
                        <a:pt x="432" y="192"/>
                      </a:lnTo>
                      <a:lnTo>
                        <a:pt x="386" y="206"/>
                      </a:lnTo>
                      <a:lnTo>
                        <a:pt x="362" y="212"/>
                      </a:lnTo>
                      <a:lnTo>
                        <a:pt x="338" y="216"/>
                      </a:lnTo>
                      <a:lnTo>
                        <a:pt x="312" y="218"/>
                      </a:lnTo>
                      <a:lnTo>
                        <a:pt x="288" y="220"/>
                      </a:lnTo>
                      <a:lnTo>
                        <a:pt x="264" y="218"/>
                      </a:lnTo>
                      <a:lnTo>
                        <a:pt x="240" y="214"/>
                      </a:lnTo>
                      <a:lnTo>
                        <a:pt x="196" y="170"/>
                      </a:lnTo>
                      <a:lnTo>
                        <a:pt x="172" y="220"/>
                      </a:lnTo>
                      <a:lnTo>
                        <a:pt x="172" y="220"/>
                      </a:lnTo>
                      <a:lnTo>
                        <a:pt x="152" y="220"/>
                      </a:lnTo>
                      <a:lnTo>
                        <a:pt x="130" y="220"/>
                      </a:lnTo>
                      <a:lnTo>
                        <a:pt x="104" y="218"/>
                      </a:lnTo>
                      <a:lnTo>
                        <a:pt x="74" y="214"/>
                      </a:lnTo>
                      <a:lnTo>
                        <a:pt x="46" y="208"/>
                      </a:lnTo>
                      <a:lnTo>
                        <a:pt x="20" y="198"/>
                      </a:lnTo>
                      <a:lnTo>
                        <a:pt x="10" y="192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70"/>
                      </a:lnTo>
                      <a:lnTo>
                        <a:pt x="10" y="132"/>
                      </a:lnTo>
                      <a:lnTo>
                        <a:pt x="20" y="90"/>
                      </a:lnTo>
                      <a:lnTo>
                        <a:pt x="28" y="70"/>
                      </a:lnTo>
                      <a:lnTo>
                        <a:pt x="34" y="54"/>
                      </a:lnTo>
                      <a:lnTo>
                        <a:pt x="34" y="54"/>
                      </a:lnTo>
                      <a:lnTo>
                        <a:pt x="40" y="48"/>
                      </a:lnTo>
                      <a:lnTo>
                        <a:pt x="44" y="42"/>
                      </a:lnTo>
                      <a:lnTo>
                        <a:pt x="58" y="34"/>
                      </a:lnTo>
                      <a:lnTo>
                        <a:pt x="74" y="30"/>
                      </a:lnTo>
                      <a:lnTo>
                        <a:pt x="88" y="28"/>
                      </a:lnTo>
                      <a:lnTo>
                        <a:pt x="104" y="28"/>
                      </a:lnTo>
                      <a:lnTo>
                        <a:pt x="116" y="28"/>
                      </a:lnTo>
                      <a:lnTo>
                        <a:pt x="128" y="30"/>
                      </a:lnTo>
                      <a:close/>
                    </a:path>
                  </a:pathLst>
                </a:custGeom>
                <a:solidFill>
                  <a:srgbClr val="4736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97" name="Freeform 49"/>
                <p:cNvSpPr/>
                <p:nvPr/>
              </p:nvSpPr>
              <p:spPr bwMode="auto">
                <a:xfrm>
                  <a:off x="8461375" y="7877175"/>
                  <a:ext cx="850900" cy="349250"/>
                </a:xfrm>
                <a:custGeom>
                  <a:avLst/>
                  <a:gdLst>
                    <a:gd name="T0" fmla="*/ 128 w 536"/>
                    <a:gd name="T1" fmla="*/ 30 h 220"/>
                    <a:gd name="T2" fmla="*/ 128 w 536"/>
                    <a:gd name="T3" fmla="*/ 30 h 220"/>
                    <a:gd name="T4" fmla="*/ 208 w 536"/>
                    <a:gd name="T5" fmla="*/ 48 h 220"/>
                    <a:gd name="T6" fmla="*/ 272 w 536"/>
                    <a:gd name="T7" fmla="*/ 58 h 220"/>
                    <a:gd name="T8" fmla="*/ 300 w 536"/>
                    <a:gd name="T9" fmla="*/ 62 h 220"/>
                    <a:gd name="T10" fmla="*/ 320 w 536"/>
                    <a:gd name="T11" fmla="*/ 62 h 220"/>
                    <a:gd name="T12" fmla="*/ 320 w 536"/>
                    <a:gd name="T13" fmla="*/ 62 h 220"/>
                    <a:gd name="T14" fmla="*/ 338 w 536"/>
                    <a:gd name="T15" fmla="*/ 58 h 220"/>
                    <a:gd name="T16" fmla="*/ 364 w 536"/>
                    <a:gd name="T17" fmla="*/ 48 h 220"/>
                    <a:gd name="T18" fmla="*/ 426 w 536"/>
                    <a:gd name="T19" fmla="*/ 24 h 220"/>
                    <a:gd name="T20" fmla="*/ 454 w 536"/>
                    <a:gd name="T21" fmla="*/ 12 h 220"/>
                    <a:gd name="T22" fmla="*/ 480 w 536"/>
                    <a:gd name="T23" fmla="*/ 4 h 220"/>
                    <a:gd name="T24" fmla="*/ 498 w 536"/>
                    <a:gd name="T25" fmla="*/ 0 h 220"/>
                    <a:gd name="T26" fmla="*/ 504 w 536"/>
                    <a:gd name="T27" fmla="*/ 0 h 220"/>
                    <a:gd name="T28" fmla="*/ 506 w 536"/>
                    <a:gd name="T29" fmla="*/ 2 h 220"/>
                    <a:gd name="T30" fmla="*/ 506 w 536"/>
                    <a:gd name="T31" fmla="*/ 2 h 220"/>
                    <a:gd name="T32" fmla="*/ 514 w 536"/>
                    <a:gd name="T33" fmla="*/ 28 h 220"/>
                    <a:gd name="T34" fmla="*/ 524 w 536"/>
                    <a:gd name="T35" fmla="*/ 70 h 220"/>
                    <a:gd name="T36" fmla="*/ 534 w 536"/>
                    <a:gd name="T37" fmla="*/ 112 h 220"/>
                    <a:gd name="T38" fmla="*/ 536 w 536"/>
                    <a:gd name="T39" fmla="*/ 128 h 220"/>
                    <a:gd name="T40" fmla="*/ 536 w 536"/>
                    <a:gd name="T41" fmla="*/ 138 h 220"/>
                    <a:gd name="T42" fmla="*/ 536 w 536"/>
                    <a:gd name="T43" fmla="*/ 138 h 220"/>
                    <a:gd name="T44" fmla="*/ 532 w 536"/>
                    <a:gd name="T45" fmla="*/ 142 h 220"/>
                    <a:gd name="T46" fmla="*/ 526 w 536"/>
                    <a:gd name="T47" fmla="*/ 146 h 220"/>
                    <a:gd name="T48" fmla="*/ 504 w 536"/>
                    <a:gd name="T49" fmla="*/ 160 h 220"/>
                    <a:gd name="T50" fmla="*/ 472 w 536"/>
                    <a:gd name="T51" fmla="*/ 176 h 220"/>
                    <a:gd name="T52" fmla="*/ 432 w 536"/>
                    <a:gd name="T53" fmla="*/ 192 h 220"/>
                    <a:gd name="T54" fmla="*/ 386 w 536"/>
                    <a:gd name="T55" fmla="*/ 206 h 220"/>
                    <a:gd name="T56" fmla="*/ 362 w 536"/>
                    <a:gd name="T57" fmla="*/ 212 h 220"/>
                    <a:gd name="T58" fmla="*/ 338 w 536"/>
                    <a:gd name="T59" fmla="*/ 216 h 220"/>
                    <a:gd name="T60" fmla="*/ 312 w 536"/>
                    <a:gd name="T61" fmla="*/ 218 h 220"/>
                    <a:gd name="T62" fmla="*/ 288 w 536"/>
                    <a:gd name="T63" fmla="*/ 220 h 220"/>
                    <a:gd name="T64" fmla="*/ 264 w 536"/>
                    <a:gd name="T65" fmla="*/ 218 h 220"/>
                    <a:gd name="T66" fmla="*/ 240 w 536"/>
                    <a:gd name="T67" fmla="*/ 214 h 220"/>
                    <a:gd name="T68" fmla="*/ 196 w 536"/>
                    <a:gd name="T69" fmla="*/ 170 h 220"/>
                    <a:gd name="T70" fmla="*/ 172 w 536"/>
                    <a:gd name="T71" fmla="*/ 220 h 220"/>
                    <a:gd name="T72" fmla="*/ 172 w 536"/>
                    <a:gd name="T73" fmla="*/ 220 h 220"/>
                    <a:gd name="T74" fmla="*/ 152 w 536"/>
                    <a:gd name="T75" fmla="*/ 220 h 220"/>
                    <a:gd name="T76" fmla="*/ 130 w 536"/>
                    <a:gd name="T77" fmla="*/ 220 h 220"/>
                    <a:gd name="T78" fmla="*/ 104 w 536"/>
                    <a:gd name="T79" fmla="*/ 218 h 220"/>
                    <a:gd name="T80" fmla="*/ 74 w 536"/>
                    <a:gd name="T81" fmla="*/ 214 h 220"/>
                    <a:gd name="T82" fmla="*/ 46 w 536"/>
                    <a:gd name="T83" fmla="*/ 208 h 220"/>
                    <a:gd name="T84" fmla="*/ 20 w 536"/>
                    <a:gd name="T85" fmla="*/ 198 h 220"/>
                    <a:gd name="T86" fmla="*/ 10 w 536"/>
                    <a:gd name="T87" fmla="*/ 192 h 220"/>
                    <a:gd name="T88" fmla="*/ 0 w 536"/>
                    <a:gd name="T89" fmla="*/ 186 h 220"/>
                    <a:gd name="T90" fmla="*/ 0 w 536"/>
                    <a:gd name="T91" fmla="*/ 186 h 220"/>
                    <a:gd name="T92" fmla="*/ 2 w 536"/>
                    <a:gd name="T93" fmla="*/ 170 h 220"/>
                    <a:gd name="T94" fmla="*/ 10 w 536"/>
                    <a:gd name="T95" fmla="*/ 132 h 220"/>
                    <a:gd name="T96" fmla="*/ 20 w 536"/>
                    <a:gd name="T97" fmla="*/ 90 h 220"/>
                    <a:gd name="T98" fmla="*/ 28 w 536"/>
                    <a:gd name="T99" fmla="*/ 70 h 220"/>
                    <a:gd name="T100" fmla="*/ 34 w 536"/>
                    <a:gd name="T101" fmla="*/ 54 h 220"/>
                    <a:gd name="T102" fmla="*/ 34 w 536"/>
                    <a:gd name="T103" fmla="*/ 54 h 220"/>
                    <a:gd name="T104" fmla="*/ 40 w 536"/>
                    <a:gd name="T105" fmla="*/ 48 h 220"/>
                    <a:gd name="T106" fmla="*/ 44 w 536"/>
                    <a:gd name="T107" fmla="*/ 42 h 220"/>
                    <a:gd name="T108" fmla="*/ 58 w 536"/>
                    <a:gd name="T109" fmla="*/ 34 h 220"/>
                    <a:gd name="T110" fmla="*/ 74 w 536"/>
                    <a:gd name="T111" fmla="*/ 30 h 220"/>
                    <a:gd name="T112" fmla="*/ 88 w 536"/>
                    <a:gd name="T113" fmla="*/ 28 h 220"/>
                    <a:gd name="T114" fmla="*/ 104 w 536"/>
                    <a:gd name="T115" fmla="*/ 28 h 220"/>
                    <a:gd name="T116" fmla="*/ 116 w 536"/>
                    <a:gd name="T117" fmla="*/ 28 h 220"/>
                    <a:gd name="T118" fmla="*/ 128 w 536"/>
                    <a:gd name="T119" fmla="*/ 3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36" h="220">
                      <a:moveTo>
                        <a:pt x="128" y="30"/>
                      </a:moveTo>
                      <a:lnTo>
                        <a:pt x="128" y="30"/>
                      </a:lnTo>
                      <a:lnTo>
                        <a:pt x="208" y="48"/>
                      </a:lnTo>
                      <a:lnTo>
                        <a:pt x="272" y="58"/>
                      </a:lnTo>
                      <a:lnTo>
                        <a:pt x="300" y="62"/>
                      </a:lnTo>
                      <a:lnTo>
                        <a:pt x="320" y="62"/>
                      </a:lnTo>
                      <a:lnTo>
                        <a:pt x="320" y="62"/>
                      </a:lnTo>
                      <a:lnTo>
                        <a:pt x="338" y="58"/>
                      </a:lnTo>
                      <a:lnTo>
                        <a:pt x="364" y="48"/>
                      </a:lnTo>
                      <a:lnTo>
                        <a:pt x="426" y="24"/>
                      </a:lnTo>
                      <a:lnTo>
                        <a:pt x="454" y="12"/>
                      </a:lnTo>
                      <a:lnTo>
                        <a:pt x="480" y="4"/>
                      </a:lnTo>
                      <a:lnTo>
                        <a:pt x="498" y="0"/>
                      </a:lnTo>
                      <a:lnTo>
                        <a:pt x="504" y="0"/>
                      </a:lnTo>
                      <a:lnTo>
                        <a:pt x="506" y="2"/>
                      </a:lnTo>
                      <a:lnTo>
                        <a:pt x="506" y="2"/>
                      </a:lnTo>
                      <a:lnTo>
                        <a:pt x="514" y="28"/>
                      </a:lnTo>
                      <a:lnTo>
                        <a:pt x="524" y="70"/>
                      </a:lnTo>
                      <a:lnTo>
                        <a:pt x="534" y="112"/>
                      </a:lnTo>
                      <a:lnTo>
                        <a:pt x="536" y="128"/>
                      </a:lnTo>
                      <a:lnTo>
                        <a:pt x="536" y="138"/>
                      </a:lnTo>
                      <a:lnTo>
                        <a:pt x="536" y="138"/>
                      </a:lnTo>
                      <a:lnTo>
                        <a:pt x="532" y="142"/>
                      </a:lnTo>
                      <a:lnTo>
                        <a:pt x="526" y="146"/>
                      </a:lnTo>
                      <a:lnTo>
                        <a:pt x="504" y="160"/>
                      </a:lnTo>
                      <a:lnTo>
                        <a:pt x="472" y="176"/>
                      </a:lnTo>
                      <a:lnTo>
                        <a:pt x="432" y="192"/>
                      </a:lnTo>
                      <a:lnTo>
                        <a:pt x="386" y="206"/>
                      </a:lnTo>
                      <a:lnTo>
                        <a:pt x="362" y="212"/>
                      </a:lnTo>
                      <a:lnTo>
                        <a:pt x="338" y="216"/>
                      </a:lnTo>
                      <a:lnTo>
                        <a:pt x="312" y="218"/>
                      </a:lnTo>
                      <a:lnTo>
                        <a:pt x="288" y="220"/>
                      </a:lnTo>
                      <a:lnTo>
                        <a:pt x="264" y="218"/>
                      </a:lnTo>
                      <a:lnTo>
                        <a:pt x="240" y="214"/>
                      </a:lnTo>
                      <a:lnTo>
                        <a:pt x="196" y="170"/>
                      </a:lnTo>
                      <a:lnTo>
                        <a:pt x="172" y="220"/>
                      </a:lnTo>
                      <a:lnTo>
                        <a:pt x="172" y="220"/>
                      </a:lnTo>
                      <a:lnTo>
                        <a:pt x="152" y="220"/>
                      </a:lnTo>
                      <a:lnTo>
                        <a:pt x="130" y="220"/>
                      </a:lnTo>
                      <a:lnTo>
                        <a:pt x="104" y="218"/>
                      </a:lnTo>
                      <a:lnTo>
                        <a:pt x="74" y="214"/>
                      </a:lnTo>
                      <a:lnTo>
                        <a:pt x="46" y="208"/>
                      </a:lnTo>
                      <a:lnTo>
                        <a:pt x="20" y="198"/>
                      </a:lnTo>
                      <a:lnTo>
                        <a:pt x="10" y="192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70"/>
                      </a:lnTo>
                      <a:lnTo>
                        <a:pt x="10" y="132"/>
                      </a:lnTo>
                      <a:lnTo>
                        <a:pt x="20" y="90"/>
                      </a:lnTo>
                      <a:lnTo>
                        <a:pt x="28" y="70"/>
                      </a:lnTo>
                      <a:lnTo>
                        <a:pt x="34" y="54"/>
                      </a:lnTo>
                      <a:lnTo>
                        <a:pt x="34" y="54"/>
                      </a:lnTo>
                      <a:lnTo>
                        <a:pt x="40" y="48"/>
                      </a:lnTo>
                      <a:lnTo>
                        <a:pt x="44" y="42"/>
                      </a:lnTo>
                      <a:lnTo>
                        <a:pt x="58" y="34"/>
                      </a:lnTo>
                      <a:lnTo>
                        <a:pt x="74" y="30"/>
                      </a:lnTo>
                      <a:lnTo>
                        <a:pt x="88" y="28"/>
                      </a:lnTo>
                      <a:lnTo>
                        <a:pt x="104" y="28"/>
                      </a:lnTo>
                      <a:lnTo>
                        <a:pt x="116" y="28"/>
                      </a:lnTo>
                      <a:lnTo>
                        <a:pt x="128" y="3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98" name="Freeform 50"/>
                <p:cNvSpPr/>
                <p:nvPr/>
              </p:nvSpPr>
              <p:spPr bwMode="auto">
                <a:xfrm>
                  <a:off x="6296025" y="6737350"/>
                  <a:ext cx="2609850" cy="1727200"/>
                </a:xfrm>
                <a:custGeom>
                  <a:avLst/>
                  <a:gdLst>
                    <a:gd name="T0" fmla="*/ 1064 w 1644"/>
                    <a:gd name="T1" fmla="*/ 28 h 1088"/>
                    <a:gd name="T2" fmla="*/ 1414 w 1644"/>
                    <a:gd name="T3" fmla="*/ 2 h 1088"/>
                    <a:gd name="T4" fmla="*/ 1568 w 1644"/>
                    <a:gd name="T5" fmla="*/ 2 h 1088"/>
                    <a:gd name="T6" fmla="*/ 1628 w 1644"/>
                    <a:gd name="T7" fmla="*/ 10 h 1088"/>
                    <a:gd name="T8" fmla="*/ 1640 w 1644"/>
                    <a:gd name="T9" fmla="*/ 18 h 1088"/>
                    <a:gd name="T10" fmla="*/ 1644 w 1644"/>
                    <a:gd name="T11" fmla="*/ 92 h 1088"/>
                    <a:gd name="T12" fmla="*/ 1622 w 1644"/>
                    <a:gd name="T13" fmla="*/ 354 h 1088"/>
                    <a:gd name="T14" fmla="*/ 1576 w 1644"/>
                    <a:gd name="T15" fmla="*/ 652 h 1088"/>
                    <a:gd name="T16" fmla="*/ 1544 w 1644"/>
                    <a:gd name="T17" fmla="*/ 782 h 1088"/>
                    <a:gd name="T18" fmla="*/ 1520 w 1644"/>
                    <a:gd name="T19" fmla="*/ 794 h 1088"/>
                    <a:gd name="T20" fmla="*/ 1466 w 1644"/>
                    <a:gd name="T21" fmla="*/ 802 h 1088"/>
                    <a:gd name="T22" fmla="*/ 1418 w 1644"/>
                    <a:gd name="T23" fmla="*/ 794 h 1088"/>
                    <a:gd name="T24" fmla="*/ 1380 w 1644"/>
                    <a:gd name="T25" fmla="*/ 782 h 1088"/>
                    <a:gd name="T26" fmla="*/ 1444 w 1644"/>
                    <a:gd name="T27" fmla="*/ 516 h 1088"/>
                    <a:gd name="T28" fmla="*/ 1490 w 1644"/>
                    <a:gd name="T29" fmla="*/ 282 h 1088"/>
                    <a:gd name="T30" fmla="*/ 1492 w 1644"/>
                    <a:gd name="T31" fmla="*/ 216 h 1088"/>
                    <a:gd name="T32" fmla="*/ 1488 w 1644"/>
                    <a:gd name="T33" fmla="*/ 204 h 1088"/>
                    <a:gd name="T34" fmla="*/ 1450 w 1644"/>
                    <a:gd name="T35" fmla="*/ 186 h 1088"/>
                    <a:gd name="T36" fmla="*/ 1368 w 1644"/>
                    <a:gd name="T37" fmla="*/ 180 h 1088"/>
                    <a:gd name="T38" fmla="*/ 1168 w 1644"/>
                    <a:gd name="T39" fmla="*/ 200 h 1088"/>
                    <a:gd name="T40" fmla="*/ 1072 w 1644"/>
                    <a:gd name="T41" fmla="*/ 222 h 1088"/>
                    <a:gd name="T42" fmla="*/ 1006 w 1644"/>
                    <a:gd name="T43" fmla="*/ 256 h 1088"/>
                    <a:gd name="T44" fmla="*/ 910 w 1644"/>
                    <a:gd name="T45" fmla="*/ 336 h 1088"/>
                    <a:gd name="T46" fmla="*/ 852 w 1644"/>
                    <a:gd name="T47" fmla="*/ 400 h 1088"/>
                    <a:gd name="T48" fmla="*/ 842 w 1644"/>
                    <a:gd name="T49" fmla="*/ 436 h 1088"/>
                    <a:gd name="T50" fmla="*/ 760 w 1644"/>
                    <a:gd name="T51" fmla="*/ 848 h 1088"/>
                    <a:gd name="T52" fmla="*/ 720 w 1644"/>
                    <a:gd name="T53" fmla="*/ 998 h 1088"/>
                    <a:gd name="T54" fmla="*/ 688 w 1644"/>
                    <a:gd name="T55" fmla="*/ 1070 h 1088"/>
                    <a:gd name="T56" fmla="*/ 676 w 1644"/>
                    <a:gd name="T57" fmla="*/ 1082 h 1088"/>
                    <a:gd name="T58" fmla="*/ 640 w 1644"/>
                    <a:gd name="T59" fmla="*/ 1088 h 1088"/>
                    <a:gd name="T60" fmla="*/ 518 w 1644"/>
                    <a:gd name="T61" fmla="*/ 1080 h 1088"/>
                    <a:gd name="T62" fmla="*/ 360 w 1644"/>
                    <a:gd name="T63" fmla="*/ 1050 h 1088"/>
                    <a:gd name="T64" fmla="*/ 106 w 1644"/>
                    <a:gd name="T65" fmla="*/ 980 h 1088"/>
                    <a:gd name="T66" fmla="*/ 14 w 1644"/>
                    <a:gd name="T67" fmla="*/ 942 h 1088"/>
                    <a:gd name="T68" fmla="*/ 4 w 1644"/>
                    <a:gd name="T69" fmla="*/ 908 h 1088"/>
                    <a:gd name="T70" fmla="*/ 0 w 1644"/>
                    <a:gd name="T71" fmla="*/ 860 h 1088"/>
                    <a:gd name="T72" fmla="*/ 12 w 1644"/>
                    <a:gd name="T73" fmla="*/ 820 h 1088"/>
                    <a:gd name="T74" fmla="*/ 44 w 1644"/>
                    <a:gd name="T75" fmla="*/ 782 h 1088"/>
                    <a:gd name="T76" fmla="*/ 194 w 1644"/>
                    <a:gd name="T77" fmla="*/ 828 h 1088"/>
                    <a:gd name="T78" fmla="*/ 468 w 1644"/>
                    <a:gd name="T79" fmla="*/ 896 h 1088"/>
                    <a:gd name="T80" fmla="*/ 574 w 1644"/>
                    <a:gd name="T81" fmla="*/ 908 h 1088"/>
                    <a:gd name="T82" fmla="*/ 606 w 1644"/>
                    <a:gd name="T83" fmla="*/ 836 h 1088"/>
                    <a:gd name="T84" fmla="*/ 652 w 1644"/>
                    <a:gd name="T85" fmla="*/ 514 h 1088"/>
                    <a:gd name="T86" fmla="*/ 658 w 1644"/>
                    <a:gd name="T87" fmla="*/ 408 h 1088"/>
                    <a:gd name="T88" fmla="*/ 644 w 1644"/>
                    <a:gd name="T89" fmla="*/ 336 h 1088"/>
                    <a:gd name="T90" fmla="*/ 642 w 1644"/>
                    <a:gd name="T91" fmla="*/ 266 h 1088"/>
                    <a:gd name="T92" fmla="*/ 656 w 1644"/>
                    <a:gd name="T93" fmla="*/ 222 h 1088"/>
                    <a:gd name="T94" fmla="*/ 694 w 1644"/>
                    <a:gd name="T95" fmla="*/ 184 h 1088"/>
                    <a:gd name="T96" fmla="*/ 818 w 1644"/>
                    <a:gd name="T97" fmla="*/ 110 h 1088"/>
                    <a:gd name="T98" fmla="*/ 962 w 1644"/>
                    <a:gd name="T99" fmla="*/ 40 h 1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644" h="1088">
                      <a:moveTo>
                        <a:pt x="962" y="40"/>
                      </a:moveTo>
                      <a:lnTo>
                        <a:pt x="962" y="40"/>
                      </a:lnTo>
                      <a:lnTo>
                        <a:pt x="1064" y="28"/>
                      </a:lnTo>
                      <a:lnTo>
                        <a:pt x="1170" y="20"/>
                      </a:lnTo>
                      <a:lnTo>
                        <a:pt x="1292" y="10"/>
                      </a:lnTo>
                      <a:lnTo>
                        <a:pt x="1414" y="2"/>
                      </a:lnTo>
                      <a:lnTo>
                        <a:pt x="1472" y="0"/>
                      </a:lnTo>
                      <a:lnTo>
                        <a:pt x="1524" y="0"/>
                      </a:lnTo>
                      <a:lnTo>
                        <a:pt x="1568" y="2"/>
                      </a:lnTo>
                      <a:lnTo>
                        <a:pt x="1604" y="4"/>
                      </a:lnTo>
                      <a:lnTo>
                        <a:pt x="1616" y="6"/>
                      </a:lnTo>
                      <a:lnTo>
                        <a:pt x="1628" y="10"/>
                      </a:lnTo>
                      <a:lnTo>
                        <a:pt x="1636" y="12"/>
                      </a:lnTo>
                      <a:lnTo>
                        <a:pt x="1640" y="18"/>
                      </a:lnTo>
                      <a:lnTo>
                        <a:pt x="1640" y="18"/>
                      </a:lnTo>
                      <a:lnTo>
                        <a:pt x="1642" y="32"/>
                      </a:lnTo>
                      <a:lnTo>
                        <a:pt x="1644" y="56"/>
                      </a:lnTo>
                      <a:lnTo>
                        <a:pt x="1644" y="92"/>
                      </a:lnTo>
                      <a:lnTo>
                        <a:pt x="1642" y="134"/>
                      </a:lnTo>
                      <a:lnTo>
                        <a:pt x="1634" y="236"/>
                      </a:lnTo>
                      <a:lnTo>
                        <a:pt x="1622" y="354"/>
                      </a:lnTo>
                      <a:lnTo>
                        <a:pt x="1604" y="478"/>
                      </a:lnTo>
                      <a:lnTo>
                        <a:pt x="1586" y="598"/>
                      </a:lnTo>
                      <a:lnTo>
                        <a:pt x="1576" y="652"/>
                      </a:lnTo>
                      <a:lnTo>
                        <a:pt x="1564" y="702"/>
                      </a:lnTo>
                      <a:lnTo>
                        <a:pt x="1554" y="746"/>
                      </a:lnTo>
                      <a:lnTo>
                        <a:pt x="1544" y="782"/>
                      </a:lnTo>
                      <a:lnTo>
                        <a:pt x="1544" y="782"/>
                      </a:lnTo>
                      <a:lnTo>
                        <a:pt x="1532" y="788"/>
                      </a:lnTo>
                      <a:lnTo>
                        <a:pt x="1520" y="794"/>
                      </a:lnTo>
                      <a:lnTo>
                        <a:pt x="1502" y="800"/>
                      </a:lnTo>
                      <a:lnTo>
                        <a:pt x="1478" y="802"/>
                      </a:lnTo>
                      <a:lnTo>
                        <a:pt x="1466" y="802"/>
                      </a:lnTo>
                      <a:lnTo>
                        <a:pt x="1450" y="802"/>
                      </a:lnTo>
                      <a:lnTo>
                        <a:pt x="1434" y="798"/>
                      </a:lnTo>
                      <a:lnTo>
                        <a:pt x="1418" y="794"/>
                      </a:lnTo>
                      <a:lnTo>
                        <a:pt x="1400" y="790"/>
                      </a:lnTo>
                      <a:lnTo>
                        <a:pt x="1380" y="782"/>
                      </a:lnTo>
                      <a:lnTo>
                        <a:pt x="1380" y="782"/>
                      </a:lnTo>
                      <a:lnTo>
                        <a:pt x="1400" y="700"/>
                      </a:lnTo>
                      <a:lnTo>
                        <a:pt x="1422" y="614"/>
                      </a:lnTo>
                      <a:lnTo>
                        <a:pt x="1444" y="516"/>
                      </a:lnTo>
                      <a:lnTo>
                        <a:pt x="1466" y="414"/>
                      </a:lnTo>
                      <a:lnTo>
                        <a:pt x="1484" y="322"/>
                      </a:lnTo>
                      <a:lnTo>
                        <a:pt x="1490" y="282"/>
                      </a:lnTo>
                      <a:lnTo>
                        <a:pt x="1492" y="250"/>
                      </a:lnTo>
                      <a:lnTo>
                        <a:pt x="1494" y="224"/>
                      </a:lnTo>
                      <a:lnTo>
                        <a:pt x="1492" y="216"/>
                      </a:lnTo>
                      <a:lnTo>
                        <a:pt x="1490" y="208"/>
                      </a:lnTo>
                      <a:lnTo>
                        <a:pt x="1490" y="208"/>
                      </a:lnTo>
                      <a:lnTo>
                        <a:pt x="1488" y="204"/>
                      </a:lnTo>
                      <a:lnTo>
                        <a:pt x="1482" y="200"/>
                      </a:lnTo>
                      <a:lnTo>
                        <a:pt x="1468" y="192"/>
                      </a:lnTo>
                      <a:lnTo>
                        <a:pt x="1450" y="186"/>
                      </a:lnTo>
                      <a:lnTo>
                        <a:pt x="1426" y="182"/>
                      </a:lnTo>
                      <a:lnTo>
                        <a:pt x="1398" y="180"/>
                      </a:lnTo>
                      <a:lnTo>
                        <a:pt x="1368" y="180"/>
                      </a:lnTo>
                      <a:lnTo>
                        <a:pt x="1302" y="184"/>
                      </a:lnTo>
                      <a:lnTo>
                        <a:pt x="1232" y="190"/>
                      </a:lnTo>
                      <a:lnTo>
                        <a:pt x="1168" y="200"/>
                      </a:lnTo>
                      <a:lnTo>
                        <a:pt x="1112" y="210"/>
                      </a:lnTo>
                      <a:lnTo>
                        <a:pt x="1072" y="222"/>
                      </a:lnTo>
                      <a:lnTo>
                        <a:pt x="1072" y="222"/>
                      </a:lnTo>
                      <a:lnTo>
                        <a:pt x="1056" y="228"/>
                      </a:lnTo>
                      <a:lnTo>
                        <a:pt x="1040" y="236"/>
                      </a:lnTo>
                      <a:lnTo>
                        <a:pt x="1006" y="256"/>
                      </a:lnTo>
                      <a:lnTo>
                        <a:pt x="972" y="280"/>
                      </a:lnTo>
                      <a:lnTo>
                        <a:pt x="940" y="308"/>
                      </a:lnTo>
                      <a:lnTo>
                        <a:pt x="910" y="336"/>
                      </a:lnTo>
                      <a:lnTo>
                        <a:pt x="884" y="360"/>
                      </a:lnTo>
                      <a:lnTo>
                        <a:pt x="864" y="382"/>
                      </a:lnTo>
                      <a:lnTo>
                        <a:pt x="852" y="400"/>
                      </a:lnTo>
                      <a:lnTo>
                        <a:pt x="852" y="400"/>
                      </a:lnTo>
                      <a:lnTo>
                        <a:pt x="848" y="412"/>
                      </a:lnTo>
                      <a:lnTo>
                        <a:pt x="842" y="436"/>
                      </a:lnTo>
                      <a:lnTo>
                        <a:pt x="826" y="512"/>
                      </a:lnTo>
                      <a:lnTo>
                        <a:pt x="784" y="732"/>
                      </a:lnTo>
                      <a:lnTo>
                        <a:pt x="760" y="848"/>
                      </a:lnTo>
                      <a:lnTo>
                        <a:pt x="746" y="904"/>
                      </a:lnTo>
                      <a:lnTo>
                        <a:pt x="734" y="954"/>
                      </a:lnTo>
                      <a:lnTo>
                        <a:pt x="720" y="998"/>
                      </a:lnTo>
                      <a:lnTo>
                        <a:pt x="708" y="1034"/>
                      </a:lnTo>
                      <a:lnTo>
                        <a:pt x="696" y="1062"/>
                      </a:lnTo>
                      <a:lnTo>
                        <a:pt x="688" y="1070"/>
                      </a:lnTo>
                      <a:lnTo>
                        <a:pt x="682" y="1078"/>
                      </a:lnTo>
                      <a:lnTo>
                        <a:pt x="682" y="1078"/>
                      </a:lnTo>
                      <a:lnTo>
                        <a:pt x="676" y="1082"/>
                      </a:lnTo>
                      <a:lnTo>
                        <a:pt x="666" y="1084"/>
                      </a:lnTo>
                      <a:lnTo>
                        <a:pt x="654" y="1088"/>
                      </a:lnTo>
                      <a:lnTo>
                        <a:pt x="640" y="1088"/>
                      </a:lnTo>
                      <a:lnTo>
                        <a:pt x="606" y="1088"/>
                      </a:lnTo>
                      <a:lnTo>
                        <a:pt x="564" y="1086"/>
                      </a:lnTo>
                      <a:lnTo>
                        <a:pt x="518" y="1080"/>
                      </a:lnTo>
                      <a:lnTo>
                        <a:pt x="468" y="1072"/>
                      </a:lnTo>
                      <a:lnTo>
                        <a:pt x="416" y="1062"/>
                      </a:lnTo>
                      <a:lnTo>
                        <a:pt x="360" y="1050"/>
                      </a:lnTo>
                      <a:lnTo>
                        <a:pt x="250" y="1024"/>
                      </a:lnTo>
                      <a:lnTo>
                        <a:pt x="150" y="994"/>
                      </a:lnTo>
                      <a:lnTo>
                        <a:pt x="106" y="980"/>
                      </a:lnTo>
                      <a:lnTo>
                        <a:pt x="68" y="966"/>
                      </a:lnTo>
                      <a:lnTo>
                        <a:pt x="38" y="954"/>
                      </a:lnTo>
                      <a:lnTo>
                        <a:pt x="14" y="942"/>
                      </a:lnTo>
                      <a:lnTo>
                        <a:pt x="14" y="942"/>
                      </a:lnTo>
                      <a:lnTo>
                        <a:pt x="8" y="926"/>
                      </a:lnTo>
                      <a:lnTo>
                        <a:pt x="4" y="908"/>
                      </a:lnTo>
                      <a:lnTo>
                        <a:pt x="0" y="886"/>
                      </a:lnTo>
                      <a:lnTo>
                        <a:pt x="0" y="874"/>
                      </a:lnTo>
                      <a:lnTo>
                        <a:pt x="0" y="860"/>
                      </a:lnTo>
                      <a:lnTo>
                        <a:pt x="4" y="848"/>
                      </a:lnTo>
                      <a:lnTo>
                        <a:pt x="6" y="834"/>
                      </a:lnTo>
                      <a:lnTo>
                        <a:pt x="12" y="820"/>
                      </a:lnTo>
                      <a:lnTo>
                        <a:pt x="20" y="808"/>
                      </a:lnTo>
                      <a:lnTo>
                        <a:pt x="30" y="794"/>
                      </a:lnTo>
                      <a:lnTo>
                        <a:pt x="44" y="782"/>
                      </a:lnTo>
                      <a:lnTo>
                        <a:pt x="44" y="782"/>
                      </a:lnTo>
                      <a:lnTo>
                        <a:pt x="116" y="806"/>
                      </a:lnTo>
                      <a:lnTo>
                        <a:pt x="194" y="828"/>
                      </a:lnTo>
                      <a:lnTo>
                        <a:pt x="284" y="854"/>
                      </a:lnTo>
                      <a:lnTo>
                        <a:pt x="378" y="876"/>
                      </a:lnTo>
                      <a:lnTo>
                        <a:pt x="468" y="896"/>
                      </a:lnTo>
                      <a:lnTo>
                        <a:pt x="510" y="902"/>
                      </a:lnTo>
                      <a:lnTo>
                        <a:pt x="544" y="906"/>
                      </a:lnTo>
                      <a:lnTo>
                        <a:pt x="574" y="908"/>
                      </a:lnTo>
                      <a:lnTo>
                        <a:pt x="596" y="906"/>
                      </a:lnTo>
                      <a:lnTo>
                        <a:pt x="596" y="906"/>
                      </a:lnTo>
                      <a:lnTo>
                        <a:pt x="606" y="836"/>
                      </a:lnTo>
                      <a:lnTo>
                        <a:pt x="630" y="680"/>
                      </a:lnTo>
                      <a:lnTo>
                        <a:pt x="642" y="594"/>
                      </a:lnTo>
                      <a:lnTo>
                        <a:pt x="652" y="514"/>
                      </a:lnTo>
                      <a:lnTo>
                        <a:pt x="658" y="448"/>
                      </a:lnTo>
                      <a:lnTo>
                        <a:pt x="658" y="424"/>
                      </a:lnTo>
                      <a:lnTo>
                        <a:pt x="658" y="408"/>
                      </a:lnTo>
                      <a:lnTo>
                        <a:pt x="658" y="408"/>
                      </a:lnTo>
                      <a:lnTo>
                        <a:pt x="648" y="360"/>
                      </a:lnTo>
                      <a:lnTo>
                        <a:pt x="644" y="336"/>
                      </a:lnTo>
                      <a:lnTo>
                        <a:pt x="642" y="312"/>
                      </a:lnTo>
                      <a:lnTo>
                        <a:pt x="640" y="288"/>
                      </a:lnTo>
                      <a:lnTo>
                        <a:pt x="642" y="266"/>
                      </a:lnTo>
                      <a:lnTo>
                        <a:pt x="646" y="242"/>
                      </a:lnTo>
                      <a:lnTo>
                        <a:pt x="656" y="222"/>
                      </a:lnTo>
                      <a:lnTo>
                        <a:pt x="656" y="222"/>
                      </a:lnTo>
                      <a:lnTo>
                        <a:pt x="664" y="210"/>
                      </a:lnTo>
                      <a:lnTo>
                        <a:pt x="676" y="198"/>
                      </a:lnTo>
                      <a:lnTo>
                        <a:pt x="694" y="184"/>
                      </a:lnTo>
                      <a:lnTo>
                        <a:pt x="714" y="170"/>
                      </a:lnTo>
                      <a:lnTo>
                        <a:pt x="764" y="138"/>
                      </a:lnTo>
                      <a:lnTo>
                        <a:pt x="818" y="110"/>
                      </a:lnTo>
                      <a:lnTo>
                        <a:pt x="872" y="82"/>
                      </a:lnTo>
                      <a:lnTo>
                        <a:pt x="918" y="60"/>
                      </a:lnTo>
                      <a:lnTo>
                        <a:pt x="962" y="40"/>
                      </a:lnTo>
                      <a:close/>
                    </a:path>
                  </a:pathLst>
                </a:custGeom>
                <a:solidFill>
                  <a:srgbClr val="474C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99" name="Freeform 51"/>
                <p:cNvSpPr/>
                <p:nvPr/>
              </p:nvSpPr>
              <p:spPr bwMode="auto">
                <a:xfrm>
                  <a:off x="6296025" y="6737350"/>
                  <a:ext cx="2609850" cy="1727200"/>
                </a:xfrm>
                <a:custGeom>
                  <a:avLst/>
                  <a:gdLst>
                    <a:gd name="T0" fmla="*/ 1064 w 1644"/>
                    <a:gd name="T1" fmla="*/ 28 h 1088"/>
                    <a:gd name="T2" fmla="*/ 1414 w 1644"/>
                    <a:gd name="T3" fmla="*/ 2 h 1088"/>
                    <a:gd name="T4" fmla="*/ 1568 w 1644"/>
                    <a:gd name="T5" fmla="*/ 2 h 1088"/>
                    <a:gd name="T6" fmla="*/ 1628 w 1644"/>
                    <a:gd name="T7" fmla="*/ 10 h 1088"/>
                    <a:gd name="T8" fmla="*/ 1640 w 1644"/>
                    <a:gd name="T9" fmla="*/ 18 h 1088"/>
                    <a:gd name="T10" fmla="*/ 1644 w 1644"/>
                    <a:gd name="T11" fmla="*/ 92 h 1088"/>
                    <a:gd name="T12" fmla="*/ 1622 w 1644"/>
                    <a:gd name="T13" fmla="*/ 354 h 1088"/>
                    <a:gd name="T14" fmla="*/ 1576 w 1644"/>
                    <a:gd name="T15" fmla="*/ 652 h 1088"/>
                    <a:gd name="T16" fmla="*/ 1544 w 1644"/>
                    <a:gd name="T17" fmla="*/ 782 h 1088"/>
                    <a:gd name="T18" fmla="*/ 1520 w 1644"/>
                    <a:gd name="T19" fmla="*/ 794 h 1088"/>
                    <a:gd name="T20" fmla="*/ 1466 w 1644"/>
                    <a:gd name="T21" fmla="*/ 802 h 1088"/>
                    <a:gd name="T22" fmla="*/ 1418 w 1644"/>
                    <a:gd name="T23" fmla="*/ 794 h 1088"/>
                    <a:gd name="T24" fmla="*/ 1380 w 1644"/>
                    <a:gd name="T25" fmla="*/ 782 h 1088"/>
                    <a:gd name="T26" fmla="*/ 1444 w 1644"/>
                    <a:gd name="T27" fmla="*/ 516 h 1088"/>
                    <a:gd name="T28" fmla="*/ 1490 w 1644"/>
                    <a:gd name="T29" fmla="*/ 282 h 1088"/>
                    <a:gd name="T30" fmla="*/ 1492 w 1644"/>
                    <a:gd name="T31" fmla="*/ 216 h 1088"/>
                    <a:gd name="T32" fmla="*/ 1488 w 1644"/>
                    <a:gd name="T33" fmla="*/ 204 h 1088"/>
                    <a:gd name="T34" fmla="*/ 1450 w 1644"/>
                    <a:gd name="T35" fmla="*/ 186 h 1088"/>
                    <a:gd name="T36" fmla="*/ 1368 w 1644"/>
                    <a:gd name="T37" fmla="*/ 180 h 1088"/>
                    <a:gd name="T38" fmla="*/ 1168 w 1644"/>
                    <a:gd name="T39" fmla="*/ 200 h 1088"/>
                    <a:gd name="T40" fmla="*/ 1072 w 1644"/>
                    <a:gd name="T41" fmla="*/ 222 h 1088"/>
                    <a:gd name="T42" fmla="*/ 1006 w 1644"/>
                    <a:gd name="T43" fmla="*/ 256 h 1088"/>
                    <a:gd name="T44" fmla="*/ 910 w 1644"/>
                    <a:gd name="T45" fmla="*/ 336 h 1088"/>
                    <a:gd name="T46" fmla="*/ 852 w 1644"/>
                    <a:gd name="T47" fmla="*/ 400 h 1088"/>
                    <a:gd name="T48" fmla="*/ 842 w 1644"/>
                    <a:gd name="T49" fmla="*/ 436 h 1088"/>
                    <a:gd name="T50" fmla="*/ 760 w 1644"/>
                    <a:gd name="T51" fmla="*/ 848 h 1088"/>
                    <a:gd name="T52" fmla="*/ 720 w 1644"/>
                    <a:gd name="T53" fmla="*/ 998 h 1088"/>
                    <a:gd name="T54" fmla="*/ 688 w 1644"/>
                    <a:gd name="T55" fmla="*/ 1070 h 1088"/>
                    <a:gd name="T56" fmla="*/ 676 w 1644"/>
                    <a:gd name="T57" fmla="*/ 1082 h 1088"/>
                    <a:gd name="T58" fmla="*/ 640 w 1644"/>
                    <a:gd name="T59" fmla="*/ 1088 h 1088"/>
                    <a:gd name="T60" fmla="*/ 518 w 1644"/>
                    <a:gd name="T61" fmla="*/ 1080 h 1088"/>
                    <a:gd name="T62" fmla="*/ 360 w 1644"/>
                    <a:gd name="T63" fmla="*/ 1050 h 1088"/>
                    <a:gd name="T64" fmla="*/ 106 w 1644"/>
                    <a:gd name="T65" fmla="*/ 980 h 1088"/>
                    <a:gd name="T66" fmla="*/ 14 w 1644"/>
                    <a:gd name="T67" fmla="*/ 942 h 1088"/>
                    <a:gd name="T68" fmla="*/ 4 w 1644"/>
                    <a:gd name="T69" fmla="*/ 908 h 1088"/>
                    <a:gd name="T70" fmla="*/ 0 w 1644"/>
                    <a:gd name="T71" fmla="*/ 860 h 1088"/>
                    <a:gd name="T72" fmla="*/ 12 w 1644"/>
                    <a:gd name="T73" fmla="*/ 820 h 1088"/>
                    <a:gd name="T74" fmla="*/ 44 w 1644"/>
                    <a:gd name="T75" fmla="*/ 782 h 1088"/>
                    <a:gd name="T76" fmla="*/ 194 w 1644"/>
                    <a:gd name="T77" fmla="*/ 828 h 1088"/>
                    <a:gd name="T78" fmla="*/ 468 w 1644"/>
                    <a:gd name="T79" fmla="*/ 896 h 1088"/>
                    <a:gd name="T80" fmla="*/ 574 w 1644"/>
                    <a:gd name="T81" fmla="*/ 908 h 1088"/>
                    <a:gd name="T82" fmla="*/ 606 w 1644"/>
                    <a:gd name="T83" fmla="*/ 836 h 1088"/>
                    <a:gd name="T84" fmla="*/ 652 w 1644"/>
                    <a:gd name="T85" fmla="*/ 514 h 1088"/>
                    <a:gd name="T86" fmla="*/ 658 w 1644"/>
                    <a:gd name="T87" fmla="*/ 408 h 1088"/>
                    <a:gd name="T88" fmla="*/ 644 w 1644"/>
                    <a:gd name="T89" fmla="*/ 336 h 1088"/>
                    <a:gd name="T90" fmla="*/ 642 w 1644"/>
                    <a:gd name="T91" fmla="*/ 266 h 1088"/>
                    <a:gd name="T92" fmla="*/ 656 w 1644"/>
                    <a:gd name="T93" fmla="*/ 222 h 1088"/>
                    <a:gd name="T94" fmla="*/ 694 w 1644"/>
                    <a:gd name="T95" fmla="*/ 184 h 1088"/>
                    <a:gd name="T96" fmla="*/ 818 w 1644"/>
                    <a:gd name="T97" fmla="*/ 110 h 1088"/>
                    <a:gd name="T98" fmla="*/ 962 w 1644"/>
                    <a:gd name="T99" fmla="*/ 40 h 1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644" h="1088">
                      <a:moveTo>
                        <a:pt x="962" y="40"/>
                      </a:moveTo>
                      <a:lnTo>
                        <a:pt x="962" y="40"/>
                      </a:lnTo>
                      <a:lnTo>
                        <a:pt x="1064" y="28"/>
                      </a:lnTo>
                      <a:lnTo>
                        <a:pt x="1170" y="20"/>
                      </a:lnTo>
                      <a:lnTo>
                        <a:pt x="1292" y="10"/>
                      </a:lnTo>
                      <a:lnTo>
                        <a:pt x="1414" y="2"/>
                      </a:lnTo>
                      <a:lnTo>
                        <a:pt x="1472" y="0"/>
                      </a:lnTo>
                      <a:lnTo>
                        <a:pt x="1524" y="0"/>
                      </a:lnTo>
                      <a:lnTo>
                        <a:pt x="1568" y="2"/>
                      </a:lnTo>
                      <a:lnTo>
                        <a:pt x="1604" y="4"/>
                      </a:lnTo>
                      <a:lnTo>
                        <a:pt x="1616" y="6"/>
                      </a:lnTo>
                      <a:lnTo>
                        <a:pt x="1628" y="10"/>
                      </a:lnTo>
                      <a:lnTo>
                        <a:pt x="1636" y="12"/>
                      </a:lnTo>
                      <a:lnTo>
                        <a:pt x="1640" y="18"/>
                      </a:lnTo>
                      <a:lnTo>
                        <a:pt x="1640" y="18"/>
                      </a:lnTo>
                      <a:lnTo>
                        <a:pt x="1642" y="32"/>
                      </a:lnTo>
                      <a:lnTo>
                        <a:pt x="1644" y="56"/>
                      </a:lnTo>
                      <a:lnTo>
                        <a:pt x="1644" y="92"/>
                      </a:lnTo>
                      <a:lnTo>
                        <a:pt x="1642" y="134"/>
                      </a:lnTo>
                      <a:lnTo>
                        <a:pt x="1634" y="236"/>
                      </a:lnTo>
                      <a:lnTo>
                        <a:pt x="1622" y="354"/>
                      </a:lnTo>
                      <a:lnTo>
                        <a:pt x="1604" y="478"/>
                      </a:lnTo>
                      <a:lnTo>
                        <a:pt x="1586" y="598"/>
                      </a:lnTo>
                      <a:lnTo>
                        <a:pt x="1576" y="652"/>
                      </a:lnTo>
                      <a:lnTo>
                        <a:pt x="1564" y="702"/>
                      </a:lnTo>
                      <a:lnTo>
                        <a:pt x="1554" y="746"/>
                      </a:lnTo>
                      <a:lnTo>
                        <a:pt x="1544" y="782"/>
                      </a:lnTo>
                      <a:lnTo>
                        <a:pt x="1544" y="782"/>
                      </a:lnTo>
                      <a:lnTo>
                        <a:pt x="1532" y="788"/>
                      </a:lnTo>
                      <a:lnTo>
                        <a:pt x="1520" y="794"/>
                      </a:lnTo>
                      <a:lnTo>
                        <a:pt x="1502" y="800"/>
                      </a:lnTo>
                      <a:lnTo>
                        <a:pt x="1478" y="802"/>
                      </a:lnTo>
                      <a:lnTo>
                        <a:pt x="1466" y="802"/>
                      </a:lnTo>
                      <a:lnTo>
                        <a:pt x="1450" y="802"/>
                      </a:lnTo>
                      <a:lnTo>
                        <a:pt x="1434" y="798"/>
                      </a:lnTo>
                      <a:lnTo>
                        <a:pt x="1418" y="794"/>
                      </a:lnTo>
                      <a:lnTo>
                        <a:pt x="1400" y="790"/>
                      </a:lnTo>
                      <a:lnTo>
                        <a:pt x="1380" y="782"/>
                      </a:lnTo>
                      <a:lnTo>
                        <a:pt x="1380" y="782"/>
                      </a:lnTo>
                      <a:lnTo>
                        <a:pt x="1400" y="700"/>
                      </a:lnTo>
                      <a:lnTo>
                        <a:pt x="1422" y="614"/>
                      </a:lnTo>
                      <a:lnTo>
                        <a:pt x="1444" y="516"/>
                      </a:lnTo>
                      <a:lnTo>
                        <a:pt x="1466" y="414"/>
                      </a:lnTo>
                      <a:lnTo>
                        <a:pt x="1484" y="322"/>
                      </a:lnTo>
                      <a:lnTo>
                        <a:pt x="1490" y="282"/>
                      </a:lnTo>
                      <a:lnTo>
                        <a:pt x="1492" y="250"/>
                      </a:lnTo>
                      <a:lnTo>
                        <a:pt x="1494" y="224"/>
                      </a:lnTo>
                      <a:lnTo>
                        <a:pt x="1492" y="216"/>
                      </a:lnTo>
                      <a:lnTo>
                        <a:pt x="1490" y="208"/>
                      </a:lnTo>
                      <a:lnTo>
                        <a:pt x="1490" y="208"/>
                      </a:lnTo>
                      <a:lnTo>
                        <a:pt x="1488" y="204"/>
                      </a:lnTo>
                      <a:lnTo>
                        <a:pt x="1482" y="200"/>
                      </a:lnTo>
                      <a:lnTo>
                        <a:pt x="1468" y="192"/>
                      </a:lnTo>
                      <a:lnTo>
                        <a:pt x="1450" y="186"/>
                      </a:lnTo>
                      <a:lnTo>
                        <a:pt x="1426" y="182"/>
                      </a:lnTo>
                      <a:lnTo>
                        <a:pt x="1398" y="180"/>
                      </a:lnTo>
                      <a:lnTo>
                        <a:pt x="1368" y="180"/>
                      </a:lnTo>
                      <a:lnTo>
                        <a:pt x="1302" y="184"/>
                      </a:lnTo>
                      <a:lnTo>
                        <a:pt x="1232" y="190"/>
                      </a:lnTo>
                      <a:lnTo>
                        <a:pt x="1168" y="200"/>
                      </a:lnTo>
                      <a:lnTo>
                        <a:pt x="1112" y="210"/>
                      </a:lnTo>
                      <a:lnTo>
                        <a:pt x="1072" y="222"/>
                      </a:lnTo>
                      <a:lnTo>
                        <a:pt x="1072" y="222"/>
                      </a:lnTo>
                      <a:lnTo>
                        <a:pt x="1056" y="228"/>
                      </a:lnTo>
                      <a:lnTo>
                        <a:pt x="1040" y="236"/>
                      </a:lnTo>
                      <a:lnTo>
                        <a:pt x="1006" y="256"/>
                      </a:lnTo>
                      <a:lnTo>
                        <a:pt x="972" y="280"/>
                      </a:lnTo>
                      <a:lnTo>
                        <a:pt x="940" y="308"/>
                      </a:lnTo>
                      <a:lnTo>
                        <a:pt x="910" y="336"/>
                      </a:lnTo>
                      <a:lnTo>
                        <a:pt x="884" y="360"/>
                      </a:lnTo>
                      <a:lnTo>
                        <a:pt x="864" y="382"/>
                      </a:lnTo>
                      <a:lnTo>
                        <a:pt x="852" y="400"/>
                      </a:lnTo>
                      <a:lnTo>
                        <a:pt x="852" y="400"/>
                      </a:lnTo>
                      <a:lnTo>
                        <a:pt x="848" y="412"/>
                      </a:lnTo>
                      <a:lnTo>
                        <a:pt x="842" y="436"/>
                      </a:lnTo>
                      <a:lnTo>
                        <a:pt x="826" y="512"/>
                      </a:lnTo>
                      <a:lnTo>
                        <a:pt x="784" y="732"/>
                      </a:lnTo>
                      <a:lnTo>
                        <a:pt x="760" y="848"/>
                      </a:lnTo>
                      <a:lnTo>
                        <a:pt x="746" y="904"/>
                      </a:lnTo>
                      <a:lnTo>
                        <a:pt x="734" y="954"/>
                      </a:lnTo>
                      <a:lnTo>
                        <a:pt x="720" y="998"/>
                      </a:lnTo>
                      <a:lnTo>
                        <a:pt x="708" y="1034"/>
                      </a:lnTo>
                      <a:lnTo>
                        <a:pt x="696" y="1062"/>
                      </a:lnTo>
                      <a:lnTo>
                        <a:pt x="688" y="1070"/>
                      </a:lnTo>
                      <a:lnTo>
                        <a:pt x="682" y="1078"/>
                      </a:lnTo>
                      <a:lnTo>
                        <a:pt x="682" y="1078"/>
                      </a:lnTo>
                      <a:lnTo>
                        <a:pt x="676" y="1082"/>
                      </a:lnTo>
                      <a:lnTo>
                        <a:pt x="666" y="1084"/>
                      </a:lnTo>
                      <a:lnTo>
                        <a:pt x="654" y="1088"/>
                      </a:lnTo>
                      <a:lnTo>
                        <a:pt x="640" y="1088"/>
                      </a:lnTo>
                      <a:lnTo>
                        <a:pt x="606" y="1088"/>
                      </a:lnTo>
                      <a:lnTo>
                        <a:pt x="564" y="1086"/>
                      </a:lnTo>
                      <a:lnTo>
                        <a:pt x="518" y="1080"/>
                      </a:lnTo>
                      <a:lnTo>
                        <a:pt x="468" y="1072"/>
                      </a:lnTo>
                      <a:lnTo>
                        <a:pt x="416" y="1062"/>
                      </a:lnTo>
                      <a:lnTo>
                        <a:pt x="360" y="1050"/>
                      </a:lnTo>
                      <a:lnTo>
                        <a:pt x="250" y="1024"/>
                      </a:lnTo>
                      <a:lnTo>
                        <a:pt x="150" y="994"/>
                      </a:lnTo>
                      <a:lnTo>
                        <a:pt x="106" y="980"/>
                      </a:lnTo>
                      <a:lnTo>
                        <a:pt x="68" y="966"/>
                      </a:lnTo>
                      <a:lnTo>
                        <a:pt x="38" y="954"/>
                      </a:lnTo>
                      <a:lnTo>
                        <a:pt x="14" y="942"/>
                      </a:lnTo>
                      <a:lnTo>
                        <a:pt x="14" y="942"/>
                      </a:lnTo>
                      <a:lnTo>
                        <a:pt x="8" y="926"/>
                      </a:lnTo>
                      <a:lnTo>
                        <a:pt x="4" y="908"/>
                      </a:lnTo>
                      <a:lnTo>
                        <a:pt x="0" y="886"/>
                      </a:lnTo>
                      <a:lnTo>
                        <a:pt x="0" y="874"/>
                      </a:lnTo>
                      <a:lnTo>
                        <a:pt x="0" y="860"/>
                      </a:lnTo>
                      <a:lnTo>
                        <a:pt x="4" y="848"/>
                      </a:lnTo>
                      <a:lnTo>
                        <a:pt x="6" y="834"/>
                      </a:lnTo>
                      <a:lnTo>
                        <a:pt x="12" y="820"/>
                      </a:lnTo>
                      <a:lnTo>
                        <a:pt x="20" y="808"/>
                      </a:lnTo>
                      <a:lnTo>
                        <a:pt x="30" y="794"/>
                      </a:lnTo>
                      <a:lnTo>
                        <a:pt x="44" y="782"/>
                      </a:lnTo>
                      <a:lnTo>
                        <a:pt x="44" y="782"/>
                      </a:lnTo>
                      <a:lnTo>
                        <a:pt x="116" y="806"/>
                      </a:lnTo>
                      <a:lnTo>
                        <a:pt x="194" y="828"/>
                      </a:lnTo>
                      <a:lnTo>
                        <a:pt x="284" y="854"/>
                      </a:lnTo>
                      <a:lnTo>
                        <a:pt x="378" y="876"/>
                      </a:lnTo>
                      <a:lnTo>
                        <a:pt x="468" y="896"/>
                      </a:lnTo>
                      <a:lnTo>
                        <a:pt x="510" y="902"/>
                      </a:lnTo>
                      <a:lnTo>
                        <a:pt x="544" y="906"/>
                      </a:lnTo>
                      <a:lnTo>
                        <a:pt x="574" y="908"/>
                      </a:lnTo>
                      <a:lnTo>
                        <a:pt x="596" y="906"/>
                      </a:lnTo>
                      <a:lnTo>
                        <a:pt x="596" y="906"/>
                      </a:lnTo>
                      <a:lnTo>
                        <a:pt x="606" y="836"/>
                      </a:lnTo>
                      <a:lnTo>
                        <a:pt x="630" y="680"/>
                      </a:lnTo>
                      <a:lnTo>
                        <a:pt x="642" y="594"/>
                      </a:lnTo>
                      <a:lnTo>
                        <a:pt x="652" y="514"/>
                      </a:lnTo>
                      <a:lnTo>
                        <a:pt x="658" y="448"/>
                      </a:lnTo>
                      <a:lnTo>
                        <a:pt x="658" y="424"/>
                      </a:lnTo>
                      <a:lnTo>
                        <a:pt x="658" y="408"/>
                      </a:lnTo>
                      <a:lnTo>
                        <a:pt x="658" y="408"/>
                      </a:lnTo>
                      <a:lnTo>
                        <a:pt x="648" y="360"/>
                      </a:lnTo>
                      <a:lnTo>
                        <a:pt x="644" y="336"/>
                      </a:lnTo>
                      <a:lnTo>
                        <a:pt x="642" y="312"/>
                      </a:lnTo>
                      <a:lnTo>
                        <a:pt x="640" y="288"/>
                      </a:lnTo>
                      <a:lnTo>
                        <a:pt x="642" y="266"/>
                      </a:lnTo>
                      <a:lnTo>
                        <a:pt x="646" y="242"/>
                      </a:lnTo>
                      <a:lnTo>
                        <a:pt x="656" y="222"/>
                      </a:lnTo>
                      <a:lnTo>
                        <a:pt x="656" y="222"/>
                      </a:lnTo>
                      <a:lnTo>
                        <a:pt x="664" y="210"/>
                      </a:lnTo>
                      <a:lnTo>
                        <a:pt x="676" y="198"/>
                      </a:lnTo>
                      <a:lnTo>
                        <a:pt x="694" y="184"/>
                      </a:lnTo>
                      <a:lnTo>
                        <a:pt x="714" y="170"/>
                      </a:lnTo>
                      <a:lnTo>
                        <a:pt x="764" y="138"/>
                      </a:lnTo>
                      <a:lnTo>
                        <a:pt x="818" y="110"/>
                      </a:lnTo>
                      <a:lnTo>
                        <a:pt x="872" y="82"/>
                      </a:lnTo>
                      <a:lnTo>
                        <a:pt x="918" y="60"/>
                      </a:lnTo>
                      <a:lnTo>
                        <a:pt x="962" y="4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00" name="Freeform 52"/>
                <p:cNvSpPr/>
                <p:nvPr/>
              </p:nvSpPr>
              <p:spPr bwMode="auto">
                <a:xfrm>
                  <a:off x="6877050" y="5759450"/>
                  <a:ext cx="1225550" cy="1489075"/>
                </a:xfrm>
                <a:custGeom>
                  <a:avLst/>
                  <a:gdLst>
                    <a:gd name="T0" fmla="*/ 334 w 772"/>
                    <a:gd name="T1" fmla="*/ 14 h 938"/>
                    <a:gd name="T2" fmla="*/ 350 w 772"/>
                    <a:gd name="T3" fmla="*/ 20 h 938"/>
                    <a:gd name="T4" fmla="*/ 356 w 772"/>
                    <a:gd name="T5" fmla="*/ 26 h 938"/>
                    <a:gd name="T6" fmla="*/ 366 w 772"/>
                    <a:gd name="T7" fmla="*/ 50 h 938"/>
                    <a:gd name="T8" fmla="*/ 430 w 772"/>
                    <a:gd name="T9" fmla="*/ 194 h 938"/>
                    <a:gd name="T10" fmla="*/ 482 w 772"/>
                    <a:gd name="T11" fmla="*/ 294 h 938"/>
                    <a:gd name="T12" fmla="*/ 544 w 772"/>
                    <a:gd name="T13" fmla="*/ 398 h 938"/>
                    <a:gd name="T14" fmla="*/ 614 w 772"/>
                    <a:gd name="T15" fmla="*/ 498 h 938"/>
                    <a:gd name="T16" fmla="*/ 670 w 772"/>
                    <a:gd name="T17" fmla="*/ 564 h 938"/>
                    <a:gd name="T18" fmla="*/ 710 w 772"/>
                    <a:gd name="T19" fmla="*/ 600 h 938"/>
                    <a:gd name="T20" fmla="*/ 750 w 772"/>
                    <a:gd name="T21" fmla="*/ 630 h 938"/>
                    <a:gd name="T22" fmla="*/ 772 w 772"/>
                    <a:gd name="T23" fmla="*/ 642 h 938"/>
                    <a:gd name="T24" fmla="*/ 692 w 772"/>
                    <a:gd name="T25" fmla="*/ 736 h 938"/>
                    <a:gd name="T26" fmla="*/ 676 w 772"/>
                    <a:gd name="T27" fmla="*/ 762 h 938"/>
                    <a:gd name="T28" fmla="*/ 642 w 772"/>
                    <a:gd name="T29" fmla="*/ 778 h 938"/>
                    <a:gd name="T30" fmla="*/ 610 w 772"/>
                    <a:gd name="T31" fmla="*/ 790 h 938"/>
                    <a:gd name="T32" fmla="*/ 464 w 772"/>
                    <a:gd name="T33" fmla="*/ 844 h 938"/>
                    <a:gd name="T34" fmla="*/ 330 w 772"/>
                    <a:gd name="T35" fmla="*/ 902 h 938"/>
                    <a:gd name="T36" fmla="*/ 258 w 772"/>
                    <a:gd name="T37" fmla="*/ 938 h 938"/>
                    <a:gd name="T38" fmla="*/ 126 w 772"/>
                    <a:gd name="T39" fmla="*/ 544 h 938"/>
                    <a:gd name="T40" fmla="*/ 86 w 772"/>
                    <a:gd name="T41" fmla="*/ 434 h 938"/>
                    <a:gd name="T42" fmla="*/ 54 w 772"/>
                    <a:gd name="T43" fmla="*/ 342 h 938"/>
                    <a:gd name="T44" fmla="*/ 16 w 772"/>
                    <a:gd name="T45" fmla="*/ 210 h 938"/>
                    <a:gd name="T46" fmla="*/ 4 w 772"/>
                    <a:gd name="T47" fmla="*/ 142 h 938"/>
                    <a:gd name="T48" fmla="*/ 0 w 772"/>
                    <a:gd name="T49" fmla="*/ 84 h 938"/>
                    <a:gd name="T50" fmla="*/ 4 w 772"/>
                    <a:gd name="T51" fmla="*/ 48 h 938"/>
                    <a:gd name="T52" fmla="*/ 12 w 772"/>
                    <a:gd name="T53" fmla="*/ 30 h 938"/>
                    <a:gd name="T54" fmla="*/ 24 w 772"/>
                    <a:gd name="T55" fmla="*/ 18 h 938"/>
                    <a:gd name="T56" fmla="*/ 32 w 772"/>
                    <a:gd name="T57" fmla="*/ 14 h 938"/>
                    <a:gd name="T58" fmla="*/ 70 w 772"/>
                    <a:gd name="T59" fmla="*/ 4 h 938"/>
                    <a:gd name="T60" fmla="*/ 116 w 772"/>
                    <a:gd name="T61" fmla="*/ 0 h 938"/>
                    <a:gd name="T62" fmla="*/ 216 w 772"/>
                    <a:gd name="T63" fmla="*/ 2 h 938"/>
                    <a:gd name="T64" fmla="*/ 298 w 772"/>
                    <a:gd name="T65" fmla="*/ 10 h 9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72" h="938">
                      <a:moveTo>
                        <a:pt x="334" y="14"/>
                      </a:moveTo>
                      <a:lnTo>
                        <a:pt x="334" y="14"/>
                      </a:lnTo>
                      <a:lnTo>
                        <a:pt x="342" y="16"/>
                      </a:lnTo>
                      <a:lnTo>
                        <a:pt x="350" y="20"/>
                      </a:lnTo>
                      <a:lnTo>
                        <a:pt x="354" y="22"/>
                      </a:lnTo>
                      <a:lnTo>
                        <a:pt x="356" y="26"/>
                      </a:lnTo>
                      <a:lnTo>
                        <a:pt x="356" y="26"/>
                      </a:lnTo>
                      <a:lnTo>
                        <a:pt x="366" y="50"/>
                      </a:lnTo>
                      <a:lnTo>
                        <a:pt x="392" y="110"/>
                      </a:lnTo>
                      <a:lnTo>
                        <a:pt x="430" y="194"/>
                      </a:lnTo>
                      <a:lnTo>
                        <a:pt x="456" y="242"/>
                      </a:lnTo>
                      <a:lnTo>
                        <a:pt x="482" y="294"/>
                      </a:lnTo>
                      <a:lnTo>
                        <a:pt x="512" y="346"/>
                      </a:lnTo>
                      <a:lnTo>
                        <a:pt x="544" y="398"/>
                      </a:lnTo>
                      <a:lnTo>
                        <a:pt x="578" y="450"/>
                      </a:lnTo>
                      <a:lnTo>
                        <a:pt x="614" y="498"/>
                      </a:lnTo>
                      <a:lnTo>
                        <a:pt x="652" y="542"/>
                      </a:lnTo>
                      <a:lnTo>
                        <a:pt x="670" y="564"/>
                      </a:lnTo>
                      <a:lnTo>
                        <a:pt x="690" y="582"/>
                      </a:lnTo>
                      <a:lnTo>
                        <a:pt x="710" y="600"/>
                      </a:lnTo>
                      <a:lnTo>
                        <a:pt x="730" y="616"/>
                      </a:lnTo>
                      <a:lnTo>
                        <a:pt x="750" y="630"/>
                      </a:lnTo>
                      <a:lnTo>
                        <a:pt x="772" y="642"/>
                      </a:lnTo>
                      <a:lnTo>
                        <a:pt x="772" y="642"/>
                      </a:lnTo>
                      <a:lnTo>
                        <a:pt x="724" y="696"/>
                      </a:lnTo>
                      <a:lnTo>
                        <a:pt x="692" y="736"/>
                      </a:lnTo>
                      <a:lnTo>
                        <a:pt x="680" y="752"/>
                      </a:lnTo>
                      <a:lnTo>
                        <a:pt x="676" y="762"/>
                      </a:lnTo>
                      <a:lnTo>
                        <a:pt x="614" y="706"/>
                      </a:lnTo>
                      <a:lnTo>
                        <a:pt x="642" y="778"/>
                      </a:lnTo>
                      <a:lnTo>
                        <a:pt x="642" y="778"/>
                      </a:lnTo>
                      <a:lnTo>
                        <a:pt x="610" y="790"/>
                      </a:lnTo>
                      <a:lnTo>
                        <a:pt x="522" y="822"/>
                      </a:lnTo>
                      <a:lnTo>
                        <a:pt x="464" y="844"/>
                      </a:lnTo>
                      <a:lnTo>
                        <a:pt x="400" y="872"/>
                      </a:lnTo>
                      <a:lnTo>
                        <a:pt x="330" y="902"/>
                      </a:lnTo>
                      <a:lnTo>
                        <a:pt x="258" y="938"/>
                      </a:lnTo>
                      <a:lnTo>
                        <a:pt x="258" y="938"/>
                      </a:lnTo>
                      <a:lnTo>
                        <a:pt x="182" y="714"/>
                      </a:lnTo>
                      <a:lnTo>
                        <a:pt x="126" y="544"/>
                      </a:lnTo>
                      <a:lnTo>
                        <a:pt x="86" y="434"/>
                      </a:lnTo>
                      <a:lnTo>
                        <a:pt x="86" y="434"/>
                      </a:lnTo>
                      <a:lnTo>
                        <a:pt x="72" y="396"/>
                      </a:lnTo>
                      <a:lnTo>
                        <a:pt x="54" y="342"/>
                      </a:lnTo>
                      <a:lnTo>
                        <a:pt x="34" y="278"/>
                      </a:lnTo>
                      <a:lnTo>
                        <a:pt x="16" y="210"/>
                      </a:lnTo>
                      <a:lnTo>
                        <a:pt x="8" y="176"/>
                      </a:lnTo>
                      <a:lnTo>
                        <a:pt x="4" y="142"/>
                      </a:lnTo>
                      <a:lnTo>
                        <a:pt x="0" y="112"/>
                      </a:lnTo>
                      <a:lnTo>
                        <a:pt x="0" y="84"/>
                      </a:lnTo>
                      <a:lnTo>
                        <a:pt x="2" y="60"/>
                      </a:lnTo>
                      <a:lnTo>
                        <a:pt x="4" y="48"/>
                      </a:lnTo>
                      <a:lnTo>
                        <a:pt x="8" y="40"/>
                      </a:lnTo>
                      <a:lnTo>
                        <a:pt x="12" y="30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50" y="8"/>
                      </a:lnTo>
                      <a:lnTo>
                        <a:pt x="70" y="4"/>
                      </a:lnTo>
                      <a:lnTo>
                        <a:pt x="92" y="2"/>
                      </a:lnTo>
                      <a:lnTo>
                        <a:pt x="116" y="0"/>
                      </a:lnTo>
                      <a:lnTo>
                        <a:pt x="166" y="0"/>
                      </a:lnTo>
                      <a:lnTo>
                        <a:pt x="216" y="2"/>
                      </a:lnTo>
                      <a:lnTo>
                        <a:pt x="260" y="6"/>
                      </a:lnTo>
                      <a:lnTo>
                        <a:pt x="298" y="10"/>
                      </a:lnTo>
                      <a:lnTo>
                        <a:pt x="334" y="14"/>
                      </a:lnTo>
                      <a:close/>
                    </a:path>
                  </a:pathLst>
                </a:custGeom>
                <a:solidFill>
                  <a:srgbClr val="474C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01" name="Freeform 53"/>
                <p:cNvSpPr/>
                <p:nvPr/>
              </p:nvSpPr>
              <p:spPr bwMode="auto">
                <a:xfrm>
                  <a:off x="6877050" y="5759450"/>
                  <a:ext cx="1225550" cy="1489075"/>
                </a:xfrm>
                <a:custGeom>
                  <a:avLst/>
                  <a:gdLst>
                    <a:gd name="T0" fmla="*/ 334 w 772"/>
                    <a:gd name="T1" fmla="*/ 14 h 938"/>
                    <a:gd name="T2" fmla="*/ 350 w 772"/>
                    <a:gd name="T3" fmla="*/ 20 h 938"/>
                    <a:gd name="T4" fmla="*/ 356 w 772"/>
                    <a:gd name="T5" fmla="*/ 26 h 938"/>
                    <a:gd name="T6" fmla="*/ 366 w 772"/>
                    <a:gd name="T7" fmla="*/ 50 h 938"/>
                    <a:gd name="T8" fmla="*/ 430 w 772"/>
                    <a:gd name="T9" fmla="*/ 194 h 938"/>
                    <a:gd name="T10" fmla="*/ 482 w 772"/>
                    <a:gd name="T11" fmla="*/ 294 h 938"/>
                    <a:gd name="T12" fmla="*/ 544 w 772"/>
                    <a:gd name="T13" fmla="*/ 398 h 938"/>
                    <a:gd name="T14" fmla="*/ 614 w 772"/>
                    <a:gd name="T15" fmla="*/ 498 h 938"/>
                    <a:gd name="T16" fmla="*/ 670 w 772"/>
                    <a:gd name="T17" fmla="*/ 564 h 938"/>
                    <a:gd name="T18" fmla="*/ 710 w 772"/>
                    <a:gd name="T19" fmla="*/ 600 h 938"/>
                    <a:gd name="T20" fmla="*/ 750 w 772"/>
                    <a:gd name="T21" fmla="*/ 630 h 938"/>
                    <a:gd name="T22" fmla="*/ 772 w 772"/>
                    <a:gd name="T23" fmla="*/ 642 h 938"/>
                    <a:gd name="T24" fmla="*/ 692 w 772"/>
                    <a:gd name="T25" fmla="*/ 736 h 938"/>
                    <a:gd name="T26" fmla="*/ 676 w 772"/>
                    <a:gd name="T27" fmla="*/ 762 h 938"/>
                    <a:gd name="T28" fmla="*/ 642 w 772"/>
                    <a:gd name="T29" fmla="*/ 778 h 938"/>
                    <a:gd name="T30" fmla="*/ 610 w 772"/>
                    <a:gd name="T31" fmla="*/ 790 h 938"/>
                    <a:gd name="T32" fmla="*/ 464 w 772"/>
                    <a:gd name="T33" fmla="*/ 844 h 938"/>
                    <a:gd name="T34" fmla="*/ 330 w 772"/>
                    <a:gd name="T35" fmla="*/ 902 h 938"/>
                    <a:gd name="T36" fmla="*/ 258 w 772"/>
                    <a:gd name="T37" fmla="*/ 938 h 938"/>
                    <a:gd name="T38" fmla="*/ 126 w 772"/>
                    <a:gd name="T39" fmla="*/ 544 h 938"/>
                    <a:gd name="T40" fmla="*/ 86 w 772"/>
                    <a:gd name="T41" fmla="*/ 434 h 938"/>
                    <a:gd name="T42" fmla="*/ 54 w 772"/>
                    <a:gd name="T43" fmla="*/ 342 h 938"/>
                    <a:gd name="T44" fmla="*/ 16 w 772"/>
                    <a:gd name="T45" fmla="*/ 210 h 938"/>
                    <a:gd name="T46" fmla="*/ 4 w 772"/>
                    <a:gd name="T47" fmla="*/ 142 h 938"/>
                    <a:gd name="T48" fmla="*/ 0 w 772"/>
                    <a:gd name="T49" fmla="*/ 84 h 938"/>
                    <a:gd name="T50" fmla="*/ 4 w 772"/>
                    <a:gd name="T51" fmla="*/ 48 h 938"/>
                    <a:gd name="T52" fmla="*/ 12 w 772"/>
                    <a:gd name="T53" fmla="*/ 30 h 938"/>
                    <a:gd name="T54" fmla="*/ 24 w 772"/>
                    <a:gd name="T55" fmla="*/ 18 h 938"/>
                    <a:gd name="T56" fmla="*/ 32 w 772"/>
                    <a:gd name="T57" fmla="*/ 14 h 938"/>
                    <a:gd name="T58" fmla="*/ 70 w 772"/>
                    <a:gd name="T59" fmla="*/ 4 h 938"/>
                    <a:gd name="T60" fmla="*/ 116 w 772"/>
                    <a:gd name="T61" fmla="*/ 0 h 938"/>
                    <a:gd name="T62" fmla="*/ 216 w 772"/>
                    <a:gd name="T63" fmla="*/ 2 h 938"/>
                    <a:gd name="T64" fmla="*/ 298 w 772"/>
                    <a:gd name="T65" fmla="*/ 10 h 9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72" h="938">
                      <a:moveTo>
                        <a:pt x="334" y="14"/>
                      </a:moveTo>
                      <a:lnTo>
                        <a:pt x="334" y="14"/>
                      </a:lnTo>
                      <a:lnTo>
                        <a:pt x="342" y="16"/>
                      </a:lnTo>
                      <a:lnTo>
                        <a:pt x="350" y="20"/>
                      </a:lnTo>
                      <a:lnTo>
                        <a:pt x="354" y="22"/>
                      </a:lnTo>
                      <a:lnTo>
                        <a:pt x="356" y="26"/>
                      </a:lnTo>
                      <a:lnTo>
                        <a:pt x="356" y="26"/>
                      </a:lnTo>
                      <a:lnTo>
                        <a:pt x="366" y="50"/>
                      </a:lnTo>
                      <a:lnTo>
                        <a:pt x="392" y="110"/>
                      </a:lnTo>
                      <a:lnTo>
                        <a:pt x="430" y="194"/>
                      </a:lnTo>
                      <a:lnTo>
                        <a:pt x="456" y="242"/>
                      </a:lnTo>
                      <a:lnTo>
                        <a:pt x="482" y="294"/>
                      </a:lnTo>
                      <a:lnTo>
                        <a:pt x="512" y="346"/>
                      </a:lnTo>
                      <a:lnTo>
                        <a:pt x="544" y="398"/>
                      </a:lnTo>
                      <a:lnTo>
                        <a:pt x="578" y="450"/>
                      </a:lnTo>
                      <a:lnTo>
                        <a:pt x="614" y="498"/>
                      </a:lnTo>
                      <a:lnTo>
                        <a:pt x="652" y="542"/>
                      </a:lnTo>
                      <a:lnTo>
                        <a:pt x="670" y="564"/>
                      </a:lnTo>
                      <a:lnTo>
                        <a:pt x="690" y="582"/>
                      </a:lnTo>
                      <a:lnTo>
                        <a:pt x="710" y="600"/>
                      </a:lnTo>
                      <a:lnTo>
                        <a:pt x="730" y="616"/>
                      </a:lnTo>
                      <a:lnTo>
                        <a:pt x="750" y="630"/>
                      </a:lnTo>
                      <a:lnTo>
                        <a:pt x="772" y="642"/>
                      </a:lnTo>
                      <a:lnTo>
                        <a:pt x="772" y="642"/>
                      </a:lnTo>
                      <a:lnTo>
                        <a:pt x="724" y="696"/>
                      </a:lnTo>
                      <a:lnTo>
                        <a:pt x="692" y="736"/>
                      </a:lnTo>
                      <a:lnTo>
                        <a:pt x="680" y="752"/>
                      </a:lnTo>
                      <a:lnTo>
                        <a:pt x="676" y="762"/>
                      </a:lnTo>
                      <a:lnTo>
                        <a:pt x="614" y="706"/>
                      </a:lnTo>
                      <a:lnTo>
                        <a:pt x="642" y="778"/>
                      </a:lnTo>
                      <a:lnTo>
                        <a:pt x="642" y="778"/>
                      </a:lnTo>
                      <a:lnTo>
                        <a:pt x="610" y="790"/>
                      </a:lnTo>
                      <a:lnTo>
                        <a:pt x="522" y="822"/>
                      </a:lnTo>
                      <a:lnTo>
                        <a:pt x="464" y="844"/>
                      </a:lnTo>
                      <a:lnTo>
                        <a:pt x="400" y="872"/>
                      </a:lnTo>
                      <a:lnTo>
                        <a:pt x="330" y="902"/>
                      </a:lnTo>
                      <a:lnTo>
                        <a:pt x="258" y="938"/>
                      </a:lnTo>
                      <a:lnTo>
                        <a:pt x="258" y="938"/>
                      </a:lnTo>
                      <a:lnTo>
                        <a:pt x="182" y="714"/>
                      </a:lnTo>
                      <a:lnTo>
                        <a:pt x="126" y="544"/>
                      </a:lnTo>
                      <a:lnTo>
                        <a:pt x="86" y="434"/>
                      </a:lnTo>
                      <a:lnTo>
                        <a:pt x="86" y="434"/>
                      </a:lnTo>
                      <a:lnTo>
                        <a:pt x="72" y="396"/>
                      </a:lnTo>
                      <a:lnTo>
                        <a:pt x="54" y="342"/>
                      </a:lnTo>
                      <a:lnTo>
                        <a:pt x="34" y="278"/>
                      </a:lnTo>
                      <a:lnTo>
                        <a:pt x="16" y="210"/>
                      </a:lnTo>
                      <a:lnTo>
                        <a:pt x="8" y="176"/>
                      </a:lnTo>
                      <a:lnTo>
                        <a:pt x="4" y="142"/>
                      </a:lnTo>
                      <a:lnTo>
                        <a:pt x="0" y="112"/>
                      </a:lnTo>
                      <a:lnTo>
                        <a:pt x="0" y="84"/>
                      </a:lnTo>
                      <a:lnTo>
                        <a:pt x="2" y="60"/>
                      </a:lnTo>
                      <a:lnTo>
                        <a:pt x="4" y="48"/>
                      </a:lnTo>
                      <a:lnTo>
                        <a:pt x="8" y="40"/>
                      </a:lnTo>
                      <a:lnTo>
                        <a:pt x="12" y="30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50" y="8"/>
                      </a:lnTo>
                      <a:lnTo>
                        <a:pt x="70" y="4"/>
                      </a:lnTo>
                      <a:lnTo>
                        <a:pt x="92" y="2"/>
                      </a:lnTo>
                      <a:lnTo>
                        <a:pt x="116" y="0"/>
                      </a:lnTo>
                      <a:lnTo>
                        <a:pt x="166" y="0"/>
                      </a:lnTo>
                      <a:lnTo>
                        <a:pt x="216" y="2"/>
                      </a:lnTo>
                      <a:lnTo>
                        <a:pt x="260" y="6"/>
                      </a:lnTo>
                      <a:lnTo>
                        <a:pt x="298" y="10"/>
                      </a:lnTo>
                      <a:lnTo>
                        <a:pt x="334" y="1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02" name="Freeform 54"/>
                <p:cNvSpPr/>
                <p:nvPr/>
              </p:nvSpPr>
              <p:spPr bwMode="auto">
                <a:xfrm>
                  <a:off x="7286625" y="5711825"/>
                  <a:ext cx="120650" cy="120650"/>
                </a:xfrm>
                <a:custGeom>
                  <a:avLst/>
                  <a:gdLst>
                    <a:gd name="T0" fmla="*/ 0 w 76"/>
                    <a:gd name="T1" fmla="*/ 0 h 76"/>
                    <a:gd name="T2" fmla="*/ 0 w 76"/>
                    <a:gd name="T3" fmla="*/ 0 h 76"/>
                    <a:gd name="T4" fmla="*/ 76 w 76"/>
                    <a:gd name="T5" fmla="*/ 10 h 76"/>
                    <a:gd name="T6" fmla="*/ 72 w 76"/>
                    <a:gd name="T7" fmla="*/ 76 h 76"/>
                    <a:gd name="T8" fmla="*/ 4 w 76"/>
                    <a:gd name="T9" fmla="*/ 68 h 76"/>
                    <a:gd name="T10" fmla="*/ 0 w 76"/>
                    <a:gd name="T1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" h="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6" y="10"/>
                      </a:lnTo>
                      <a:lnTo>
                        <a:pt x="72" y="76"/>
                      </a:lnTo>
                      <a:lnTo>
                        <a:pt x="4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03" name="Freeform 55"/>
                <p:cNvSpPr/>
                <p:nvPr/>
              </p:nvSpPr>
              <p:spPr bwMode="auto">
                <a:xfrm>
                  <a:off x="7013575" y="5740400"/>
                  <a:ext cx="644525" cy="762000"/>
                </a:xfrm>
                <a:custGeom>
                  <a:avLst/>
                  <a:gdLst>
                    <a:gd name="T0" fmla="*/ 0 w 406"/>
                    <a:gd name="T1" fmla="*/ 26 h 480"/>
                    <a:gd name="T2" fmla="*/ 0 w 406"/>
                    <a:gd name="T3" fmla="*/ 26 h 480"/>
                    <a:gd name="T4" fmla="*/ 48 w 406"/>
                    <a:gd name="T5" fmla="*/ 86 h 480"/>
                    <a:gd name="T6" fmla="*/ 164 w 406"/>
                    <a:gd name="T7" fmla="*/ 222 h 480"/>
                    <a:gd name="T8" fmla="*/ 230 w 406"/>
                    <a:gd name="T9" fmla="*/ 300 h 480"/>
                    <a:gd name="T10" fmla="*/ 298 w 406"/>
                    <a:gd name="T11" fmla="*/ 374 h 480"/>
                    <a:gd name="T12" fmla="*/ 358 w 406"/>
                    <a:gd name="T13" fmla="*/ 436 h 480"/>
                    <a:gd name="T14" fmla="*/ 384 w 406"/>
                    <a:gd name="T15" fmla="*/ 462 h 480"/>
                    <a:gd name="T16" fmla="*/ 406 w 406"/>
                    <a:gd name="T17" fmla="*/ 480 h 480"/>
                    <a:gd name="T18" fmla="*/ 406 w 406"/>
                    <a:gd name="T19" fmla="*/ 480 h 480"/>
                    <a:gd name="T20" fmla="*/ 378 w 406"/>
                    <a:gd name="T21" fmla="*/ 422 h 480"/>
                    <a:gd name="T22" fmla="*/ 320 w 406"/>
                    <a:gd name="T23" fmla="*/ 290 h 480"/>
                    <a:gd name="T24" fmla="*/ 288 w 406"/>
                    <a:gd name="T25" fmla="*/ 218 h 480"/>
                    <a:gd name="T26" fmla="*/ 258 w 406"/>
                    <a:gd name="T27" fmla="*/ 152 h 480"/>
                    <a:gd name="T28" fmla="*/ 238 w 406"/>
                    <a:gd name="T29" fmla="*/ 100 h 480"/>
                    <a:gd name="T30" fmla="*/ 232 w 406"/>
                    <a:gd name="T31" fmla="*/ 82 h 480"/>
                    <a:gd name="T32" fmla="*/ 230 w 406"/>
                    <a:gd name="T33" fmla="*/ 70 h 480"/>
                    <a:gd name="T34" fmla="*/ 208 w 406"/>
                    <a:gd name="T35" fmla="*/ 44 h 480"/>
                    <a:gd name="T36" fmla="*/ 210 w 406"/>
                    <a:gd name="T37" fmla="*/ 0 h 480"/>
                    <a:gd name="T38" fmla="*/ 0 w 406"/>
                    <a:gd name="T39" fmla="*/ 26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06" h="480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48" y="86"/>
                      </a:lnTo>
                      <a:lnTo>
                        <a:pt x="164" y="222"/>
                      </a:lnTo>
                      <a:lnTo>
                        <a:pt x="230" y="300"/>
                      </a:lnTo>
                      <a:lnTo>
                        <a:pt x="298" y="374"/>
                      </a:lnTo>
                      <a:lnTo>
                        <a:pt x="358" y="436"/>
                      </a:lnTo>
                      <a:lnTo>
                        <a:pt x="384" y="462"/>
                      </a:lnTo>
                      <a:lnTo>
                        <a:pt x="406" y="480"/>
                      </a:lnTo>
                      <a:lnTo>
                        <a:pt x="406" y="480"/>
                      </a:lnTo>
                      <a:lnTo>
                        <a:pt x="378" y="422"/>
                      </a:lnTo>
                      <a:lnTo>
                        <a:pt x="320" y="290"/>
                      </a:lnTo>
                      <a:lnTo>
                        <a:pt x="288" y="218"/>
                      </a:lnTo>
                      <a:lnTo>
                        <a:pt x="258" y="152"/>
                      </a:lnTo>
                      <a:lnTo>
                        <a:pt x="238" y="100"/>
                      </a:lnTo>
                      <a:lnTo>
                        <a:pt x="232" y="82"/>
                      </a:lnTo>
                      <a:lnTo>
                        <a:pt x="230" y="70"/>
                      </a:lnTo>
                      <a:lnTo>
                        <a:pt x="208" y="44"/>
                      </a:lnTo>
                      <a:lnTo>
                        <a:pt x="210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04" name="Freeform 56"/>
                <p:cNvSpPr/>
                <p:nvPr/>
              </p:nvSpPr>
              <p:spPr bwMode="auto">
                <a:xfrm>
                  <a:off x="7337425" y="5857875"/>
                  <a:ext cx="79375" cy="92075"/>
                </a:xfrm>
                <a:custGeom>
                  <a:avLst/>
                  <a:gdLst>
                    <a:gd name="T0" fmla="*/ 4 w 50"/>
                    <a:gd name="T1" fmla="*/ 56 h 58"/>
                    <a:gd name="T2" fmla="*/ 4 w 50"/>
                    <a:gd name="T3" fmla="*/ 56 h 58"/>
                    <a:gd name="T4" fmla="*/ 2 w 50"/>
                    <a:gd name="T5" fmla="*/ 42 h 58"/>
                    <a:gd name="T6" fmla="*/ 0 w 50"/>
                    <a:gd name="T7" fmla="*/ 26 h 58"/>
                    <a:gd name="T8" fmla="*/ 0 w 50"/>
                    <a:gd name="T9" fmla="*/ 6 h 58"/>
                    <a:gd name="T10" fmla="*/ 20 w 50"/>
                    <a:gd name="T11" fmla="*/ 0 h 58"/>
                    <a:gd name="T12" fmla="*/ 20 w 50"/>
                    <a:gd name="T13" fmla="*/ 0 h 58"/>
                    <a:gd name="T14" fmla="*/ 34 w 50"/>
                    <a:gd name="T15" fmla="*/ 22 h 58"/>
                    <a:gd name="T16" fmla="*/ 44 w 50"/>
                    <a:gd name="T17" fmla="*/ 40 h 58"/>
                    <a:gd name="T18" fmla="*/ 48 w 50"/>
                    <a:gd name="T19" fmla="*/ 48 h 58"/>
                    <a:gd name="T20" fmla="*/ 50 w 50"/>
                    <a:gd name="T21" fmla="*/ 56 h 58"/>
                    <a:gd name="T22" fmla="*/ 50 w 50"/>
                    <a:gd name="T23" fmla="*/ 56 h 58"/>
                    <a:gd name="T24" fmla="*/ 48 w 50"/>
                    <a:gd name="T25" fmla="*/ 58 h 58"/>
                    <a:gd name="T26" fmla="*/ 42 w 50"/>
                    <a:gd name="T27" fmla="*/ 58 h 58"/>
                    <a:gd name="T28" fmla="*/ 26 w 50"/>
                    <a:gd name="T29" fmla="*/ 58 h 58"/>
                    <a:gd name="T30" fmla="*/ 4 w 50"/>
                    <a:gd name="T31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0" h="58">
                      <a:moveTo>
                        <a:pt x="4" y="56"/>
                      </a:moveTo>
                      <a:lnTo>
                        <a:pt x="4" y="56"/>
                      </a:lnTo>
                      <a:lnTo>
                        <a:pt x="2" y="42"/>
                      </a:lnTo>
                      <a:lnTo>
                        <a:pt x="0" y="26"/>
                      </a:ln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34" y="22"/>
                      </a:lnTo>
                      <a:lnTo>
                        <a:pt x="44" y="40"/>
                      </a:lnTo>
                      <a:lnTo>
                        <a:pt x="48" y="48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48" y="58"/>
                      </a:lnTo>
                      <a:lnTo>
                        <a:pt x="42" y="58"/>
                      </a:lnTo>
                      <a:lnTo>
                        <a:pt x="26" y="58"/>
                      </a:lnTo>
                      <a:lnTo>
                        <a:pt x="4" y="56"/>
                      </a:lnTo>
                      <a:close/>
                    </a:path>
                  </a:pathLst>
                </a:custGeom>
                <a:solidFill>
                  <a:srgbClr val="1616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05" name="Freeform 57"/>
                <p:cNvSpPr/>
                <p:nvPr/>
              </p:nvSpPr>
              <p:spPr bwMode="auto">
                <a:xfrm>
                  <a:off x="7337425" y="5857875"/>
                  <a:ext cx="79375" cy="92075"/>
                </a:xfrm>
                <a:custGeom>
                  <a:avLst/>
                  <a:gdLst>
                    <a:gd name="T0" fmla="*/ 4 w 50"/>
                    <a:gd name="T1" fmla="*/ 56 h 58"/>
                    <a:gd name="T2" fmla="*/ 4 w 50"/>
                    <a:gd name="T3" fmla="*/ 56 h 58"/>
                    <a:gd name="T4" fmla="*/ 2 w 50"/>
                    <a:gd name="T5" fmla="*/ 42 h 58"/>
                    <a:gd name="T6" fmla="*/ 0 w 50"/>
                    <a:gd name="T7" fmla="*/ 26 h 58"/>
                    <a:gd name="T8" fmla="*/ 0 w 50"/>
                    <a:gd name="T9" fmla="*/ 6 h 58"/>
                    <a:gd name="T10" fmla="*/ 20 w 50"/>
                    <a:gd name="T11" fmla="*/ 0 h 58"/>
                    <a:gd name="T12" fmla="*/ 20 w 50"/>
                    <a:gd name="T13" fmla="*/ 0 h 58"/>
                    <a:gd name="T14" fmla="*/ 34 w 50"/>
                    <a:gd name="T15" fmla="*/ 22 h 58"/>
                    <a:gd name="T16" fmla="*/ 44 w 50"/>
                    <a:gd name="T17" fmla="*/ 40 h 58"/>
                    <a:gd name="T18" fmla="*/ 48 w 50"/>
                    <a:gd name="T19" fmla="*/ 48 h 58"/>
                    <a:gd name="T20" fmla="*/ 50 w 50"/>
                    <a:gd name="T21" fmla="*/ 56 h 58"/>
                    <a:gd name="T22" fmla="*/ 50 w 50"/>
                    <a:gd name="T23" fmla="*/ 56 h 58"/>
                    <a:gd name="T24" fmla="*/ 48 w 50"/>
                    <a:gd name="T25" fmla="*/ 58 h 58"/>
                    <a:gd name="T26" fmla="*/ 42 w 50"/>
                    <a:gd name="T27" fmla="*/ 58 h 58"/>
                    <a:gd name="T28" fmla="*/ 26 w 50"/>
                    <a:gd name="T29" fmla="*/ 58 h 58"/>
                    <a:gd name="T30" fmla="*/ 4 w 50"/>
                    <a:gd name="T31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0" h="58">
                      <a:moveTo>
                        <a:pt x="4" y="56"/>
                      </a:moveTo>
                      <a:lnTo>
                        <a:pt x="4" y="56"/>
                      </a:lnTo>
                      <a:lnTo>
                        <a:pt x="2" y="42"/>
                      </a:lnTo>
                      <a:lnTo>
                        <a:pt x="0" y="26"/>
                      </a:ln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34" y="22"/>
                      </a:lnTo>
                      <a:lnTo>
                        <a:pt x="44" y="40"/>
                      </a:lnTo>
                      <a:lnTo>
                        <a:pt x="48" y="48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48" y="58"/>
                      </a:lnTo>
                      <a:lnTo>
                        <a:pt x="42" y="58"/>
                      </a:lnTo>
                      <a:lnTo>
                        <a:pt x="26" y="58"/>
                      </a:lnTo>
                      <a:lnTo>
                        <a:pt x="4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06" name="Freeform 58"/>
                <p:cNvSpPr/>
                <p:nvPr/>
              </p:nvSpPr>
              <p:spPr bwMode="auto">
                <a:xfrm>
                  <a:off x="7312025" y="5924550"/>
                  <a:ext cx="346075" cy="577850"/>
                </a:xfrm>
                <a:custGeom>
                  <a:avLst/>
                  <a:gdLst>
                    <a:gd name="T0" fmla="*/ 42 w 218"/>
                    <a:gd name="T1" fmla="*/ 182 h 364"/>
                    <a:gd name="T2" fmla="*/ 42 w 218"/>
                    <a:gd name="T3" fmla="*/ 182 h 364"/>
                    <a:gd name="T4" fmla="*/ 36 w 218"/>
                    <a:gd name="T5" fmla="*/ 170 h 364"/>
                    <a:gd name="T6" fmla="*/ 30 w 218"/>
                    <a:gd name="T7" fmla="*/ 148 h 364"/>
                    <a:gd name="T8" fmla="*/ 16 w 218"/>
                    <a:gd name="T9" fmla="*/ 86 h 364"/>
                    <a:gd name="T10" fmla="*/ 0 w 218"/>
                    <a:gd name="T11" fmla="*/ 0 h 364"/>
                    <a:gd name="T12" fmla="*/ 32 w 218"/>
                    <a:gd name="T13" fmla="*/ 0 h 364"/>
                    <a:gd name="T14" fmla="*/ 150 w 218"/>
                    <a:gd name="T15" fmla="*/ 202 h 364"/>
                    <a:gd name="T16" fmla="*/ 218 w 218"/>
                    <a:gd name="T17" fmla="*/ 364 h 364"/>
                    <a:gd name="T18" fmla="*/ 42 w 218"/>
                    <a:gd name="T19" fmla="*/ 182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8" h="364">
                      <a:moveTo>
                        <a:pt x="42" y="182"/>
                      </a:moveTo>
                      <a:lnTo>
                        <a:pt x="42" y="182"/>
                      </a:lnTo>
                      <a:lnTo>
                        <a:pt x="36" y="170"/>
                      </a:lnTo>
                      <a:lnTo>
                        <a:pt x="30" y="148"/>
                      </a:lnTo>
                      <a:lnTo>
                        <a:pt x="16" y="86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150" y="202"/>
                      </a:lnTo>
                      <a:lnTo>
                        <a:pt x="218" y="364"/>
                      </a:lnTo>
                      <a:lnTo>
                        <a:pt x="42" y="182"/>
                      </a:lnTo>
                      <a:close/>
                    </a:path>
                  </a:pathLst>
                </a:custGeom>
                <a:solidFill>
                  <a:srgbClr val="1616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07" name="Freeform 59"/>
                <p:cNvSpPr/>
                <p:nvPr/>
              </p:nvSpPr>
              <p:spPr bwMode="auto">
                <a:xfrm>
                  <a:off x="7092950" y="5397500"/>
                  <a:ext cx="250825" cy="384175"/>
                </a:xfrm>
                <a:custGeom>
                  <a:avLst/>
                  <a:gdLst>
                    <a:gd name="T0" fmla="*/ 158 w 158"/>
                    <a:gd name="T1" fmla="*/ 118 h 242"/>
                    <a:gd name="T2" fmla="*/ 158 w 158"/>
                    <a:gd name="T3" fmla="*/ 118 h 242"/>
                    <a:gd name="T4" fmla="*/ 150 w 158"/>
                    <a:gd name="T5" fmla="*/ 154 h 242"/>
                    <a:gd name="T6" fmla="*/ 144 w 158"/>
                    <a:gd name="T7" fmla="*/ 186 h 242"/>
                    <a:gd name="T8" fmla="*/ 144 w 158"/>
                    <a:gd name="T9" fmla="*/ 202 h 242"/>
                    <a:gd name="T10" fmla="*/ 144 w 158"/>
                    <a:gd name="T11" fmla="*/ 214 h 242"/>
                    <a:gd name="T12" fmla="*/ 144 w 158"/>
                    <a:gd name="T13" fmla="*/ 214 h 242"/>
                    <a:gd name="T14" fmla="*/ 144 w 158"/>
                    <a:gd name="T15" fmla="*/ 220 h 242"/>
                    <a:gd name="T16" fmla="*/ 140 w 158"/>
                    <a:gd name="T17" fmla="*/ 224 h 242"/>
                    <a:gd name="T18" fmla="*/ 134 w 158"/>
                    <a:gd name="T19" fmla="*/ 228 h 242"/>
                    <a:gd name="T20" fmla="*/ 124 w 158"/>
                    <a:gd name="T21" fmla="*/ 232 h 242"/>
                    <a:gd name="T22" fmla="*/ 102 w 158"/>
                    <a:gd name="T23" fmla="*/ 238 h 242"/>
                    <a:gd name="T24" fmla="*/ 78 w 158"/>
                    <a:gd name="T25" fmla="*/ 242 h 242"/>
                    <a:gd name="T26" fmla="*/ 52 w 158"/>
                    <a:gd name="T27" fmla="*/ 242 h 242"/>
                    <a:gd name="T28" fmla="*/ 28 w 158"/>
                    <a:gd name="T29" fmla="*/ 242 h 242"/>
                    <a:gd name="T30" fmla="*/ 10 w 158"/>
                    <a:gd name="T31" fmla="*/ 240 h 242"/>
                    <a:gd name="T32" fmla="*/ 4 w 158"/>
                    <a:gd name="T33" fmla="*/ 238 h 242"/>
                    <a:gd name="T34" fmla="*/ 2 w 158"/>
                    <a:gd name="T35" fmla="*/ 236 h 242"/>
                    <a:gd name="T36" fmla="*/ 2 w 158"/>
                    <a:gd name="T37" fmla="*/ 236 h 242"/>
                    <a:gd name="T38" fmla="*/ 0 w 158"/>
                    <a:gd name="T39" fmla="*/ 228 h 242"/>
                    <a:gd name="T40" fmla="*/ 0 w 158"/>
                    <a:gd name="T41" fmla="*/ 214 h 242"/>
                    <a:gd name="T42" fmla="*/ 4 w 158"/>
                    <a:gd name="T43" fmla="*/ 176 h 242"/>
                    <a:gd name="T44" fmla="*/ 8 w 158"/>
                    <a:gd name="T45" fmla="*/ 132 h 242"/>
                    <a:gd name="T46" fmla="*/ 8 w 158"/>
                    <a:gd name="T47" fmla="*/ 110 h 242"/>
                    <a:gd name="T48" fmla="*/ 8 w 158"/>
                    <a:gd name="T49" fmla="*/ 94 h 242"/>
                    <a:gd name="T50" fmla="*/ 8 w 158"/>
                    <a:gd name="T51" fmla="*/ 94 h 242"/>
                    <a:gd name="T52" fmla="*/ 8 w 158"/>
                    <a:gd name="T53" fmla="*/ 78 h 242"/>
                    <a:gd name="T54" fmla="*/ 12 w 158"/>
                    <a:gd name="T55" fmla="*/ 62 h 242"/>
                    <a:gd name="T56" fmla="*/ 20 w 158"/>
                    <a:gd name="T57" fmla="*/ 48 h 242"/>
                    <a:gd name="T58" fmla="*/ 30 w 158"/>
                    <a:gd name="T59" fmla="*/ 34 h 242"/>
                    <a:gd name="T60" fmla="*/ 42 w 158"/>
                    <a:gd name="T61" fmla="*/ 22 h 242"/>
                    <a:gd name="T62" fmla="*/ 56 w 158"/>
                    <a:gd name="T63" fmla="*/ 12 h 242"/>
                    <a:gd name="T64" fmla="*/ 70 w 158"/>
                    <a:gd name="T65" fmla="*/ 6 h 242"/>
                    <a:gd name="T66" fmla="*/ 82 w 158"/>
                    <a:gd name="T67" fmla="*/ 0 h 242"/>
                    <a:gd name="T68" fmla="*/ 82 w 158"/>
                    <a:gd name="T69" fmla="*/ 0 h 242"/>
                    <a:gd name="T70" fmla="*/ 88 w 158"/>
                    <a:gd name="T71" fmla="*/ 0 h 242"/>
                    <a:gd name="T72" fmla="*/ 94 w 158"/>
                    <a:gd name="T73" fmla="*/ 0 h 242"/>
                    <a:gd name="T74" fmla="*/ 102 w 158"/>
                    <a:gd name="T75" fmla="*/ 4 h 242"/>
                    <a:gd name="T76" fmla="*/ 108 w 158"/>
                    <a:gd name="T77" fmla="*/ 6 h 242"/>
                    <a:gd name="T78" fmla="*/ 120 w 158"/>
                    <a:gd name="T79" fmla="*/ 18 h 242"/>
                    <a:gd name="T80" fmla="*/ 130 w 158"/>
                    <a:gd name="T81" fmla="*/ 34 h 242"/>
                    <a:gd name="T82" fmla="*/ 140 w 158"/>
                    <a:gd name="T83" fmla="*/ 52 h 242"/>
                    <a:gd name="T84" fmla="*/ 148 w 158"/>
                    <a:gd name="T85" fmla="*/ 72 h 242"/>
                    <a:gd name="T86" fmla="*/ 154 w 158"/>
                    <a:gd name="T87" fmla="*/ 94 h 242"/>
                    <a:gd name="T88" fmla="*/ 158 w 158"/>
                    <a:gd name="T89" fmla="*/ 11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8" h="242">
                      <a:moveTo>
                        <a:pt x="158" y="118"/>
                      </a:moveTo>
                      <a:lnTo>
                        <a:pt x="158" y="118"/>
                      </a:lnTo>
                      <a:lnTo>
                        <a:pt x="150" y="154"/>
                      </a:lnTo>
                      <a:lnTo>
                        <a:pt x="144" y="186"/>
                      </a:lnTo>
                      <a:lnTo>
                        <a:pt x="144" y="202"/>
                      </a:lnTo>
                      <a:lnTo>
                        <a:pt x="144" y="214"/>
                      </a:lnTo>
                      <a:lnTo>
                        <a:pt x="144" y="214"/>
                      </a:lnTo>
                      <a:lnTo>
                        <a:pt x="144" y="220"/>
                      </a:lnTo>
                      <a:lnTo>
                        <a:pt x="140" y="224"/>
                      </a:lnTo>
                      <a:lnTo>
                        <a:pt x="134" y="228"/>
                      </a:lnTo>
                      <a:lnTo>
                        <a:pt x="124" y="232"/>
                      </a:lnTo>
                      <a:lnTo>
                        <a:pt x="102" y="238"/>
                      </a:lnTo>
                      <a:lnTo>
                        <a:pt x="78" y="242"/>
                      </a:lnTo>
                      <a:lnTo>
                        <a:pt x="52" y="242"/>
                      </a:lnTo>
                      <a:lnTo>
                        <a:pt x="28" y="242"/>
                      </a:lnTo>
                      <a:lnTo>
                        <a:pt x="10" y="240"/>
                      </a:lnTo>
                      <a:lnTo>
                        <a:pt x="4" y="238"/>
                      </a:lnTo>
                      <a:lnTo>
                        <a:pt x="2" y="236"/>
                      </a:lnTo>
                      <a:lnTo>
                        <a:pt x="2" y="236"/>
                      </a:lnTo>
                      <a:lnTo>
                        <a:pt x="0" y="228"/>
                      </a:lnTo>
                      <a:lnTo>
                        <a:pt x="0" y="214"/>
                      </a:lnTo>
                      <a:lnTo>
                        <a:pt x="4" y="176"/>
                      </a:lnTo>
                      <a:lnTo>
                        <a:pt x="8" y="132"/>
                      </a:lnTo>
                      <a:lnTo>
                        <a:pt x="8" y="110"/>
                      </a:lnTo>
                      <a:lnTo>
                        <a:pt x="8" y="94"/>
                      </a:lnTo>
                      <a:lnTo>
                        <a:pt x="8" y="94"/>
                      </a:lnTo>
                      <a:lnTo>
                        <a:pt x="8" y="78"/>
                      </a:lnTo>
                      <a:lnTo>
                        <a:pt x="12" y="62"/>
                      </a:lnTo>
                      <a:lnTo>
                        <a:pt x="20" y="48"/>
                      </a:lnTo>
                      <a:lnTo>
                        <a:pt x="30" y="34"/>
                      </a:lnTo>
                      <a:lnTo>
                        <a:pt x="42" y="22"/>
                      </a:lnTo>
                      <a:lnTo>
                        <a:pt x="56" y="12"/>
                      </a:lnTo>
                      <a:lnTo>
                        <a:pt x="70" y="6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88" y="0"/>
                      </a:lnTo>
                      <a:lnTo>
                        <a:pt x="94" y="0"/>
                      </a:lnTo>
                      <a:lnTo>
                        <a:pt x="102" y="4"/>
                      </a:lnTo>
                      <a:lnTo>
                        <a:pt x="108" y="6"/>
                      </a:lnTo>
                      <a:lnTo>
                        <a:pt x="120" y="18"/>
                      </a:lnTo>
                      <a:lnTo>
                        <a:pt x="130" y="34"/>
                      </a:lnTo>
                      <a:lnTo>
                        <a:pt x="140" y="52"/>
                      </a:lnTo>
                      <a:lnTo>
                        <a:pt x="148" y="72"/>
                      </a:lnTo>
                      <a:lnTo>
                        <a:pt x="154" y="94"/>
                      </a:lnTo>
                      <a:lnTo>
                        <a:pt x="158" y="118"/>
                      </a:lnTo>
                      <a:close/>
                    </a:path>
                  </a:pathLst>
                </a:custGeom>
                <a:solidFill>
                  <a:srgbClr val="FEE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08" name="Freeform 60"/>
                <p:cNvSpPr/>
                <p:nvPr/>
              </p:nvSpPr>
              <p:spPr bwMode="auto">
                <a:xfrm>
                  <a:off x="7092950" y="5397500"/>
                  <a:ext cx="250825" cy="384175"/>
                </a:xfrm>
                <a:custGeom>
                  <a:avLst/>
                  <a:gdLst>
                    <a:gd name="T0" fmla="*/ 158 w 158"/>
                    <a:gd name="T1" fmla="*/ 118 h 242"/>
                    <a:gd name="T2" fmla="*/ 158 w 158"/>
                    <a:gd name="T3" fmla="*/ 118 h 242"/>
                    <a:gd name="T4" fmla="*/ 150 w 158"/>
                    <a:gd name="T5" fmla="*/ 154 h 242"/>
                    <a:gd name="T6" fmla="*/ 144 w 158"/>
                    <a:gd name="T7" fmla="*/ 186 h 242"/>
                    <a:gd name="T8" fmla="*/ 144 w 158"/>
                    <a:gd name="T9" fmla="*/ 202 h 242"/>
                    <a:gd name="T10" fmla="*/ 144 w 158"/>
                    <a:gd name="T11" fmla="*/ 214 h 242"/>
                    <a:gd name="T12" fmla="*/ 144 w 158"/>
                    <a:gd name="T13" fmla="*/ 214 h 242"/>
                    <a:gd name="T14" fmla="*/ 144 w 158"/>
                    <a:gd name="T15" fmla="*/ 220 h 242"/>
                    <a:gd name="T16" fmla="*/ 140 w 158"/>
                    <a:gd name="T17" fmla="*/ 224 h 242"/>
                    <a:gd name="T18" fmla="*/ 134 w 158"/>
                    <a:gd name="T19" fmla="*/ 228 h 242"/>
                    <a:gd name="T20" fmla="*/ 124 w 158"/>
                    <a:gd name="T21" fmla="*/ 232 h 242"/>
                    <a:gd name="T22" fmla="*/ 102 w 158"/>
                    <a:gd name="T23" fmla="*/ 238 h 242"/>
                    <a:gd name="T24" fmla="*/ 78 w 158"/>
                    <a:gd name="T25" fmla="*/ 242 h 242"/>
                    <a:gd name="T26" fmla="*/ 52 w 158"/>
                    <a:gd name="T27" fmla="*/ 242 h 242"/>
                    <a:gd name="T28" fmla="*/ 28 w 158"/>
                    <a:gd name="T29" fmla="*/ 242 h 242"/>
                    <a:gd name="T30" fmla="*/ 10 w 158"/>
                    <a:gd name="T31" fmla="*/ 240 h 242"/>
                    <a:gd name="T32" fmla="*/ 4 w 158"/>
                    <a:gd name="T33" fmla="*/ 238 h 242"/>
                    <a:gd name="T34" fmla="*/ 2 w 158"/>
                    <a:gd name="T35" fmla="*/ 236 h 242"/>
                    <a:gd name="T36" fmla="*/ 2 w 158"/>
                    <a:gd name="T37" fmla="*/ 236 h 242"/>
                    <a:gd name="T38" fmla="*/ 0 w 158"/>
                    <a:gd name="T39" fmla="*/ 228 h 242"/>
                    <a:gd name="T40" fmla="*/ 0 w 158"/>
                    <a:gd name="T41" fmla="*/ 214 h 242"/>
                    <a:gd name="T42" fmla="*/ 4 w 158"/>
                    <a:gd name="T43" fmla="*/ 176 h 242"/>
                    <a:gd name="T44" fmla="*/ 8 w 158"/>
                    <a:gd name="T45" fmla="*/ 132 h 242"/>
                    <a:gd name="T46" fmla="*/ 8 w 158"/>
                    <a:gd name="T47" fmla="*/ 110 h 242"/>
                    <a:gd name="T48" fmla="*/ 8 w 158"/>
                    <a:gd name="T49" fmla="*/ 94 h 242"/>
                    <a:gd name="T50" fmla="*/ 8 w 158"/>
                    <a:gd name="T51" fmla="*/ 94 h 242"/>
                    <a:gd name="T52" fmla="*/ 8 w 158"/>
                    <a:gd name="T53" fmla="*/ 78 h 242"/>
                    <a:gd name="T54" fmla="*/ 12 w 158"/>
                    <a:gd name="T55" fmla="*/ 62 h 242"/>
                    <a:gd name="T56" fmla="*/ 20 w 158"/>
                    <a:gd name="T57" fmla="*/ 48 h 242"/>
                    <a:gd name="T58" fmla="*/ 30 w 158"/>
                    <a:gd name="T59" fmla="*/ 34 h 242"/>
                    <a:gd name="T60" fmla="*/ 42 w 158"/>
                    <a:gd name="T61" fmla="*/ 22 h 242"/>
                    <a:gd name="T62" fmla="*/ 56 w 158"/>
                    <a:gd name="T63" fmla="*/ 12 h 242"/>
                    <a:gd name="T64" fmla="*/ 70 w 158"/>
                    <a:gd name="T65" fmla="*/ 6 h 242"/>
                    <a:gd name="T66" fmla="*/ 82 w 158"/>
                    <a:gd name="T67" fmla="*/ 0 h 242"/>
                    <a:gd name="T68" fmla="*/ 82 w 158"/>
                    <a:gd name="T69" fmla="*/ 0 h 242"/>
                    <a:gd name="T70" fmla="*/ 88 w 158"/>
                    <a:gd name="T71" fmla="*/ 0 h 242"/>
                    <a:gd name="T72" fmla="*/ 94 w 158"/>
                    <a:gd name="T73" fmla="*/ 0 h 242"/>
                    <a:gd name="T74" fmla="*/ 102 w 158"/>
                    <a:gd name="T75" fmla="*/ 4 h 242"/>
                    <a:gd name="T76" fmla="*/ 108 w 158"/>
                    <a:gd name="T77" fmla="*/ 6 h 242"/>
                    <a:gd name="T78" fmla="*/ 120 w 158"/>
                    <a:gd name="T79" fmla="*/ 18 h 242"/>
                    <a:gd name="T80" fmla="*/ 130 w 158"/>
                    <a:gd name="T81" fmla="*/ 34 h 242"/>
                    <a:gd name="T82" fmla="*/ 140 w 158"/>
                    <a:gd name="T83" fmla="*/ 52 h 242"/>
                    <a:gd name="T84" fmla="*/ 148 w 158"/>
                    <a:gd name="T85" fmla="*/ 72 h 242"/>
                    <a:gd name="T86" fmla="*/ 154 w 158"/>
                    <a:gd name="T87" fmla="*/ 94 h 242"/>
                    <a:gd name="T88" fmla="*/ 158 w 158"/>
                    <a:gd name="T89" fmla="*/ 11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8" h="242">
                      <a:moveTo>
                        <a:pt x="158" y="118"/>
                      </a:moveTo>
                      <a:lnTo>
                        <a:pt x="158" y="118"/>
                      </a:lnTo>
                      <a:lnTo>
                        <a:pt x="150" y="154"/>
                      </a:lnTo>
                      <a:lnTo>
                        <a:pt x="144" y="186"/>
                      </a:lnTo>
                      <a:lnTo>
                        <a:pt x="144" y="202"/>
                      </a:lnTo>
                      <a:lnTo>
                        <a:pt x="144" y="214"/>
                      </a:lnTo>
                      <a:lnTo>
                        <a:pt x="144" y="214"/>
                      </a:lnTo>
                      <a:lnTo>
                        <a:pt x="144" y="220"/>
                      </a:lnTo>
                      <a:lnTo>
                        <a:pt x="140" y="224"/>
                      </a:lnTo>
                      <a:lnTo>
                        <a:pt x="134" y="228"/>
                      </a:lnTo>
                      <a:lnTo>
                        <a:pt x="124" y="232"/>
                      </a:lnTo>
                      <a:lnTo>
                        <a:pt x="102" y="238"/>
                      </a:lnTo>
                      <a:lnTo>
                        <a:pt x="78" y="242"/>
                      </a:lnTo>
                      <a:lnTo>
                        <a:pt x="52" y="242"/>
                      </a:lnTo>
                      <a:lnTo>
                        <a:pt x="28" y="242"/>
                      </a:lnTo>
                      <a:lnTo>
                        <a:pt x="10" y="240"/>
                      </a:lnTo>
                      <a:lnTo>
                        <a:pt x="4" y="238"/>
                      </a:lnTo>
                      <a:lnTo>
                        <a:pt x="2" y="236"/>
                      </a:lnTo>
                      <a:lnTo>
                        <a:pt x="2" y="236"/>
                      </a:lnTo>
                      <a:lnTo>
                        <a:pt x="0" y="228"/>
                      </a:lnTo>
                      <a:lnTo>
                        <a:pt x="0" y="214"/>
                      </a:lnTo>
                      <a:lnTo>
                        <a:pt x="4" y="176"/>
                      </a:lnTo>
                      <a:lnTo>
                        <a:pt x="8" y="132"/>
                      </a:lnTo>
                      <a:lnTo>
                        <a:pt x="8" y="110"/>
                      </a:lnTo>
                      <a:lnTo>
                        <a:pt x="8" y="94"/>
                      </a:lnTo>
                      <a:lnTo>
                        <a:pt x="8" y="94"/>
                      </a:lnTo>
                      <a:lnTo>
                        <a:pt x="8" y="78"/>
                      </a:lnTo>
                      <a:lnTo>
                        <a:pt x="12" y="62"/>
                      </a:lnTo>
                      <a:lnTo>
                        <a:pt x="20" y="48"/>
                      </a:lnTo>
                      <a:lnTo>
                        <a:pt x="30" y="34"/>
                      </a:lnTo>
                      <a:lnTo>
                        <a:pt x="42" y="22"/>
                      </a:lnTo>
                      <a:lnTo>
                        <a:pt x="56" y="12"/>
                      </a:lnTo>
                      <a:lnTo>
                        <a:pt x="70" y="6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88" y="0"/>
                      </a:lnTo>
                      <a:lnTo>
                        <a:pt x="94" y="0"/>
                      </a:lnTo>
                      <a:lnTo>
                        <a:pt x="102" y="4"/>
                      </a:lnTo>
                      <a:lnTo>
                        <a:pt x="108" y="6"/>
                      </a:lnTo>
                      <a:lnTo>
                        <a:pt x="120" y="18"/>
                      </a:lnTo>
                      <a:lnTo>
                        <a:pt x="130" y="34"/>
                      </a:lnTo>
                      <a:lnTo>
                        <a:pt x="140" y="52"/>
                      </a:lnTo>
                      <a:lnTo>
                        <a:pt x="148" y="72"/>
                      </a:lnTo>
                      <a:lnTo>
                        <a:pt x="154" y="94"/>
                      </a:lnTo>
                      <a:lnTo>
                        <a:pt x="158" y="11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09" name="Freeform 61"/>
                <p:cNvSpPr/>
                <p:nvPr/>
              </p:nvSpPr>
              <p:spPr bwMode="auto">
                <a:xfrm>
                  <a:off x="6870700" y="5797550"/>
                  <a:ext cx="844550" cy="803275"/>
                </a:xfrm>
                <a:custGeom>
                  <a:avLst/>
                  <a:gdLst>
                    <a:gd name="T0" fmla="*/ 106 w 532"/>
                    <a:gd name="T1" fmla="*/ 0 h 506"/>
                    <a:gd name="T2" fmla="*/ 106 w 532"/>
                    <a:gd name="T3" fmla="*/ 0 h 506"/>
                    <a:gd name="T4" fmla="*/ 138 w 532"/>
                    <a:gd name="T5" fmla="*/ 30 h 506"/>
                    <a:gd name="T6" fmla="*/ 178 w 532"/>
                    <a:gd name="T7" fmla="*/ 68 h 506"/>
                    <a:gd name="T8" fmla="*/ 228 w 532"/>
                    <a:gd name="T9" fmla="*/ 118 h 506"/>
                    <a:gd name="T10" fmla="*/ 286 w 532"/>
                    <a:gd name="T11" fmla="*/ 182 h 506"/>
                    <a:gd name="T12" fmla="*/ 352 w 532"/>
                    <a:gd name="T13" fmla="*/ 258 h 506"/>
                    <a:gd name="T14" fmla="*/ 422 w 532"/>
                    <a:gd name="T15" fmla="*/ 346 h 506"/>
                    <a:gd name="T16" fmla="*/ 460 w 532"/>
                    <a:gd name="T17" fmla="*/ 394 h 506"/>
                    <a:gd name="T18" fmla="*/ 496 w 532"/>
                    <a:gd name="T19" fmla="*/ 444 h 506"/>
                    <a:gd name="T20" fmla="*/ 532 w 532"/>
                    <a:gd name="T21" fmla="*/ 506 h 506"/>
                    <a:gd name="T22" fmla="*/ 532 w 532"/>
                    <a:gd name="T23" fmla="*/ 506 h 506"/>
                    <a:gd name="T24" fmla="*/ 418 w 532"/>
                    <a:gd name="T25" fmla="*/ 450 h 506"/>
                    <a:gd name="T26" fmla="*/ 322 w 532"/>
                    <a:gd name="T27" fmla="*/ 402 h 506"/>
                    <a:gd name="T28" fmla="*/ 242 w 532"/>
                    <a:gd name="T29" fmla="*/ 364 h 506"/>
                    <a:gd name="T30" fmla="*/ 226 w 532"/>
                    <a:gd name="T31" fmla="*/ 208 h 506"/>
                    <a:gd name="T32" fmla="*/ 226 w 532"/>
                    <a:gd name="T33" fmla="*/ 208 h 506"/>
                    <a:gd name="T34" fmla="*/ 128 w 532"/>
                    <a:gd name="T35" fmla="*/ 170 h 506"/>
                    <a:gd name="T36" fmla="*/ 0 w 532"/>
                    <a:gd name="T37" fmla="*/ 120 h 506"/>
                    <a:gd name="T38" fmla="*/ 106 w 532"/>
                    <a:gd name="T39" fmla="*/ 0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32" h="506">
                      <a:moveTo>
                        <a:pt x="106" y="0"/>
                      </a:moveTo>
                      <a:lnTo>
                        <a:pt x="106" y="0"/>
                      </a:lnTo>
                      <a:lnTo>
                        <a:pt x="138" y="30"/>
                      </a:lnTo>
                      <a:lnTo>
                        <a:pt x="178" y="68"/>
                      </a:lnTo>
                      <a:lnTo>
                        <a:pt x="228" y="118"/>
                      </a:lnTo>
                      <a:lnTo>
                        <a:pt x="286" y="182"/>
                      </a:lnTo>
                      <a:lnTo>
                        <a:pt x="352" y="258"/>
                      </a:lnTo>
                      <a:lnTo>
                        <a:pt x="422" y="346"/>
                      </a:lnTo>
                      <a:lnTo>
                        <a:pt x="460" y="394"/>
                      </a:lnTo>
                      <a:lnTo>
                        <a:pt x="496" y="444"/>
                      </a:lnTo>
                      <a:lnTo>
                        <a:pt x="532" y="506"/>
                      </a:lnTo>
                      <a:lnTo>
                        <a:pt x="532" y="506"/>
                      </a:lnTo>
                      <a:lnTo>
                        <a:pt x="418" y="450"/>
                      </a:lnTo>
                      <a:lnTo>
                        <a:pt x="322" y="402"/>
                      </a:lnTo>
                      <a:lnTo>
                        <a:pt x="242" y="364"/>
                      </a:lnTo>
                      <a:lnTo>
                        <a:pt x="226" y="208"/>
                      </a:lnTo>
                      <a:lnTo>
                        <a:pt x="226" y="208"/>
                      </a:lnTo>
                      <a:lnTo>
                        <a:pt x="128" y="170"/>
                      </a:lnTo>
                      <a:lnTo>
                        <a:pt x="0" y="12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676C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10" name="Freeform 62"/>
                <p:cNvSpPr/>
                <p:nvPr/>
              </p:nvSpPr>
              <p:spPr bwMode="auto">
                <a:xfrm>
                  <a:off x="7375525" y="5819775"/>
                  <a:ext cx="339725" cy="781050"/>
                </a:xfrm>
                <a:custGeom>
                  <a:avLst/>
                  <a:gdLst>
                    <a:gd name="T0" fmla="*/ 0 w 214"/>
                    <a:gd name="T1" fmla="*/ 0 h 492"/>
                    <a:gd name="T2" fmla="*/ 0 w 214"/>
                    <a:gd name="T3" fmla="*/ 0 h 492"/>
                    <a:gd name="T4" fmla="*/ 106 w 214"/>
                    <a:gd name="T5" fmla="*/ 82 h 492"/>
                    <a:gd name="T6" fmla="*/ 70 w 214"/>
                    <a:gd name="T7" fmla="*/ 142 h 492"/>
                    <a:gd name="T8" fmla="*/ 70 w 214"/>
                    <a:gd name="T9" fmla="*/ 142 h 492"/>
                    <a:gd name="T10" fmla="*/ 120 w 214"/>
                    <a:gd name="T11" fmla="*/ 182 h 492"/>
                    <a:gd name="T12" fmla="*/ 156 w 214"/>
                    <a:gd name="T13" fmla="*/ 214 h 492"/>
                    <a:gd name="T14" fmla="*/ 170 w 214"/>
                    <a:gd name="T15" fmla="*/ 228 h 492"/>
                    <a:gd name="T16" fmla="*/ 178 w 214"/>
                    <a:gd name="T17" fmla="*/ 238 h 492"/>
                    <a:gd name="T18" fmla="*/ 214 w 214"/>
                    <a:gd name="T19" fmla="*/ 492 h 492"/>
                    <a:gd name="T20" fmla="*/ 214 w 214"/>
                    <a:gd name="T21" fmla="*/ 492 h 492"/>
                    <a:gd name="T22" fmla="*/ 198 w 214"/>
                    <a:gd name="T23" fmla="*/ 464 h 492"/>
                    <a:gd name="T24" fmla="*/ 172 w 214"/>
                    <a:gd name="T25" fmla="*/ 418 h 492"/>
                    <a:gd name="T26" fmla="*/ 172 w 214"/>
                    <a:gd name="T27" fmla="*/ 418 h 492"/>
                    <a:gd name="T28" fmla="*/ 142 w 214"/>
                    <a:gd name="T29" fmla="*/ 354 h 492"/>
                    <a:gd name="T30" fmla="*/ 86 w 214"/>
                    <a:gd name="T31" fmla="*/ 230 h 492"/>
                    <a:gd name="T32" fmla="*/ 56 w 214"/>
                    <a:gd name="T33" fmla="*/ 162 h 492"/>
                    <a:gd name="T34" fmla="*/ 30 w 214"/>
                    <a:gd name="T35" fmla="*/ 96 h 492"/>
                    <a:gd name="T36" fmla="*/ 10 w 214"/>
                    <a:gd name="T37" fmla="*/ 40 h 492"/>
                    <a:gd name="T38" fmla="*/ 4 w 214"/>
                    <a:gd name="T39" fmla="*/ 18 h 492"/>
                    <a:gd name="T40" fmla="*/ 0 w 214"/>
                    <a:gd name="T41" fmla="*/ 0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4" h="4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6" y="82"/>
                      </a:lnTo>
                      <a:lnTo>
                        <a:pt x="70" y="142"/>
                      </a:lnTo>
                      <a:lnTo>
                        <a:pt x="70" y="142"/>
                      </a:lnTo>
                      <a:lnTo>
                        <a:pt x="120" y="182"/>
                      </a:lnTo>
                      <a:lnTo>
                        <a:pt x="156" y="214"/>
                      </a:lnTo>
                      <a:lnTo>
                        <a:pt x="170" y="228"/>
                      </a:lnTo>
                      <a:lnTo>
                        <a:pt x="178" y="238"/>
                      </a:lnTo>
                      <a:lnTo>
                        <a:pt x="214" y="492"/>
                      </a:lnTo>
                      <a:lnTo>
                        <a:pt x="214" y="492"/>
                      </a:lnTo>
                      <a:lnTo>
                        <a:pt x="198" y="464"/>
                      </a:lnTo>
                      <a:lnTo>
                        <a:pt x="172" y="418"/>
                      </a:lnTo>
                      <a:lnTo>
                        <a:pt x="172" y="418"/>
                      </a:lnTo>
                      <a:lnTo>
                        <a:pt x="142" y="354"/>
                      </a:lnTo>
                      <a:lnTo>
                        <a:pt x="86" y="230"/>
                      </a:lnTo>
                      <a:lnTo>
                        <a:pt x="56" y="162"/>
                      </a:lnTo>
                      <a:lnTo>
                        <a:pt x="30" y="96"/>
                      </a:lnTo>
                      <a:lnTo>
                        <a:pt x="10" y="40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76C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11" name="Freeform 63"/>
                <p:cNvSpPr/>
                <p:nvPr/>
              </p:nvSpPr>
              <p:spPr bwMode="auto">
                <a:xfrm>
                  <a:off x="7375525" y="5819775"/>
                  <a:ext cx="339725" cy="781050"/>
                </a:xfrm>
                <a:custGeom>
                  <a:avLst/>
                  <a:gdLst>
                    <a:gd name="T0" fmla="*/ 0 w 214"/>
                    <a:gd name="T1" fmla="*/ 0 h 492"/>
                    <a:gd name="T2" fmla="*/ 0 w 214"/>
                    <a:gd name="T3" fmla="*/ 0 h 492"/>
                    <a:gd name="T4" fmla="*/ 106 w 214"/>
                    <a:gd name="T5" fmla="*/ 82 h 492"/>
                    <a:gd name="T6" fmla="*/ 70 w 214"/>
                    <a:gd name="T7" fmla="*/ 142 h 492"/>
                    <a:gd name="T8" fmla="*/ 70 w 214"/>
                    <a:gd name="T9" fmla="*/ 142 h 492"/>
                    <a:gd name="T10" fmla="*/ 120 w 214"/>
                    <a:gd name="T11" fmla="*/ 182 h 492"/>
                    <a:gd name="T12" fmla="*/ 156 w 214"/>
                    <a:gd name="T13" fmla="*/ 214 h 492"/>
                    <a:gd name="T14" fmla="*/ 170 w 214"/>
                    <a:gd name="T15" fmla="*/ 228 h 492"/>
                    <a:gd name="T16" fmla="*/ 178 w 214"/>
                    <a:gd name="T17" fmla="*/ 238 h 492"/>
                    <a:gd name="T18" fmla="*/ 214 w 214"/>
                    <a:gd name="T19" fmla="*/ 492 h 492"/>
                    <a:gd name="T20" fmla="*/ 214 w 214"/>
                    <a:gd name="T21" fmla="*/ 492 h 492"/>
                    <a:gd name="T22" fmla="*/ 198 w 214"/>
                    <a:gd name="T23" fmla="*/ 464 h 492"/>
                    <a:gd name="T24" fmla="*/ 172 w 214"/>
                    <a:gd name="T25" fmla="*/ 418 h 492"/>
                    <a:gd name="T26" fmla="*/ 172 w 214"/>
                    <a:gd name="T27" fmla="*/ 418 h 492"/>
                    <a:gd name="T28" fmla="*/ 142 w 214"/>
                    <a:gd name="T29" fmla="*/ 354 h 492"/>
                    <a:gd name="T30" fmla="*/ 86 w 214"/>
                    <a:gd name="T31" fmla="*/ 230 h 492"/>
                    <a:gd name="T32" fmla="*/ 56 w 214"/>
                    <a:gd name="T33" fmla="*/ 162 h 492"/>
                    <a:gd name="T34" fmla="*/ 30 w 214"/>
                    <a:gd name="T35" fmla="*/ 96 h 492"/>
                    <a:gd name="T36" fmla="*/ 10 w 214"/>
                    <a:gd name="T37" fmla="*/ 40 h 492"/>
                    <a:gd name="T38" fmla="*/ 4 w 214"/>
                    <a:gd name="T39" fmla="*/ 18 h 492"/>
                    <a:gd name="T40" fmla="*/ 0 w 214"/>
                    <a:gd name="T41" fmla="*/ 0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4" h="4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6" y="82"/>
                      </a:lnTo>
                      <a:lnTo>
                        <a:pt x="70" y="142"/>
                      </a:lnTo>
                      <a:lnTo>
                        <a:pt x="70" y="142"/>
                      </a:lnTo>
                      <a:lnTo>
                        <a:pt x="120" y="182"/>
                      </a:lnTo>
                      <a:lnTo>
                        <a:pt x="156" y="214"/>
                      </a:lnTo>
                      <a:lnTo>
                        <a:pt x="170" y="228"/>
                      </a:lnTo>
                      <a:lnTo>
                        <a:pt x="178" y="238"/>
                      </a:lnTo>
                      <a:lnTo>
                        <a:pt x="214" y="492"/>
                      </a:lnTo>
                      <a:lnTo>
                        <a:pt x="214" y="492"/>
                      </a:lnTo>
                      <a:lnTo>
                        <a:pt x="198" y="464"/>
                      </a:lnTo>
                      <a:lnTo>
                        <a:pt x="172" y="418"/>
                      </a:lnTo>
                      <a:lnTo>
                        <a:pt x="172" y="418"/>
                      </a:lnTo>
                      <a:lnTo>
                        <a:pt x="142" y="354"/>
                      </a:lnTo>
                      <a:lnTo>
                        <a:pt x="86" y="230"/>
                      </a:lnTo>
                      <a:lnTo>
                        <a:pt x="56" y="162"/>
                      </a:lnTo>
                      <a:lnTo>
                        <a:pt x="30" y="96"/>
                      </a:lnTo>
                      <a:lnTo>
                        <a:pt x="10" y="40"/>
                      </a:lnTo>
                      <a:lnTo>
                        <a:pt x="4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12" name="Freeform 64"/>
                <p:cNvSpPr/>
                <p:nvPr/>
              </p:nvSpPr>
              <p:spPr bwMode="auto">
                <a:xfrm>
                  <a:off x="6969125" y="5676900"/>
                  <a:ext cx="377825" cy="200025"/>
                </a:xfrm>
                <a:custGeom>
                  <a:avLst/>
                  <a:gdLst>
                    <a:gd name="T0" fmla="*/ 0 w 238"/>
                    <a:gd name="T1" fmla="*/ 64 h 126"/>
                    <a:gd name="T2" fmla="*/ 36 w 238"/>
                    <a:gd name="T3" fmla="*/ 0 h 126"/>
                    <a:gd name="T4" fmla="*/ 36 w 238"/>
                    <a:gd name="T5" fmla="*/ 0 h 126"/>
                    <a:gd name="T6" fmla="*/ 128 w 238"/>
                    <a:gd name="T7" fmla="*/ 20 h 126"/>
                    <a:gd name="T8" fmla="*/ 196 w 238"/>
                    <a:gd name="T9" fmla="*/ 34 h 126"/>
                    <a:gd name="T10" fmla="*/ 238 w 238"/>
                    <a:gd name="T11" fmla="*/ 40 h 126"/>
                    <a:gd name="T12" fmla="*/ 194 w 238"/>
                    <a:gd name="T13" fmla="*/ 126 h 126"/>
                    <a:gd name="T14" fmla="*/ 194 w 238"/>
                    <a:gd name="T15" fmla="*/ 126 h 126"/>
                    <a:gd name="T16" fmla="*/ 170 w 238"/>
                    <a:gd name="T17" fmla="*/ 122 h 126"/>
                    <a:gd name="T18" fmla="*/ 116 w 238"/>
                    <a:gd name="T19" fmla="*/ 110 h 126"/>
                    <a:gd name="T20" fmla="*/ 84 w 238"/>
                    <a:gd name="T21" fmla="*/ 102 h 126"/>
                    <a:gd name="T22" fmla="*/ 52 w 238"/>
                    <a:gd name="T23" fmla="*/ 92 h 126"/>
                    <a:gd name="T24" fmla="*/ 22 w 238"/>
                    <a:gd name="T25" fmla="*/ 78 h 126"/>
                    <a:gd name="T26" fmla="*/ 10 w 238"/>
                    <a:gd name="T27" fmla="*/ 72 h 126"/>
                    <a:gd name="T28" fmla="*/ 0 w 238"/>
                    <a:gd name="T29" fmla="*/ 6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8" h="126">
                      <a:moveTo>
                        <a:pt x="0" y="64"/>
                      </a:move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128" y="20"/>
                      </a:lnTo>
                      <a:lnTo>
                        <a:pt x="196" y="34"/>
                      </a:lnTo>
                      <a:lnTo>
                        <a:pt x="238" y="40"/>
                      </a:lnTo>
                      <a:lnTo>
                        <a:pt x="194" y="126"/>
                      </a:lnTo>
                      <a:lnTo>
                        <a:pt x="194" y="126"/>
                      </a:lnTo>
                      <a:lnTo>
                        <a:pt x="170" y="122"/>
                      </a:lnTo>
                      <a:lnTo>
                        <a:pt x="116" y="110"/>
                      </a:lnTo>
                      <a:lnTo>
                        <a:pt x="84" y="102"/>
                      </a:lnTo>
                      <a:lnTo>
                        <a:pt x="52" y="92"/>
                      </a:lnTo>
                      <a:lnTo>
                        <a:pt x="22" y="78"/>
                      </a:lnTo>
                      <a:lnTo>
                        <a:pt x="10" y="72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13" name="Freeform 65"/>
                <p:cNvSpPr/>
                <p:nvPr/>
              </p:nvSpPr>
              <p:spPr bwMode="auto">
                <a:xfrm>
                  <a:off x="6969125" y="5676900"/>
                  <a:ext cx="377825" cy="200025"/>
                </a:xfrm>
                <a:custGeom>
                  <a:avLst/>
                  <a:gdLst>
                    <a:gd name="T0" fmla="*/ 0 w 238"/>
                    <a:gd name="T1" fmla="*/ 64 h 126"/>
                    <a:gd name="T2" fmla="*/ 36 w 238"/>
                    <a:gd name="T3" fmla="*/ 0 h 126"/>
                    <a:gd name="T4" fmla="*/ 36 w 238"/>
                    <a:gd name="T5" fmla="*/ 0 h 126"/>
                    <a:gd name="T6" fmla="*/ 128 w 238"/>
                    <a:gd name="T7" fmla="*/ 20 h 126"/>
                    <a:gd name="T8" fmla="*/ 196 w 238"/>
                    <a:gd name="T9" fmla="*/ 34 h 126"/>
                    <a:gd name="T10" fmla="*/ 238 w 238"/>
                    <a:gd name="T11" fmla="*/ 40 h 126"/>
                    <a:gd name="T12" fmla="*/ 194 w 238"/>
                    <a:gd name="T13" fmla="*/ 126 h 126"/>
                    <a:gd name="T14" fmla="*/ 194 w 238"/>
                    <a:gd name="T15" fmla="*/ 126 h 126"/>
                    <a:gd name="T16" fmla="*/ 170 w 238"/>
                    <a:gd name="T17" fmla="*/ 122 h 126"/>
                    <a:gd name="T18" fmla="*/ 116 w 238"/>
                    <a:gd name="T19" fmla="*/ 110 h 126"/>
                    <a:gd name="T20" fmla="*/ 84 w 238"/>
                    <a:gd name="T21" fmla="*/ 102 h 126"/>
                    <a:gd name="T22" fmla="*/ 52 w 238"/>
                    <a:gd name="T23" fmla="*/ 92 h 126"/>
                    <a:gd name="T24" fmla="*/ 22 w 238"/>
                    <a:gd name="T25" fmla="*/ 78 h 126"/>
                    <a:gd name="T26" fmla="*/ 10 w 238"/>
                    <a:gd name="T27" fmla="*/ 72 h 126"/>
                    <a:gd name="T28" fmla="*/ 0 w 238"/>
                    <a:gd name="T29" fmla="*/ 6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8" h="126">
                      <a:moveTo>
                        <a:pt x="0" y="64"/>
                      </a:move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128" y="20"/>
                      </a:lnTo>
                      <a:lnTo>
                        <a:pt x="196" y="34"/>
                      </a:lnTo>
                      <a:lnTo>
                        <a:pt x="238" y="40"/>
                      </a:lnTo>
                      <a:lnTo>
                        <a:pt x="194" y="126"/>
                      </a:lnTo>
                      <a:lnTo>
                        <a:pt x="194" y="126"/>
                      </a:lnTo>
                      <a:lnTo>
                        <a:pt x="170" y="122"/>
                      </a:lnTo>
                      <a:lnTo>
                        <a:pt x="116" y="110"/>
                      </a:lnTo>
                      <a:lnTo>
                        <a:pt x="84" y="102"/>
                      </a:lnTo>
                      <a:lnTo>
                        <a:pt x="52" y="92"/>
                      </a:lnTo>
                      <a:lnTo>
                        <a:pt x="22" y="78"/>
                      </a:lnTo>
                      <a:lnTo>
                        <a:pt x="10" y="72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14" name="Freeform 66"/>
                <p:cNvSpPr/>
                <p:nvPr/>
              </p:nvSpPr>
              <p:spPr bwMode="auto">
                <a:xfrm>
                  <a:off x="7715250" y="6623050"/>
                  <a:ext cx="79375" cy="146050"/>
                </a:xfrm>
                <a:custGeom>
                  <a:avLst/>
                  <a:gdLst>
                    <a:gd name="T0" fmla="*/ 0 w 50"/>
                    <a:gd name="T1" fmla="*/ 0 h 92"/>
                    <a:gd name="T2" fmla="*/ 0 w 50"/>
                    <a:gd name="T3" fmla="*/ 0 h 92"/>
                    <a:gd name="T4" fmla="*/ 18 w 50"/>
                    <a:gd name="T5" fmla="*/ 38 h 92"/>
                    <a:gd name="T6" fmla="*/ 34 w 50"/>
                    <a:gd name="T7" fmla="*/ 68 h 92"/>
                    <a:gd name="T8" fmla="*/ 42 w 50"/>
                    <a:gd name="T9" fmla="*/ 82 h 92"/>
                    <a:gd name="T10" fmla="*/ 50 w 50"/>
                    <a:gd name="T11" fmla="*/ 92 h 92"/>
                    <a:gd name="T12" fmla="*/ 50 w 50"/>
                    <a:gd name="T13" fmla="*/ 92 h 92"/>
                    <a:gd name="T14" fmla="*/ 46 w 50"/>
                    <a:gd name="T15" fmla="*/ 80 h 92"/>
                    <a:gd name="T16" fmla="*/ 36 w 50"/>
                    <a:gd name="T17" fmla="*/ 52 h 92"/>
                    <a:gd name="T18" fmla="*/ 28 w 50"/>
                    <a:gd name="T19" fmla="*/ 36 h 92"/>
                    <a:gd name="T20" fmla="*/ 20 w 50"/>
                    <a:gd name="T21" fmla="*/ 22 h 92"/>
                    <a:gd name="T22" fmla="*/ 10 w 50"/>
                    <a:gd name="T23" fmla="*/ 8 h 92"/>
                    <a:gd name="T24" fmla="*/ 0 w 50"/>
                    <a:gd name="T2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" y="38"/>
                      </a:lnTo>
                      <a:lnTo>
                        <a:pt x="34" y="68"/>
                      </a:lnTo>
                      <a:lnTo>
                        <a:pt x="42" y="82"/>
                      </a:lnTo>
                      <a:lnTo>
                        <a:pt x="50" y="92"/>
                      </a:lnTo>
                      <a:lnTo>
                        <a:pt x="50" y="92"/>
                      </a:lnTo>
                      <a:lnTo>
                        <a:pt x="46" y="80"/>
                      </a:lnTo>
                      <a:lnTo>
                        <a:pt x="36" y="52"/>
                      </a:lnTo>
                      <a:lnTo>
                        <a:pt x="28" y="36"/>
                      </a:lnTo>
                      <a:lnTo>
                        <a:pt x="20" y="22"/>
                      </a:lnTo>
                      <a:lnTo>
                        <a:pt x="1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15" name="Freeform 67"/>
                <p:cNvSpPr/>
                <p:nvPr/>
              </p:nvSpPr>
              <p:spPr bwMode="auto">
                <a:xfrm>
                  <a:off x="7715250" y="6623050"/>
                  <a:ext cx="79375" cy="146050"/>
                </a:xfrm>
                <a:custGeom>
                  <a:avLst/>
                  <a:gdLst>
                    <a:gd name="T0" fmla="*/ 0 w 50"/>
                    <a:gd name="T1" fmla="*/ 0 h 92"/>
                    <a:gd name="T2" fmla="*/ 0 w 50"/>
                    <a:gd name="T3" fmla="*/ 0 h 92"/>
                    <a:gd name="T4" fmla="*/ 18 w 50"/>
                    <a:gd name="T5" fmla="*/ 38 h 92"/>
                    <a:gd name="T6" fmla="*/ 34 w 50"/>
                    <a:gd name="T7" fmla="*/ 68 h 92"/>
                    <a:gd name="T8" fmla="*/ 42 w 50"/>
                    <a:gd name="T9" fmla="*/ 82 h 92"/>
                    <a:gd name="T10" fmla="*/ 50 w 50"/>
                    <a:gd name="T11" fmla="*/ 92 h 92"/>
                    <a:gd name="T12" fmla="*/ 50 w 50"/>
                    <a:gd name="T13" fmla="*/ 92 h 92"/>
                    <a:gd name="T14" fmla="*/ 46 w 50"/>
                    <a:gd name="T15" fmla="*/ 80 h 92"/>
                    <a:gd name="T16" fmla="*/ 36 w 50"/>
                    <a:gd name="T17" fmla="*/ 52 h 92"/>
                    <a:gd name="T18" fmla="*/ 28 w 50"/>
                    <a:gd name="T19" fmla="*/ 36 h 92"/>
                    <a:gd name="T20" fmla="*/ 20 w 50"/>
                    <a:gd name="T21" fmla="*/ 22 h 92"/>
                    <a:gd name="T22" fmla="*/ 10 w 50"/>
                    <a:gd name="T23" fmla="*/ 8 h 92"/>
                    <a:gd name="T24" fmla="*/ 0 w 50"/>
                    <a:gd name="T2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" y="38"/>
                      </a:lnTo>
                      <a:lnTo>
                        <a:pt x="34" y="68"/>
                      </a:lnTo>
                      <a:lnTo>
                        <a:pt x="42" y="82"/>
                      </a:lnTo>
                      <a:lnTo>
                        <a:pt x="50" y="92"/>
                      </a:lnTo>
                      <a:lnTo>
                        <a:pt x="50" y="92"/>
                      </a:lnTo>
                      <a:lnTo>
                        <a:pt x="46" y="80"/>
                      </a:lnTo>
                      <a:lnTo>
                        <a:pt x="36" y="52"/>
                      </a:lnTo>
                      <a:lnTo>
                        <a:pt x="28" y="36"/>
                      </a:lnTo>
                      <a:lnTo>
                        <a:pt x="20" y="22"/>
                      </a:lnTo>
                      <a:lnTo>
                        <a:pt x="1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16" name="Freeform 68"/>
                <p:cNvSpPr/>
                <p:nvPr/>
              </p:nvSpPr>
              <p:spPr bwMode="auto">
                <a:xfrm>
                  <a:off x="7626350" y="6645275"/>
                  <a:ext cx="60325" cy="69850"/>
                </a:xfrm>
                <a:custGeom>
                  <a:avLst/>
                  <a:gdLst>
                    <a:gd name="T0" fmla="*/ 34 w 38"/>
                    <a:gd name="T1" fmla="*/ 12 h 44"/>
                    <a:gd name="T2" fmla="*/ 34 w 38"/>
                    <a:gd name="T3" fmla="*/ 12 h 44"/>
                    <a:gd name="T4" fmla="*/ 38 w 38"/>
                    <a:gd name="T5" fmla="*/ 20 h 44"/>
                    <a:gd name="T6" fmla="*/ 38 w 38"/>
                    <a:gd name="T7" fmla="*/ 30 h 44"/>
                    <a:gd name="T8" fmla="*/ 36 w 38"/>
                    <a:gd name="T9" fmla="*/ 36 h 44"/>
                    <a:gd name="T10" fmla="*/ 32 w 38"/>
                    <a:gd name="T11" fmla="*/ 42 h 44"/>
                    <a:gd name="T12" fmla="*/ 32 w 38"/>
                    <a:gd name="T13" fmla="*/ 42 h 44"/>
                    <a:gd name="T14" fmla="*/ 24 w 38"/>
                    <a:gd name="T15" fmla="*/ 44 h 44"/>
                    <a:gd name="T16" fmla="*/ 18 w 38"/>
                    <a:gd name="T17" fmla="*/ 42 h 44"/>
                    <a:gd name="T18" fmla="*/ 10 w 38"/>
                    <a:gd name="T19" fmla="*/ 38 h 44"/>
                    <a:gd name="T20" fmla="*/ 4 w 38"/>
                    <a:gd name="T21" fmla="*/ 32 h 44"/>
                    <a:gd name="T22" fmla="*/ 4 w 38"/>
                    <a:gd name="T23" fmla="*/ 32 h 44"/>
                    <a:gd name="T24" fmla="*/ 0 w 38"/>
                    <a:gd name="T25" fmla="*/ 24 h 44"/>
                    <a:gd name="T26" fmla="*/ 0 w 38"/>
                    <a:gd name="T27" fmla="*/ 16 h 44"/>
                    <a:gd name="T28" fmla="*/ 2 w 38"/>
                    <a:gd name="T29" fmla="*/ 8 h 44"/>
                    <a:gd name="T30" fmla="*/ 8 w 38"/>
                    <a:gd name="T31" fmla="*/ 2 h 44"/>
                    <a:gd name="T32" fmla="*/ 8 w 38"/>
                    <a:gd name="T33" fmla="*/ 2 h 44"/>
                    <a:gd name="T34" fmla="*/ 14 w 38"/>
                    <a:gd name="T35" fmla="*/ 0 h 44"/>
                    <a:gd name="T36" fmla="*/ 22 w 38"/>
                    <a:gd name="T37" fmla="*/ 2 h 44"/>
                    <a:gd name="T38" fmla="*/ 28 w 38"/>
                    <a:gd name="T39" fmla="*/ 6 h 44"/>
                    <a:gd name="T40" fmla="*/ 34 w 38"/>
                    <a:gd name="T41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8" h="44">
                      <a:moveTo>
                        <a:pt x="34" y="12"/>
                      </a:moveTo>
                      <a:lnTo>
                        <a:pt x="34" y="12"/>
                      </a:lnTo>
                      <a:lnTo>
                        <a:pt x="38" y="20"/>
                      </a:lnTo>
                      <a:lnTo>
                        <a:pt x="38" y="30"/>
                      </a:lnTo>
                      <a:lnTo>
                        <a:pt x="36" y="36"/>
                      </a:lnTo>
                      <a:lnTo>
                        <a:pt x="32" y="42"/>
                      </a:lnTo>
                      <a:lnTo>
                        <a:pt x="32" y="42"/>
                      </a:lnTo>
                      <a:lnTo>
                        <a:pt x="24" y="44"/>
                      </a:lnTo>
                      <a:lnTo>
                        <a:pt x="18" y="42"/>
                      </a:lnTo>
                      <a:lnTo>
                        <a:pt x="10" y="38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28" y="6"/>
                      </a:lnTo>
                      <a:lnTo>
                        <a:pt x="34" y="12"/>
                      </a:lnTo>
                      <a:close/>
                    </a:path>
                  </a:pathLst>
                </a:custGeom>
                <a:solidFill>
                  <a:srgbClr val="2F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17" name="Freeform 69"/>
                <p:cNvSpPr/>
                <p:nvPr/>
              </p:nvSpPr>
              <p:spPr bwMode="auto">
                <a:xfrm>
                  <a:off x="7626350" y="6645275"/>
                  <a:ext cx="60325" cy="69850"/>
                </a:xfrm>
                <a:custGeom>
                  <a:avLst/>
                  <a:gdLst>
                    <a:gd name="T0" fmla="*/ 34 w 38"/>
                    <a:gd name="T1" fmla="*/ 12 h 44"/>
                    <a:gd name="T2" fmla="*/ 34 w 38"/>
                    <a:gd name="T3" fmla="*/ 12 h 44"/>
                    <a:gd name="T4" fmla="*/ 38 w 38"/>
                    <a:gd name="T5" fmla="*/ 20 h 44"/>
                    <a:gd name="T6" fmla="*/ 38 w 38"/>
                    <a:gd name="T7" fmla="*/ 30 h 44"/>
                    <a:gd name="T8" fmla="*/ 36 w 38"/>
                    <a:gd name="T9" fmla="*/ 36 h 44"/>
                    <a:gd name="T10" fmla="*/ 32 w 38"/>
                    <a:gd name="T11" fmla="*/ 42 h 44"/>
                    <a:gd name="T12" fmla="*/ 32 w 38"/>
                    <a:gd name="T13" fmla="*/ 42 h 44"/>
                    <a:gd name="T14" fmla="*/ 24 w 38"/>
                    <a:gd name="T15" fmla="*/ 44 h 44"/>
                    <a:gd name="T16" fmla="*/ 18 w 38"/>
                    <a:gd name="T17" fmla="*/ 42 h 44"/>
                    <a:gd name="T18" fmla="*/ 10 w 38"/>
                    <a:gd name="T19" fmla="*/ 38 h 44"/>
                    <a:gd name="T20" fmla="*/ 4 w 38"/>
                    <a:gd name="T21" fmla="*/ 32 h 44"/>
                    <a:gd name="T22" fmla="*/ 4 w 38"/>
                    <a:gd name="T23" fmla="*/ 32 h 44"/>
                    <a:gd name="T24" fmla="*/ 0 w 38"/>
                    <a:gd name="T25" fmla="*/ 24 h 44"/>
                    <a:gd name="T26" fmla="*/ 0 w 38"/>
                    <a:gd name="T27" fmla="*/ 16 h 44"/>
                    <a:gd name="T28" fmla="*/ 2 w 38"/>
                    <a:gd name="T29" fmla="*/ 8 h 44"/>
                    <a:gd name="T30" fmla="*/ 8 w 38"/>
                    <a:gd name="T31" fmla="*/ 2 h 44"/>
                    <a:gd name="T32" fmla="*/ 8 w 38"/>
                    <a:gd name="T33" fmla="*/ 2 h 44"/>
                    <a:gd name="T34" fmla="*/ 14 w 38"/>
                    <a:gd name="T35" fmla="*/ 0 h 44"/>
                    <a:gd name="T36" fmla="*/ 22 w 38"/>
                    <a:gd name="T37" fmla="*/ 2 h 44"/>
                    <a:gd name="T38" fmla="*/ 28 w 38"/>
                    <a:gd name="T39" fmla="*/ 6 h 44"/>
                    <a:gd name="T40" fmla="*/ 34 w 38"/>
                    <a:gd name="T41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8" h="44">
                      <a:moveTo>
                        <a:pt x="34" y="12"/>
                      </a:moveTo>
                      <a:lnTo>
                        <a:pt x="34" y="12"/>
                      </a:lnTo>
                      <a:lnTo>
                        <a:pt x="38" y="20"/>
                      </a:lnTo>
                      <a:lnTo>
                        <a:pt x="38" y="30"/>
                      </a:lnTo>
                      <a:lnTo>
                        <a:pt x="36" y="36"/>
                      </a:lnTo>
                      <a:lnTo>
                        <a:pt x="32" y="42"/>
                      </a:lnTo>
                      <a:lnTo>
                        <a:pt x="32" y="42"/>
                      </a:lnTo>
                      <a:lnTo>
                        <a:pt x="24" y="44"/>
                      </a:lnTo>
                      <a:lnTo>
                        <a:pt x="18" y="42"/>
                      </a:lnTo>
                      <a:lnTo>
                        <a:pt x="10" y="38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28" y="6"/>
                      </a:lnTo>
                      <a:lnTo>
                        <a:pt x="34" y="1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18" name="Freeform 70"/>
                <p:cNvSpPr/>
                <p:nvPr/>
              </p:nvSpPr>
              <p:spPr bwMode="auto">
                <a:xfrm>
                  <a:off x="7702550" y="6769100"/>
                  <a:ext cx="60325" cy="66675"/>
                </a:xfrm>
                <a:custGeom>
                  <a:avLst/>
                  <a:gdLst>
                    <a:gd name="T0" fmla="*/ 34 w 38"/>
                    <a:gd name="T1" fmla="*/ 12 h 42"/>
                    <a:gd name="T2" fmla="*/ 34 w 38"/>
                    <a:gd name="T3" fmla="*/ 12 h 42"/>
                    <a:gd name="T4" fmla="*/ 38 w 38"/>
                    <a:gd name="T5" fmla="*/ 20 h 42"/>
                    <a:gd name="T6" fmla="*/ 38 w 38"/>
                    <a:gd name="T7" fmla="*/ 28 h 42"/>
                    <a:gd name="T8" fmla="*/ 36 w 38"/>
                    <a:gd name="T9" fmla="*/ 36 h 42"/>
                    <a:gd name="T10" fmla="*/ 32 w 38"/>
                    <a:gd name="T11" fmla="*/ 40 h 42"/>
                    <a:gd name="T12" fmla="*/ 32 w 38"/>
                    <a:gd name="T13" fmla="*/ 40 h 42"/>
                    <a:gd name="T14" fmla="*/ 24 w 38"/>
                    <a:gd name="T15" fmla="*/ 42 h 42"/>
                    <a:gd name="T16" fmla="*/ 18 w 38"/>
                    <a:gd name="T17" fmla="*/ 42 h 42"/>
                    <a:gd name="T18" fmla="*/ 10 w 38"/>
                    <a:gd name="T19" fmla="*/ 38 h 42"/>
                    <a:gd name="T20" fmla="*/ 4 w 38"/>
                    <a:gd name="T21" fmla="*/ 30 h 42"/>
                    <a:gd name="T22" fmla="*/ 4 w 38"/>
                    <a:gd name="T23" fmla="*/ 30 h 42"/>
                    <a:gd name="T24" fmla="*/ 0 w 38"/>
                    <a:gd name="T25" fmla="*/ 22 h 42"/>
                    <a:gd name="T26" fmla="*/ 0 w 38"/>
                    <a:gd name="T27" fmla="*/ 14 h 42"/>
                    <a:gd name="T28" fmla="*/ 2 w 38"/>
                    <a:gd name="T29" fmla="*/ 6 h 42"/>
                    <a:gd name="T30" fmla="*/ 8 w 38"/>
                    <a:gd name="T31" fmla="*/ 2 h 42"/>
                    <a:gd name="T32" fmla="*/ 8 w 38"/>
                    <a:gd name="T33" fmla="*/ 2 h 42"/>
                    <a:gd name="T34" fmla="*/ 14 w 38"/>
                    <a:gd name="T35" fmla="*/ 0 h 42"/>
                    <a:gd name="T36" fmla="*/ 22 w 38"/>
                    <a:gd name="T37" fmla="*/ 0 h 42"/>
                    <a:gd name="T38" fmla="*/ 28 w 38"/>
                    <a:gd name="T39" fmla="*/ 4 h 42"/>
                    <a:gd name="T40" fmla="*/ 34 w 38"/>
                    <a:gd name="T41" fmla="*/ 1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8" h="42">
                      <a:moveTo>
                        <a:pt x="34" y="12"/>
                      </a:moveTo>
                      <a:lnTo>
                        <a:pt x="34" y="12"/>
                      </a:lnTo>
                      <a:lnTo>
                        <a:pt x="38" y="20"/>
                      </a:lnTo>
                      <a:lnTo>
                        <a:pt x="38" y="28"/>
                      </a:lnTo>
                      <a:lnTo>
                        <a:pt x="36" y="36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42"/>
                      </a:lnTo>
                      <a:lnTo>
                        <a:pt x="18" y="42"/>
                      </a:lnTo>
                      <a:lnTo>
                        <a:pt x="10" y="38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8" y="4"/>
                      </a:lnTo>
                      <a:lnTo>
                        <a:pt x="34" y="12"/>
                      </a:lnTo>
                      <a:close/>
                    </a:path>
                  </a:pathLst>
                </a:custGeom>
                <a:solidFill>
                  <a:srgbClr val="2F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19" name="Freeform 71"/>
                <p:cNvSpPr/>
                <p:nvPr/>
              </p:nvSpPr>
              <p:spPr bwMode="auto">
                <a:xfrm>
                  <a:off x="7702550" y="6769100"/>
                  <a:ext cx="60325" cy="66675"/>
                </a:xfrm>
                <a:custGeom>
                  <a:avLst/>
                  <a:gdLst>
                    <a:gd name="T0" fmla="*/ 34 w 38"/>
                    <a:gd name="T1" fmla="*/ 12 h 42"/>
                    <a:gd name="T2" fmla="*/ 34 w 38"/>
                    <a:gd name="T3" fmla="*/ 12 h 42"/>
                    <a:gd name="T4" fmla="*/ 38 w 38"/>
                    <a:gd name="T5" fmla="*/ 20 h 42"/>
                    <a:gd name="T6" fmla="*/ 38 w 38"/>
                    <a:gd name="T7" fmla="*/ 28 h 42"/>
                    <a:gd name="T8" fmla="*/ 36 w 38"/>
                    <a:gd name="T9" fmla="*/ 36 h 42"/>
                    <a:gd name="T10" fmla="*/ 32 w 38"/>
                    <a:gd name="T11" fmla="*/ 40 h 42"/>
                    <a:gd name="T12" fmla="*/ 32 w 38"/>
                    <a:gd name="T13" fmla="*/ 40 h 42"/>
                    <a:gd name="T14" fmla="*/ 24 w 38"/>
                    <a:gd name="T15" fmla="*/ 42 h 42"/>
                    <a:gd name="T16" fmla="*/ 18 w 38"/>
                    <a:gd name="T17" fmla="*/ 42 h 42"/>
                    <a:gd name="T18" fmla="*/ 10 w 38"/>
                    <a:gd name="T19" fmla="*/ 38 h 42"/>
                    <a:gd name="T20" fmla="*/ 4 w 38"/>
                    <a:gd name="T21" fmla="*/ 30 h 42"/>
                    <a:gd name="T22" fmla="*/ 4 w 38"/>
                    <a:gd name="T23" fmla="*/ 30 h 42"/>
                    <a:gd name="T24" fmla="*/ 0 w 38"/>
                    <a:gd name="T25" fmla="*/ 22 h 42"/>
                    <a:gd name="T26" fmla="*/ 0 w 38"/>
                    <a:gd name="T27" fmla="*/ 14 h 42"/>
                    <a:gd name="T28" fmla="*/ 2 w 38"/>
                    <a:gd name="T29" fmla="*/ 6 h 42"/>
                    <a:gd name="T30" fmla="*/ 8 w 38"/>
                    <a:gd name="T31" fmla="*/ 2 h 42"/>
                    <a:gd name="T32" fmla="*/ 8 w 38"/>
                    <a:gd name="T33" fmla="*/ 2 h 42"/>
                    <a:gd name="T34" fmla="*/ 14 w 38"/>
                    <a:gd name="T35" fmla="*/ 0 h 42"/>
                    <a:gd name="T36" fmla="*/ 22 w 38"/>
                    <a:gd name="T37" fmla="*/ 0 h 42"/>
                    <a:gd name="T38" fmla="*/ 28 w 38"/>
                    <a:gd name="T39" fmla="*/ 4 h 42"/>
                    <a:gd name="T40" fmla="*/ 34 w 38"/>
                    <a:gd name="T41" fmla="*/ 1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8" h="42">
                      <a:moveTo>
                        <a:pt x="34" y="12"/>
                      </a:moveTo>
                      <a:lnTo>
                        <a:pt x="34" y="12"/>
                      </a:lnTo>
                      <a:lnTo>
                        <a:pt x="38" y="20"/>
                      </a:lnTo>
                      <a:lnTo>
                        <a:pt x="38" y="28"/>
                      </a:lnTo>
                      <a:lnTo>
                        <a:pt x="36" y="36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24" y="42"/>
                      </a:lnTo>
                      <a:lnTo>
                        <a:pt x="18" y="42"/>
                      </a:lnTo>
                      <a:lnTo>
                        <a:pt x="10" y="38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8" y="4"/>
                      </a:lnTo>
                      <a:lnTo>
                        <a:pt x="34" y="1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20" name="Freeform 72"/>
                <p:cNvSpPr/>
                <p:nvPr/>
              </p:nvSpPr>
              <p:spPr bwMode="auto">
                <a:xfrm>
                  <a:off x="7318375" y="6775450"/>
                  <a:ext cx="777875" cy="441325"/>
                </a:xfrm>
                <a:custGeom>
                  <a:avLst/>
                  <a:gdLst>
                    <a:gd name="T0" fmla="*/ 0 w 490"/>
                    <a:gd name="T1" fmla="*/ 278 h 278"/>
                    <a:gd name="T2" fmla="*/ 0 w 490"/>
                    <a:gd name="T3" fmla="*/ 278 h 278"/>
                    <a:gd name="T4" fmla="*/ 122 w 490"/>
                    <a:gd name="T5" fmla="*/ 224 h 278"/>
                    <a:gd name="T6" fmla="*/ 350 w 490"/>
                    <a:gd name="T7" fmla="*/ 124 h 278"/>
                    <a:gd name="T8" fmla="*/ 340 w 490"/>
                    <a:gd name="T9" fmla="*/ 54 h 278"/>
                    <a:gd name="T10" fmla="*/ 400 w 490"/>
                    <a:gd name="T11" fmla="*/ 96 h 278"/>
                    <a:gd name="T12" fmla="*/ 400 w 490"/>
                    <a:gd name="T13" fmla="*/ 96 h 278"/>
                    <a:gd name="T14" fmla="*/ 406 w 490"/>
                    <a:gd name="T15" fmla="*/ 86 h 278"/>
                    <a:gd name="T16" fmla="*/ 424 w 490"/>
                    <a:gd name="T17" fmla="*/ 62 h 278"/>
                    <a:gd name="T18" fmla="*/ 438 w 490"/>
                    <a:gd name="T19" fmla="*/ 48 h 278"/>
                    <a:gd name="T20" fmla="*/ 454 w 490"/>
                    <a:gd name="T21" fmla="*/ 32 h 278"/>
                    <a:gd name="T22" fmla="*/ 470 w 490"/>
                    <a:gd name="T23" fmla="*/ 14 h 278"/>
                    <a:gd name="T24" fmla="*/ 490 w 490"/>
                    <a:gd name="T25" fmla="*/ 0 h 278"/>
                    <a:gd name="T26" fmla="*/ 490 w 490"/>
                    <a:gd name="T27" fmla="*/ 0 h 278"/>
                    <a:gd name="T28" fmla="*/ 452 w 490"/>
                    <a:gd name="T29" fmla="*/ 54 h 278"/>
                    <a:gd name="T30" fmla="*/ 420 w 490"/>
                    <a:gd name="T31" fmla="*/ 96 h 278"/>
                    <a:gd name="T32" fmla="*/ 408 w 490"/>
                    <a:gd name="T33" fmla="*/ 112 h 278"/>
                    <a:gd name="T34" fmla="*/ 398 w 490"/>
                    <a:gd name="T35" fmla="*/ 122 h 278"/>
                    <a:gd name="T36" fmla="*/ 362 w 490"/>
                    <a:gd name="T37" fmla="*/ 84 h 278"/>
                    <a:gd name="T38" fmla="*/ 362 w 490"/>
                    <a:gd name="T39" fmla="*/ 84 h 278"/>
                    <a:gd name="T40" fmla="*/ 364 w 490"/>
                    <a:gd name="T41" fmla="*/ 108 h 278"/>
                    <a:gd name="T42" fmla="*/ 364 w 490"/>
                    <a:gd name="T43" fmla="*/ 138 h 278"/>
                    <a:gd name="T44" fmla="*/ 364 w 490"/>
                    <a:gd name="T45" fmla="*/ 138 h 278"/>
                    <a:gd name="T46" fmla="*/ 352 w 490"/>
                    <a:gd name="T47" fmla="*/ 144 h 278"/>
                    <a:gd name="T48" fmla="*/ 324 w 490"/>
                    <a:gd name="T49" fmla="*/ 156 h 278"/>
                    <a:gd name="T50" fmla="*/ 226 w 490"/>
                    <a:gd name="T51" fmla="*/ 192 h 278"/>
                    <a:gd name="T52" fmla="*/ 106 w 490"/>
                    <a:gd name="T53" fmla="*/ 234 h 278"/>
                    <a:gd name="T54" fmla="*/ 50 w 490"/>
                    <a:gd name="T55" fmla="*/ 258 h 278"/>
                    <a:gd name="T56" fmla="*/ 0 w 490"/>
                    <a:gd name="T57" fmla="*/ 27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90" h="278">
                      <a:moveTo>
                        <a:pt x="0" y="278"/>
                      </a:moveTo>
                      <a:lnTo>
                        <a:pt x="0" y="278"/>
                      </a:lnTo>
                      <a:lnTo>
                        <a:pt x="122" y="224"/>
                      </a:lnTo>
                      <a:lnTo>
                        <a:pt x="350" y="124"/>
                      </a:lnTo>
                      <a:lnTo>
                        <a:pt x="340" y="54"/>
                      </a:lnTo>
                      <a:lnTo>
                        <a:pt x="400" y="96"/>
                      </a:lnTo>
                      <a:lnTo>
                        <a:pt x="400" y="96"/>
                      </a:lnTo>
                      <a:lnTo>
                        <a:pt x="406" y="86"/>
                      </a:lnTo>
                      <a:lnTo>
                        <a:pt x="424" y="62"/>
                      </a:lnTo>
                      <a:lnTo>
                        <a:pt x="438" y="48"/>
                      </a:lnTo>
                      <a:lnTo>
                        <a:pt x="454" y="32"/>
                      </a:lnTo>
                      <a:lnTo>
                        <a:pt x="470" y="14"/>
                      </a:lnTo>
                      <a:lnTo>
                        <a:pt x="490" y="0"/>
                      </a:lnTo>
                      <a:lnTo>
                        <a:pt x="490" y="0"/>
                      </a:lnTo>
                      <a:lnTo>
                        <a:pt x="452" y="54"/>
                      </a:lnTo>
                      <a:lnTo>
                        <a:pt x="420" y="96"/>
                      </a:lnTo>
                      <a:lnTo>
                        <a:pt x="408" y="112"/>
                      </a:lnTo>
                      <a:lnTo>
                        <a:pt x="398" y="122"/>
                      </a:lnTo>
                      <a:lnTo>
                        <a:pt x="362" y="84"/>
                      </a:lnTo>
                      <a:lnTo>
                        <a:pt x="362" y="84"/>
                      </a:lnTo>
                      <a:lnTo>
                        <a:pt x="364" y="108"/>
                      </a:lnTo>
                      <a:lnTo>
                        <a:pt x="364" y="138"/>
                      </a:lnTo>
                      <a:lnTo>
                        <a:pt x="364" y="138"/>
                      </a:lnTo>
                      <a:lnTo>
                        <a:pt x="352" y="144"/>
                      </a:lnTo>
                      <a:lnTo>
                        <a:pt x="324" y="156"/>
                      </a:lnTo>
                      <a:lnTo>
                        <a:pt x="226" y="192"/>
                      </a:lnTo>
                      <a:lnTo>
                        <a:pt x="106" y="234"/>
                      </a:lnTo>
                      <a:lnTo>
                        <a:pt x="50" y="258"/>
                      </a:lnTo>
                      <a:lnTo>
                        <a:pt x="0" y="278"/>
                      </a:lnTo>
                      <a:close/>
                    </a:path>
                  </a:pathLst>
                </a:custGeom>
                <a:solidFill>
                  <a:srgbClr val="2F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21" name="Freeform 73"/>
                <p:cNvSpPr/>
                <p:nvPr/>
              </p:nvSpPr>
              <p:spPr bwMode="auto">
                <a:xfrm>
                  <a:off x="7318375" y="6775450"/>
                  <a:ext cx="777875" cy="441325"/>
                </a:xfrm>
                <a:custGeom>
                  <a:avLst/>
                  <a:gdLst>
                    <a:gd name="T0" fmla="*/ 0 w 490"/>
                    <a:gd name="T1" fmla="*/ 278 h 278"/>
                    <a:gd name="T2" fmla="*/ 0 w 490"/>
                    <a:gd name="T3" fmla="*/ 278 h 278"/>
                    <a:gd name="T4" fmla="*/ 122 w 490"/>
                    <a:gd name="T5" fmla="*/ 224 h 278"/>
                    <a:gd name="T6" fmla="*/ 350 w 490"/>
                    <a:gd name="T7" fmla="*/ 124 h 278"/>
                    <a:gd name="T8" fmla="*/ 340 w 490"/>
                    <a:gd name="T9" fmla="*/ 54 h 278"/>
                    <a:gd name="T10" fmla="*/ 400 w 490"/>
                    <a:gd name="T11" fmla="*/ 96 h 278"/>
                    <a:gd name="T12" fmla="*/ 400 w 490"/>
                    <a:gd name="T13" fmla="*/ 96 h 278"/>
                    <a:gd name="T14" fmla="*/ 406 w 490"/>
                    <a:gd name="T15" fmla="*/ 86 h 278"/>
                    <a:gd name="T16" fmla="*/ 424 w 490"/>
                    <a:gd name="T17" fmla="*/ 62 h 278"/>
                    <a:gd name="T18" fmla="*/ 438 w 490"/>
                    <a:gd name="T19" fmla="*/ 48 h 278"/>
                    <a:gd name="T20" fmla="*/ 454 w 490"/>
                    <a:gd name="T21" fmla="*/ 32 h 278"/>
                    <a:gd name="T22" fmla="*/ 470 w 490"/>
                    <a:gd name="T23" fmla="*/ 14 h 278"/>
                    <a:gd name="T24" fmla="*/ 490 w 490"/>
                    <a:gd name="T25" fmla="*/ 0 h 278"/>
                    <a:gd name="T26" fmla="*/ 490 w 490"/>
                    <a:gd name="T27" fmla="*/ 0 h 278"/>
                    <a:gd name="T28" fmla="*/ 452 w 490"/>
                    <a:gd name="T29" fmla="*/ 54 h 278"/>
                    <a:gd name="T30" fmla="*/ 420 w 490"/>
                    <a:gd name="T31" fmla="*/ 96 h 278"/>
                    <a:gd name="T32" fmla="*/ 408 w 490"/>
                    <a:gd name="T33" fmla="*/ 112 h 278"/>
                    <a:gd name="T34" fmla="*/ 398 w 490"/>
                    <a:gd name="T35" fmla="*/ 122 h 278"/>
                    <a:gd name="T36" fmla="*/ 362 w 490"/>
                    <a:gd name="T37" fmla="*/ 84 h 278"/>
                    <a:gd name="T38" fmla="*/ 362 w 490"/>
                    <a:gd name="T39" fmla="*/ 84 h 278"/>
                    <a:gd name="T40" fmla="*/ 364 w 490"/>
                    <a:gd name="T41" fmla="*/ 108 h 278"/>
                    <a:gd name="T42" fmla="*/ 364 w 490"/>
                    <a:gd name="T43" fmla="*/ 138 h 278"/>
                    <a:gd name="T44" fmla="*/ 364 w 490"/>
                    <a:gd name="T45" fmla="*/ 138 h 278"/>
                    <a:gd name="T46" fmla="*/ 352 w 490"/>
                    <a:gd name="T47" fmla="*/ 144 h 278"/>
                    <a:gd name="T48" fmla="*/ 324 w 490"/>
                    <a:gd name="T49" fmla="*/ 156 h 278"/>
                    <a:gd name="T50" fmla="*/ 226 w 490"/>
                    <a:gd name="T51" fmla="*/ 192 h 278"/>
                    <a:gd name="T52" fmla="*/ 106 w 490"/>
                    <a:gd name="T53" fmla="*/ 234 h 278"/>
                    <a:gd name="T54" fmla="*/ 50 w 490"/>
                    <a:gd name="T55" fmla="*/ 258 h 278"/>
                    <a:gd name="T56" fmla="*/ 0 w 490"/>
                    <a:gd name="T57" fmla="*/ 278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90" h="278">
                      <a:moveTo>
                        <a:pt x="0" y="278"/>
                      </a:moveTo>
                      <a:lnTo>
                        <a:pt x="0" y="278"/>
                      </a:lnTo>
                      <a:lnTo>
                        <a:pt x="122" y="224"/>
                      </a:lnTo>
                      <a:lnTo>
                        <a:pt x="350" y="124"/>
                      </a:lnTo>
                      <a:lnTo>
                        <a:pt x="340" y="54"/>
                      </a:lnTo>
                      <a:lnTo>
                        <a:pt x="400" y="96"/>
                      </a:lnTo>
                      <a:lnTo>
                        <a:pt x="400" y="96"/>
                      </a:lnTo>
                      <a:lnTo>
                        <a:pt x="406" y="86"/>
                      </a:lnTo>
                      <a:lnTo>
                        <a:pt x="424" y="62"/>
                      </a:lnTo>
                      <a:lnTo>
                        <a:pt x="438" y="48"/>
                      </a:lnTo>
                      <a:lnTo>
                        <a:pt x="454" y="32"/>
                      </a:lnTo>
                      <a:lnTo>
                        <a:pt x="470" y="14"/>
                      </a:lnTo>
                      <a:lnTo>
                        <a:pt x="490" y="0"/>
                      </a:lnTo>
                      <a:lnTo>
                        <a:pt x="490" y="0"/>
                      </a:lnTo>
                      <a:lnTo>
                        <a:pt x="452" y="54"/>
                      </a:lnTo>
                      <a:lnTo>
                        <a:pt x="420" y="96"/>
                      </a:lnTo>
                      <a:lnTo>
                        <a:pt x="408" y="112"/>
                      </a:lnTo>
                      <a:lnTo>
                        <a:pt x="398" y="122"/>
                      </a:lnTo>
                      <a:lnTo>
                        <a:pt x="362" y="84"/>
                      </a:lnTo>
                      <a:lnTo>
                        <a:pt x="362" y="84"/>
                      </a:lnTo>
                      <a:lnTo>
                        <a:pt x="364" y="108"/>
                      </a:lnTo>
                      <a:lnTo>
                        <a:pt x="364" y="138"/>
                      </a:lnTo>
                      <a:lnTo>
                        <a:pt x="364" y="138"/>
                      </a:lnTo>
                      <a:lnTo>
                        <a:pt x="352" y="144"/>
                      </a:lnTo>
                      <a:lnTo>
                        <a:pt x="324" y="156"/>
                      </a:lnTo>
                      <a:lnTo>
                        <a:pt x="226" y="192"/>
                      </a:lnTo>
                      <a:lnTo>
                        <a:pt x="106" y="234"/>
                      </a:lnTo>
                      <a:lnTo>
                        <a:pt x="50" y="258"/>
                      </a:lnTo>
                      <a:lnTo>
                        <a:pt x="0" y="27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22" name="Freeform 74"/>
                <p:cNvSpPr/>
                <p:nvPr/>
              </p:nvSpPr>
              <p:spPr bwMode="auto">
                <a:xfrm>
                  <a:off x="7045325" y="4584700"/>
                  <a:ext cx="666750" cy="1044575"/>
                </a:xfrm>
                <a:custGeom>
                  <a:avLst/>
                  <a:gdLst>
                    <a:gd name="T0" fmla="*/ 240 w 420"/>
                    <a:gd name="T1" fmla="*/ 18 h 658"/>
                    <a:gd name="T2" fmla="*/ 316 w 420"/>
                    <a:gd name="T3" fmla="*/ 280 h 658"/>
                    <a:gd name="T4" fmla="*/ 370 w 420"/>
                    <a:gd name="T5" fmla="*/ 278 h 658"/>
                    <a:gd name="T6" fmla="*/ 392 w 420"/>
                    <a:gd name="T7" fmla="*/ 270 h 658"/>
                    <a:gd name="T8" fmla="*/ 396 w 420"/>
                    <a:gd name="T9" fmla="*/ 268 h 658"/>
                    <a:gd name="T10" fmla="*/ 404 w 420"/>
                    <a:gd name="T11" fmla="*/ 272 h 658"/>
                    <a:gd name="T12" fmla="*/ 414 w 420"/>
                    <a:gd name="T13" fmla="*/ 284 h 658"/>
                    <a:gd name="T14" fmla="*/ 420 w 420"/>
                    <a:gd name="T15" fmla="*/ 310 h 658"/>
                    <a:gd name="T16" fmla="*/ 420 w 420"/>
                    <a:gd name="T17" fmla="*/ 338 h 658"/>
                    <a:gd name="T18" fmla="*/ 414 w 420"/>
                    <a:gd name="T19" fmla="*/ 346 h 658"/>
                    <a:gd name="T20" fmla="*/ 398 w 420"/>
                    <a:gd name="T21" fmla="*/ 358 h 658"/>
                    <a:gd name="T22" fmla="*/ 380 w 420"/>
                    <a:gd name="T23" fmla="*/ 362 h 658"/>
                    <a:gd name="T24" fmla="*/ 354 w 420"/>
                    <a:gd name="T25" fmla="*/ 364 h 658"/>
                    <a:gd name="T26" fmla="*/ 362 w 420"/>
                    <a:gd name="T27" fmla="*/ 404 h 658"/>
                    <a:gd name="T28" fmla="*/ 384 w 420"/>
                    <a:gd name="T29" fmla="*/ 542 h 658"/>
                    <a:gd name="T30" fmla="*/ 390 w 420"/>
                    <a:gd name="T31" fmla="*/ 620 h 658"/>
                    <a:gd name="T32" fmla="*/ 386 w 420"/>
                    <a:gd name="T33" fmla="*/ 638 h 658"/>
                    <a:gd name="T34" fmla="*/ 382 w 420"/>
                    <a:gd name="T35" fmla="*/ 642 h 658"/>
                    <a:gd name="T36" fmla="*/ 350 w 420"/>
                    <a:gd name="T37" fmla="*/ 652 h 658"/>
                    <a:gd name="T38" fmla="*/ 280 w 420"/>
                    <a:gd name="T39" fmla="*/ 658 h 658"/>
                    <a:gd name="T40" fmla="*/ 206 w 420"/>
                    <a:gd name="T41" fmla="*/ 652 h 658"/>
                    <a:gd name="T42" fmla="*/ 176 w 420"/>
                    <a:gd name="T43" fmla="*/ 642 h 658"/>
                    <a:gd name="T44" fmla="*/ 156 w 420"/>
                    <a:gd name="T45" fmla="*/ 628 h 658"/>
                    <a:gd name="T46" fmla="*/ 148 w 420"/>
                    <a:gd name="T47" fmla="*/ 620 h 658"/>
                    <a:gd name="T48" fmla="*/ 126 w 420"/>
                    <a:gd name="T49" fmla="*/ 576 h 658"/>
                    <a:gd name="T50" fmla="*/ 96 w 420"/>
                    <a:gd name="T51" fmla="*/ 496 h 658"/>
                    <a:gd name="T52" fmla="*/ 44 w 420"/>
                    <a:gd name="T53" fmla="*/ 332 h 658"/>
                    <a:gd name="T54" fmla="*/ 22 w 420"/>
                    <a:gd name="T55" fmla="*/ 262 h 658"/>
                    <a:gd name="T56" fmla="*/ 6 w 420"/>
                    <a:gd name="T57" fmla="*/ 180 h 658"/>
                    <a:gd name="T58" fmla="*/ 0 w 420"/>
                    <a:gd name="T59" fmla="*/ 122 h 658"/>
                    <a:gd name="T60" fmla="*/ 4 w 420"/>
                    <a:gd name="T61" fmla="*/ 90 h 658"/>
                    <a:gd name="T62" fmla="*/ 14 w 420"/>
                    <a:gd name="T63" fmla="*/ 62 h 658"/>
                    <a:gd name="T64" fmla="*/ 22 w 420"/>
                    <a:gd name="T65" fmla="*/ 52 h 658"/>
                    <a:gd name="T66" fmla="*/ 44 w 420"/>
                    <a:gd name="T67" fmla="*/ 36 h 658"/>
                    <a:gd name="T68" fmla="*/ 72 w 420"/>
                    <a:gd name="T69" fmla="*/ 22 h 658"/>
                    <a:gd name="T70" fmla="*/ 138 w 420"/>
                    <a:gd name="T71" fmla="*/ 4 h 658"/>
                    <a:gd name="T72" fmla="*/ 200 w 420"/>
                    <a:gd name="T73" fmla="*/ 2 h 658"/>
                    <a:gd name="T74" fmla="*/ 224 w 420"/>
                    <a:gd name="T75" fmla="*/ 8 h 658"/>
                    <a:gd name="T76" fmla="*/ 240 w 420"/>
                    <a:gd name="T77" fmla="*/ 18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0" h="658">
                      <a:moveTo>
                        <a:pt x="240" y="18"/>
                      </a:moveTo>
                      <a:lnTo>
                        <a:pt x="240" y="18"/>
                      </a:lnTo>
                      <a:lnTo>
                        <a:pt x="316" y="280"/>
                      </a:lnTo>
                      <a:lnTo>
                        <a:pt x="316" y="280"/>
                      </a:lnTo>
                      <a:lnTo>
                        <a:pt x="346" y="280"/>
                      </a:lnTo>
                      <a:lnTo>
                        <a:pt x="370" y="278"/>
                      </a:lnTo>
                      <a:lnTo>
                        <a:pt x="382" y="274"/>
                      </a:lnTo>
                      <a:lnTo>
                        <a:pt x="392" y="270"/>
                      </a:lnTo>
                      <a:lnTo>
                        <a:pt x="392" y="270"/>
                      </a:lnTo>
                      <a:lnTo>
                        <a:pt x="396" y="268"/>
                      </a:lnTo>
                      <a:lnTo>
                        <a:pt x="400" y="270"/>
                      </a:lnTo>
                      <a:lnTo>
                        <a:pt x="404" y="272"/>
                      </a:lnTo>
                      <a:lnTo>
                        <a:pt x="408" y="274"/>
                      </a:lnTo>
                      <a:lnTo>
                        <a:pt x="414" y="284"/>
                      </a:lnTo>
                      <a:lnTo>
                        <a:pt x="418" y="296"/>
                      </a:lnTo>
                      <a:lnTo>
                        <a:pt x="420" y="310"/>
                      </a:lnTo>
                      <a:lnTo>
                        <a:pt x="420" y="326"/>
                      </a:lnTo>
                      <a:lnTo>
                        <a:pt x="420" y="338"/>
                      </a:lnTo>
                      <a:lnTo>
                        <a:pt x="414" y="346"/>
                      </a:lnTo>
                      <a:lnTo>
                        <a:pt x="414" y="346"/>
                      </a:lnTo>
                      <a:lnTo>
                        <a:pt x="408" y="354"/>
                      </a:lnTo>
                      <a:lnTo>
                        <a:pt x="398" y="358"/>
                      </a:lnTo>
                      <a:lnTo>
                        <a:pt x="390" y="360"/>
                      </a:lnTo>
                      <a:lnTo>
                        <a:pt x="380" y="362"/>
                      </a:lnTo>
                      <a:lnTo>
                        <a:pt x="362" y="364"/>
                      </a:lnTo>
                      <a:lnTo>
                        <a:pt x="354" y="364"/>
                      </a:lnTo>
                      <a:lnTo>
                        <a:pt x="354" y="364"/>
                      </a:lnTo>
                      <a:lnTo>
                        <a:pt x="362" y="404"/>
                      </a:lnTo>
                      <a:lnTo>
                        <a:pt x="376" y="494"/>
                      </a:lnTo>
                      <a:lnTo>
                        <a:pt x="384" y="542"/>
                      </a:lnTo>
                      <a:lnTo>
                        <a:pt x="388" y="586"/>
                      </a:lnTo>
                      <a:lnTo>
                        <a:pt x="390" y="620"/>
                      </a:lnTo>
                      <a:lnTo>
                        <a:pt x="388" y="632"/>
                      </a:lnTo>
                      <a:lnTo>
                        <a:pt x="386" y="638"/>
                      </a:lnTo>
                      <a:lnTo>
                        <a:pt x="386" y="638"/>
                      </a:lnTo>
                      <a:lnTo>
                        <a:pt x="382" y="642"/>
                      </a:lnTo>
                      <a:lnTo>
                        <a:pt x="374" y="646"/>
                      </a:lnTo>
                      <a:lnTo>
                        <a:pt x="350" y="652"/>
                      </a:lnTo>
                      <a:lnTo>
                        <a:pt x="318" y="656"/>
                      </a:lnTo>
                      <a:lnTo>
                        <a:pt x="280" y="658"/>
                      </a:lnTo>
                      <a:lnTo>
                        <a:pt x="242" y="656"/>
                      </a:lnTo>
                      <a:lnTo>
                        <a:pt x="206" y="652"/>
                      </a:lnTo>
                      <a:lnTo>
                        <a:pt x="190" y="648"/>
                      </a:lnTo>
                      <a:lnTo>
                        <a:pt x="176" y="642"/>
                      </a:lnTo>
                      <a:lnTo>
                        <a:pt x="166" y="636"/>
                      </a:lnTo>
                      <a:lnTo>
                        <a:pt x="156" y="628"/>
                      </a:lnTo>
                      <a:lnTo>
                        <a:pt x="156" y="628"/>
                      </a:lnTo>
                      <a:lnTo>
                        <a:pt x="148" y="620"/>
                      </a:lnTo>
                      <a:lnTo>
                        <a:pt x="142" y="608"/>
                      </a:lnTo>
                      <a:lnTo>
                        <a:pt x="126" y="576"/>
                      </a:lnTo>
                      <a:lnTo>
                        <a:pt x="110" y="538"/>
                      </a:lnTo>
                      <a:lnTo>
                        <a:pt x="96" y="496"/>
                      </a:lnTo>
                      <a:lnTo>
                        <a:pt x="68" y="408"/>
                      </a:lnTo>
                      <a:lnTo>
                        <a:pt x="44" y="332"/>
                      </a:lnTo>
                      <a:lnTo>
                        <a:pt x="44" y="332"/>
                      </a:lnTo>
                      <a:lnTo>
                        <a:pt x="22" y="262"/>
                      </a:lnTo>
                      <a:lnTo>
                        <a:pt x="12" y="222"/>
                      </a:lnTo>
                      <a:lnTo>
                        <a:pt x="6" y="180"/>
                      </a:lnTo>
                      <a:lnTo>
                        <a:pt x="0" y="142"/>
                      </a:lnTo>
                      <a:lnTo>
                        <a:pt x="0" y="122"/>
                      </a:lnTo>
                      <a:lnTo>
                        <a:pt x="2" y="106"/>
                      </a:lnTo>
                      <a:lnTo>
                        <a:pt x="4" y="90"/>
                      </a:lnTo>
                      <a:lnTo>
                        <a:pt x="8" y="76"/>
                      </a:lnTo>
                      <a:lnTo>
                        <a:pt x="14" y="62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32" y="44"/>
                      </a:lnTo>
                      <a:lnTo>
                        <a:pt x="44" y="36"/>
                      </a:lnTo>
                      <a:lnTo>
                        <a:pt x="58" y="28"/>
                      </a:lnTo>
                      <a:lnTo>
                        <a:pt x="72" y="22"/>
                      </a:lnTo>
                      <a:lnTo>
                        <a:pt x="104" y="10"/>
                      </a:lnTo>
                      <a:lnTo>
                        <a:pt x="138" y="4"/>
                      </a:lnTo>
                      <a:lnTo>
                        <a:pt x="170" y="0"/>
                      </a:lnTo>
                      <a:lnTo>
                        <a:pt x="200" y="2"/>
                      </a:lnTo>
                      <a:lnTo>
                        <a:pt x="212" y="4"/>
                      </a:lnTo>
                      <a:lnTo>
                        <a:pt x="224" y="8"/>
                      </a:lnTo>
                      <a:lnTo>
                        <a:pt x="232" y="12"/>
                      </a:lnTo>
                      <a:lnTo>
                        <a:pt x="240" y="18"/>
                      </a:lnTo>
                      <a:close/>
                    </a:path>
                  </a:pathLst>
                </a:custGeom>
                <a:solidFill>
                  <a:srgbClr val="FEE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23" name="Freeform 75"/>
                <p:cNvSpPr/>
                <p:nvPr/>
              </p:nvSpPr>
              <p:spPr bwMode="auto">
                <a:xfrm>
                  <a:off x="7045325" y="4584700"/>
                  <a:ext cx="666750" cy="1044575"/>
                </a:xfrm>
                <a:custGeom>
                  <a:avLst/>
                  <a:gdLst>
                    <a:gd name="T0" fmla="*/ 240 w 420"/>
                    <a:gd name="T1" fmla="*/ 18 h 658"/>
                    <a:gd name="T2" fmla="*/ 316 w 420"/>
                    <a:gd name="T3" fmla="*/ 280 h 658"/>
                    <a:gd name="T4" fmla="*/ 370 w 420"/>
                    <a:gd name="T5" fmla="*/ 278 h 658"/>
                    <a:gd name="T6" fmla="*/ 392 w 420"/>
                    <a:gd name="T7" fmla="*/ 270 h 658"/>
                    <a:gd name="T8" fmla="*/ 396 w 420"/>
                    <a:gd name="T9" fmla="*/ 268 h 658"/>
                    <a:gd name="T10" fmla="*/ 404 w 420"/>
                    <a:gd name="T11" fmla="*/ 272 h 658"/>
                    <a:gd name="T12" fmla="*/ 414 w 420"/>
                    <a:gd name="T13" fmla="*/ 284 h 658"/>
                    <a:gd name="T14" fmla="*/ 420 w 420"/>
                    <a:gd name="T15" fmla="*/ 310 h 658"/>
                    <a:gd name="T16" fmla="*/ 420 w 420"/>
                    <a:gd name="T17" fmla="*/ 338 h 658"/>
                    <a:gd name="T18" fmla="*/ 414 w 420"/>
                    <a:gd name="T19" fmla="*/ 346 h 658"/>
                    <a:gd name="T20" fmla="*/ 398 w 420"/>
                    <a:gd name="T21" fmla="*/ 358 h 658"/>
                    <a:gd name="T22" fmla="*/ 380 w 420"/>
                    <a:gd name="T23" fmla="*/ 362 h 658"/>
                    <a:gd name="T24" fmla="*/ 354 w 420"/>
                    <a:gd name="T25" fmla="*/ 364 h 658"/>
                    <a:gd name="T26" fmla="*/ 362 w 420"/>
                    <a:gd name="T27" fmla="*/ 404 h 658"/>
                    <a:gd name="T28" fmla="*/ 384 w 420"/>
                    <a:gd name="T29" fmla="*/ 542 h 658"/>
                    <a:gd name="T30" fmla="*/ 390 w 420"/>
                    <a:gd name="T31" fmla="*/ 620 h 658"/>
                    <a:gd name="T32" fmla="*/ 386 w 420"/>
                    <a:gd name="T33" fmla="*/ 638 h 658"/>
                    <a:gd name="T34" fmla="*/ 382 w 420"/>
                    <a:gd name="T35" fmla="*/ 642 h 658"/>
                    <a:gd name="T36" fmla="*/ 350 w 420"/>
                    <a:gd name="T37" fmla="*/ 652 h 658"/>
                    <a:gd name="T38" fmla="*/ 280 w 420"/>
                    <a:gd name="T39" fmla="*/ 658 h 658"/>
                    <a:gd name="T40" fmla="*/ 206 w 420"/>
                    <a:gd name="T41" fmla="*/ 652 h 658"/>
                    <a:gd name="T42" fmla="*/ 176 w 420"/>
                    <a:gd name="T43" fmla="*/ 642 h 658"/>
                    <a:gd name="T44" fmla="*/ 156 w 420"/>
                    <a:gd name="T45" fmla="*/ 628 h 658"/>
                    <a:gd name="T46" fmla="*/ 148 w 420"/>
                    <a:gd name="T47" fmla="*/ 620 h 658"/>
                    <a:gd name="T48" fmla="*/ 126 w 420"/>
                    <a:gd name="T49" fmla="*/ 576 h 658"/>
                    <a:gd name="T50" fmla="*/ 96 w 420"/>
                    <a:gd name="T51" fmla="*/ 496 h 658"/>
                    <a:gd name="T52" fmla="*/ 44 w 420"/>
                    <a:gd name="T53" fmla="*/ 332 h 658"/>
                    <a:gd name="T54" fmla="*/ 22 w 420"/>
                    <a:gd name="T55" fmla="*/ 262 h 658"/>
                    <a:gd name="T56" fmla="*/ 6 w 420"/>
                    <a:gd name="T57" fmla="*/ 180 h 658"/>
                    <a:gd name="T58" fmla="*/ 0 w 420"/>
                    <a:gd name="T59" fmla="*/ 122 h 658"/>
                    <a:gd name="T60" fmla="*/ 4 w 420"/>
                    <a:gd name="T61" fmla="*/ 90 h 658"/>
                    <a:gd name="T62" fmla="*/ 14 w 420"/>
                    <a:gd name="T63" fmla="*/ 62 h 658"/>
                    <a:gd name="T64" fmla="*/ 22 w 420"/>
                    <a:gd name="T65" fmla="*/ 52 h 658"/>
                    <a:gd name="T66" fmla="*/ 44 w 420"/>
                    <a:gd name="T67" fmla="*/ 36 h 658"/>
                    <a:gd name="T68" fmla="*/ 72 w 420"/>
                    <a:gd name="T69" fmla="*/ 22 h 658"/>
                    <a:gd name="T70" fmla="*/ 138 w 420"/>
                    <a:gd name="T71" fmla="*/ 4 h 658"/>
                    <a:gd name="T72" fmla="*/ 200 w 420"/>
                    <a:gd name="T73" fmla="*/ 2 h 658"/>
                    <a:gd name="T74" fmla="*/ 224 w 420"/>
                    <a:gd name="T75" fmla="*/ 8 h 658"/>
                    <a:gd name="T76" fmla="*/ 240 w 420"/>
                    <a:gd name="T77" fmla="*/ 18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0" h="658">
                      <a:moveTo>
                        <a:pt x="240" y="18"/>
                      </a:moveTo>
                      <a:lnTo>
                        <a:pt x="240" y="18"/>
                      </a:lnTo>
                      <a:lnTo>
                        <a:pt x="316" y="280"/>
                      </a:lnTo>
                      <a:lnTo>
                        <a:pt x="316" y="280"/>
                      </a:lnTo>
                      <a:lnTo>
                        <a:pt x="346" y="280"/>
                      </a:lnTo>
                      <a:lnTo>
                        <a:pt x="370" y="278"/>
                      </a:lnTo>
                      <a:lnTo>
                        <a:pt x="382" y="274"/>
                      </a:lnTo>
                      <a:lnTo>
                        <a:pt x="392" y="270"/>
                      </a:lnTo>
                      <a:lnTo>
                        <a:pt x="392" y="270"/>
                      </a:lnTo>
                      <a:lnTo>
                        <a:pt x="396" y="268"/>
                      </a:lnTo>
                      <a:lnTo>
                        <a:pt x="400" y="270"/>
                      </a:lnTo>
                      <a:lnTo>
                        <a:pt x="404" y="272"/>
                      </a:lnTo>
                      <a:lnTo>
                        <a:pt x="408" y="274"/>
                      </a:lnTo>
                      <a:lnTo>
                        <a:pt x="414" y="284"/>
                      </a:lnTo>
                      <a:lnTo>
                        <a:pt x="418" y="296"/>
                      </a:lnTo>
                      <a:lnTo>
                        <a:pt x="420" y="310"/>
                      </a:lnTo>
                      <a:lnTo>
                        <a:pt x="420" y="326"/>
                      </a:lnTo>
                      <a:lnTo>
                        <a:pt x="420" y="338"/>
                      </a:lnTo>
                      <a:lnTo>
                        <a:pt x="414" y="346"/>
                      </a:lnTo>
                      <a:lnTo>
                        <a:pt x="414" y="346"/>
                      </a:lnTo>
                      <a:lnTo>
                        <a:pt x="408" y="354"/>
                      </a:lnTo>
                      <a:lnTo>
                        <a:pt x="398" y="358"/>
                      </a:lnTo>
                      <a:lnTo>
                        <a:pt x="390" y="360"/>
                      </a:lnTo>
                      <a:lnTo>
                        <a:pt x="380" y="362"/>
                      </a:lnTo>
                      <a:lnTo>
                        <a:pt x="362" y="364"/>
                      </a:lnTo>
                      <a:lnTo>
                        <a:pt x="354" y="364"/>
                      </a:lnTo>
                      <a:lnTo>
                        <a:pt x="354" y="364"/>
                      </a:lnTo>
                      <a:lnTo>
                        <a:pt x="362" y="404"/>
                      </a:lnTo>
                      <a:lnTo>
                        <a:pt x="376" y="494"/>
                      </a:lnTo>
                      <a:lnTo>
                        <a:pt x="384" y="542"/>
                      </a:lnTo>
                      <a:lnTo>
                        <a:pt x="388" y="586"/>
                      </a:lnTo>
                      <a:lnTo>
                        <a:pt x="390" y="620"/>
                      </a:lnTo>
                      <a:lnTo>
                        <a:pt x="388" y="632"/>
                      </a:lnTo>
                      <a:lnTo>
                        <a:pt x="386" y="638"/>
                      </a:lnTo>
                      <a:lnTo>
                        <a:pt x="386" y="638"/>
                      </a:lnTo>
                      <a:lnTo>
                        <a:pt x="382" y="642"/>
                      </a:lnTo>
                      <a:lnTo>
                        <a:pt x="374" y="646"/>
                      </a:lnTo>
                      <a:lnTo>
                        <a:pt x="350" y="652"/>
                      </a:lnTo>
                      <a:lnTo>
                        <a:pt x="318" y="656"/>
                      </a:lnTo>
                      <a:lnTo>
                        <a:pt x="280" y="658"/>
                      </a:lnTo>
                      <a:lnTo>
                        <a:pt x="242" y="656"/>
                      </a:lnTo>
                      <a:lnTo>
                        <a:pt x="206" y="652"/>
                      </a:lnTo>
                      <a:lnTo>
                        <a:pt x="190" y="648"/>
                      </a:lnTo>
                      <a:lnTo>
                        <a:pt x="176" y="642"/>
                      </a:lnTo>
                      <a:lnTo>
                        <a:pt x="166" y="636"/>
                      </a:lnTo>
                      <a:lnTo>
                        <a:pt x="156" y="628"/>
                      </a:lnTo>
                      <a:lnTo>
                        <a:pt x="156" y="628"/>
                      </a:lnTo>
                      <a:lnTo>
                        <a:pt x="148" y="620"/>
                      </a:lnTo>
                      <a:lnTo>
                        <a:pt x="142" y="608"/>
                      </a:lnTo>
                      <a:lnTo>
                        <a:pt x="126" y="576"/>
                      </a:lnTo>
                      <a:lnTo>
                        <a:pt x="110" y="538"/>
                      </a:lnTo>
                      <a:lnTo>
                        <a:pt x="96" y="496"/>
                      </a:lnTo>
                      <a:lnTo>
                        <a:pt x="68" y="408"/>
                      </a:lnTo>
                      <a:lnTo>
                        <a:pt x="44" y="332"/>
                      </a:lnTo>
                      <a:lnTo>
                        <a:pt x="44" y="332"/>
                      </a:lnTo>
                      <a:lnTo>
                        <a:pt x="22" y="262"/>
                      </a:lnTo>
                      <a:lnTo>
                        <a:pt x="12" y="222"/>
                      </a:lnTo>
                      <a:lnTo>
                        <a:pt x="6" y="180"/>
                      </a:lnTo>
                      <a:lnTo>
                        <a:pt x="0" y="142"/>
                      </a:lnTo>
                      <a:lnTo>
                        <a:pt x="0" y="122"/>
                      </a:lnTo>
                      <a:lnTo>
                        <a:pt x="2" y="106"/>
                      </a:lnTo>
                      <a:lnTo>
                        <a:pt x="4" y="90"/>
                      </a:lnTo>
                      <a:lnTo>
                        <a:pt x="8" y="76"/>
                      </a:lnTo>
                      <a:lnTo>
                        <a:pt x="14" y="62"/>
                      </a:lnTo>
                      <a:lnTo>
                        <a:pt x="22" y="52"/>
                      </a:lnTo>
                      <a:lnTo>
                        <a:pt x="22" y="52"/>
                      </a:lnTo>
                      <a:lnTo>
                        <a:pt x="32" y="44"/>
                      </a:lnTo>
                      <a:lnTo>
                        <a:pt x="44" y="36"/>
                      </a:lnTo>
                      <a:lnTo>
                        <a:pt x="58" y="28"/>
                      </a:lnTo>
                      <a:lnTo>
                        <a:pt x="72" y="22"/>
                      </a:lnTo>
                      <a:lnTo>
                        <a:pt x="104" y="10"/>
                      </a:lnTo>
                      <a:lnTo>
                        <a:pt x="138" y="4"/>
                      </a:lnTo>
                      <a:lnTo>
                        <a:pt x="170" y="0"/>
                      </a:lnTo>
                      <a:lnTo>
                        <a:pt x="200" y="2"/>
                      </a:lnTo>
                      <a:lnTo>
                        <a:pt x="212" y="4"/>
                      </a:lnTo>
                      <a:lnTo>
                        <a:pt x="224" y="8"/>
                      </a:lnTo>
                      <a:lnTo>
                        <a:pt x="232" y="12"/>
                      </a:lnTo>
                      <a:lnTo>
                        <a:pt x="240" y="1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26" name="Freeform 76"/>
                <p:cNvSpPr/>
                <p:nvPr/>
              </p:nvSpPr>
              <p:spPr bwMode="auto">
                <a:xfrm>
                  <a:off x="6289675" y="4127500"/>
                  <a:ext cx="1250950" cy="1517650"/>
                </a:xfrm>
                <a:custGeom>
                  <a:avLst/>
                  <a:gdLst>
                    <a:gd name="T0" fmla="*/ 572 w 788"/>
                    <a:gd name="T1" fmla="*/ 638 h 956"/>
                    <a:gd name="T2" fmla="*/ 590 w 788"/>
                    <a:gd name="T3" fmla="*/ 554 h 956"/>
                    <a:gd name="T4" fmla="*/ 570 w 788"/>
                    <a:gd name="T5" fmla="*/ 466 h 956"/>
                    <a:gd name="T6" fmla="*/ 516 w 788"/>
                    <a:gd name="T7" fmla="*/ 400 h 956"/>
                    <a:gd name="T8" fmla="*/ 636 w 788"/>
                    <a:gd name="T9" fmla="*/ 400 h 956"/>
                    <a:gd name="T10" fmla="*/ 664 w 788"/>
                    <a:gd name="T11" fmla="*/ 390 h 956"/>
                    <a:gd name="T12" fmla="*/ 650 w 788"/>
                    <a:gd name="T13" fmla="*/ 358 h 956"/>
                    <a:gd name="T14" fmla="*/ 656 w 788"/>
                    <a:gd name="T15" fmla="*/ 342 h 956"/>
                    <a:gd name="T16" fmla="*/ 754 w 788"/>
                    <a:gd name="T17" fmla="*/ 330 h 956"/>
                    <a:gd name="T18" fmla="*/ 786 w 788"/>
                    <a:gd name="T19" fmla="*/ 306 h 956"/>
                    <a:gd name="T20" fmla="*/ 782 w 788"/>
                    <a:gd name="T21" fmla="*/ 282 h 956"/>
                    <a:gd name="T22" fmla="*/ 744 w 788"/>
                    <a:gd name="T23" fmla="*/ 254 h 956"/>
                    <a:gd name="T24" fmla="*/ 704 w 788"/>
                    <a:gd name="T25" fmla="*/ 248 h 956"/>
                    <a:gd name="T26" fmla="*/ 760 w 788"/>
                    <a:gd name="T27" fmla="*/ 208 h 956"/>
                    <a:gd name="T28" fmla="*/ 782 w 788"/>
                    <a:gd name="T29" fmla="*/ 162 h 956"/>
                    <a:gd name="T30" fmla="*/ 774 w 788"/>
                    <a:gd name="T31" fmla="*/ 100 h 956"/>
                    <a:gd name="T32" fmla="*/ 744 w 788"/>
                    <a:gd name="T33" fmla="*/ 36 h 956"/>
                    <a:gd name="T34" fmla="*/ 700 w 788"/>
                    <a:gd name="T35" fmla="*/ 6 h 956"/>
                    <a:gd name="T36" fmla="*/ 654 w 788"/>
                    <a:gd name="T37" fmla="*/ 2 h 956"/>
                    <a:gd name="T38" fmla="*/ 604 w 788"/>
                    <a:gd name="T39" fmla="*/ 36 h 956"/>
                    <a:gd name="T40" fmla="*/ 584 w 788"/>
                    <a:gd name="T41" fmla="*/ 94 h 956"/>
                    <a:gd name="T42" fmla="*/ 582 w 788"/>
                    <a:gd name="T43" fmla="*/ 174 h 956"/>
                    <a:gd name="T44" fmla="*/ 554 w 788"/>
                    <a:gd name="T45" fmla="*/ 110 h 956"/>
                    <a:gd name="T46" fmla="*/ 504 w 788"/>
                    <a:gd name="T47" fmla="*/ 58 h 956"/>
                    <a:gd name="T48" fmla="*/ 426 w 788"/>
                    <a:gd name="T49" fmla="*/ 32 h 956"/>
                    <a:gd name="T50" fmla="*/ 354 w 788"/>
                    <a:gd name="T51" fmla="*/ 44 h 956"/>
                    <a:gd name="T52" fmla="*/ 296 w 788"/>
                    <a:gd name="T53" fmla="*/ 80 h 956"/>
                    <a:gd name="T54" fmla="*/ 288 w 788"/>
                    <a:gd name="T55" fmla="*/ 132 h 956"/>
                    <a:gd name="T56" fmla="*/ 336 w 788"/>
                    <a:gd name="T57" fmla="*/ 196 h 956"/>
                    <a:gd name="T58" fmla="*/ 354 w 788"/>
                    <a:gd name="T59" fmla="*/ 228 h 956"/>
                    <a:gd name="T60" fmla="*/ 246 w 788"/>
                    <a:gd name="T61" fmla="*/ 250 h 956"/>
                    <a:gd name="T62" fmla="*/ 164 w 788"/>
                    <a:gd name="T63" fmla="*/ 298 h 956"/>
                    <a:gd name="T64" fmla="*/ 124 w 788"/>
                    <a:gd name="T65" fmla="*/ 336 h 956"/>
                    <a:gd name="T66" fmla="*/ 68 w 788"/>
                    <a:gd name="T67" fmla="*/ 328 h 956"/>
                    <a:gd name="T68" fmla="*/ 26 w 788"/>
                    <a:gd name="T69" fmla="*/ 346 h 956"/>
                    <a:gd name="T70" fmla="*/ 2 w 788"/>
                    <a:gd name="T71" fmla="*/ 376 h 956"/>
                    <a:gd name="T72" fmla="*/ 14 w 788"/>
                    <a:gd name="T73" fmla="*/ 400 h 956"/>
                    <a:gd name="T74" fmla="*/ 80 w 788"/>
                    <a:gd name="T75" fmla="*/ 444 h 956"/>
                    <a:gd name="T76" fmla="*/ 22 w 788"/>
                    <a:gd name="T77" fmla="*/ 480 h 956"/>
                    <a:gd name="T78" fmla="*/ 0 w 788"/>
                    <a:gd name="T79" fmla="*/ 524 h 956"/>
                    <a:gd name="T80" fmla="*/ 8 w 788"/>
                    <a:gd name="T81" fmla="*/ 552 h 956"/>
                    <a:gd name="T82" fmla="*/ 36 w 788"/>
                    <a:gd name="T83" fmla="*/ 564 h 956"/>
                    <a:gd name="T84" fmla="*/ 100 w 788"/>
                    <a:gd name="T85" fmla="*/ 550 h 956"/>
                    <a:gd name="T86" fmla="*/ 124 w 788"/>
                    <a:gd name="T87" fmla="*/ 626 h 956"/>
                    <a:gd name="T88" fmla="*/ 190 w 788"/>
                    <a:gd name="T89" fmla="*/ 750 h 956"/>
                    <a:gd name="T90" fmla="*/ 282 w 788"/>
                    <a:gd name="T91" fmla="*/ 838 h 956"/>
                    <a:gd name="T92" fmla="*/ 318 w 788"/>
                    <a:gd name="T93" fmla="*/ 888 h 956"/>
                    <a:gd name="T94" fmla="*/ 344 w 788"/>
                    <a:gd name="T95" fmla="*/ 948 h 956"/>
                    <a:gd name="T96" fmla="*/ 362 w 788"/>
                    <a:gd name="T97" fmla="*/ 954 h 956"/>
                    <a:gd name="T98" fmla="*/ 398 w 788"/>
                    <a:gd name="T99" fmla="*/ 918 h 956"/>
                    <a:gd name="T100" fmla="*/ 410 w 788"/>
                    <a:gd name="T101" fmla="*/ 902 h 956"/>
                    <a:gd name="T102" fmla="*/ 446 w 788"/>
                    <a:gd name="T103" fmla="*/ 948 h 956"/>
                    <a:gd name="T104" fmla="*/ 478 w 788"/>
                    <a:gd name="T105" fmla="*/ 956 h 956"/>
                    <a:gd name="T106" fmla="*/ 516 w 788"/>
                    <a:gd name="T107" fmla="*/ 932 h 956"/>
                    <a:gd name="T108" fmla="*/ 534 w 788"/>
                    <a:gd name="T109" fmla="*/ 894 h 956"/>
                    <a:gd name="T110" fmla="*/ 554 w 788"/>
                    <a:gd name="T111" fmla="*/ 894 h 956"/>
                    <a:gd name="T112" fmla="*/ 578 w 788"/>
                    <a:gd name="T113" fmla="*/ 880 h 956"/>
                    <a:gd name="T114" fmla="*/ 582 w 788"/>
                    <a:gd name="T115" fmla="*/ 840 h 956"/>
                    <a:gd name="T116" fmla="*/ 556 w 788"/>
                    <a:gd name="T117" fmla="*/ 752 h 956"/>
                    <a:gd name="T118" fmla="*/ 558 w 788"/>
                    <a:gd name="T119" fmla="*/ 670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88" h="956">
                      <a:moveTo>
                        <a:pt x="558" y="662"/>
                      </a:moveTo>
                      <a:lnTo>
                        <a:pt x="558" y="662"/>
                      </a:lnTo>
                      <a:lnTo>
                        <a:pt x="562" y="656"/>
                      </a:lnTo>
                      <a:lnTo>
                        <a:pt x="572" y="638"/>
                      </a:lnTo>
                      <a:lnTo>
                        <a:pt x="582" y="610"/>
                      </a:lnTo>
                      <a:lnTo>
                        <a:pt x="586" y="592"/>
                      </a:lnTo>
                      <a:lnTo>
                        <a:pt x="590" y="574"/>
                      </a:lnTo>
                      <a:lnTo>
                        <a:pt x="590" y="554"/>
                      </a:lnTo>
                      <a:lnTo>
                        <a:pt x="590" y="534"/>
                      </a:lnTo>
                      <a:lnTo>
                        <a:pt x="586" y="512"/>
                      </a:lnTo>
                      <a:lnTo>
                        <a:pt x="580" y="490"/>
                      </a:lnTo>
                      <a:lnTo>
                        <a:pt x="570" y="466"/>
                      </a:lnTo>
                      <a:lnTo>
                        <a:pt x="558" y="444"/>
                      </a:lnTo>
                      <a:lnTo>
                        <a:pt x="538" y="422"/>
                      </a:lnTo>
                      <a:lnTo>
                        <a:pt x="516" y="400"/>
                      </a:lnTo>
                      <a:lnTo>
                        <a:pt x="516" y="400"/>
                      </a:lnTo>
                      <a:lnTo>
                        <a:pt x="538" y="402"/>
                      </a:lnTo>
                      <a:lnTo>
                        <a:pt x="586" y="402"/>
                      </a:lnTo>
                      <a:lnTo>
                        <a:pt x="612" y="402"/>
                      </a:lnTo>
                      <a:lnTo>
                        <a:pt x="636" y="400"/>
                      </a:lnTo>
                      <a:lnTo>
                        <a:pt x="654" y="396"/>
                      </a:lnTo>
                      <a:lnTo>
                        <a:pt x="660" y="394"/>
                      </a:lnTo>
                      <a:lnTo>
                        <a:pt x="664" y="390"/>
                      </a:lnTo>
                      <a:lnTo>
                        <a:pt x="664" y="390"/>
                      </a:lnTo>
                      <a:lnTo>
                        <a:pt x="664" y="382"/>
                      </a:lnTo>
                      <a:lnTo>
                        <a:pt x="662" y="374"/>
                      </a:lnTo>
                      <a:lnTo>
                        <a:pt x="656" y="366"/>
                      </a:lnTo>
                      <a:lnTo>
                        <a:pt x="650" y="358"/>
                      </a:lnTo>
                      <a:lnTo>
                        <a:pt x="638" y="348"/>
                      </a:lnTo>
                      <a:lnTo>
                        <a:pt x="632" y="344"/>
                      </a:lnTo>
                      <a:lnTo>
                        <a:pt x="632" y="344"/>
                      </a:lnTo>
                      <a:lnTo>
                        <a:pt x="656" y="342"/>
                      </a:lnTo>
                      <a:lnTo>
                        <a:pt x="682" y="342"/>
                      </a:lnTo>
                      <a:lnTo>
                        <a:pt x="712" y="338"/>
                      </a:lnTo>
                      <a:lnTo>
                        <a:pt x="740" y="334"/>
                      </a:lnTo>
                      <a:lnTo>
                        <a:pt x="754" y="330"/>
                      </a:lnTo>
                      <a:lnTo>
                        <a:pt x="766" y="326"/>
                      </a:lnTo>
                      <a:lnTo>
                        <a:pt x="774" y="320"/>
                      </a:lnTo>
                      <a:lnTo>
                        <a:pt x="782" y="314"/>
                      </a:lnTo>
                      <a:lnTo>
                        <a:pt x="786" y="306"/>
                      </a:lnTo>
                      <a:lnTo>
                        <a:pt x="788" y="298"/>
                      </a:lnTo>
                      <a:lnTo>
                        <a:pt x="788" y="298"/>
                      </a:lnTo>
                      <a:lnTo>
                        <a:pt x="786" y="290"/>
                      </a:lnTo>
                      <a:lnTo>
                        <a:pt x="782" y="282"/>
                      </a:lnTo>
                      <a:lnTo>
                        <a:pt x="778" y="276"/>
                      </a:lnTo>
                      <a:lnTo>
                        <a:pt x="772" y="270"/>
                      </a:lnTo>
                      <a:lnTo>
                        <a:pt x="758" y="260"/>
                      </a:lnTo>
                      <a:lnTo>
                        <a:pt x="744" y="254"/>
                      </a:lnTo>
                      <a:lnTo>
                        <a:pt x="730" y="250"/>
                      </a:lnTo>
                      <a:lnTo>
                        <a:pt x="716" y="248"/>
                      </a:lnTo>
                      <a:lnTo>
                        <a:pt x="704" y="248"/>
                      </a:lnTo>
                      <a:lnTo>
                        <a:pt x="704" y="248"/>
                      </a:lnTo>
                      <a:lnTo>
                        <a:pt x="718" y="242"/>
                      </a:lnTo>
                      <a:lnTo>
                        <a:pt x="730" y="234"/>
                      </a:lnTo>
                      <a:lnTo>
                        <a:pt x="746" y="222"/>
                      </a:lnTo>
                      <a:lnTo>
                        <a:pt x="760" y="208"/>
                      </a:lnTo>
                      <a:lnTo>
                        <a:pt x="772" y="192"/>
                      </a:lnTo>
                      <a:lnTo>
                        <a:pt x="778" y="182"/>
                      </a:lnTo>
                      <a:lnTo>
                        <a:pt x="780" y="172"/>
                      </a:lnTo>
                      <a:lnTo>
                        <a:pt x="782" y="162"/>
                      </a:lnTo>
                      <a:lnTo>
                        <a:pt x="784" y="152"/>
                      </a:lnTo>
                      <a:lnTo>
                        <a:pt x="784" y="152"/>
                      </a:lnTo>
                      <a:lnTo>
                        <a:pt x="780" y="126"/>
                      </a:lnTo>
                      <a:lnTo>
                        <a:pt x="774" y="100"/>
                      </a:lnTo>
                      <a:lnTo>
                        <a:pt x="766" y="74"/>
                      </a:lnTo>
                      <a:lnTo>
                        <a:pt x="758" y="60"/>
                      </a:lnTo>
                      <a:lnTo>
                        <a:pt x="752" y="48"/>
                      </a:lnTo>
                      <a:lnTo>
                        <a:pt x="744" y="36"/>
                      </a:lnTo>
                      <a:lnTo>
                        <a:pt x="734" y="26"/>
                      </a:lnTo>
                      <a:lnTo>
                        <a:pt x="724" y="18"/>
                      </a:lnTo>
                      <a:lnTo>
                        <a:pt x="712" y="10"/>
                      </a:lnTo>
                      <a:lnTo>
                        <a:pt x="700" y="6"/>
                      </a:lnTo>
                      <a:lnTo>
                        <a:pt x="686" y="2"/>
                      </a:lnTo>
                      <a:lnTo>
                        <a:pt x="670" y="0"/>
                      </a:lnTo>
                      <a:lnTo>
                        <a:pt x="654" y="2"/>
                      </a:lnTo>
                      <a:lnTo>
                        <a:pt x="654" y="2"/>
                      </a:lnTo>
                      <a:lnTo>
                        <a:pt x="638" y="6"/>
                      </a:lnTo>
                      <a:lnTo>
                        <a:pt x="626" y="14"/>
                      </a:lnTo>
                      <a:lnTo>
                        <a:pt x="614" y="24"/>
                      </a:lnTo>
                      <a:lnTo>
                        <a:pt x="604" y="36"/>
                      </a:lnTo>
                      <a:lnTo>
                        <a:pt x="598" y="48"/>
                      </a:lnTo>
                      <a:lnTo>
                        <a:pt x="592" y="62"/>
                      </a:lnTo>
                      <a:lnTo>
                        <a:pt x="588" y="78"/>
                      </a:lnTo>
                      <a:lnTo>
                        <a:pt x="584" y="94"/>
                      </a:lnTo>
                      <a:lnTo>
                        <a:pt x="582" y="124"/>
                      </a:lnTo>
                      <a:lnTo>
                        <a:pt x="580" y="150"/>
                      </a:lnTo>
                      <a:lnTo>
                        <a:pt x="582" y="174"/>
                      </a:lnTo>
                      <a:lnTo>
                        <a:pt x="582" y="174"/>
                      </a:lnTo>
                      <a:lnTo>
                        <a:pt x="580" y="168"/>
                      </a:lnTo>
                      <a:lnTo>
                        <a:pt x="574" y="150"/>
                      </a:lnTo>
                      <a:lnTo>
                        <a:pt x="562" y="124"/>
                      </a:lnTo>
                      <a:lnTo>
                        <a:pt x="554" y="110"/>
                      </a:lnTo>
                      <a:lnTo>
                        <a:pt x="544" y="96"/>
                      </a:lnTo>
                      <a:lnTo>
                        <a:pt x="532" y="82"/>
                      </a:lnTo>
                      <a:lnTo>
                        <a:pt x="520" y="70"/>
                      </a:lnTo>
                      <a:lnTo>
                        <a:pt x="504" y="58"/>
                      </a:lnTo>
                      <a:lnTo>
                        <a:pt x="488" y="48"/>
                      </a:lnTo>
                      <a:lnTo>
                        <a:pt x="468" y="40"/>
                      </a:lnTo>
                      <a:lnTo>
                        <a:pt x="448" y="34"/>
                      </a:lnTo>
                      <a:lnTo>
                        <a:pt x="426" y="32"/>
                      </a:lnTo>
                      <a:lnTo>
                        <a:pt x="400" y="34"/>
                      </a:lnTo>
                      <a:lnTo>
                        <a:pt x="400" y="34"/>
                      </a:lnTo>
                      <a:lnTo>
                        <a:pt x="376" y="38"/>
                      </a:lnTo>
                      <a:lnTo>
                        <a:pt x="354" y="44"/>
                      </a:lnTo>
                      <a:lnTo>
                        <a:pt x="334" y="52"/>
                      </a:lnTo>
                      <a:lnTo>
                        <a:pt x="318" y="60"/>
                      </a:lnTo>
                      <a:lnTo>
                        <a:pt x="306" y="70"/>
                      </a:lnTo>
                      <a:lnTo>
                        <a:pt x="296" y="80"/>
                      </a:lnTo>
                      <a:lnTo>
                        <a:pt x="288" y="92"/>
                      </a:lnTo>
                      <a:lnTo>
                        <a:pt x="284" y="106"/>
                      </a:lnTo>
                      <a:lnTo>
                        <a:pt x="284" y="118"/>
                      </a:lnTo>
                      <a:lnTo>
                        <a:pt x="288" y="132"/>
                      </a:lnTo>
                      <a:lnTo>
                        <a:pt x="294" y="148"/>
                      </a:lnTo>
                      <a:lnTo>
                        <a:pt x="304" y="164"/>
                      </a:lnTo>
                      <a:lnTo>
                        <a:pt x="318" y="178"/>
                      </a:lnTo>
                      <a:lnTo>
                        <a:pt x="336" y="196"/>
                      </a:lnTo>
                      <a:lnTo>
                        <a:pt x="358" y="212"/>
                      </a:lnTo>
                      <a:lnTo>
                        <a:pt x="382" y="228"/>
                      </a:lnTo>
                      <a:lnTo>
                        <a:pt x="382" y="228"/>
                      </a:lnTo>
                      <a:lnTo>
                        <a:pt x="354" y="228"/>
                      </a:lnTo>
                      <a:lnTo>
                        <a:pt x="324" y="230"/>
                      </a:lnTo>
                      <a:lnTo>
                        <a:pt x="286" y="236"/>
                      </a:lnTo>
                      <a:lnTo>
                        <a:pt x="266" y="242"/>
                      </a:lnTo>
                      <a:lnTo>
                        <a:pt x="246" y="250"/>
                      </a:lnTo>
                      <a:lnTo>
                        <a:pt x="224" y="258"/>
                      </a:lnTo>
                      <a:lnTo>
                        <a:pt x="204" y="270"/>
                      </a:lnTo>
                      <a:lnTo>
                        <a:pt x="184" y="282"/>
                      </a:lnTo>
                      <a:lnTo>
                        <a:pt x="164" y="298"/>
                      </a:lnTo>
                      <a:lnTo>
                        <a:pt x="146" y="318"/>
                      </a:lnTo>
                      <a:lnTo>
                        <a:pt x="130" y="340"/>
                      </a:lnTo>
                      <a:lnTo>
                        <a:pt x="130" y="340"/>
                      </a:lnTo>
                      <a:lnTo>
                        <a:pt x="124" y="336"/>
                      </a:lnTo>
                      <a:lnTo>
                        <a:pt x="114" y="332"/>
                      </a:lnTo>
                      <a:lnTo>
                        <a:pt x="102" y="328"/>
                      </a:lnTo>
                      <a:lnTo>
                        <a:pt x="86" y="326"/>
                      </a:lnTo>
                      <a:lnTo>
                        <a:pt x="68" y="328"/>
                      </a:lnTo>
                      <a:lnTo>
                        <a:pt x="48" y="334"/>
                      </a:lnTo>
                      <a:lnTo>
                        <a:pt x="38" y="340"/>
                      </a:lnTo>
                      <a:lnTo>
                        <a:pt x="26" y="346"/>
                      </a:lnTo>
                      <a:lnTo>
                        <a:pt x="26" y="346"/>
                      </a:lnTo>
                      <a:lnTo>
                        <a:pt x="16" y="354"/>
                      </a:lnTo>
                      <a:lnTo>
                        <a:pt x="10" y="362"/>
                      </a:lnTo>
                      <a:lnTo>
                        <a:pt x="4" y="368"/>
                      </a:lnTo>
                      <a:lnTo>
                        <a:pt x="2" y="376"/>
                      </a:lnTo>
                      <a:lnTo>
                        <a:pt x="2" y="382"/>
                      </a:lnTo>
                      <a:lnTo>
                        <a:pt x="4" y="388"/>
                      </a:lnTo>
                      <a:lnTo>
                        <a:pt x="8" y="394"/>
                      </a:lnTo>
                      <a:lnTo>
                        <a:pt x="14" y="400"/>
                      </a:lnTo>
                      <a:lnTo>
                        <a:pt x="28" y="410"/>
                      </a:lnTo>
                      <a:lnTo>
                        <a:pt x="46" y="422"/>
                      </a:lnTo>
                      <a:lnTo>
                        <a:pt x="80" y="444"/>
                      </a:lnTo>
                      <a:lnTo>
                        <a:pt x="80" y="444"/>
                      </a:lnTo>
                      <a:lnTo>
                        <a:pt x="68" y="450"/>
                      </a:lnTo>
                      <a:lnTo>
                        <a:pt x="54" y="456"/>
                      </a:lnTo>
                      <a:lnTo>
                        <a:pt x="38" y="468"/>
                      </a:lnTo>
                      <a:lnTo>
                        <a:pt x="22" y="480"/>
                      </a:lnTo>
                      <a:lnTo>
                        <a:pt x="10" y="496"/>
                      </a:lnTo>
                      <a:lnTo>
                        <a:pt x="6" y="504"/>
                      </a:lnTo>
                      <a:lnTo>
                        <a:pt x="2" y="514"/>
                      </a:lnTo>
                      <a:lnTo>
                        <a:pt x="0" y="524"/>
                      </a:lnTo>
                      <a:lnTo>
                        <a:pt x="0" y="534"/>
                      </a:lnTo>
                      <a:lnTo>
                        <a:pt x="0" y="534"/>
                      </a:lnTo>
                      <a:lnTo>
                        <a:pt x="4" y="544"/>
                      </a:lnTo>
                      <a:lnTo>
                        <a:pt x="8" y="552"/>
                      </a:lnTo>
                      <a:lnTo>
                        <a:pt x="12" y="558"/>
                      </a:lnTo>
                      <a:lnTo>
                        <a:pt x="20" y="560"/>
                      </a:lnTo>
                      <a:lnTo>
                        <a:pt x="28" y="564"/>
                      </a:lnTo>
                      <a:lnTo>
                        <a:pt x="36" y="564"/>
                      </a:lnTo>
                      <a:lnTo>
                        <a:pt x="54" y="564"/>
                      </a:lnTo>
                      <a:lnTo>
                        <a:pt x="70" y="560"/>
                      </a:lnTo>
                      <a:lnTo>
                        <a:pt x="86" y="556"/>
                      </a:lnTo>
                      <a:lnTo>
                        <a:pt x="100" y="550"/>
                      </a:lnTo>
                      <a:lnTo>
                        <a:pt x="100" y="550"/>
                      </a:lnTo>
                      <a:lnTo>
                        <a:pt x="102" y="560"/>
                      </a:lnTo>
                      <a:lnTo>
                        <a:pt x="110" y="588"/>
                      </a:lnTo>
                      <a:lnTo>
                        <a:pt x="124" y="626"/>
                      </a:lnTo>
                      <a:lnTo>
                        <a:pt x="144" y="674"/>
                      </a:lnTo>
                      <a:lnTo>
                        <a:pt x="158" y="698"/>
                      </a:lnTo>
                      <a:lnTo>
                        <a:pt x="174" y="724"/>
                      </a:lnTo>
                      <a:lnTo>
                        <a:pt x="190" y="750"/>
                      </a:lnTo>
                      <a:lnTo>
                        <a:pt x="210" y="774"/>
                      </a:lnTo>
                      <a:lnTo>
                        <a:pt x="232" y="798"/>
                      </a:lnTo>
                      <a:lnTo>
                        <a:pt x="256" y="818"/>
                      </a:lnTo>
                      <a:lnTo>
                        <a:pt x="282" y="838"/>
                      </a:lnTo>
                      <a:lnTo>
                        <a:pt x="312" y="852"/>
                      </a:lnTo>
                      <a:lnTo>
                        <a:pt x="312" y="852"/>
                      </a:lnTo>
                      <a:lnTo>
                        <a:pt x="314" y="870"/>
                      </a:lnTo>
                      <a:lnTo>
                        <a:pt x="318" y="888"/>
                      </a:lnTo>
                      <a:lnTo>
                        <a:pt x="322" y="908"/>
                      </a:lnTo>
                      <a:lnTo>
                        <a:pt x="330" y="926"/>
                      </a:lnTo>
                      <a:lnTo>
                        <a:pt x="338" y="942"/>
                      </a:lnTo>
                      <a:lnTo>
                        <a:pt x="344" y="948"/>
                      </a:lnTo>
                      <a:lnTo>
                        <a:pt x="348" y="952"/>
                      </a:lnTo>
                      <a:lnTo>
                        <a:pt x="354" y="954"/>
                      </a:lnTo>
                      <a:lnTo>
                        <a:pt x="362" y="954"/>
                      </a:lnTo>
                      <a:lnTo>
                        <a:pt x="362" y="954"/>
                      </a:lnTo>
                      <a:lnTo>
                        <a:pt x="374" y="948"/>
                      </a:lnTo>
                      <a:lnTo>
                        <a:pt x="384" y="940"/>
                      </a:lnTo>
                      <a:lnTo>
                        <a:pt x="392" y="928"/>
                      </a:lnTo>
                      <a:lnTo>
                        <a:pt x="398" y="918"/>
                      </a:lnTo>
                      <a:lnTo>
                        <a:pt x="404" y="898"/>
                      </a:lnTo>
                      <a:lnTo>
                        <a:pt x="406" y="890"/>
                      </a:lnTo>
                      <a:lnTo>
                        <a:pt x="406" y="890"/>
                      </a:lnTo>
                      <a:lnTo>
                        <a:pt x="410" y="902"/>
                      </a:lnTo>
                      <a:lnTo>
                        <a:pt x="416" y="914"/>
                      </a:lnTo>
                      <a:lnTo>
                        <a:pt x="424" y="926"/>
                      </a:lnTo>
                      <a:lnTo>
                        <a:pt x="434" y="938"/>
                      </a:lnTo>
                      <a:lnTo>
                        <a:pt x="446" y="948"/>
                      </a:lnTo>
                      <a:lnTo>
                        <a:pt x="454" y="952"/>
                      </a:lnTo>
                      <a:lnTo>
                        <a:pt x="460" y="956"/>
                      </a:lnTo>
                      <a:lnTo>
                        <a:pt x="470" y="956"/>
                      </a:lnTo>
                      <a:lnTo>
                        <a:pt x="478" y="956"/>
                      </a:lnTo>
                      <a:lnTo>
                        <a:pt x="478" y="956"/>
                      </a:lnTo>
                      <a:lnTo>
                        <a:pt x="494" y="950"/>
                      </a:lnTo>
                      <a:lnTo>
                        <a:pt x="506" y="942"/>
                      </a:lnTo>
                      <a:lnTo>
                        <a:pt x="516" y="932"/>
                      </a:lnTo>
                      <a:lnTo>
                        <a:pt x="524" y="922"/>
                      </a:lnTo>
                      <a:lnTo>
                        <a:pt x="528" y="912"/>
                      </a:lnTo>
                      <a:lnTo>
                        <a:pt x="532" y="904"/>
                      </a:lnTo>
                      <a:lnTo>
                        <a:pt x="534" y="894"/>
                      </a:lnTo>
                      <a:lnTo>
                        <a:pt x="534" y="894"/>
                      </a:lnTo>
                      <a:lnTo>
                        <a:pt x="538" y="896"/>
                      </a:lnTo>
                      <a:lnTo>
                        <a:pt x="548" y="896"/>
                      </a:lnTo>
                      <a:lnTo>
                        <a:pt x="554" y="894"/>
                      </a:lnTo>
                      <a:lnTo>
                        <a:pt x="560" y="890"/>
                      </a:lnTo>
                      <a:lnTo>
                        <a:pt x="568" y="886"/>
                      </a:lnTo>
                      <a:lnTo>
                        <a:pt x="578" y="880"/>
                      </a:lnTo>
                      <a:lnTo>
                        <a:pt x="578" y="880"/>
                      </a:lnTo>
                      <a:lnTo>
                        <a:pt x="580" y="874"/>
                      </a:lnTo>
                      <a:lnTo>
                        <a:pt x="582" y="870"/>
                      </a:lnTo>
                      <a:lnTo>
                        <a:pt x="584" y="856"/>
                      </a:lnTo>
                      <a:lnTo>
                        <a:pt x="582" y="840"/>
                      </a:lnTo>
                      <a:lnTo>
                        <a:pt x="578" y="822"/>
                      </a:lnTo>
                      <a:lnTo>
                        <a:pt x="566" y="786"/>
                      </a:lnTo>
                      <a:lnTo>
                        <a:pt x="556" y="752"/>
                      </a:lnTo>
                      <a:lnTo>
                        <a:pt x="556" y="752"/>
                      </a:lnTo>
                      <a:lnTo>
                        <a:pt x="554" y="738"/>
                      </a:lnTo>
                      <a:lnTo>
                        <a:pt x="554" y="722"/>
                      </a:lnTo>
                      <a:lnTo>
                        <a:pt x="554" y="692"/>
                      </a:lnTo>
                      <a:lnTo>
                        <a:pt x="558" y="670"/>
                      </a:lnTo>
                      <a:lnTo>
                        <a:pt x="558" y="662"/>
                      </a:lnTo>
                      <a:close/>
                    </a:path>
                  </a:pathLst>
                </a:custGeom>
                <a:solidFill>
                  <a:srgbClr val="735D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27" name="Freeform 77"/>
                <p:cNvSpPr/>
                <p:nvPr/>
              </p:nvSpPr>
              <p:spPr bwMode="auto">
                <a:xfrm>
                  <a:off x="6289675" y="4127500"/>
                  <a:ext cx="1250950" cy="1517650"/>
                </a:xfrm>
                <a:custGeom>
                  <a:avLst/>
                  <a:gdLst>
                    <a:gd name="T0" fmla="*/ 572 w 788"/>
                    <a:gd name="T1" fmla="*/ 638 h 956"/>
                    <a:gd name="T2" fmla="*/ 590 w 788"/>
                    <a:gd name="T3" fmla="*/ 554 h 956"/>
                    <a:gd name="T4" fmla="*/ 570 w 788"/>
                    <a:gd name="T5" fmla="*/ 466 h 956"/>
                    <a:gd name="T6" fmla="*/ 516 w 788"/>
                    <a:gd name="T7" fmla="*/ 400 h 956"/>
                    <a:gd name="T8" fmla="*/ 636 w 788"/>
                    <a:gd name="T9" fmla="*/ 400 h 956"/>
                    <a:gd name="T10" fmla="*/ 664 w 788"/>
                    <a:gd name="T11" fmla="*/ 390 h 956"/>
                    <a:gd name="T12" fmla="*/ 650 w 788"/>
                    <a:gd name="T13" fmla="*/ 358 h 956"/>
                    <a:gd name="T14" fmla="*/ 656 w 788"/>
                    <a:gd name="T15" fmla="*/ 342 h 956"/>
                    <a:gd name="T16" fmla="*/ 754 w 788"/>
                    <a:gd name="T17" fmla="*/ 330 h 956"/>
                    <a:gd name="T18" fmla="*/ 786 w 788"/>
                    <a:gd name="T19" fmla="*/ 306 h 956"/>
                    <a:gd name="T20" fmla="*/ 782 w 788"/>
                    <a:gd name="T21" fmla="*/ 282 h 956"/>
                    <a:gd name="T22" fmla="*/ 744 w 788"/>
                    <a:gd name="T23" fmla="*/ 254 h 956"/>
                    <a:gd name="T24" fmla="*/ 704 w 788"/>
                    <a:gd name="T25" fmla="*/ 248 h 956"/>
                    <a:gd name="T26" fmla="*/ 760 w 788"/>
                    <a:gd name="T27" fmla="*/ 208 h 956"/>
                    <a:gd name="T28" fmla="*/ 782 w 788"/>
                    <a:gd name="T29" fmla="*/ 162 h 956"/>
                    <a:gd name="T30" fmla="*/ 774 w 788"/>
                    <a:gd name="T31" fmla="*/ 100 h 956"/>
                    <a:gd name="T32" fmla="*/ 744 w 788"/>
                    <a:gd name="T33" fmla="*/ 36 h 956"/>
                    <a:gd name="T34" fmla="*/ 700 w 788"/>
                    <a:gd name="T35" fmla="*/ 6 h 956"/>
                    <a:gd name="T36" fmla="*/ 654 w 788"/>
                    <a:gd name="T37" fmla="*/ 2 h 956"/>
                    <a:gd name="T38" fmla="*/ 604 w 788"/>
                    <a:gd name="T39" fmla="*/ 36 h 956"/>
                    <a:gd name="T40" fmla="*/ 584 w 788"/>
                    <a:gd name="T41" fmla="*/ 94 h 956"/>
                    <a:gd name="T42" fmla="*/ 582 w 788"/>
                    <a:gd name="T43" fmla="*/ 174 h 956"/>
                    <a:gd name="T44" fmla="*/ 554 w 788"/>
                    <a:gd name="T45" fmla="*/ 110 h 956"/>
                    <a:gd name="T46" fmla="*/ 504 w 788"/>
                    <a:gd name="T47" fmla="*/ 58 h 956"/>
                    <a:gd name="T48" fmla="*/ 426 w 788"/>
                    <a:gd name="T49" fmla="*/ 32 h 956"/>
                    <a:gd name="T50" fmla="*/ 354 w 788"/>
                    <a:gd name="T51" fmla="*/ 44 h 956"/>
                    <a:gd name="T52" fmla="*/ 296 w 788"/>
                    <a:gd name="T53" fmla="*/ 80 h 956"/>
                    <a:gd name="T54" fmla="*/ 288 w 788"/>
                    <a:gd name="T55" fmla="*/ 132 h 956"/>
                    <a:gd name="T56" fmla="*/ 336 w 788"/>
                    <a:gd name="T57" fmla="*/ 196 h 956"/>
                    <a:gd name="T58" fmla="*/ 354 w 788"/>
                    <a:gd name="T59" fmla="*/ 228 h 956"/>
                    <a:gd name="T60" fmla="*/ 246 w 788"/>
                    <a:gd name="T61" fmla="*/ 250 h 956"/>
                    <a:gd name="T62" fmla="*/ 164 w 788"/>
                    <a:gd name="T63" fmla="*/ 298 h 956"/>
                    <a:gd name="T64" fmla="*/ 124 w 788"/>
                    <a:gd name="T65" fmla="*/ 336 h 956"/>
                    <a:gd name="T66" fmla="*/ 68 w 788"/>
                    <a:gd name="T67" fmla="*/ 328 h 956"/>
                    <a:gd name="T68" fmla="*/ 26 w 788"/>
                    <a:gd name="T69" fmla="*/ 346 h 956"/>
                    <a:gd name="T70" fmla="*/ 2 w 788"/>
                    <a:gd name="T71" fmla="*/ 376 h 956"/>
                    <a:gd name="T72" fmla="*/ 14 w 788"/>
                    <a:gd name="T73" fmla="*/ 400 h 956"/>
                    <a:gd name="T74" fmla="*/ 80 w 788"/>
                    <a:gd name="T75" fmla="*/ 444 h 956"/>
                    <a:gd name="T76" fmla="*/ 22 w 788"/>
                    <a:gd name="T77" fmla="*/ 480 h 956"/>
                    <a:gd name="T78" fmla="*/ 0 w 788"/>
                    <a:gd name="T79" fmla="*/ 524 h 956"/>
                    <a:gd name="T80" fmla="*/ 8 w 788"/>
                    <a:gd name="T81" fmla="*/ 552 h 956"/>
                    <a:gd name="T82" fmla="*/ 36 w 788"/>
                    <a:gd name="T83" fmla="*/ 564 h 956"/>
                    <a:gd name="T84" fmla="*/ 100 w 788"/>
                    <a:gd name="T85" fmla="*/ 550 h 956"/>
                    <a:gd name="T86" fmla="*/ 124 w 788"/>
                    <a:gd name="T87" fmla="*/ 626 h 956"/>
                    <a:gd name="T88" fmla="*/ 190 w 788"/>
                    <a:gd name="T89" fmla="*/ 750 h 956"/>
                    <a:gd name="T90" fmla="*/ 282 w 788"/>
                    <a:gd name="T91" fmla="*/ 838 h 956"/>
                    <a:gd name="T92" fmla="*/ 318 w 788"/>
                    <a:gd name="T93" fmla="*/ 888 h 956"/>
                    <a:gd name="T94" fmla="*/ 344 w 788"/>
                    <a:gd name="T95" fmla="*/ 948 h 956"/>
                    <a:gd name="T96" fmla="*/ 362 w 788"/>
                    <a:gd name="T97" fmla="*/ 954 h 956"/>
                    <a:gd name="T98" fmla="*/ 398 w 788"/>
                    <a:gd name="T99" fmla="*/ 918 h 956"/>
                    <a:gd name="T100" fmla="*/ 410 w 788"/>
                    <a:gd name="T101" fmla="*/ 902 h 956"/>
                    <a:gd name="T102" fmla="*/ 446 w 788"/>
                    <a:gd name="T103" fmla="*/ 948 h 956"/>
                    <a:gd name="T104" fmla="*/ 478 w 788"/>
                    <a:gd name="T105" fmla="*/ 956 h 956"/>
                    <a:gd name="T106" fmla="*/ 516 w 788"/>
                    <a:gd name="T107" fmla="*/ 932 h 956"/>
                    <a:gd name="T108" fmla="*/ 534 w 788"/>
                    <a:gd name="T109" fmla="*/ 894 h 956"/>
                    <a:gd name="T110" fmla="*/ 554 w 788"/>
                    <a:gd name="T111" fmla="*/ 894 h 956"/>
                    <a:gd name="T112" fmla="*/ 578 w 788"/>
                    <a:gd name="T113" fmla="*/ 880 h 956"/>
                    <a:gd name="T114" fmla="*/ 582 w 788"/>
                    <a:gd name="T115" fmla="*/ 840 h 956"/>
                    <a:gd name="T116" fmla="*/ 556 w 788"/>
                    <a:gd name="T117" fmla="*/ 752 h 956"/>
                    <a:gd name="T118" fmla="*/ 558 w 788"/>
                    <a:gd name="T119" fmla="*/ 670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88" h="956">
                      <a:moveTo>
                        <a:pt x="558" y="662"/>
                      </a:moveTo>
                      <a:lnTo>
                        <a:pt x="558" y="662"/>
                      </a:lnTo>
                      <a:lnTo>
                        <a:pt x="562" y="656"/>
                      </a:lnTo>
                      <a:lnTo>
                        <a:pt x="572" y="638"/>
                      </a:lnTo>
                      <a:lnTo>
                        <a:pt x="582" y="610"/>
                      </a:lnTo>
                      <a:lnTo>
                        <a:pt x="586" y="592"/>
                      </a:lnTo>
                      <a:lnTo>
                        <a:pt x="590" y="574"/>
                      </a:lnTo>
                      <a:lnTo>
                        <a:pt x="590" y="554"/>
                      </a:lnTo>
                      <a:lnTo>
                        <a:pt x="590" y="534"/>
                      </a:lnTo>
                      <a:lnTo>
                        <a:pt x="586" y="512"/>
                      </a:lnTo>
                      <a:lnTo>
                        <a:pt x="580" y="490"/>
                      </a:lnTo>
                      <a:lnTo>
                        <a:pt x="570" y="466"/>
                      </a:lnTo>
                      <a:lnTo>
                        <a:pt x="558" y="444"/>
                      </a:lnTo>
                      <a:lnTo>
                        <a:pt x="538" y="422"/>
                      </a:lnTo>
                      <a:lnTo>
                        <a:pt x="516" y="400"/>
                      </a:lnTo>
                      <a:lnTo>
                        <a:pt x="516" y="400"/>
                      </a:lnTo>
                      <a:lnTo>
                        <a:pt x="538" y="402"/>
                      </a:lnTo>
                      <a:lnTo>
                        <a:pt x="586" y="402"/>
                      </a:lnTo>
                      <a:lnTo>
                        <a:pt x="612" y="402"/>
                      </a:lnTo>
                      <a:lnTo>
                        <a:pt x="636" y="400"/>
                      </a:lnTo>
                      <a:lnTo>
                        <a:pt x="654" y="396"/>
                      </a:lnTo>
                      <a:lnTo>
                        <a:pt x="660" y="394"/>
                      </a:lnTo>
                      <a:lnTo>
                        <a:pt x="664" y="390"/>
                      </a:lnTo>
                      <a:lnTo>
                        <a:pt x="664" y="390"/>
                      </a:lnTo>
                      <a:lnTo>
                        <a:pt x="664" y="382"/>
                      </a:lnTo>
                      <a:lnTo>
                        <a:pt x="662" y="374"/>
                      </a:lnTo>
                      <a:lnTo>
                        <a:pt x="656" y="366"/>
                      </a:lnTo>
                      <a:lnTo>
                        <a:pt x="650" y="358"/>
                      </a:lnTo>
                      <a:lnTo>
                        <a:pt x="638" y="348"/>
                      </a:lnTo>
                      <a:lnTo>
                        <a:pt x="632" y="344"/>
                      </a:lnTo>
                      <a:lnTo>
                        <a:pt x="632" y="344"/>
                      </a:lnTo>
                      <a:lnTo>
                        <a:pt x="656" y="342"/>
                      </a:lnTo>
                      <a:lnTo>
                        <a:pt x="682" y="342"/>
                      </a:lnTo>
                      <a:lnTo>
                        <a:pt x="712" y="338"/>
                      </a:lnTo>
                      <a:lnTo>
                        <a:pt x="740" y="334"/>
                      </a:lnTo>
                      <a:lnTo>
                        <a:pt x="754" y="330"/>
                      </a:lnTo>
                      <a:lnTo>
                        <a:pt x="766" y="326"/>
                      </a:lnTo>
                      <a:lnTo>
                        <a:pt x="774" y="320"/>
                      </a:lnTo>
                      <a:lnTo>
                        <a:pt x="782" y="314"/>
                      </a:lnTo>
                      <a:lnTo>
                        <a:pt x="786" y="306"/>
                      </a:lnTo>
                      <a:lnTo>
                        <a:pt x="788" y="298"/>
                      </a:lnTo>
                      <a:lnTo>
                        <a:pt x="788" y="298"/>
                      </a:lnTo>
                      <a:lnTo>
                        <a:pt x="786" y="290"/>
                      </a:lnTo>
                      <a:lnTo>
                        <a:pt x="782" y="282"/>
                      </a:lnTo>
                      <a:lnTo>
                        <a:pt x="778" y="276"/>
                      </a:lnTo>
                      <a:lnTo>
                        <a:pt x="772" y="270"/>
                      </a:lnTo>
                      <a:lnTo>
                        <a:pt x="758" y="260"/>
                      </a:lnTo>
                      <a:lnTo>
                        <a:pt x="744" y="254"/>
                      </a:lnTo>
                      <a:lnTo>
                        <a:pt x="730" y="250"/>
                      </a:lnTo>
                      <a:lnTo>
                        <a:pt x="716" y="248"/>
                      </a:lnTo>
                      <a:lnTo>
                        <a:pt x="704" y="248"/>
                      </a:lnTo>
                      <a:lnTo>
                        <a:pt x="704" y="248"/>
                      </a:lnTo>
                      <a:lnTo>
                        <a:pt x="718" y="242"/>
                      </a:lnTo>
                      <a:lnTo>
                        <a:pt x="730" y="234"/>
                      </a:lnTo>
                      <a:lnTo>
                        <a:pt x="746" y="222"/>
                      </a:lnTo>
                      <a:lnTo>
                        <a:pt x="760" y="208"/>
                      </a:lnTo>
                      <a:lnTo>
                        <a:pt x="772" y="192"/>
                      </a:lnTo>
                      <a:lnTo>
                        <a:pt x="778" y="182"/>
                      </a:lnTo>
                      <a:lnTo>
                        <a:pt x="780" y="172"/>
                      </a:lnTo>
                      <a:lnTo>
                        <a:pt x="782" y="162"/>
                      </a:lnTo>
                      <a:lnTo>
                        <a:pt x="784" y="152"/>
                      </a:lnTo>
                      <a:lnTo>
                        <a:pt x="784" y="152"/>
                      </a:lnTo>
                      <a:lnTo>
                        <a:pt x="780" y="126"/>
                      </a:lnTo>
                      <a:lnTo>
                        <a:pt x="774" y="100"/>
                      </a:lnTo>
                      <a:lnTo>
                        <a:pt x="766" y="74"/>
                      </a:lnTo>
                      <a:lnTo>
                        <a:pt x="758" y="60"/>
                      </a:lnTo>
                      <a:lnTo>
                        <a:pt x="752" y="48"/>
                      </a:lnTo>
                      <a:lnTo>
                        <a:pt x="744" y="36"/>
                      </a:lnTo>
                      <a:lnTo>
                        <a:pt x="734" y="26"/>
                      </a:lnTo>
                      <a:lnTo>
                        <a:pt x="724" y="18"/>
                      </a:lnTo>
                      <a:lnTo>
                        <a:pt x="712" y="10"/>
                      </a:lnTo>
                      <a:lnTo>
                        <a:pt x="700" y="6"/>
                      </a:lnTo>
                      <a:lnTo>
                        <a:pt x="686" y="2"/>
                      </a:lnTo>
                      <a:lnTo>
                        <a:pt x="670" y="0"/>
                      </a:lnTo>
                      <a:lnTo>
                        <a:pt x="654" y="2"/>
                      </a:lnTo>
                      <a:lnTo>
                        <a:pt x="654" y="2"/>
                      </a:lnTo>
                      <a:lnTo>
                        <a:pt x="638" y="6"/>
                      </a:lnTo>
                      <a:lnTo>
                        <a:pt x="626" y="14"/>
                      </a:lnTo>
                      <a:lnTo>
                        <a:pt x="614" y="24"/>
                      </a:lnTo>
                      <a:lnTo>
                        <a:pt x="604" y="36"/>
                      </a:lnTo>
                      <a:lnTo>
                        <a:pt x="598" y="48"/>
                      </a:lnTo>
                      <a:lnTo>
                        <a:pt x="592" y="62"/>
                      </a:lnTo>
                      <a:lnTo>
                        <a:pt x="588" y="78"/>
                      </a:lnTo>
                      <a:lnTo>
                        <a:pt x="584" y="94"/>
                      </a:lnTo>
                      <a:lnTo>
                        <a:pt x="582" y="124"/>
                      </a:lnTo>
                      <a:lnTo>
                        <a:pt x="580" y="150"/>
                      </a:lnTo>
                      <a:lnTo>
                        <a:pt x="582" y="174"/>
                      </a:lnTo>
                      <a:lnTo>
                        <a:pt x="582" y="174"/>
                      </a:lnTo>
                      <a:lnTo>
                        <a:pt x="580" y="168"/>
                      </a:lnTo>
                      <a:lnTo>
                        <a:pt x="574" y="150"/>
                      </a:lnTo>
                      <a:lnTo>
                        <a:pt x="562" y="124"/>
                      </a:lnTo>
                      <a:lnTo>
                        <a:pt x="554" y="110"/>
                      </a:lnTo>
                      <a:lnTo>
                        <a:pt x="544" y="96"/>
                      </a:lnTo>
                      <a:lnTo>
                        <a:pt x="532" y="82"/>
                      </a:lnTo>
                      <a:lnTo>
                        <a:pt x="520" y="70"/>
                      </a:lnTo>
                      <a:lnTo>
                        <a:pt x="504" y="58"/>
                      </a:lnTo>
                      <a:lnTo>
                        <a:pt x="488" y="48"/>
                      </a:lnTo>
                      <a:lnTo>
                        <a:pt x="468" y="40"/>
                      </a:lnTo>
                      <a:lnTo>
                        <a:pt x="448" y="34"/>
                      </a:lnTo>
                      <a:lnTo>
                        <a:pt x="426" y="32"/>
                      </a:lnTo>
                      <a:lnTo>
                        <a:pt x="400" y="34"/>
                      </a:lnTo>
                      <a:lnTo>
                        <a:pt x="400" y="34"/>
                      </a:lnTo>
                      <a:lnTo>
                        <a:pt x="376" y="38"/>
                      </a:lnTo>
                      <a:lnTo>
                        <a:pt x="354" y="44"/>
                      </a:lnTo>
                      <a:lnTo>
                        <a:pt x="334" y="52"/>
                      </a:lnTo>
                      <a:lnTo>
                        <a:pt x="318" y="60"/>
                      </a:lnTo>
                      <a:lnTo>
                        <a:pt x="306" y="70"/>
                      </a:lnTo>
                      <a:lnTo>
                        <a:pt x="296" y="80"/>
                      </a:lnTo>
                      <a:lnTo>
                        <a:pt x="288" y="92"/>
                      </a:lnTo>
                      <a:lnTo>
                        <a:pt x="284" y="106"/>
                      </a:lnTo>
                      <a:lnTo>
                        <a:pt x="284" y="118"/>
                      </a:lnTo>
                      <a:lnTo>
                        <a:pt x="288" y="132"/>
                      </a:lnTo>
                      <a:lnTo>
                        <a:pt x="294" y="148"/>
                      </a:lnTo>
                      <a:lnTo>
                        <a:pt x="304" y="164"/>
                      </a:lnTo>
                      <a:lnTo>
                        <a:pt x="318" y="178"/>
                      </a:lnTo>
                      <a:lnTo>
                        <a:pt x="336" y="196"/>
                      </a:lnTo>
                      <a:lnTo>
                        <a:pt x="358" y="212"/>
                      </a:lnTo>
                      <a:lnTo>
                        <a:pt x="382" y="228"/>
                      </a:lnTo>
                      <a:lnTo>
                        <a:pt x="382" y="228"/>
                      </a:lnTo>
                      <a:lnTo>
                        <a:pt x="354" y="228"/>
                      </a:lnTo>
                      <a:lnTo>
                        <a:pt x="324" y="230"/>
                      </a:lnTo>
                      <a:lnTo>
                        <a:pt x="286" y="236"/>
                      </a:lnTo>
                      <a:lnTo>
                        <a:pt x="266" y="242"/>
                      </a:lnTo>
                      <a:lnTo>
                        <a:pt x="246" y="250"/>
                      </a:lnTo>
                      <a:lnTo>
                        <a:pt x="224" y="258"/>
                      </a:lnTo>
                      <a:lnTo>
                        <a:pt x="204" y="270"/>
                      </a:lnTo>
                      <a:lnTo>
                        <a:pt x="184" y="282"/>
                      </a:lnTo>
                      <a:lnTo>
                        <a:pt x="164" y="298"/>
                      </a:lnTo>
                      <a:lnTo>
                        <a:pt x="146" y="318"/>
                      </a:lnTo>
                      <a:lnTo>
                        <a:pt x="130" y="340"/>
                      </a:lnTo>
                      <a:lnTo>
                        <a:pt x="130" y="340"/>
                      </a:lnTo>
                      <a:lnTo>
                        <a:pt x="124" y="336"/>
                      </a:lnTo>
                      <a:lnTo>
                        <a:pt x="114" y="332"/>
                      </a:lnTo>
                      <a:lnTo>
                        <a:pt x="102" y="328"/>
                      </a:lnTo>
                      <a:lnTo>
                        <a:pt x="86" y="326"/>
                      </a:lnTo>
                      <a:lnTo>
                        <a:pt x="68" y="328"/>
                      </a:lnTo>
                      <a:lnTo>
                        <a:pt x="48" y="334"/>
                      </a:lnTo>
                      <a:lnTo>
                        <a:pt x="38" y="340"/>
                      </a:lnTo>
                      <a:lnTo>
                        <a:pt x="26" y="346"/>
                      </a:lnTo>
                      <a:lnTo>
                        <a:pt x="26" y="346"/>
                      </a:lnTo>
                      <a:lnTo>
                        <a:pt x="16" y="354"/>
                      </a:lnTo>
                      <a:lnTo>
                        <a:pt x="10" y="362"/>
                      </a:lnTo>
                      <a:lnTo>
                        <a:pt x="4" y="368"/>
                      </a:lnTo>
                      <a:lnTo>
                        <a:pt x="2" y="376"/>
                      </a:lnTo>
                      <a:lnTo>
                        <a:pt x="2" y="382"/>
                      </a:lnTo>
                      <a:lnTo>
                        <a:pt x="4" y="388"/>
                      </a:lnTo>
                      <a:lnTo>
                        <a:pt x="8" y="394"/>
                      </a:lnTo>
                      <a:lnTo>
                        <a:pt x="14" y="400"/>
                      </a:lnTo>
                      <a:lnTo>
                        <a:pt x="28" y="410"/>
                      </a:lnTo>
                      <a:lnTo>
                        <a:pt x="46" y="422"/>
                      </a:lnTo>
                      <a:lnTo>
                        <a:pt x="80" y="444"/>
                      </a:lnTo>
                      <a:lnTo>
                        <a:pt x="80" y="444"/>
                      </a:lnTo>
                      <a:lnTo>
                        <a:pt x="68" y="450"/>
                      </a:lnTo>
                      <a:lnTo>
                        <a:pt x="54" y="456"/>
                      </a:lnTo>
                      <a:lnTo>
                        <a:pt x="38" y="468"/>
                      </a:lnTo>
                      <a:lnTo>
                        <a:pt x="22" y="480"/>
                      </a:lnTo>
                      <a:lnTo>
                        <a:pt x="10" y="496"/>
                      </a:lnTo>
                      <a:lnTo>
                        <a:pt x="6" y="504"/>
                      </a:lnTo>
                      <a:lnTo>
                        <a:pt x="2" y="514"/>
                      </a:lnTo>
                      <a:lnTo>
                        <a:pt x="0" y="524"/>
                      </a:lnTo>
                      <a:lnTo>
                        <a:pt x="0" y="534"/>
                      </a:lnTo>
                      <a:lnTo>
                        <a:pt x="0" y="534"/>
                      </a:lnTo>
                      <a:lnTo>
                        <a:pt x="4" y="544"/>
                      </a:lnTo>
                      <a:lnTo>
                        <a:pt x="8" y="552"/>
                      </a:lnTo>
                      <a:lnTo>
                        <a:pt x="12" y="558"/>
                      </a:lnTo>
                      <a:lnTo>
                        <a:pt x="20" y="560"/>
                      </a:lnTo>
                      <a:lnTo>
                        <a:pt x="28" y="564"/>
                      </a:lnTo>
                      <a:lnTo>
                        <a:pt x="36" y="564"/>
                      </a:lnTo>
                      <a:lnTo>
                        <a:pt x="54" y="564"/>
                      </a:lnTo>
                      <a:lnTo>
                        <a:pt x="70" y="560"/>
                      </a:lnTo>
                      <a:lnTo>
                        <a:pt x="86" y="556"/>
                      </a:lnTo>
                      <a:lnTo>
                        <a:pt x="100" y="550"/>
                      </a:lnTo>
                      <a:lnTo>
                        <a:pt x="100" y="550"/>
                      </a:lnTo>
                      <a:lnTo>
                        <a:pt x="102" y="560"/>
                      </a:lnTo>
                      <a:lnTo>
                        <a:pt x="110" y="588"/>
                      </a:lnTo>
                      <a:lnTo>
                        <a:pt x="124" y="626"/>
                      </a:lnTo>
                      <a:lnTo>
                        <a:pt x="144" y="674"/>
                      </a:lnTo>
                      <a:lnTo>
                        <a:pt x="158" y="698"/>
                      </a:lnTo>
                      <a:lnTo>
                        <a:pt x="174" y="724"/>
                      </a:lnTo>
                      <a:lnTo>
                        <a:pt x="190" y="750"/>
                      </a:lnTo>
                      <a:lnTo>
                        <a:pt x="210" y="774"/>
                      </a:lnTo>
                      <a:lnTo>
                        <a:pt x="232" y="798"/>
                      </a:lnTo>
                      <a:lnTo>
                        <a:pt x="256" y="818"/>
                      </a:lnTo>
                      <a:lnTo>
                        <a:pt x="282" y="838"/>
                      </a:lnTo>
                      <a:lnTo>
                        <a:pt x="312" y="852"/>
                      </a:lnTo>
                      <a:lnTo>
                        <a:pt x="312" y="852"/>
                      </a:lnTo>
                      <a:lnTo>
                        <a:pt x="314" y="870"/>
                      </a:lnTo>
                      <a:lnTo>
                        <a:pt x="318" y="888"/>
                      </a:lnTo>
                      <a:lnTo>
                        <a:pt x="322" y="908"/>
                      </a:lnTo>
                      <a:lnTo>
                        <a:pt x="330" y="926"/>
                      </a:lnTo>
                      <a:lnTo>
                        <a:pt x="338" y="942"/>
                      </a:lnTo>
                      <a:lnTo>
                        <a:pt x="344" y="948"/>
                      </a:lnTo>
                      <a:lnTo>
                        <a:pt x="348" y="952"/>
                      </a:lnTo>
                      <a:lnTo>
                        <a:pt x="354" y="954"/>
                      </a:lnTo>
                      <a:lnTo>
                        <a:pt x="362" y="954"/>
                      </a:lnTo>
                      <a:lnTo>
                        <a:pt x="362" y="954"/>
                      </a:lnTo>
                      <a:lnTo>
                        <a:pt x="374" y="948"/>
                      </a:lnTo>
                      <a:lnTo>
                        <a:pt x="384" y="940"/>
                      </a:lnTo>
                      <a:lnTo>
                        <a:pt x="392" y="928"/>
                      </a:lnTo>
                      <a:lnTo>
                        <a:pt x="398" y="918"/>
                      </a:lnTo>
                      <a:lnTo>
                        <a:pt x="404" y="898"/>
                      </a:lnTo>
                      <a:lnTo>
                        <a:pt x="406" y="890"/>
                      </a:lnTo>
                      <a:lnTo>
                        <a:pt x="406" y="890"/>
                      </a:lnTo>
                      <a:lnTo>
                        <a:pt x="410" y="902"/>
                      </a:lnTo>
                      <a:lnTo>
                        <a:pt x="416" y="914"/>
                      </a:lnTo>
                      <a:lnTo>
                        <a:pt x="424" y="926"/>
                      </a:lnTo>
                      <a:lnTo>
                        <a:pt x="434" y="938"/>
                      </a:lnTo>
                      <a:lnTo>
                        <a:pt x="446" y="948"/>
                      </a:lnTo>
                      <a:lnTo>
                        <a:pt x="454" y="952"/>
                      </a:lnTo>
                      <a:lnTo>
                        <a:pt x="460" y="956"/>
                      </a:lnTo>
                      <a:lnTo>
                        <a:pt x="470" y="956"/>
                      </a:lnTo>
                      <a:lnTo>
                        <a:pt x="478" y="956"/>
                      </a:lnTo>
                      <a:lnTo>
                        <a:pt x="478" y="956"/>
                      </a:lnTo>
                      <a:lnTo>
                        <a:pt x="494" y="950"/>
                      </a:lnTo>
                      <a:lnTo>
                        <a:pt x="506" y="942"/>
                      </a:lnTo>
                      <a:lnTo>
                        <a:pt x="516" y="932"/>
                      </a:lnTo>
                      <a:lnTo>
                        <a:pt x="524" y="922"/>
                      </a:lnTo>
                      <a:lnTo>
                        <a:pt x="528" y="912"/>
                      </a:lnTo>
                      <a:lnTo>
                        <a:pt x="532" y="904"/>
                      </a:lnTo>
                      <a:lnTo>
                        <a:pt x="534" y="894"/>
                      </a:lnTo>
                      <a:lnTo>
                        <a:pt x="534" y="894"/>
                      </a:lnTo>
                      <a:lnTo>
                        <a:pt x="538" y="896"/>
                      </a:lnTo>
                      <a:lnTo>
                        <a:pt x="548" y="896"/>
                      </a:lnTo>
                      <a:lnTo>
                        <a:pt x="554" y="894"/>
                      </a:lnTo>
                      <a:lnTo>
                        <a:pt x="560" y="890"/>
                      </a:lnTo>
                      <a:lnTo>
                        <a:pt x="568" y="886"/>
                      </a:lnTo>
                      <a:lnTo>
                        <a:pt x="578" y="880"/>
                      </a:lnTo>
                      <a:lnTo>
                        <a:pt x="578" y="880"/>
                      </a:lnTo>
                      <a:lnTo>
                        <a:pt x="580" y="874"/>
                      </a:lnTo>
                      <a:lnTo>
                        <a:pt x="582" y="870"/>
                      </a:lnTo>
                      <a:lnTo>
                        <a:pt x="584" y="856"/>
                      </a:lnTo>
                      <a:lnTo>
                        <a:pt x="582" y="840"/>
                      </a:lnTo>
                      <a:lnTo>
                        <a:pt x="578" y="822"/>
                      </a:lnTo>
                      <a:lnTo>
                        <a:pt x="566" y="786"/>
                      </a:lnTo>
                      <a:lnTo>
                        <a:pt x="556" y="752"/>
                      </a:lnTo>
                      <a:lnTo>
                        <a:pt x="556" y="752"/>
                      </a:lnTo>
                      <a:lnTo>
                        <a:pt x="554" y="738"/>
                      </a:lnTo>
                      <a:lnTo>
                        <a:pt x="554" y="722"/>
                      </a:lnTo>
                      <a:lnTo>
                        <a:pt x="554" y="692"/>
                      </a:lnTo>
                      <a:lnTo>
                        <a:pt x="558" y="670"/>
                      </a:lnTo>
                      <a:lnTo>
                        <a:pt x="558" y="66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28" name="Freeform 78"/>
                <p:cNvSpPr/>
                <p:nvPr/>
              </p:nvSpPr>
              <p:spPr bwMode="auto">
                <a:xfrm>
                  <a:off x="7054850" y="5029200"/>
                  <a:ext cx="171450" cy="381000"/>
                </a:xfrm>
                <a:custGeom>
                  <a:avLst/>
                  <a:gdLst>
                    <a:gd name="T0" fmla="*/ 44 w 108"/>
                    <a:gd name="T1" fmla="*/ 0 h 240"/>
                    <a:gd name="T2" fmla="*/ 44 w 108"/>
                    <a:gd name="T3" fmla="*/ 0 h 240"/>
                    <a:gd name="T4" fmla="*/ 38 w 108"/>
                    <a:gd name="T5" fmla="*/ 0 h 240"/>
                    <a:gd name="T6" fmla="*/ 32 w 108"/>
                    <a:gd name="T7" fmla="*/ 2 h 240"/>
                    <a:gd name="T8" fmla="*/ 26 w 108"/>
                    <a:gd name="T9" fmla="*/ 4 h 240"/>
                    <a:gd name="T10" fmla="*/ 22 w 108"/>
                    <a:gd name="T11" fmla="*/ 10 h 240"/>
                    <a:gd name="T12" fmla="*/ 14 w 108"/>
                    <a:gd name="T13" fmla="*/ 26 h 240"/>
                    <a:gd name="T14" fmla="*/ 8 w 108"/>
                    <a:gd name="T15" fmla="*/ 48 h 240"/>
                    <a:gd name="T16" fmla="*/ 2 w 108"/>
                    <a:gd name="T17" fmla="*/ 70 h 240"/>
                    <a:gd name="T18" fmla="*/ 0 w 108"/>
                    <a:gd name="T19" fmla="*/ 96 h 240"/>
                    <a:gd name="T20" fmla="*/ 0 w 108"/>
                    <a:gd name="T21" fmla="*/ 118 h 240"/>
                    <a:gd name="T22" fmla="*/ 0 w 108"/>
                    <a:gd name="T23" fmla="*/ 138 h 240"/>
                    <a:gd name="T24" fmla="*/ 0 w 108"/>
                    <a:gd name="T25" fmla="*/ 138 h 240"/>
                    <a:gd name="T26" fmla="*/ 2 w 108"/>
                    <a:gd name="T27" fmla="*/ 148 h 240"/>
                    <a:gd name="T28" fmla="*/ 6 w 108"/>
                    <a:gd name="T29" fmla="*/ 156 h 240"/>
                    <a:gd name="T30" fmla="*/ 14 w 108"/>
                    <a:gd name="T31" fmla="*/ 176 h 240"/>
                    <a:gd name="T32" fmla="*/ 28 w 108"/>
                    <a:gd name="T33" fmla="*/ 194 h 240"/>
                    <a:gd name="T34" fmla="*/ 42 w 108"/>
                    <a:gd name="T35" fmla="*/ 210 h 240"/>
                    <a:gd name="T36" fmla="*/ 58 w 108"/>
                    <a:gd name="T37" fmla="*/ 224 h 240"/>
                    <a:gd name="T38" fmla="*/ 74 w 108"/>
                    <a:gd name="T39" fmla="*/ 234 h 240"/>
                    <a:gd name="T40" fmla="*/ 88 w 108"/>
                    <a:gd name="T41" fmla="*/ 240 h 240"/>
                    <a:gd name="T42" fmla="*/ 96 w 108"/>
                    <a:gd name="T43" fmla="*/ 240 h 240"/>
                    <a:gd name="T44" fmla="*/ 100 w 108"/>
                    <a:gd name="T45" fmla="*/ 238 h 240"/>
                    <a:gd name="T46" fmla="*/ 100 w 108"/>
                    <a:gd name="T47" fmla="*/ 238 h 240"/>
                    <a:gd name="T48" fmla="*/ 104 w 108"/>
                    <a:gd name="T49" fmla="*/ 236 h 240"/>
                    <a:gd name="T50" fmla="*/ 106 w 108"/>
                    <a:gd name="T51" fmla="*/ 232 h 240"/>
                    <a:gd name="T52" fmla="*/ 108 w 108"/>
                    <a:gd name="T53" fmla="*/ 226 h 240"/>
                    <a:gd name="T54" fmla="*/ 106 w 108"/>
                    <a:gd name="T55" fmla="*/ 220 h 240"/>
                    <a:gd name="T56" fmla="*/ 102 w 108"/>
                    <a:gd name="T57" fmla="*/ 204 h 240"/>
                    <a:gd name="T58" fmla="*/ 96 w 108"/>
                    <a:gd name="T59" fmla="*/ 184 h 240"/>
                    <a:gd name="T60" fmla="*/ 80 w 108"/>
                    <a:gd name="T61" fmla="*/ 148 h 240"/>
                    <a:gd name="T62" fmla="*/ 74 w 108"/>
                    <a:gd name="T63" fmla="*/ 132 h 240"/>
                    <a:gd name="T64" fmla="*/ 72 w 108"/>
                    <a:gd name="T65" fmla="*/ 120 h 240"/>
                    <a:gd name="T66" fmla="*/ 72 w 108"/>
                    <a:gd name="T67" fmla="*/ 120 h 240"/>
                    <a:gd name="T68" fmla="*/ 76 w 108"/>
                    <a:gd name="T69" fmla="*/ 108 h 240"/>
                    <a:gd name="T70" fmla="*/ 82 w 108"/>
                    <a:gd name="T71" fmla="*/ 94 h 240"/>
                    <a:gd name="T72" fmla="*/ 86 w 108"/>
                    <a:gd name="T73" fmla="*/ 78 h 240"/>
                    <a:gd name="T74" fmla="*/ 90 w 108"/>
                    <a:gd name="T75" fmla="*/ 62 h 240"/>
                    <a:gd name="T76" fmla="*/ 90 w 108"/>
                    <a:gd name="T77" fmla="*/ 54 h 240"/>
                    <a:gd name="T78" fmla="*/ 88 w 108"/>
                    <a:gd name="T79" fmla="*/ 44 h 240"/>
                    <a:gd name="T80" fmla="*/ 86 w 108"/>
                    <a:gd name="T81" fmla="*/ 36 h 240"/>
                    <a:gd name="T82" fmla="*/ 82 w 108"/>
                    <a:gd name="T83" fmla="*/ 28 h 240"/>
                    <a:gd name="T84" fmla="*/ 76 w 108"/>
                    <a:gd name="T85" fmla="*/ 20 h 240"/>
                    <a:gd name="T86" fmla="*/ 68 w 108"/>
                    <a:gd name="T87" fmla="*/ 14 h 240"/>
                    <a:gd name="T88" fmla="*/ 58 w 108"/>
                    <a:gd name="T89" fmla="*/ 6 h 240"/>
                    <a:gd name="T90" fmla="*/ 44 w 108"/>
                    <a:gd name="T91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8" h="240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2" y="2"/>
                      </a:lnTo>
                      <a:lnTo>
                        <a:pt x="26" y="4"/>
                      </a:lnTo>
                      <a:lnTo>
                        <a:pt x="22" y="10"/>
                      </a:lnTo>
                      <a:lnTo>
                        <a:pt x="14" y="26"/>
                      </a:lnTo>
                      <a:lnTo>
                        <a:pt x="8" y="48"/>
                      </a:lnTo>
                      <a:lnTo>
                        <a:pt x="2" y="70"/>
                      </a:lnTo>
                      <a:lnTo>
                        <a:pt x="0" y="96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2" y="148"/>
                      </a:lnTo>
                      <a:lnTo>
                        <a:pt x="6" y="156"/>
                      </a:lnTo>
                      <a:lnTo>
                        <a:pt x="14" y="176"/>
                      </a:lnTo>
                      <a:lnTo>
                        <a:pt x="28" y="194"/>
                      </a:lnTo>
                      <a:lnTo>
                        <a:pt x="42" y="210"/>
                      </a:lnTo>
                      <a:lnTo>
                        <a:pt x="58" y="224"/>
                      </a:lnTo>
                      <a:lnTo>
                        <a:pt x="74" y="234"/>
                      </a:lnTo>
                      <a:lnTo>
                        <a:pt x="88" y="240"/>
                      </a:lnTo>
                      <a:lnTo>
                        <a:pt x="96" y="240"/>
                      </a:lnTo>
                      <a:lnTo>
                        <a:pt x="100" y="238"/>
                      </a:lnTo>
                      <a:lnTo>
                        <a:pt x="100" y="238"/>
                      </a:lnTo>
                      <a:lnTo>
                        <a:pt x="104" y="236"/>
                      </a:lnTo>
                      <a:lnTo>
                        <a:pt x="106" y="232"/>
                      </a:lnTo>
                      <a:lnTo>
                        <a:pt x="108" y="226"/>
                      </a:lnTo>
                      <a:lnTo>
                        <a:pt x="106" y="220"/>
                      </a:lnTo>
                      <a:lnTo>
                        <a:pt x="102" y="204"/>
                      </a:lnTo>
                      <a:lnTo>
                        <a:pt x="96" y="184"/>
                      </a:lnTo>
                      <a:lnTo>
                        <a:pt x="80" y="148"/>
                      </a:lnTo>
                      <a:lnTo>
                        <a:pt x="74" y="132"/>
                      </a:lnTo>
                      <a:lnTo>
                        <a:pt x="72" y="120"/>
                      </a:lnTo>
                      <a:lnTo>
                        <a:pt x="72" y="120"/>
                      </a:lnTo>
                      <a:lnTo>
                        <a:pt x="76" y="108"/>
                      </a:lnTo>
                      <a:lnTo>
                        <a:pt x="82" y="94"/>
                      </a:lnTo>
                      <a:lnTo>
                        <a:pt x="86" y="78"/>
                      </a:lnTo>
                      <a:lnTo>
                        <a:pt x="90" y="62"/>
                      </a:lnTo>
                      <a:lnTo>
                        <a:pt x="90" y="54"/>
                      </a:lnTo>
                      <a:lnTo>
                        <a:pt x="88" y="44"/>
                      </a:lnTo>
                      <a:lnTo>
                        <a:pt x="86" y="36"/>
                      </a:lnTo>
                      <a:lnTo>
                        <a:pt x="82" y="28"/>
                      </a:lnTo>
                      <a:lnTo>
                        <a:pt x="76" y="20"/>
                      </a:lnTo>
                      <a:lnTo>
                        <a:pt x="68" y="14"/>
                      </a:lnTo>
                      <a:lnTo>
                        <a:pt x="58" y="6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FEE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31" name="Freeform 79"/>
                <p:cNvSpPr/>
                <p:nvPr/>
              </p:nvSpPr>
              <p:spPr bwMode="auto">
                <a:xfrm>
                  <a:off x="7054850" y="5029200"/>
                  <a:ext cx="171450" cy="381000"/>
                </a:xfrm>
                <a:custGeom>
                  <a:avLst/>
                  <a:gdLst>
                    <a:gd name="T0" fmla="*/ 44 w 108"/>
                    <a:gd name="T1" fmla="*/ 0 h 240"/>
                    <a:gd name="T2" fmla="*/ 44 w 108"/>
                    <a:gd name="T3" fmla="*/ 0 h 240"/>
                    <a:gd name="T4" fmla="*/ 38 w 108"/>
                    <a:gd name="T5" fmla="*/ 0 h 240"/>
                    <a:gd name="T6" fmla="*/ 32 w 108"/>
                    <a:gd name="T7" fmla="*/ 2 h 240"/>
                    <a:gd name="T8" fmla="*/ 26 w 108"/>
                    <a:gd name="T9" fmla="*/ 4 h 240"/>
                    <a:gd name="T10" fmla="*/ 22 w 108"/>
                    <a:gd name="T11" fmla="*/ 10 h 240"/>
                    <a:gd name="T12" fmla="*/ 14 w 108"/>
                    <a:gd name="T13" fmla="*/ 26 h 240"/>
                    <a:gd name="T14" fmla="*/ 8 w 108"/>
                    <a:gd name="T15" fmla="*/ 48 h 240"/>
                    <a:gd name="T16" fmla="*/ 2 w 108"/>
                    <a:gd name="T17" fmla="*/ 70 h 240"/>
                    <a:gd name="T18" fmla="*/ 0 w 108"/>
                    <a:gd name="T19" fmla="*/ 96 h 240"/>
                    <a:gd name="T20" fmla="*/ 0 w 108"/>
                    <a:gd name="T21" fmla="*/ 118 h 240"/>
                    <a:gd name="T22" fmla="*/ 0 w 108"/>
                    <a:gd name="T23" fmla="*/ 138 h 240"/>
                    <a:gd name="T24" fmla="*/ 0 w 108"/>
                    <a:gd name="T25" fmla="*/ 138 h 240"/>
                    <a:gd name="T26" fmla="*/ 2 w 108"/>
                    <a:gd name="T27" fmla="*/ 148 h 240"/>
                    <a:gd name="T28" fmla="*/ 6 w 108"/>
                    <a:gd name="T29" fmla="*/ 156 h 240"/>
                    <a:gd name="T30" fmla="*/ 14 w 108"/>
                    <a:gd name="T31" fmla="*/ 176 h 240"/>
                    <a:gd name="T32" fmla="*/ 28 w 108"/>
                    <a:gd name="T33" fmla="*/ 194 h 240"/>
                    <a:gd name="T34" fmla="*/ 42 w 108"/>
                    <a:gd name="T35" fmla="*/ 210 h 240"/>
                    <a:gd name="T36" fmla="*/ 58 w 108"/>
                    <a:gd name="T37" fmla="*/ 224 h 240"/>
                    <a:gd name="T38" fmla="*/ 74 w 108"/>
                    <a:gd name="T39" fmla="*/ 234 h 240"/>
                    <a:gd name="T40" fmla="*/ 88 w 108"/>
                    <a:gd name="T41" fmla="*/ 240 h 240"/>
                    <a:gd name="T42" fmla="*/ 96 w 108"/>
                    <a:gd name="T43" fmla="*/ 240 h 240"/>
                    <a:gd name="T44" fmla="*/ 100 w 108"/>
                    <a:gd name="T45" fmla="*/ 238 h 240"/>
                    <a:gd name="T46" fmla="*/ 100 w 108"/>
                    <a:gd name="T47" fmla="*/ 238 h 240"/>
                    <a:gd name="T48" fmla="*/ 104 w 108"/>
                    <a:gd name="T49" fmla="*/ 236 h 240"/>
                    <a:gd name="T50" fmla="*/ 106 w 108"/>
                    <a:gd name="T51" fmla="*/ 232 h 240"/>
                    <a:gd name="T52" fmla="*/ 108 w 108"/>
                    <a:gd name="T53" fmla="*/ 226 h 240"/>
                    <a:gd name="T54" fmla="*/ 106 w 108"/>
                    <a:gd name="T55" fmla="*/ 220 h 240"/>
                    <a:gd name="T56" fmla="*/ 102 w 108"/>
                    <a:gd name="T57" fmla="*/ 204 h 240"/>
                    <a:gd name="T58" fmla="*/ 96 w 108"/>
                    <a:gd name="T59" fmla="*/ 184 h 240"/>
                    <a:gd name="T60" fmla="*/ 80 w 108"/>
                    <a:gd name="T61" fmla="*/ 148 h 240"/>
                    <a:gd name="T62" fmla="*/ 74 w 108"/>
                    <a:gd name="T63" fmla="*/ 132 h 240"/>
                    <a:gd name="T64" fmla="*/ 72 w 108"/>
                    <a:gd name="T65" fmla="*/ 120 h 240"/>
                    <a:gd name="T66" fmla="*/ 72 w 108"/>
                    <a:gd name="T67" fmla="*/ 120 h 240"/>
                    <a:gd name="T68" fmla="*/ 76 w 108"/>
                    <a:gd name="T69" fmla="*/ 108 h 240"/>
                    <a:gd name="T70" fmla="*/ 82 w 108"/>
                    <a:gd name="T71" fmla="*/ 94 h 240"/>
                    <a:gd name="T72" fmla="*/ 86 w 108"/>
                    <a:gd name="T73" fmla="*/ 78 h 240"/>
                    <a:gd name="T74" fmla="*/ 90 w 108"/>
                    <a:gd name="T75" fmla="*/ 62 h 240"/>
                    <a:gd name="T76" fmla="*/ 90 w 108"/>
                    <a:gd name="T77" fmla="*/ 54 h 240"/>
                    <a:gd name="T78" fmla="*/ 88 w 108"/>
                    <a:gd name="T79" fmla="*/ 44 h 240"/>
                    <a:gd name="T80" fmla="*/ 86 w 108"/>
                    <a:gd name="T81" fmla="*/ 36 h 240"/>
                    <a:gd name="T82" fmla="*/ 82 w 108"/>
                    <a:gd name="T83" fmla="*/ 28 h 240"/>
                    <a:gd name="T84" fmla="*/ 76 w 108"/>
                    <a:gd name="T85" fmla="*/ 20 h 240"/>
                    <a:gd name="T86" fmla="*/ 68 w 108"/>
                    <a:gd name="T87" fmla="*/ 14 h 240"/>
                    <a:gd name="T88" fmla="*/ 58 w 108"/>
                    <a:gd name="T89" fmla="*/ 6 h 240"/>
                    <a:gd name="T90" fmla="*/ 44 w 108"/>
                    <a:gd name="T91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8" h="240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2" y="2"/>
                      </a:lnTo>
                      <a:lnTo>
                        <a:pt x="26" y="4"/>
                      </a:lnTo>
                      <a:lnTo>
                        <a:pt x="22" y="10"/>
                      </a:lnTo>
                      <a:lnTo>
                        <a:pt x="14" y="26"/>
                      </a:lnTo>
                      <a:lnTo>
                        <a:pt x="8" y="48"/>
                      </a:lnTo>
                      <a:lnTo>
                        <a:pt x="2" y="70"/>
                      </a:lnTo>
                      <a:lnTo>
                        <a:pt x="0" y="96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2" y="148"/>
                      </a:lnTo>
                      <a:lnTo>
                        <a:pt x="6" y="156"/>
                      </a:lnTo>
                      <a:lnTo>
                        <a:pt x="14" y="176"/>
                      </a:lnTo>
                      <a:lnTo>
                        <a:pt x="28" y="194"/>
                      </a:lnTo>
                      <a:lnTo>
                        <a:pt x="42" y="210"/>
                      </a:lnTo>
                      <a:lnTo>
                        <a:pt x="58" y="224"/>
                      </a:lnTo>
                      <a:lnTo>
                        <a:pt x="74" y="234"/>
                      </a:lnTo>
                      <a:lnTo>
                        <a:pt x="88" y="240"/>
                      </a:lnTo>
                      <a:lnTo>
                        <a:pt x="96" y="240"/>
                      </a:lnTo>
                      <a:lnTo>
                        <a:pt x="100" y="238"/>
                      </a:lnTo>
                      <a:lnTo>
                        <a:pt x="100" y="238"/>
                      </a:lnTo>
                      <a:lnTo>
                        <a:pt x="104" y="236"/>
                      </a:lnTo>
                      <a:lnTo>
                        <a:pt x="106" y="232"/>
                      </a:lnTo>
                      <a:lnTo>
                        <a:pt x="108" y="226"/>
                      </a:lnTo>
                      <a:lnTo>
                        <a:pt x="106" y="220"/>
                      </a:lnTo>
                      <a:lnTo>
                        <a:pt x="102" y="204"/>
                      </a:lnTo>
                      <a:lnTo>
                        <a:pt x="96" y="184"/>
                      </a:lnTo>
                      <a:lnTo>
                        <a:pt x="80" y="148"/>
                      </a:lnTo>
                      <a:lnTo>
                        <a:pt x="74" y="132"/>
                      </a:lnTo>
                      <a:lnTo>
                        <a:pt x="72" y="120"/>
                      </a:lnTo>
                      <a:lnTo>
                        <a:pt x="72" y="120"/>
                      </a:lnTo>
                      <a:lnTo>
                        <a:pt x="76" y="108"/>
                      </a:lnTo>
                      <a:lnTo>
                        <a:pt x="82" y="94"/>
                      </a:lnTo>
                      <a:lnTo>
                        <a:pt x="86" y="78"/>
                      </a:lnTo>
                      <a:lnTo>
                        <a:pt x="90" y="62"/>
                      </a:lnTo>
                      <a:lnTo>
                        <a:pt x="90" y="54"/>
                      </a:lnTo>
                      <a:lnTo>
                        <a:pt x="88" y="44"/>
                      </a:lnTo>
                      <a:lnTo>
                        <a:pt x="86" y="36"/>
                      </a:lnTo>
                      <a:lnTo>
                        <a:pt x="82" y="28"/>
                      </a:lnTo>
                      <a:lnTo>
                        <a:pt x="76" y="20"/>
                      </a:lnTo>
                      <a:lnTo>
                        <a:pt x="68" y="14"/>
                      </a:lnTo>
                      <a:lnTo>
                        <a:pt x="58" y="6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32" name="Freeform 80"/>
                <p:cNvSpPr/>
                <p:nvPr/>
              </p:nvSpPr>
              <p:spPr bwMode="auto">
                <a:xfrm>
                  <a:off x="7273925" y="4813300"/>
                  <a:ext cx="139700" cy="50800"/>
                </a:xfrm>
                <a:custGeom>
                  <a:avLst/>
                  <a:gdLst>
                    <a:gd name="T0" fmla="*/ 0 w 88"/>
                    <a:gd name="T1" fmla="*/ 10 h 32"/>
                    <a:gd name="T2" fmla="*/ 0 w 88"/>
                    <a:gd name="T3" fmla="*/ 10 h 32"/>
                    <a:gd name="T4" fmla="*/ 10 w 88"/>
                    <a:gd name="T5" fmla="*/ 4 h 32"/>
                    <a:gd name="T6" fmla="*/ 22 w 88"/>
                    <a:gd name="T7" fmla="*/ 2 h 32"/>
                    <a:gd name="T8" fmla="*/ 34 w 88"/>
                    <a:gd name="T9" fmla="*/ 0 h 32"/>
                    <a:gd name="T10" fmla="*/ 50 w 88"/>
                    <a:gd name="T11" fmla="*/ 0 h 32"/>
                    <a:gd name="T12" fmla="*/ 56 w 88"/>
                    <a:gd name="T13" fmla="*/ 2 h 32"/>
                    <a:gd name="T14" fmla="*/ 64 w 88"/>
                    <a:gd name="T15" fmla="*/ 4 h 32"/>
                    <a:gd name="T16" fmla="*/ 70 w 88"/>
                    <a:gd name="T17" fmla="*/ 8 h 32"/>
                    <a:gd name="T18" fmla="*/ 78 w 88"/>
                    <a:gd name="T19" fmla="*/ 14 h 32"/>
                    <a:gd name="T20" fmla="*/ 84 w 88"/>
                    <a:gd name="T21" fmla="*/ 22 h 32"/>
                    <a:gd name="T22" fmla="*/ 88 w 88"/>
                    <a:gd name="T23" fmla="*/ 32 h 32"/>
                    <a:gd name="T24" fmla="*/ 88 w 88"/>
                    <a:gd name="T25" fmla="*/ 32 h 32"/>
                    <a:gd name="T26" fmla="*/ 52 w 88"/>
                    <a:gd name="T27" fmla="*/ 20 h 32"/>
                    <a:gd name="T28" fmla="*/ 24 w 88"/>
                    <a:gd name="T29" fmla="*/ 12 h 32"/>
                    <a:gd name="T30" fmla="*/ 10 w 88"/>
                    <a:gd name="T31" fmla="*/ 10 h 32"/>
                    <a:gd name="T32" fmla="*/ 0 w 88"/>
                    <a:gd name="T33" fmla="*/ 1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32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0" y="4"/>
                      </a:lnTo>
                      <a:lnTo>
                        <a:pt x="22" y="2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56" y="2"/>
                      </a:lnTo>
                      <a:lnTo>
                        <a:pt x="64" y="4"/>
                      </a:lnTo>
                      <a:lnTo>
                        <a:pt x="70" y="8"/>
                      </a:lnTo>
                      <a:lnTo>
                        <a:pt x="78" y="14"/>
                      </a:lnTo>
                      <a:lnTo>
                        <a:pt x="84" y="22"/>
                      </a:lnTo>
                      <a:lnTo>
                        <a:pt x="88" y="32"/>
                      </a:lnTo>
                      <a:lnTo>
                        <a:pt x="88" y="32"/>
                      </a:lnTo>
                      <a:lnTo>
                        <a:pt x="52" y="20"/>
                      </a:lnTo>
                      <a:lnTo>
                        <a:pt x="24" y="12"/>
                      </a:lnTo>
                      <a:lnTo>
                        <a:pt x="1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493A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33" name="Freeform 81"/>
                <p:cNvSpPr/>
                <p:nvPr/>
              </p:nvSpPr>
              <p:spPr bwMode="auto">
                <a:xfrm>
                  <a:off x="7273925" y="4813300"/>
                  <a:ext cx="139700" cy="50800"/>
                </a:xfrm>
                <a:custGeom>
                  <a:avLst/>
                  <a:gdLst>
                    <a:gd name="T0" fmla="*/ 0 w 88"/>
                    <a:gd name="T1" fmla="*/ 10 h 32"/>
                    <a:gd name="T2" fmla="*/ 0 w 88"/>
                    <a:gd name="T3" fmla="*/ 10 h 32"/>
                    <a:gd name="T4" fmla="*/ 10 w 88"/>
                    <a:gd name="T5" fmla="*/ 4 h 32"/>
                    <a:gd name="T6" fmla="*/ 22 w 88"/>
                    <a:gd name="T7" fmla="*/ 2 h 32"/>
                    <a:gd name="T8" fmla="*/ 34 w 88"/>
                    <a:gd name="T9" fmla="*/ 0 h 32"/>
                    <a:gd name="T10" fmla="*/ 50 w 88"/>
                    <a:gd name="T11" fmla="*/ 0 h 32"/>
                    <a:gd name="T12" fmla="*/ 56 w 88"/>
                    <a:gd name="T13" fmla="*/ 2 h 32"/>
                    <a:gd name="T14" fmla="*/ 64 w 88"/>
                    <a:gd name="T15" fmla="*/ 4 h 32"/>
                    <a:gd name="T16" fmla="*/ 70 w 88"/>
                    <a:gd name="T17" fmla="*/ 8 h 32"/>
                    <a:gd name="T18" fmla="*/ 78 w 88"/>
                    <a:gd name="T19" fmla="*/ 14 h 32"/>
                    <a:gd name="T20" fmla="*/ 84 w 88"/>
                    <a:gd name="T21" fmla="*/ 22 h 32"/>
                    <a:gd name="T22" fmla="*/ 88 w 88"/>
                    <a:gd name="T23" fmla="*/ 32 h 32"/>
                    <a:gd name="T24" fmla="*/ 88 w 88"/>
                    <a:gd name="T25" fmla="*/ 32 h 32"/>
                    <a:gd name="T26" fmla="*/ 52 w 88"/>
                    <a:gd name="T27" fmla="*/ 20 h 32"/>
                    <a:gd name="T28" fmla="*/ 24 w 88"/>
                    <a:gd name="T29" fmla="*/ 12 h 32"/>
                    <a:gd name="T30" fmla="*/ 10 w 88"/>
                    <a:gd name="T31" fmla="*/ 10 h 32"/>
                    <a:gd name="T32" fmla="*/ 0 w 88"/>
                    <a:gd name="T33" fmla="*/ 1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32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0" y="4"/>
                      </a:lnTo>
                      <a:lnTo>
                        <a:pt x="22" y="2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56" y="2"/>
                      </a:lnTo>
                      <a:lnTo>
                        <a:pt x="64" y="4"/>
                      </a:lnTo>
                      <a:lnTo>
                        <a:pt x="70" y="8"/>
                      </a:lnTo>
                      <a:lnTo>
                        <a:pt x="78" y="14"/>
                      </a:lnTo>
                      <a:lnTo>
                        <a:pt x="84" y="22"/>
                      </a:lnTo>
                      <a:lnTo>
                        <a:pt x="88" y="32"/>
                      </a:lnTo>
                      <a:lnTo>
                        <a:pt x="88" y="32"/>
                      </a:lnTo>
                      <a:lnTo>
                        <a:pt x="52" y="20"/>
                      </a:lnTo>
                      <a:lnTo>
                        <a:pt x="24" y="12"/>
                      </a:lnTo>
                      <a:lnTo>
                        <a:pt x="10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34" name="Freeform 82"/>
                <p:cNvSpPr/>
                <p:nvPr/>
              </p:nvSpPr>
              <p:spPr bwMode="auto">
                <a:xfrm>
                  <a:off x="7385050" y="4943475"/>
                  <a:ext cx="69850" cy="107950"/>
                </a:xfrm>
                <a:custGeom>
                  <a:avLst/>
                  <a:gdLst>
                    <a:gd name="T0" fmla="*/ 40 w 44"/>
                    <a:gd name="T1" fmla="*/ 28 h 68"/>
                    <a:gd name="T2" fmla="*/ 40 w 44"/>
                    <a:gd name="T3" fmla="*/ 28 h 68"/>
                    <a:gd name="T4" fmla="*/ 44 w 44"/>
                    <a:gd name="T5" fmla="*/ 42 h 68"/>
                    <a:gd name="T6" fmla="*/ 42 w 44"/>
                    <a:gd name="T7" fmla="*/ 54 h 68"/>
                    <a:gd name="T8" fmla="*/ 38 w 44"/>
                    <a:gd name="T9" fmla="*/ 62 h 68"/>
                    <a:gd name="T10" fmla="*/ 34 w 44"/>
                    <a:gd name="T11" fmla="*/ 66 h 68"/>
                    <a:gd name="T12" fmla="*/ 32 w 44"/>
                    <a:gd name="T13" fmla="*/ 68 h 68"/>
                    <a:gd name="T14" fmla="*/ 32 w 44"/>
                    <a:gd name="T15" fmla="*/ 68 h 68"/>
                    <a:gd name="T16" fmla="*/ 28 w 44"/>
                    <a:gd name="T17" fmla="*/ 68 h 68"/>
                    <a:gd name="T18" fmla="*/ 22 w 44"/>
                    <a:gd name="T19" fmla="*/ 66 h 68"/>
                    <a:gd name="T20" fmla="*/ 14 w 44"/>
                    <a:gd name="T21" fmla="*/ 62 h 68"/>
                    <a:gd name="T22" fmla="*/ 8 w 44"/>
                    <a:gd name="T23" fmla="*/ 52 h 68"/>
                    <a:gd name="T24" fmla="*/ 2 w 44"/>
                    <a:gd name="T25" fmla="*/ 40 h 68"/>
                    <a:gd name="T26" fmla="*/ 2 w 44"/>
                    <a:gd name="T27" fmla="*/ 40 h 68"/>
                    <a:gd name="T28" fmla="*/ 0 w 44"/>
                    <a:gd name="T29" fmla="*/ 26 h 68"/>
                    <a:gd name="T30" fmla="*/ 2 w 44"/>
                    <a:gd name="T31" fmla="*/ 14 h 68"/>
                    <a:gd name="T32" fmla="*/ 6 w 44"/>
                    <a:gd name="T33" fmla="*/ 6 h 68"/>
                    <a:gd name="T34" fmla="*/ 8 w 44"/>
                    <a:gd name="T35" fmla="*/ 2 h 68"/>
                    <a:gd name="T36" fmla="*/ 12 w 44"/>
                    <a:gd name="T37" fmla="*/ 0 h 68"/>
                    <a:gd name="T38" fmla="*/ 12 w 44"/>
                    <a:gd name="T39" fmla="*/ 0 h 68"/>
                    <a:gd name="T40" fmla="*/ 16 w 44"/>
                    <a:gd name="T41" fmla="*/ 0 h 68"/>
                    <a:gd name="T42" fmla="*/ 20 w 44"/>
                    <a:gd name="T43" fmla="*/ 0 h 68"/>
                    <a:gd name="T44" fmla="*/ 28 w 44"/>
                    <a:gd name="T45" fmla="*/ 6 h 68"/>
                    <a:gd name="T46" fmla="*/ 36 w 44"/>
                    <a:gd name="T47" fmla="*/ 16 h 68"/>
                    <a:gd name="T48" fmla="*/ 40 w 44"/>
                    <a:gd name="T49" fmla="*/ 2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4" h="68">
                      <a:moveTo>
                        <a:pt x="40" y="28"/>
                      </a:moveTo>
                      <a:lnTo>
                        <a:pt x="40" y="28"/>
                      </a:lnTo>
                      <a:lnTo>
                        <a:pt x="44" y="42"/>
                      </a:lnTo>
                      <a:lnTo>
                        <a:pt x="42" y="54"/>
                      </a:lnTo>
                      <a:lnTo>
                        <a:pt x="38" y="62"/>
                      </a:lnTo>
                      <a:lnTo>
                        <a:pt x="34" y="66"/>
                      </a:lnTo>
                      <a:lnTo>
                        <a:pt x="32" y="68"/>
                      </a:lnTo>
                      <a:lnTo>
                        <a:pt x="32" y="68"/>
                      </a:lnTo>
                      <a:lnTo>
                        <a:pt x="28" y="68"/>
                      </a:lnTo>
                      <a:lnTo>
                        <a:pt x="22" y="66"/>
                      </a:lnTo>
                      <a:lnTo>
                        <a:pt x="14" y="62"/>
                      </a:lnTo>
                      <a:lnTo>
                        <a:pt x="8" y="5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2" y="14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8" y="6"/>
                      </a:lnTo>
                      <a:lnTo>
                        <a:pt x="36" y="16"/>
                      </a:lnTo>
                      <a:lnTo>
                        <a:pt x="40" y="28"/>
                      </a:lnTo>
                      <a:close/>
                    </a:path>
                  </a:pathLst>
                </a:custGeom>
                <a:solidFill>
                  <a:srgbClr val="1B13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35" name="Freeform 83"/>
                <p:cNvSpPr/>
                <p:nvPr/>
              </p:nvSpPr>
              <p:spPr bwMode="auto">
                <a:xfrm>
                  <a:off x="7385050" y="4943475"/>
                  <a:ext cx="69850" cy="107950"/>
                </a:xfrm>
                <a:custGeom>
                  <a:avLst/>
                  <a:gdLst>
                    <a:gd name="T0" fmla="*/ 40 w 44"/>
                    <a:gd name="T1" fmla="*/ 28 h 68"/>
                    <a:gd name="T2" fmla="*/ 40 w 44"/>
                    <a:gd name="T3" fmla="*/ 28 h 68"/>
                    <a:gd name="T4" fmla="*/ 44 w 44"/>
                    <a:gd name="T5" fmla="*/ 42 h 68"/>
                    <a:gd name="T6" fmla="*/ 42 w 44"/>
                    <a:gd name="T7" fmla="*/ 54 h 68"/>
                    <a:gd name="T8" fmla="*/ 38 w 44"/>
                    <a:gd name="T9" fmla="*/ 62 h 68"/>
                    <a:gd name="T10" fmla="*/ 34 w 44"/>
                    <a:gd name="T11" fmla="*/ 66 h 68"/>
                    <a:gd name="T12" fmla="*/ 32 w 44"/>
                    <a:gd name="T13" fmla="*/ 68 h 68"/>
                    <a:gd name="T14" fmla="*/ 32 w 44"/>
                    <a:gd name="T15" fmla="*/ 68 h 68"/>
                    <a:gd name="T16" fmla="*/ 28 w 44"/>
                    <a:gd name="T17" fmla="*/ 68 h 68"/>
                    <a:gd name="T18" fmla="*/ 22 w 44"/>
                    <a:gd name="T19" fmla="*/ 66 h 68"/>
                    <a:gd name="T20" fmla="*/ 14 w 44"/>
                    <a:gd name="T21" fmla="*/ 62 h 68"/>
                    <a:gd name="T22" fmla="*/ 8 w 44"/>
                    <a:gd name="T23" fmla="*/ 52 h 68"/>
                    <a:gd name="T24" fmla="*/ 2 w 44"/>
                    <a:gd name="T25" fmla="*/ 40 h 68"/>
                    <a:gd name="T26" fmla="*/ 2 w 44"/>
                    <a:gd name="T27" fmla="*/ 40 h 68"/>
                    <a:gd name="T28" fmla="*/ 0 w 44"/>
                    <a:gd name="T29" fmla="*/ 26 h 68"/>
                    <a:gd name="T30" fmla="*/ 2 w 44"/>
                    <a:gd name="T31" fmla="*/ 14 h 68"/>
                    <a:gd name="T32" fmla="*/ 6 w 44"/>
                    <a:gd name="T33" fmla="*/ 6 h 68"/>
                    <a:gd name="T34" fmla="*/ 8 w 44"/>
                    <a:gd name="T35" fmla="*/ 2 h 68"/>
                    <a:gd name="T36" fmla="*/ 12 w 44"/>
                    <a:gd name="T37" fmla="*/ 0 h 68"/>
                    <a:gd name="T38" fmla="*/ 12 w 44"/>
                    <a:gd name="T39" fmla="*/ 0 h 68"/>
                    <a:gd name="T40" fmla="*/ 16 w 44"/>
                    <a:gd name="T41" fmla="*/ 0 h 68"/>
                    <a:gd name="T42" fmla="*/ 20 w 44"/>
                    <a:gd name="T43" fmla="*/ 0 h 68"/>
                    <a:gd name="T44" fmla="*/ 28 w 44"/>
                    <a:gd name="T45" fmla="*/ 6 h 68"/>
                    <a:gd name="T46" fmla="*/ 36 w 44"/>
                    <a:gd name="T47" fmla="*/ 16 h 68"/>
                    <a:gd name="T48" fmla="*/ 40 w 44"/>
                    <a:gd name="T49" fmla="*/ 2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4" h="68">
                      <a:moveTo>
                        <a:pt x="40" y="28"/>
                      </a:moveTo>
                      <a:lnTo>
                        <a:pt x="40" y="28"/>
                      </a:lnTo>
                      <a:lnTo>
                        <a:pt x="44" y="42"/>
                      </a:lnTo>
                      <a:lnTo>
                        <a:pt x="42" y="54"/>
                      </a:lnTo>
                      <a:lnTo>
                        <a:pt x="38" y="62"/>
                      </a:lnTo>
                      <a:lnTo>
                        <a:pt x="34" y="66"/>
                      </a:lnTo>
                      <a:lnTo>
                        <a:pt x="32" y="68"/>
                      </a:lnTo>
                      <a:lnTo>
                        <a:pt x="32" y="68"/>
                      </a:lnTo>
                      <a:lnTo>
                        <a:pt x="28" y="68"/>
                      </a:lnTo>
                      <a:lnTo>
                        <a:pt x="22" y="66"/>
                      </a:lnTo>
                      <a:lnTo>
                        <a:pt x="14" y="62"/>
                      </a:lnTo>
                      <a:lnTo>
                        <a:pt x="8" y="5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2" y="14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8" y="6"/>
                      </a:lnTo>
                      <a:lnTo>
                        <a:pt x="36" y="16"/>
                      </a:lnTo>
                      <a:lnTo>
                        <a:pt x="40" y="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46" name="Freeform 84"/>
                <p:cNvSpPr/>
                <p:nvPr/>
              </p:nvSpPr>
              <p:spPr bwMode="auto">
                <a:xfrm>
                  <a:off x="7299325" y="5340350"/>
                  <a:ext cx="152400" cy="196850"/>
                </a:xfrm>
                <a:custGeom>
                  <a:avLst/>
                  <a:gdLst>
                    <a:gd name="T0" fmla="*/ 0 w 96"/>
                    <a:gd name="T1" fmla="*/ 0 h 124"/>
                    <a:gd name="T2" fmla="*/ 0 w 96"/>
                    <a:gd name="T3" fmla="*/ 0 h 124"/>
                    <a:gd name="T4" fmla="*/ 4 w 96"/>
                    <a:gd name="T5" fmla="*/ 20 h 124"/>
                    <a:gd name="T6" fmla="*/ 8 w 96"/>
                    <a:gd name="T7" fmla="*/ 42 h 124"/>
                    <a:gd name="T8" fmla="*/ 14 w 96"/>
                    <a:gd name="T9" fmla="*/ 62 h 124"/>
                    <a:gd name="T10" fmla="*/ 20 w 96"/>
                    <a:gd name="T11" fmla="*/ 80 h 124"/>
                    <a:gd name="T12" fmla="*/ 30 w 96"/>
                    <a:gd name="T13" fmla="*/ 96 h 124"/>
                    <a:gd name="T14" fmla="*/ 40 w 96"/>
                    <a:gd name="T15" fmla="*/ 110 h 124"/>
                    <a:gd name="T16" fmla="*/ 52 w 96"/>
                    <a:gd name="T17" fmla="*/ 118 h 124"/>
                    <a:gd name="T18" fmla="*/ 60 w 96"/>
                    <a:gd name="T19" fmla="*/ 122 h 124"/>
                    <a:gd name="T20" fmla="*/ 68 w 96"/>
                    <a:gd name="T21" fmla="*/ 124 h 124"/>
                    <a:gd name="T22" fmla="*/ 68 w 96"/>
                    <a:gd name="T23" fmla="*/ 124 h 124"/>
                    <a:gd name="T24" fmla="*/ 76 w 96"/>
                    <a:gd name="T25" fmla="*/ 124 h 124"/>
                    <a:gd name="T26" fmla="*/ 82 w 96"/>
                    <a:gd name="T27" fmla="*/ 122 h 124"/>
                    <a:gd name="T28" fmla="*/ 96 w 96"/>
                    <a:gd name="T29" fmla="*/ 118 h 124"/>
                    <a:gd name="T30" fmla="*/ 96 w 96"/>
                    <a:gd name="T31" fmla="*/ 118 h 124"/>
                    <a:gd name="T32" fmla="*/ 96 w 96"/>
                    <a:gd name="T33" fmla="*/ 102 h 124"/>
                    <a:gd name="T34" fmla="*/ 94 w 96"/>
                    <a:gd name="T35" fmla="*/ 90 h 124"/>
                    <a:gd name="T36" fmla="*/ 90 w 96"/>
                    <a:gd name="T37" fmla="*/ 76 h 124"/>
                    <a:gd name="T38" fmla="*/ 84 w 96"/>
                    <a:gd name="T39" fmla="*/ 66 h 124"/>
                    <a:gd name="T40" fmla="*/ 74 w 96"/>
                    <a:gd name="T41" fmla="*/ 46 h 124"/>
                    <a:gd name="T42" fmla="*/ 60 w 96"/>
                    <a:gd name="T43" fmla="*/ 30 h 124"/>
                    <a:gd name="T44" fmla="*/ 44 w 96"/>
                    <a:gd name="T45" fmla="*/ 18 h 124"/>
                    <a:gd name="T46" fmla="*/ 30 w 96"/>
                    <a:gd name="T47" fmla="*/ 10 h 124"/>
                    <a:gd name="T48" fmla="*/ 14 w 96"/>
                    <a:gd name="T49" fmla="*/ 4 h 124"/>
                    <a:gd name="T50" fmla="*/ 0 w 96"/>
                    <a:gd name="T51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6" h="1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20"/>
                      </a:lnTo>
                      <a:lnTo>
                        <a:pt x="8" y="42"/>
                      </a:lnTo>
                      <a:lnTo>
                        <a:pt x="14" y="62"/>
                      </a:lnTo>
                      <a:lnTo>
                        <a:pt x="20" y="80"/>
                      </a:lnTo>
                      <a:lnTo>
                        <a:pt x="30" y="96"/>
                      </a:lnTo>
                      <a:lnTo>
                        <a:pt x="40" y="110"/>
                      </a:lnTo>
                      <a:lnTo>
                        <a:pt x="52" y="118"/>
                      </a:lnTo>
                      <a:lnTo>
                        <a:pt x="60" y="122"/>
                      </a:lnTo>
                      <a:lnTo>
                        <a:pt x="68" y="124"/>
                      </a:lnTo>
                      <a:lnTo>
                        <a:pt x="68" y="124"/>
                      </a:lnTo>
                      <a:lnTo>
                        <a:pt x="76" y="124"/>
                      </a:lnTo>
                      <a:lnTo>
                        <a:pt x="82" y="122"/>
                      </a:lnTo>
                      <a:lnTo>
                        <a:pt x="96" y="118"/>
                      </a:lnTo>
                      <a:lnTo>
                        <a:pt x="96" y="118"/>
                      </a:lnTo>
                      <a:lnTo>
                        <a:pt x="96" y="102"/>
                      </a:lnTo>
                      <a:lnTo>
                        <a:pt x="94" y="90"/>
                      </a:lnTo>
                      <a:lnTo>
                        <a:pt x="90" y="76"/>
                      </a:lnTo>
                      <a:lnTo>
                        <a:pt x="84" y="66"/>
                      </a:lnTo>
                      <a:lnTo>
                        <a:pt x="74" y="46"/>
                      </a:lnTo>
                      <a:lnTo>
                        <a:pt x="60" y="30"/>
                      </a:lnTo>
                      <a:lnTo>
                        <a:pt x="44" y="18"/>
                      </a:lnTo>
                      <a:lnTo>
                        <a:pt x="30" y="10"/>
                      </a:lnTo>
                      <a:lnTo>
                        <a:pt x="1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78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47" name="Freeform 85"/>
                <p:cNvSpPr/>
                <p:nvPr/>
              </p:nvSpPr>
              <p:spPr bwMode="auto">
                <a:xfrm>
                  <a:off x="7299325" y="5340350"/>
                  <a:ext cx="152400" cy="196850"/>
                </a:xfrm>
                <a:custGeom>
                  <a:avLst/>
                  <a:gdLst>
                    <a:gd name="T0" fmla="*/ 0 w 96"/>
                    <a:gd name="T1" fmla="*/ 0 h 124"/>
                    <a:gd name="T2" fmla="*/ 0 w 96"/>
                    <a:gd name="T3" fmla="*/ 0 h 124"/>
                    <a:gd name="T4" fmla="*/ 4 w 96"/>
                    <a:gd name="T5" fmla="*/ 20 h 124"/>
                    <a:gd name="T6" fmla="*/ 8 w 96"/>
                    <a:gd name="T7" fmla="*/ 42 h 124"/>
                    <a:gd name="T8" fmla="*/ 14 w 96"/>
                    <a:gd name="T9" fmla="*/ 62 h 124"/>
                    <a:gd name="T10" fmla="*/ 20 w 96"/>
                    <a:gd name="T11" fmla="*/ 80 h 124"/>
                    <a:gd name="T12" fmla="*/ 30 w 96"/>
                    <a:gd name="T13" fmla="*/ 96 h 124"/>
                    <a:gd name="T14" fmla="*/ 40 w 96"/>
                    <a:gd name="T15" fmla="*/ 110 h 124"/>
                    <a:gd name="T16" fmla="*/ 52 w 96"/>
                    <a:gd name="T17" fmla="*/ 118 h 124"/>
                    <a:gd name="T18" fmla="*/ 60 w 96"/>
                    <a:gd name="T19" fmla="*/ 122 h 124"/>
                    <a:gd name="T20" fmla="*/ 68 w 96"/>
                    <a:gd name="T21" fmla="*/ 124 h 124"/>
                    <a:gd name="T22" fmla="*/ 68 w 96"/>
                    <a:gd name="T23" fmla="*/ 124 h 124"/>
                    <a:gd name="T24" fmla="*/ 76 w 96"/>
                    <a:gd name="T25" fmla="*/ 124 h 124"/>
                    <a:gd name="T26" fmla="*/ 82 w 96"/>
                    <a:gd name="T27" fmla="*/ 122 h 124"/>
                    <a:gd name="T28" fmla="*/ 96 w 96"/>
                    <a:gd name="T29" fmla="*/ 118 h 124"/>
                    <a:gd name="T30" fmla="*/ 96 w 96"/>
                    <a:gd name="T31" fmla="*/ 118 h 124"/>
                    <a:gd name="T32" fmla="*/ 96 w 96"/>
                    <a:gd name="T33" fmla="*/ 102 h 124"/>
                    <a:gd name="T34" fmla="*/ 94 w 96"/>
                    <a:gd name="T35" fmla="*/ 90 h 124"/>
                    <a:gd name="T36" fmla="*/ 90 w 96"/>
                    <a:gd name="T37" fmla="*/ 76 h 124"/>
                    <a:gd name="T38" fmla="*/ 84 w 96"/>
                    <a:gd name="T39" fmla="*/ 66 h 124"/>
                    <a:gd name="T40" fmla="*/ 74 w 96"/>
                    <a:gd name="T41" fmla="*/ 46 h 124"/>
                    <a:gd name="T42" fmla="*/ 60 w 96"/>
                    <a:gd name="T43" fmla="*/ 30 h 124"/>
                    <a:gd name="T44" fmla="*/ 44 w 96"/>
                    <a:gd name="T45" fmla="*/ 18 h 124"/>
                    <a:gd name="T46" fmla="*/ 30 w 96"/>
                    <a:gd name="T47" fmla="*/ 10 h 124"/>
                    <a:gd name="T48" fmla="*/ 14 w 96"/>
                    <a:gd name="T49" fmla="*/ 4 h 124"/>
                    <a:gd name="T50" fmla="*/ 0 w 96"/>
                    <a:gd name="T51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6" h="1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20"/>
                      </a:lnTo>
                      <a:lnTo>
                        <a:pt x="8" y="42"/>
                      </a:lnTo>
                      <a:lnTo>
                        <a:pt x="14" y="62"/>
                      </a:lnTo>
                      <a:lnTo>
                        <a:pt x="20" y="80"/>
                      </a:lnTo>
                      <a:lnTo>
                        <a:pt x="30" y="96"/>
                      </a:lnTo>
                      <a:lnTo>
                        <a:pt x="40" y="110"/>
                      </a:lnTo>
                      <a:lnTo>
                        <a:pt x="52" y="118"/>
                      </a:lnTo>
                      <a:lnTo>
                        <a:pt x="60" y="122"/>
                      </a:lnTo>
                      <a:lnTo>
                        <a:pt x="68" y="124"/>
                      </a:lnTo>
                      <a:lnTo>
                        <a:pt x="68" y="124"/>
                      </a:lnTo>
                      <a:lnTo>
                        <a:pt x="76" y="124"/>
                      </a:lnTo>
                      <a:lnTo>
                        <a:pt x="82" y="122"/>
                      </a:lnTo>
                      <a:lnTo>
                        <a:pt x="96" y="118"/>
                      </a:lnTo>
                      <a:lnTo>
                        <a:pt x="96" y="118"/>
                      </a:lnTo>
                      <a:lnTo>
                        <a:pt x="96" y="102"/>
                      </a:lnTo>
                      <a:lnTo>
                        <a:pt x="94" y="90"/>
                      </a:lnTo>
                      <a:lnTo>
                        <a:pt x="90" y="76"/>
                      </a:lnTo>
                      <a:lnTo>
                        <a:pt x="84" y="66"/>
                      </a:lnTo>
                      <a:lnTo>
                        <a:pt x="74" y="46"/>
                      </a:lnTo>
                      <a:lnTo>
                        <a:pt x="60" y="30"/>
                      </a:lnTo>
                      <a:lnTo>
                        <a:pt x="44" y="18"/>
                      </a:lnTo>
                      <a:lnTo>
                        <a:pt x="30" y="10"/>
                      </a:lnTo>
                      <a:lnTo>
                        <a:pt x="1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48" name="Freeform 86"/>
                <p:cNvSpPr/>
                <p:nvPr/>
              </p:nvSpPr>
              <p:spPr bwMode="auto">
                <a:xfrm>
                  <a:off x="7289800" y="5175250"/>
                  <a:ext cx="304800" cy="352425"/>
                </a:xfrm>
                <a:custGeom>
                  <a:avLst/>
                  <a:gdLst>
                    <a:gd name="T0" fmla="*/ 192 w 192"/>
                    <a:gd name="T1" fmla="*/ 48 h 222"/>
                    <a:gd name="T2" fmla="*/ 0 w 192"/>
                    <a:gd name="T3" fmla="*/ 0 h 222"/>
                    <a:gd name="T4" fmla="*/ 0 w 192"/>
                    <a:gd name="T5" fmla="*/ 0 h 222"/>
                    <a:gd name="T6" fmla="*/ 0 w 192"/>
                    <a:gd name="T7" fmla="*/ 32 h 222"/>
                    <a:gd name="T8" fmla="*/ 2 w 192"/>
                    <a:gd name="T9" fmla="*/ 64 h 222"/>
                    <a:gd name="T10" fmla="*/ 6 w 192"/>
                    <a:gd name="T11" fmla="*/ 102 h 222"/>
                    <a:gd name="T12" fmla="*/ 6 w 192"/>
                    <a:gd name="T13" fmla="*/ 102 h 222"/>
                    <a:gd name="T14" fmla="*/ 20 w 192"/>
                    <a:gd name="T15" fmla="*/ 108 h 222"/>
                    <a:gd name="T16" fmla="*/ 36 w 192"/>
                    <a:gd name="T17" fmla="*/ 114 h 222"/>
                    <a:gd name="T18" fmla="*/ 50 w 192"/>
                    <a:gd name="T19" fmla="*/ 122 h 222"/>
                    <a:gd name="T20" fmla="*/ 66 w 192"/>
                    <a:gd name="T21" fmla="*/ 134 h 222"/>
                    <a:gd name="T22" fmla="*/ 80 w 192"/>
                    <a:gd name="T23" fmla="*/ 150 h 222"/>
                    <a:gd name="T24" fmla="*/ 90 w 192"/>
                    <a:gd name="T25" fmla="*/ 170 h 222"/>
                    <a:gd name="T26" fmla="*/ 96 w 192"/>
                    <a:gd name="T27" fmla="*/ 180 h 222"/>
                    <a:gd name="T28" fmla="*/ 100 w 192"/>
                    <a:gd name="T29" fmla="*/ 194 h 222"/>
                    <a:gd name="T30" fmla="*/ 102 w 192"/>
                    <a:gd name="T31" fmla="*/ 206 h 222"/>
                    <a:gd name="T32" fmla="*/ 102 w 192"/>
                    <a:gd name="T33" fmla="*/ 222 h 222"/>
                    <a:gd name="T34" fmla="*/ 102 w 192"/>
                    <a:gd name="T35" fmla="*/ 222 h 222"/>
                    <a:gd name="T36" fmla="*/ 114 w 192"/>
                    <a:gd name="T37" fmla="*/ 214 h 222"/>
                    <a:gd name="T38" fmla="*/ 124 w 192"/>
                    <a:gd name="T39" fmla="*/ 206 h 222"/>
                    <a:gd name="T40" fmla="*/ 134 w 192"/>
                    <a:gd name="T41" fmla="*/ 194 h 222"/>
                    <a:gd name="T42" fmla="*/ 142 w 192"/>
                    <a:gd name="T43" fmla="*/ 182 h 222"/>
                    <a:gd name="T44" fmla="*/ 158 w 192"/>
                    <a:gd name="T45" fmla="*/ 154 h 222"/>
                    <a:gd name="T46" fmla="*/ 170 w 192"/>
                    <a:gd name="T47" fmla="*/ 124 h 222"/>
                    <a:gd name="T48" fmla="*/ 180 w 192"/>
                    <a:gd name="T49" fmla="*/ 94 h 222"/>
                    <a:gd name="T50" fmla="*/ 186 w 192"/>
                    <a:gd name="T51" fmla="*/ 70 h 222"/>
                    <a:gd name="T52" fmla="*/ 192 w 192"/>
                    <a:gd name="T53" fmla="*/ 48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2" h="222">
                      <a:moveTo>
                        <a:pt x="192" y="48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2" y="64"/>
                      </a:lnTo>
                      <a:lnTo>
                        <a:pt x="6" y="102"/>
                      </a:lnTo>
                      <a:lnTo>
                        <a:pt x="6" y="102"/>
                      </a:lnTo>
                      <a:lnTo>
                        <a:pt x="20" y="108"/>
                      </a:lnTo>
                      <a:lnTo>
                        <a:pt x="36" y="114"/>
                      </a:lnTo>
                      <a:lnTo>
                        <a:pt x="50" y="122"/>
                      </a:lnTo>
                      <a:lnTo>
                        <a:pt x="66" y="134"/>
                      </a:lnTo>
                      <a:lnTo>
                        <a:pt x="80" y="150"/>
                      </a:lnTo>
                      <a:lnTo>
                        <a:pt x="90" y="170"/>
                      </a:lnTo>
                      <a:lnTo>
                        <a:pt x="96" y="180"/>
                      </a:lnTo>
                      <a:lnTo>
                        <a:pt x="100" y="194"/>
                      </a:lnTo>
                      <a:lnTo>
                        <a:pt x="102" y="206"/>
                      </a:lnTo>
                      <a:lnTo>
                        <a:pt x="102" y="222"/>
                      </a:lnTo>
                      <a:lnTo>
                        <a:pt x="102" y="222"/>
                      </a:lnTo>
                      <a:lnTo>
                        <a:pt x="114" y="214"/>
                      </a:lnTo>
                      <a:lnTo>
                        <a:pt x="124" y="206"/>
                      </a:lnTo>
                      <a:lnTo>
                        <a:pt x="134" y="194"/>
                      </a:lnTo>
                      <a:lnTo>
                        <a:pt x="142" y="182"/>
                      </a:lnTo>
                      <a:lnTo>
                        <a:pt x="158" y="154"/>
                      </a:lnTo>
                      <a:lnTo>
                        <a:pt x="170" y="124"/>
                      </a:lnTo>
                      <a:lnTo>
                        <a:pt x="180" y="94"/>
                      </a:lnTo>
                      <a:lnTo>
                        <a:pt x="186" y="70"/>
                      </a:lnTo>
                      <a:lnTo>
                        <a:pt x="192" y="48"/>
                      </a:lnTo>
                      <a:close/>
                    </a:path>
                  </a:pathLst>
                </a:custGeom>
                <a:solidFill>
                  <a:srgbClr val="7635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49" name="Freeform 87"/>
                <p:cNvSpPr/>
                <p:nvPr/>
              </p:nvSpPr>
              <p:spPr bwMode="auto">
                <a:xfrm>
                  <a:off x="7289800" y="5175250"/>
                  <a:ext cx="304800" cy="352425"/>
                </a:xfrm>
                <a:custGeom>
                  <a:avLst/>
                  <a:gdLst>
                    <a:gd name="T0" fmla="*/ 192 w 192"/>
                    <a:gd name="T1" fmla="*/ 48 h 222"/>
                    <a:gd name="T2" fmla="*/ 0 w 192"/>
                    <a:gd name="T3" fmla="*/ 0 h 222"/>
                    <a:gd name="T4" fmla="*/ 0 w 192"/>
                    <a:gd name="T5" fmla="*/ 0 h 222"/>
                    <a:gd name="T6" fmla="*/ 0 w 192"/>
                    <a:gd name="T7" fmla="*/ 32 h 222"/>
                    <a:gd name="T8" fmla="*/ 2 w 192"/>
                    <a:gd name="T9" fmla="*/ 64 h 222"/>
                    <a:gd name="T10" fmla="*/ 6 w 192"/>
                    <a:gd name="T11" fmla="*/ 102 h 222"/>
                    <a:gd name="T12" fmla="*/ 6 w 192"/>
                    <a:gd name="T13" fmla="*/ 102 h 222"/>
                    <a:gd name="T14" fmla="*/ 20 w 192"/>
                    <a:gd name="T15" fmla="*/ 108 h 222"/>
                    <a:gd name="T16" fmla="*/ 36 w 192"/>
                    <a:gd name="T17" fmla="*/ 114 h 222"/>
                    <a:gd name="T18" fmla="*/ 50 w 192"/>
                    <a:gd name="T19" fmla="*/ 122 h 222"/>
                    <a:gd name="T20" fmla="*/ 66 w 192"/>
                    <a:gd name="T21" fmla="*/ 134 h 222"/>
                    <a:gd name="T22" fmla="*/ 80 w 192"/>
                    <a:gd name="T23" fmla="*/ 150 h 222"/>
                    <a:gd name="T24" fmla="*/ 90 w 192"/>
                    <a:gd name="T25" fmla="*/ 170 h 222"/>
                    <a:gd name="T26" fmla="*/ 96 w 192"/>
                    <a:gd name="T27" fmla="*/ 180 h 222"/>
                    <a:gd name="T28" fmla="*/ 100 w 192"/>
                    <a:gd name="T29" fmla="*/ 194 h 222"/>
                    <a:gd name="T30" fmla="*/ 102 w 192"/>
                    <a:gd name="T31" fmla="*/ 206 h 222"/>
                    <a:gd name="T32" fmla="*/ 102 w 192"/>
                    <a:gd name="T33" fmla="*/ 222 h 222"/>
                    <a:gd name="T34" fmla="*/ 102 w 192"/>
                    <a:gd name="T35" fmla="*/ 222 h 222"/>
                    <a:gd name="T36" fmla="*/ 114 w 192"/>
                    <a:gd name="T37" fmla="*/ 214 h 222"/>
                    <a:gd name="T38" fmla="*/ 124 w 192"/>
                    <a:gd name="T39" fmla="*/ 206 h 222"/>
                    <a:gd name="T40" fmla="*/ 134 w 192"/>
                    <a:gd name="T41" fmla="*/ 194 h 222"/>
                    <a:gd name="T42" fmla="*/ 142 w 192"/>
                    <a:gd name="T43" fmla="*/ 182 h 222"/>
                    <a:gd name="T44" fmla="*/ 158 w 192"/>
                    <a:gd name="T45" fmla="*/ 154 h 222"/>
                    <a:gd name="T46" fmla="*/ 170 w 192"/>
                    <a:gd name="T47" fmla="*/ 124 h 222"/>
                    <a:gd name="T48" fmla="*/ 180 w 192"/>
                    <a:gd name="T49" fmla="*/ 94 h 222"/>
                    <a:gd name="T50" fmla="*/ 186 w 192"/>
                    <a:gd name="T51" fmla="*/ 70 h 222"/>
                    <a:gd name="T52" fmla="*/ 192 w 192"/>
                    <a:gd name="T53" fmla="*/ 48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2" h="222">
                      <a:moveTo>
                        <a:pt x="192" y="48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2" y="64"/>
                      </a:lnTo>
                      <a:lnTo>
                        <a:pt x="6" y="102"/>
                      </a:lnTo>
                      <a:lnTo>
                        <a:pt x="6" y="102"/>
                      </a:lnTo>
                      <a:lnTo>
                        <a:pt x="20" y="108"/>
                      </a:lnTo>
                      <a:lnTo>
                        <a:pt x="36" y="114"/>
                      </a:lnTo>
                      <a:lnTo>
                        <a:pt x="50" y="122"/>
                      </a:lnTo>
                      <a:lnTo>
                        <a:pt x="66" y="134"/>
                      </a:lnTo>
                      <a:lnTo>
                        <a:pt x="80" y="150"/>
                      </a:lnTo>
                      <a:lnTo>
                        <a:pt x="90" y="170"/>
                      </a:lnTo>
                      <a:lnTo>
                        <a:pt x="96" y="180"/>
                      </a:lnTo>
                      <a:lnTo>
                        <a:pt x="100" y="194"/>
                      </a:lnTo>
                      <a:lnTo>
                        <a:pt x="102" y="206"/>
                      </a:lnTo>
                      <a:lnTo>
                        <a:pt x="102" y="222"/>
                      </a:lnTo>
                      <a:lnTo>
                        <a:pt x="102" y="222"/>
                      </a:lnTo>
                      <a:lnTo>
                        <a:pt x="114" y="214"/>
                      </a:lnTo>
                      <a:lnTo>
                        <a:pt x="124" y="206"/>
                      </a:lnTo>
                      <a:lnTo>
                        <a:pt x="134" y="194"/>
                      </a:lnTo>
                      <a:lnTo>
                        <a:pt x="142" y="182"/>
                      </a:lnTo>
                      <a:lnTo>
                        <a:pt x="158" y="154"/>
                      </a:lnTo>
                      <a:lnTo>
                        <a:pt x="170" y="124"/>
                      </a:lnTo>
                      <a:lnTo>
                        <a:pt x="180" y="94"/>
                      </a:lnTo>
                      <a:lnTo>
                        <a:pt x="186" y="70"/>
                      </a:lnTo>
                      <a:lnTo>
                        <a:pt x="192" y="4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50" name="Freeform 88"/>
                <p:cNvSpPr/>
                <p:nvPr/>
              </p:nvSpPr>
              <p:spPr bwMode="auto">
                <a:xfrm>
                  <a:off x="8664575" y="3851275"/>
                  <a:ext cx="1003300" cy="3698875"/>
                </a:xfrm>
                <a:custGeom>
                  <a:avLst/>
                  <a:gdLst>
                    <a:gd name="T0" fmla="*/ 4 w 632"/>
                    <a:gd name="T1" fmla="*/ 22 h 2330"/>
                    <a:gd name="T2" fmla="*/ 84 w 632"/>
                    <a:gd name="T3" fmla="*/ 122 h 2330"/>
                    <a:gd name="T4" fmla="*/ 166 w 632"/>
                    <a:gd name="T5" fmla="*/ 238 h 2330"/>
                    <a:gd name="T6" fmla="*/ 260 w 632"/>
                    <a:gd name="T7" fmla="*/ 384 h 2330"/>
                    <a:gd name="T8" fmla="*/ 354 w 632"/>
                    <a:gd name="T9" fmla="*/ 558 h 2330"/>
                    <a:gd name="T10" fmla="*/ 398 w 632"/>
                    <a:gd name="T11" fmla="*/ 650 h 2330"/>
                    <a:gd name="T12" fmla="*/ 438 w 632"/>
                    <a:gd name="T13" fmla="*/ 748 h 2330"/>
                    <a:gd name="T14" fmla="*/ 474 w 632"/>
                    <a:gd name="T15" fmla="*/ 846 h 2330"/>
                    <a:gd name="T16" fmla="*/ 500 w 632"/>
                    <a:gd name="T17" fmla="*/ 948 h 2330"/>
                    <a:gd name="T18" fmla="*/ 520 w 632"/>
                    <a:gd name="T19" fmla="*/ 1048 h 2330"/>
                    <a:gd name="T20" fmla="*/ 528 w 632"/>
                    <a:gd name="T21" fmla="*/ 1150 h 2330"/>
                    <a:gd name="T22" fmla="*/ 530 w 632"/>
                    <a:gd name="T23" fmla="*/ 1200 h 2330"/>
                    <a:gd name="T24" fmla="*/ 526 w 632"/>
                    <a:gd name="T25" fmla="*/ 1300 h 2330"/>
                    <a:gd name="T26" fmla="*/ 514 w 632"/>
                    <a:gd name="T27" fmla="*/ 1450 h 2330"/>
                    <a:gd name="T28" fmla="*/ 484 w 632"/>
                    <a:gd name="T29" fmla="*/ 1644 h 2330"/>
                    <a:gd name="T30" fmla="*/ 442 w 632"/>
                    <a:gd name="T31" fmla="*/ 1824 h 2330"/>
                    <a:gd name="T32" fmla="*/ 396 w 632"/>
                    <a:gd name="T33" fmla="*/ 1982 h 2330"/>
                    <a:gd name="T34" fmla="*/ 350 w 632"/>
                    <a:gd name="T35" fmla="*/ 2116 h 2330"/>
                    <a:gd name="T36" fmla="*/ 294 w 632"/>
                    <a:gd name="T37" fmla="*/ 2254 h 2330"/>
                    <a:gd name="T38" fmla="*/ 276 w 632"/>
                    <a:gd name="T39" fmla="*/ 2292 h 2330"/>
                    <a:gd name="T40" fmla="*/ 266 w 632"/>
                    <a:gd name="T41" fmla="*/ 2318 h 2330"/>
                    <a:gd name="T42" fmla="*/ 274 w 632"/>
                    <a:gd name="T43" fmla="*/ 2328 h 2330"/>
                    <a:gd name="T44" fmla="*/ 292 w 632"/>
                    <a:gd name="T45" fmla="*/ 2326 h 2330"/>
                    <a:gd name="T46" fmla="*/ 314 w 632"/>
                    <a:gd name="T47" fmla="*/ 2312 h 2330"/>
                    <a:gd name="T48" fmla="*/ 322 w 632"/>
                    <a:gd name="T49" fmla="*/ 2300 h 2330"/>
                    <a:gd name="T50" fmla="*/ 356 w 632"/>
                    <a:gd name="T51" fmla="*/ 2236 h 2330"/>
                    <a:gd name="T52" fmla="*/ 408 w 632"/>
                    <a:gd name="T53" fmla="*/ 2130 h 2330"/>
                    <a:gd name="T54" fmla="*/ 468 w 632"/>
                    <a:gd name="T55" fmla="*/ 1988 h 2330"/>
                    <a:gd name="T56" fmla="*/ 528 w 632"/>
                    <a:gd name="T57" fmla="*/ 1820 h 2330"/>
                    <a:gd name="T58" fmla="*/ 580 w 632"/>
                    <a:gd name="T59" fmla="*/ 1634 h 2330"/>
                    <a:gd name="T60" fmla="*/ 610 w 632"/>
                    <a:gd name="T61" fmla="*/ 1490 h 2330"/>
                    <a:gd name="T62" fmla="*/ 624 w 632"/>
                    <a:gd name="T63" fmla="*/ 1392 h 2330"/>
                    <a:gd name="T64" fmla="*/ 630 w 632"/>
                    <a:gd name="T65" fmla="*/ 1296 h 2330"/>
                    <a:gd name="T66" fmla="*/ 630 w 632"/>
                    <a:gd name="T67" fmla="*/ 1200 h 2330"/>
                    <a:gd name="T68" fmla="*/ 626 w 632"/>
                    <a:gd name="T69" fmla="*/ 1154 h 2330"/>
                    <a:gd name="T70" fmla="*/ 614 w 632"/>
                    <a:gd name="T71" fmla="*/ 1062 h 2330"/>
                    <a:gd name="T72" fmla="*/ 590 w 632"/>
                    <a:gd name="T73" fmla="*/ 966 h 2330"/>
                    <a:gd name="T74" fmla="*/ 560 w 632"/>
                    <a:gd name="T75" fmla="*/ 872 h 2330"/>
                    <a:gd name="T76" fmla="*/ 524 w 632"/>
                    <a:gd name="T77" fmla="*/ 778 h 2330"/>
                    <a:gd name="T78" fmla="*/ 482 w 632"/>
                    <a:gd name="T79" fmla="*/ 684 h 2330"/>
                    <a:gd name="T80" fmla="*/ 388 w 632"/>
                    <a:gd name="T81" fmla="*/ 506 h 2330"/>
                    <a:gd name="T82" fmla="*/ 288 w 632"/>
                    <a:gd name="T83" fmla="*/ 344 h 2330"/>
                    <a:gd name="T84" fmla="*/ 194 w 632"/>
                    <a:gd name="T85" fmla="*/ 208 h 2330"/>
                    <a:gd name="T86" fmla="*/ 114 w 632"/>
                    <a:gd name="T87" fmla="*/ 102 h 2330"/>
                    <a:gd name="T88" fmla="*/ 58 w 632"/>
                    <a:gd name="T89" fmla="*/ 38 h 2330"/>
                    <a:gd name="T90" fmla="*/ 42 w 632"/>
                    <a:gd name="T91" fmla="*/ 22 h 2330"/>
                    <a:gd name="T92" fmla="*/ 10 w 632"/>
                    <a:gd name="T93" fmla="*/ 0 h 2330"/>
                    <a:gd name="T94" fmla="*/ 2 w 632"/>
                    <a:gd name="T95" fmla="*/ 0 h 2330"/>
                    <a:gd name="T96" fmla="*/ 0 w 632"/>
                    <a:gd name="T97" fmla="*/ 8 h 2330"/>
                    <a:gd name="T98" fmla="*/ 4 w 632"/>
                    <a:gd name="T99" fmla="*/ 22 h 2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32" h="2330">
                      <a:moveTo>
                        <a:pt x="4" y="22"/>
                      </a:moveTo>
                      <a:lnTo>
                        <a:pt x="4" y="22"/>
                      </a:lnTo>
                      <a:lnTo>
                        <a:pt x="26" y="48"/>
                      </a:lnTo>
                      <a:lnTo>
                        <a:pt x="84" y="122"/>
                      </a:lnTo>
                      <a:lnTo>
                        <a:pt x="122" y="176"/>
                      </a:lnTo>
                      <a:lnTo>
                        <a:pt x="166" y="238"/>
                      </a:lnTo>
                      <a:lnTo>
                        <a:pt x="212" y="308"/>
                      </a:lnTo>
                      <a:lnTo>
                        <a:pt x="260" y="384"/>
                      </a:lnTo>
                      <a:lnTo>
                        <a:pt x="308" y="468"/>
                      </a:lnTo>
                      <a:lnTo>
                        <a:pt x="354" y="558"/>
                      </a:lnTo>
                      <a:lnTo>
                        <a:pt x="376" y="604"/>
                      </a:lnTo>
                      <a:lnTo>
                        <a:pt x="398" y="650"/>
                      </a:lnTo>
                      <a:lnTo>
                        <a:pt x="420" y="698"/>
                      </a:lnTo>
                      <a:lnTo>
                        <a:pt x="438" y="748"/>
                      </a:lnTo>
                      <a:lnTo>
                        <a:pt x="456" y="796"/>
                      </a:lnTo>
                      <a:lnTo>
                        <a:pt x="474" y="846"/>
                      </a:lnTo>
                      <a:lnTo>
                        <a:pt x="488" y="898"/>
                      </a:lnTo>
                      <a:lnTo>
                        <a:pt x="500" y="948"/>
                      </a:lnTo>
                      <a:lnTo>
                        <a:pt x="512" y="998"/>
                      </a:lnTo>
                      <a:lnTo>
                        <a:pt x="520" y="1048"/>
                      </a:lnTo>
                      <a:lnTo>
                        <a:pt x="526" y="1100"/>
                      </a:lnTo>
                      <a:lnTo>
                        <a:pt x="528" y="1150"/>
                      </a:lnTo>
                      <a:lnTo>
                        <a:pt x="528" y="1150"/>
                      </a:lnTo>
                      <a:lnTo>
                        <a:pt x="530" y="1200"/>
                      </a:lnTo>
                      <a:lnTo>
                        <a:pt x="528" y="1250"/>
                      </a:lnTo>
                      <a:lnTo>
                        <a:pt x="526" y="1300"/>
                      </a:lnTo>
                      <a:lnTo>
                        <a:pt x="524" y="1350"/>
                      </a:lnTo>
                      <a:lnTo>
                        <a:pt x="514" y="1450"/>
                      </a:lnTo>
                      <a:lnTo>
                        <a:pt x="500" y="1548"/>
                      </a:lnTo>
                      <a:lnTo>
                        <a:pt x="484" y="1644"/>
                      </a:lnTo>
                      <a:lnTo>
                        <a:pt x="464" y="1736"/>
                      </a:lnTo>
                      <a:lnTo>
                        <a:pt x="442" y="1824"/>
                      </a:lnTo>
                      <a:lnTo>
                        <a:pt x="418" y="1906"/>
                      </a:lnTo>
                      <a:lnTo>
                        <a:pt x="396" y="1982"/>
                      </a:lnTo>
                      <a:lnTo>
                        <a:pt x="372" y="2054"/>
                      </a:lnTo>
                      <a:lnTo>
                        <a:pt x="350" y="2116"/>
                      </a:lnTo>
                      <a:lnTo>
                        <a:pt x="328" y="2172"/>
                      </a:lnTo>
                      <a:lnTo>
                        <a:pt x="294" y="2254"/>
                      </a:lnTo>
                      <a:lnTo>
                        <a:pt x="276" y="2292"/>
                      </a:lnTo>
                      <a:lnTo>
                        <a:pt x="276" y="2292"/>
                      </a:lnTo>
                      <a:lnTo>
                        <a:pt x="268" y="2306"/>
                      </a:lnTo>
                      <a:lnTo>
                        <a:pt x="266" y="2318"/>
                      </a:lnTo>
                      <a:lnTo>
                        <a:pt x="268" y="2324"/>
                      </a:lnTo>
                      <a:lnTo>
                        <a:pt x="274" y="2328"/>
                      </a:lnTo>
                      <a:lnTo>
                        <a:pt x="282" y="2330"/>
                      </a:lnTo>
                      <a:lnTo>
                        <a:pt x="292" y="2326"/>
                      </a:lnTo>
                      <a:lnTo>
                        <a:pt x="302" y="2320"/>
                      </a:lnTo>
                      <a:lnTo>
                        <a:pt x="314" y="2312"/>
                      </a:lnTo>
                      <a:lnTo>
                        <a:pt x="314" y="2312"/>
                      </a:lnTo>
                      <a:lnTo>
                        <a:pt x="322" y="2300"/>
                      </a:lnTo>
                      <a:lnTo>
                        <a:pt x="336" y="2274"/>
                      </a:lnTo>
                      <a:lnTo>
                        <a:pt x="356" y="2236"/>
                      </a:lnTo>
                      <a:lnTo>
                        <a:pt x="380" y="2188"/>
                      </a:lnTo>
                      <a:lnTo>
                        <a:pt x="408" y="2130"/>
                      </a:lnTo>
                      <a:lnTo>
                        <a:pt x="438" y="2062"/>
                      </a:lnTo>
                      <a:lnTo>
                        <a:pt x="468" y="1988"/>
                      </a:lnTo>
                      <a:lnTo>
                        <a:pt x="498" y="1906"/>
                      </a:lnTo>
                      <a:lnTo>
                        <a:pt x="528" y="1820"/>
                      </a:lnTo>
                      <a:lnTo>
                        <a:pt x="556" y="1728"/>
                      </a:lnTo>
                      <a:lnTo>
                        <a:pt x="580" y="1634"/>
                      </a:lnTo>
                      <a:lnTo>
                        <a:pt x="602" y="1538"/>
                      </a:lnTo>
                      <a:lnTo>
                        <a:pt x="610" y="1490"/>
                      </a:lnTo>
                      <a:lnTo>
                        <a:pt x="618" y="1442"/>
                      </a:lnTo>
                      <a:lnTo>
                        <a:pt x="624" y="1392"/>
                      </a:lnTo>
                      <a:lnTo>
                        <a:pt x="628" y="1344"/>
                      </a:lnTo>
                      <a:lnTo>
                        <a:pt x="630" y="1296"/>
                      </a:lnTo>
                      <a:lnTo>
                        <a:pt x="632" y="1248"/>
                      </a:lnTo>
                      <a:lnTo>
                        <a:pt x="630" y="1200"/>
                      </a:lnTo>
                      <a:lnTo>
                        <a:pt x="626" y="1154"/>
                      </a:lnTo>
                      <a:lnTo>
                        <a:pt x="626" y="1154"/>
                      </a:lnTo>
                      <a:lnTo>
                        <a:pt x="622" y="1108"/>
                      </a:lnTo>
                      <a:lnTo>
                        <a:pt x="614" y="1062"/>
                      </a:lnTo>
                      <a:lnTo>
                        <a:pt x="602" y="1014"/>
                      </a:lnTo>
                      <a:lnTo>
                        <a:pt x="590" y="966"/>
                      </a:lnTo>
                      <a:lnTo>
                        <a:pt x="576" y="920"/>
                      </a:lnTo>
                      <a:lnTo>
                        <a:pt x="560" y="872"/>
                      </a:lnTo>
                      <a:lnTo>
                        <a:pt x="542" y="824"/>
                      </a:lnTo>
                      <a:lnTo>
                        <a:pt x="524" y="778"/>
                      </a:lnTo>
                      <a:lnTo>
                        <a:pt x="504" y="730"/>
                      </a:lnTo>
                      <a:lnTo>
                        <a:pt x="482" y="684"/>
                      </a:lnTo>
                      <a:lnTo>
                        <a:pt x="436" y="594"/>
                      </a:lnTo>
                      <a:lnTo>
                        <a:pt x="388" y="506"/>
                      </a:lnTo>
                      <a:lnTo>
                        <a:pt x="338" y="422"/>
                      </a:lnTo>
                      <a:lnTo>
                        <a:pt x="288" y="344"/>
                      </a:lnTo>
                      <a:lnTo>
                        <a:pt x="240" y="272"/>
                      </a:lnTo>
                      <a:lnTo>
                        <a:pt x="194" y="208"/>
                      </a:lnTo>
                      <a:lnTo>
                        <a:pt x="152" y="150"/>
                      </a:lnTo>
                      <a:lnTo>
                        <a:pt x="114" y="102"/>
                      </a:lnTo>
                      <a:lnTo>
                        <a:pt x="82" y="64"/>
                      </a:lnTo>
                      <a:lnTo>
                        <a:pt x="58" y="3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24" y="8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4" y="22"/>
                      </a:lnTo>
                      <a:close/>
                    </a:path>
                  </a:pathLst>
                </a:custGeom>
                <a:solidFill>
                  <a:srgbClr val="9963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51" name="Freeform 89"/>
                <p:cNvSpPr/>
                <p:nvPr/>
              </p:nvSpPr>
              <p:spPr bwMode="auto">
                <a:xfrm>
                  <a:off x="8664575" y="3851275"/>
                  <a:ext cx="1003300" cy="3698875"/>
                </a:xfrm>
                <a:custGeom>
                  <a:avLst/>
                  <a:gdLst>
                    <a:gd name="T0" fmla="*/ 4 w 632"/>
                    <a:gd name="T1" fmla="*/ 22 h 2330"/>
                    <a:gd name="T2" fmla="*/ 84 w 632"/>
                    <a:gd name="T3" fmla="*/ 122 h 2330"/>
                    <a:gd name="T4" fmla="*/ 166 w 632"/>
                    <a:gd name="T5" fmla="*/ 238 h 2330"/>
                    <a:gd name="T6" fmla="*/ 260 w 632"/>
                    <a:gd name="T7" fmla="*/ 384 h 2330"/>
                    <a:gd name="T8" fmla="*/ 354 w 632"/>
                    <a:gd name="T9" fmla="*/ 558 h 2330"/>
                    <a:gd name="T10" fmla="*/ 398 w 632"/>
                    <a:gd name="T11" fmla="*/ 650 h 2330"/>
                    <a:gd name="T12" fmla="*/ 438 w 632"/>
                    <a:gd name="T13" fmla="*/ 748 h 2330"/>
                    <a:gd name="T14" fmla="*/ 474 w 632"/>
                    <a:gd name="T15" fmla="*/ 846 h 2330"/>
                    <a:gd name="T16" fmla="*/ 500 w 632"/>
                    <a:gd name="T17" fmla="*/ 948 h 2330"/>
                    <a:gd name="T18" fmla="*/ 520 w 632"/>
                    <a:gd name="T19" fmla="*/ 1048 h 2330"/>
                    <a:gd name="T20" fmla="*/ 528 w 632"/>
                    <a:gd name="T21" fmla="*/ 1150 h 2330"/>
                    <a:gd name="T22" fmla="*/ 530 w 632"/>
                    <a:gd name="T23" fmla="*/ 1200 h 2330"/>
                    <a:gd name="T24" fmla="*/ 526 w 632"/>
                    <a:gd name="T25" fmla="*/ 1300 h 2330"/>
                    <a:gd name="T26" fmla="*/ 514 w 632"/>
                    <a:gd name="T27" fmla="*/ 1450 h 2330"/>
                    <a:gd name="T28" fmla="*/ 484 w 632"/>
                    <a:gd name="T29" fmla="*/ 1644 h 2330"/>
                    <a:gd name="T30" fmla="*/ 442 w 632"/>
                    <a:gd name="T31" fmla="*/ 1824 h 2330"/>
                    <a:gd name="T32" fmla="*/ 396 w 632"/>
                    <a:gd name="T33" fmla="*/ 1982 h 2330"/>
                    <a:gd name="T34" fmla="*/ 350 w 632"/>
                    <a:gd name="T35" fmla="*/ 2116 h 2330"/>
                    <a:gd name="T36" fmla="*/ 294 w 632"/>
                    <a:gd name="T37" fmla="*/ 2254 h 2330"/>
                    <a:gd name="T38" fmla="*/ 276 w 632"/>
                    <a:gd name="T39" fmla="*/ 2292 h 2330"/>
                    <a:gd name="T40" fmla="*/ 266 w 632"/>
                    <a:gd name="T41" fmla="*/ 2318 h 2330"/>
                    <a:gd name="T42" fmla="*/ 274 w 632"/>
                    <a:gd name="T43" fmla="*/ 2328 h 2330"/>
                    <a:gd name="T44" fmla="*/ 292 w 632"/>
                    <a:gd name="T45" fmla="*/ 2326 h 2330"/>
                    <a:gd name="T46" fmla="*/ 314 w 632"/>
                    <a:gd name="T47" fmla="*/ 2312 h 2330"/>
                    <a:gd name="T48" fmla="*/ 322 w 632"/>
                    <a:gd name="T49" fmla="*/ 2300 h 2330"/>
                    <a:gd name="T50" fmla="*/ 356 w 632"/>
                    <a:gd name="T51" fmla="*/ 2236 h 2330"/>
                    <a:gd name="T52" fmla="*/ 408 w 632"/>
                    <a:gd name="T53" fmla="*/ 2130 h 2330"/>
                    <a:gd name="T54" fmla="*/ 468 w 632"/>
                    <a:gd name="T55" fmla="*/ 1988 h 2330"/>
                    <a:gd name="T56" fmla="*/ 528 w 632"/>
                    <a:gd name="T57" fmla="*/ 1820 h 2330"/>
                    <a:gd name="T58" fmla="*/ 580 w 632"/>
                    <a:gd name="T59" fmla="*/ 1634 h 2330"/>
                    <a:gd name="T60" fmla="*/ 610 w 632"/>
                    <a:gd name="T61" fmla="*/ 1490 h 2330"/>
                    <a:gd name="T62" fmla="*/ 624 w 632"/>
                    <a:gd name="T63" fmla="*/ 1392 h 2330"/>
                    <a:gd name="T64" fmla="*/ 630 w 632"/>
                    <a:gd name="T65" fmla="*/ 1296 h 2330"/>
                    <a:gd name="T66" fmla="*/ 630 w 632"/>
                    <a:gd name="T67" fmla="*/ 1200 h 2330"/>
                    <a:gd name="T68" fmla="*/ 626 w 632"/>
                    <a:gd name="T69" fmla="*/ 1154 h 2330"/>
                    <a:gd name="T70" fmla="*/ 614 w 632"/>
                    <a:gd name="T71" fmla="*/ 1062 h 2330"/>
                    <a:gd name="T72" fmla="*/ 590 w 632"/>
                    <a:gd name="T73" fmla="*/ 966 h 2330"/>
                    <a:gd name="T74" fmla="*/ 560 w 632"/>
                    <a:gd name="T75" fmla="*/ 872 h 2330"/>
                    <a:gd name="T76" fmla="*/ 524 w 632"/>
                    <a:gd name="T77" fmla="*/ 778 h 2330"/>
                    <a:gd name="T78" fmla="*/ 482 w 632"/>
                    <a:gd name="T79" fmla="*/ 684 h 2330"/>
                    <a:gd name="T80" fmla="*/ 388 w 632"/>
                    <a:gd name="T81" fmla="*/ 506 h 2330"/>
                    <a:gd name="T82" fmla="*/ 288 w 632"/>
                    <a:gd name="T83" fmla="*/ 344 h 2330"/>
                    <a:gd name="T84" fmla="*/ 194 w 632"/>
                    <a:gd name="T85" fmla="*/ 208 h 2330"/>
                    <a:gd name="T86" fmla="*/ 114 w 632"/>
                    <a:gd name="T87" fmla="*/ 102 h 2330"/>
                    <a:gd name="T88" fmla="*/ 58 w 632"/>
                    <a:gd name="T89" fmla="*/ 38 h 2330"/>
                    <a:gd name="T90" fmla="*/ 42 w 632"/>
                    <a:gd name="T91" fmla="*/ 22 h 2330"/>
                    <a:gd name="T92" fmla="*/ 10 w 632"/>
                    <a:gd name="T93" fmla="*/ 0 h 2330"/>
                    <a:gd name="T94" fmla="*/ 2 w 632"/>
                    <a:gd name="T95" fmla="*/ 0 h 2330"/>
                    <a:gd name="T96" fmla="*/ 0 w 632"/>
                    <a:gd name="T97" fmla="*/ 8 h 2330"/>
                    <a:gd name="T98" fmla="*/ 4 w 632"/>
                    <a:gd name="T99" fmla="*/ 22 h 2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32" h="2330">
                      <a:moveTo>
                        <a:pt x="4" y="22"/>
                      </a:moveTo>
                      <a:lnTo>
                        <a:pt x="4" y="22"/>
                      </a:lnTo>
                      <a:lnTo>
                        <a:pt x="26" y="48"/>
                      </a:lnTo>
                      <a:lnTo>
                        <a:pt x="84" y="122"/>
                      </a:lnTo>
                      <a:lnTo>
                        <a:pt x="122" y="176"/>
                      </a:lnTo>
                      <a:lnTo>
                        <a:pt x="166" y="238"/>
                      </a:lnTo>
                      <a:lnTo>
                        <a:pt x="212" y="308"/>
                      </a:lnTo>
                      <a:lnTo>
                        <a:pt x="260" y="384"/>
                      </a:lnTo>
                      <a:lnTo>
                        <a:pt x="308" y="468"/>
                      </a:lnTo>
                      <a:lnTo>
                        <a:pt x="354" y="558"/>
                      </a:lnTo>
                      <a:lnTo>
                        <a:pt x="376" y="604"/>
                      </a:lnTo>
                      <a:lnTo>
                        <a:pt x="398" y="650"/>
                      </a:lnTo>
                      <a:lnTo>
                        <a:pt x="420" y="698"/>
                      </a:lnTo>
                      <a:lnTo>
                        <a:pt x="438" y="748"/>
                      </a:lnTo>
                      <a:lnTo>
                        <a:pt x="456" y="796"/>
                      </a:lnTo>
                      <a:lnTo>
                        <a:pt x="474" y="846"/>
                      </a:lnTo>
                      <a:lnTo>
                        <a:pt x="488" y="898"/>
                      </a:lnTo>
                      <a:lnTo>
                        <a:pt x="500" y="948"/>
                      </a:lnTo>
                      <a:lnTo>
                        <a:pt x="512" y="998"/>
                      </a:lnTo>
                      <a:lnTo>
                        <a:pt x="520" y="1048"/>
                      </a:lnTo>
                      <a:lnTo>
                        <a:pt x="526" y="1100"/>
                      </a:lnTo>
                      <a:lnTo>
                        <a:pt x="528" y="1150"/>
                      </a:lnTo>
                      <a:lnTo>
                        <a:pt x="528" y="1150"/>
                      </a:lnTo>
                      <a:lnTo>
                        <a:pt x="530" y="1200"/>
                      </a:lnTo>
                      <a:lnTo>
                        <a:pt x="528" y="1250"/>
                      </a:lnTo>
                      <a:lnTo>
                        <a:pt x="526" y="1300"/>
                      </a:lnTo>
                      <a:lnTo>
                        <a:pt x="524" y="1350"/>
                      </a:lnTo>
                      <a:lnTo>
                        <a:pt x="514" y="1450"/>
                      </a:lnTo>
                      <a:lnTo>
                        <a:pt x="500" y="1548"/>
                      </a:lnTo>
                      <a:lnTo>
                        <a:pt x="484" y="1644"/>
                      </a:lnTo>
                      <a:lnTo>
                        <a:pt x="464" y="1736"/>
                      </a:lnTo>
                      <a:lnTo>
                        <a:pt x="442" y="1824"/>
                      </a:lnTo>
                      <a:lnTo>
                        <a:pt x="418" y="1906"/>
                      </a:lnTo>
                      <a:lnTo>
                        <a:pt x="396" y="1982"/>
                      </a:lnTo>
                      <a:lnTo>
                        <a:pt x="372" y="2054"/>
                      </a:lnTo>
                      <a:lnTo>
                        <a:pt x="350" y="2116"/>
                      </a:lnTo>
                      <a:lnTo>
                        <a:pt x="328" y="2172"/>
                      </a:lnTo>
                      <a:lnTo>
                        <a:pt x="294" y="2254"/>
                      </a:lnTo>
                      <a:lnTo>
                        <a:pt x="276" y="2292"/>
                      </a:lnTo>
                      <a:lnTo>
                        <a:pt x="276" y="2292"/>
                      </a:lnTo>
                      <a:lnTo>
                        <a:pt x="268" y="2306"/>
                      </a:lnTo>
                      <a:lnTo>
                        <a:pt x="266" y="2318"/>
                      </a:lnTo>
                      <a:lnTo>
                        <a:pt x="268" y="2324"/>
                      </a:lnTo>
                      <a:lnTo>
                        <a:pt x="274" y="2328"/>
                      </a:lnTo>
                      <a:lnTo>
                        <a:pt x="282" y="2330"/>
                      </a:lnTo>
                      <a:lnTo>
                        <a:pt x="292" y="2326"/>
                      </a:lnTo>
                      <a:lnTo>
                        <a:pt x="302" y="2320"/>
                      </a:lnTo>
                      <a:lnTo>
                        <a:pt x="314" y="2312"/>
                      </a:lnTo>
                      <a:lnTo>
                        <a:pt x="314" y="2312"/>
                      </a:lnTo>
                      <a:lnTo>
                        <a:pt x="322" y="2300"/>
                      </a:lnTo>
                      <a:lnTo>
                        <a:pt x="336" y="2274"/>
                      </a:lnTo>
                      <a:lnTo>
                        <a:pt x="356" y="2236"/>
                      </a:lnTo>
                      <a:lnTo>
                        <a:pt x="380" y="2188"/>
                      </a:lnTo>
                      <a:lnTo>
                        <a:pt x="408" y="2130"/>
                      </a:lnTo>
                      <a:lnTo>
                        <a:pt x="438" y="2062"/>
                      </a:lnTo>
                      <a:lnTo>
                        <a:pt x="468" y="1988"/>
                      </a:lnTo>
                      <a:lnTo>
                        <a:pt x="498" y="1906"/>
                      </a:lnTo>
                      <a:lnTo>
                        <a:pt x="528" y="1820"/>
                      </a:lnTo>
                      <a:lnTo>
                        <a:pt x="556" y="1728"/>
                      </a:lnTo>
                      <a:lnTo>
                        <a:pt x="580" y="1634"/>
                      </a:lnTo>
                      <a:lnTo>
                        <a:pt x="602" y="1538"/>
                      </a:lnTo>
                      <a:lnTo>
                        <a:pt x="610" y="1490"/>
                      </a:lnTo>
                      <a:lnTo>
                        <a:pt x="618" y="1442"/>
                      </a:lnTo>
                      <a:lnTo>
                        <a:pt x="624" y="1392"/>
                      </a:lnTo>
                      <a:lnTo>
                        <a:pt x="628" y="1344"/>
                      </a:lnTo>
                      <a:lnTo>
                        <a:pt x="630" y="1296"/>
                      </a:lnTo>
                      <a:lnTo>
                        <a:pt x="632" y="1248"/>
                      </a:lnTo>
                      <a:lnTo>
                        <a:pt x="630" y="1200"/>
                      </a:lnTo>
                      <a:lnTo>
                        <a:pt x="626" y="1154"/>
                      </a:lnTo>
                      <a:lnTo>
                        <a:pt x="626" y="1154"/>
                      </a:lnTo>
                      <a:lnTo>
                        <a:pt x="622" y="1108"/>
                      </a:lnTo>
                      <a:lnTo>
                        <a:pt x="614" y="1062"/>
                      </a:lnTo>
                      <a:lnTo>
                        <a:pt x="602" y="1014"/>
                      </a:lnTo>
                      <a:lnTo>
                        <a:pt x="590" y="966"/>
                      </a:lnTo>
                      <a:lnTo>
                        <a:pt x="576" y="920"/>
                      </a:lnTo>
                      <a:lnTo>
                        <a:pt x="560" y="872"/>
                      </a:lnTo>
                      <a:lnTo>
                        <a:pt x="542" y="824"/>
                      </a:lnTo>
                      <a:lnTo>
                        <a:pt x="524" y="778"/>
                      </a:lnTo>
                      <a:lnTo>
                        <a:pt x="504" y="730"/>
                      </a:lnTo>
                      <a:lnTo>
                        <a:pt x="482" y="684"/>
                      </a:lnTo>
                      <a:lnTo>
                        <a:pt x="436" y="594"/>
                      </a:lnTo>
                      <a:lnTo>
                        <a:pt x="388" y="506"/>
                      </a:lnTo>
                      <a:lnTo>
                        <a:pt x="338" y="422"/>
                      </a:lnTo>
                      <a:lnTo>
                        <a:pt x="288" y="344"/>
                      </a:lnTo>
                      <a:lnTo>
                        <a:pt x="240" y="272"/>
                      </a:lnTo>
                      <a:lnTo>
                        <a:pt x="194" y="208"/>
                      </a:lnTo>
                      <a:lnTo>
                        <a:pt x="152" y="150"/>
                      </a:lnTo>
                      <a:lnTo>
                        <a:pt x="114" y="102"/>
                      </a:lnTo>
                      <a:lnTo>
                        <a:pt x="82" y="64"/>
                      </a:lnTo>
                      <a:lnTo>
                        <a:pt x="58" y="3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24" y="8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4" y="2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52" name="Freeform 90"/>
                <p:cNvSpPr/>
                <p:nvPr/>
              </p:nvSpPr>
              <p:spPr bwMode="auto">
                <a:xfrm>
                  <a:off x="7251700" y="3905250"/>
                  <a:ext cx="1955800" cy="3575050"/>
                </a:xfrm>
                <a:custGeom>
                  <a:avLst/>
                  <a:gdLst>
                    <a:gd name="T0" fmla="*/ 944 w 1232"/>
                    <a:gd name="T1" fmla="*/ 0 h 2252"/>
                    <a:gd name="T2" fmla="*/ 944 w 1232"/>
                    <a:gd name="T3" fmla="*/ 0 h 2252"/>
                    <a:gd name="T4" fmla="*/ 806 w 1232"/>
                    <a:gd name="T5" fmla="*/ 186 h 2252"/>
                    <a:gd name="T6" fmla="*/ 496 w 1232"/>
                    <a:gd name="T7" fmla="*/ 608 h 2252"/>
                    <a:gd name="T8" fmla="*/ 328 w 1232"/>
                    <a:gd name="T9" fmla="*/ 842 h 2252"/>
                    <a:gd name="T10" fmla="*/ 176 w 1232"/>
                    <a:gd name="T11" fmla="*/ 1054 h 2252"/>
                    <a:gd name="T12" fmla="*/ 60 w 1232"/>
                    <a:gd name="T13" fmla="*/ 1220 h 2252"/>
                    <a:gd name="T14" fmla="*/ 22 w 1232"/>
                    <a:gd name="T15" fmla="*/ 1278 h 2252"/>
                    <a:gd name="T16" fmla="*/ 0 w 1232"/>
                    <a:gd name="T17" fmla="*/ 1314 h 2252"/>
                    <a:gd name="T18" fmla="*/ 0 w 1232"/>
                    <a:gd name="T19" fmla="*/ 1314 h 2252"/>
                    <a:gd name="T20" fmla="*/ 0 w 1232"/>
                    <a:gd name="T21" fmla="*/ 1320 h 2252"/>
                    <a:gd name="T22" fmla="*/ 0 w 1232"/>
                    <a:gd name="T23" fmla="*/ 1326 h 2252"/>
                    <a:gd name="T24" fmla="*/ 0 w 1232"/>
                    <a:gd name="T25" fmla="*/ 1334 h 2252"/>
                    <a:gd name="T26" fmla="*/ 4 w 1232"/>
                    <a:gd name="T27" fmla="*/ 1342 h 2252"/>
                    <a:gd name="T28" fmla="*/ 14 w 1232"/>
                    <a:gd name="T29" fmla="*/ 1360 h 2252"/>
                    <a:gd name="T30" fmla="*/ 30 w 1232"/>
                    <a:gd name="T31" fmla="*/ 1380 h 2252"/>
                    <a:gd name="T32" fmla="*/ 50 w 1232"/>
                    <a:gd name="T33" fmla="*/ 1404 h 2252"/>
                    <a:gd name="T34" fmla="*/ 76 w 1232"/>
                    <a:gd name="T35" fmla="*/ 1430 h 2252"/>
                    <a:gd name="T36" fmla="*/ 106 w 1232"/>
                    <a:gd name="T37" fmla="*/ 1458 h 2252"/>
                    <a:gd name="T38" fmla="*/ 140 w 1232"/>
                    <a:gd name="T39" fmla="*/ 1488 h 2252"/>
                    <a:gd name="T40" fmla="*/ 218 w 1232"/>
                    <a:gd name="T41" fmla="*/ 1554 h 2252"/>
                    <a:gd name="T42" fmla="*/ 310 w 1232"/>
                    <a:gd name="T43" fmla="*/ 1626 h 2252"/>
                    <a:gd name="T44" fmla="*/ 408 w 1232"/>
                    <a:gd name="T45" fmla="*/ 1700 h 2252"/>
                    <a:gd name="T46" fmla="*/ 514 w 1232"/>
                    <a:gd name="T47" fmla="*/ 1776 h 2252"/>
                    <a:gd name="T48" fmla="*/ 622 w 1232"/>
                    <a:gd name="T49" fmla="*/ 1854 h 2252"/>
                    <a:gd name="T50" fmla="*/ 730 w 1232"/>
                    <a:gd name="T51" fmla="*/ 1928 h 2252"/>
                    <a:gd name="T52" fmla="*/ 936 w 1232"/>
                    <a:gd name="T53" fmla="*/ 2068 h 2252"/>
                    <a:gd name="T54" fmla="*/ 1106 w 1232"/>
                    <a:gd name="T55" fmla="*/ 2180 h 2252"/>
                    <a:gd name="T56" fmla="*/ 1220 w 1232"/>
                    <a:gd name="T57" fmla="*/ 2252 h 2252"/>
                    <a:gd name="T58" fmla="*/ 1232 w 1232"/>
                    <a:gd name="T59" fmla="*/ 2232 h 2252"/>
                    <a:gd name="T60" fmla="*/ 1232 w 1232"/>
                    <a:gd name="T61" fmla="*/ 2232 h 2252"/>
                    <a:gd name="T62" fmla="*/ 1186 w 1232"/>
                    <a:gd name="T63" fmla="*/ 2202 h 2252"/>
                    <a:gd name="T64" fmla="*/ 1068 w 1232"/>
                    <a:gd name="T65" fmla="*/ 2126 h 2252"/>
                    <a:gd name="T66" fmla="*/ 896 w 1232"/>
                    <a:gd name="T67" fmla="*/ 2014 h 2252"/>
                    <a:gd name="T68" fmla="*/ 798 w 1232"/>
                    <a:gd name="T69" fmla="*/ 1948 h 2252"/>
                    <a:gd name="T70" fmla="*/ 696 w 1232"/>
                    <a:gd name="T71" fmla="*/ 1876 h 2252"/>
                    <a:gd name="T72" fmla="*/ 590 w 1232"/>
                    <a:gd name="T73" fmla="*/ 1804 h 2252"/>
                    <a:gd name="T74" fmla="*/ 486 w 1232"/>
                    <a:gd name="T75" fmla="*/ 1728 h 2252"/>
                    <a:gd name="T76" fmla="*/ 388 w 1232"/>
                    <a:gd name="T77" fmla="*/ 1652 h 2252"/>
                    <a:gd name="T78" fmla="*/ 294 w 1232"/>
                    <a:gd name="T79" fmla="*/ 1578 h 2252"/>
                    <a:gd name="T80" fmla="*/ 210 w 1232"/>
                    <a:gd name="T81" fmla="*/ 1508 h 2252"/>
                    <a:gd name="T82" fmla="*/ 172 w 1232"/>
                    <a:gd name="T83" fmla="*/ 1474 h 2252"/>
                    <a:gd name="T84" fmla="*/ 138 w 1232"/>
                    <a:gd name="T85" fmla="*/ 1440 h 2252"/>
                    <a:gd name="T86" fmla="*/ 108 w 1232"/>
                    <a:gd name="T87" fmla="*/ 1410 h 2252"/>
                    <a:gd name="T88" fmla="*/ 82 w 1232"/>
                    <a:gd name="T89" fmla="*/ 1380 h 2252"/>
                    <a:gd name="T90" fmla="*/ 60 w 1232"/>
                    <a:gd name="T91" fmla="*/ 1352 h 2252"/>
                    <a:gd name="T92" fmla="*/ 44 w 1232"/>
                    <a:gd name="T93" fmla="*/ 1326 h 2252"/>
                    <a:gd name="T94" fmla="*/ 44 w 1232"/>
                    <a:gd name="T95" fmla="*/ 1326 h 2252"/>
                    <a:gd name="T96" fmla="*/ 150 w 1232"/>
                    <a:gd name="T97" fmla="*/ 1176 h 2252"/>
                    <a:gd name="T98" fmla="*/ 404 w 1232"/>
                    <a:gd name="T99" fmla="*/ 814 h 2252"/>
                    <a:gd name="T100" fmla="*/ 706 w 1232"/>
                    <a:gd name="T101" fmla="*/ 382 h 2252"/>
                    <a:gd name="T102" fmla="*/ 844 w 1232"/>
                    <a:gd name="T103" fmla="*/ 180 h 2252"/>
                    <a:gd name="T104" fmla="*/ 956 w 1232"/>
                    <a:gd name="T105" fmla="*/ 12 h 2252"/>
                    <a:gd name="T106" fmla="*/ 944 w 1232"/>
                    <a:gd name="T107" fmla="*/ 0 h 2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32" h="2252">
                      <a:moveTo>
                        <a:pt x="944" y="0"/>
                      </a:moveTo>
                      <a:lnTo>
                        <a:pt x="944" y="0"/>
                      </a:lnTo>
                      <a:lnTo>
                        <a:pt x="806" y="186"/>
                      </a:lnTo>
                      <a:lnTo>
                        <a:pt x="496" y="608"/>
                      </a:lnTo>
                      <a:lnTo>
                        <a:pt x="328" y="842"/>
                      </a:lnTo>
                      <a:lnTo>
                        <a:pt x="176" y="1054"/>
                      </a:lnTo>
                      <a:lnTo>
                        <a:pt x="60" y="1220"/>
                      </a:lnTo>
                      <a:lnTo>
                        <a:pt x="22" y="1278"/>
                      </a:lnTo>
                      <a:lnTo>
                        <a:pt x="0" y="1314"/>
                      </a:lnTo>
                      <a:lnTo>
                        <a:pt x="0" y="1314"/>
                      </a:lnTo>
                      <a:lnTo>
                        <a:pt x="0" y="1320"/>
                      </a:lnTo>
                      <a:lnTo>
                        <a:pt x="0" y="1326"/>
                      </a:lnTo>
                      <a:lnTo>
                        <a:pt x="0" y="1334"/>
                      </a:lnTo>
                      <a:lnTo>
                        <a:pt x="4" y="1342"/>
                      </a:lnTo>
                      <a:lnTo>
                        <a:pt x="14" y="1360"/>
                      </a:lnTo>
                      <a:lnTo>
                        <a:pt x="30" y="1380"/>
                      </a:lnTo>
                      <a:lnTo>
                        <a:pt x="50" y="1404"/>
                      </a:lnTo>
                      <a:lnTo>
                        <a:pt x="76" y="1430"/>
                      </a:lnTo>
                      <a:lnTo>
                        <a:pt x="106" y="1458"/>
                      </a:lnTo>
                      <a:lnTo>
                        <a:pt x="140" y="1488"/>
                      </a:lnTo>
                      <a:lnTo>
                        <a:pt x="218" y="1554"/>
                      </a:lnTo>
                      <a:lnTo>
                        <a:pt x="310" y="1626"/>
                      </a:lnTo>
                      <a:lnTo>
                        <a:pt x="408" y="1700"/>
                      </a:lnTo>
                      <a:lnTo>
                        <a:pt x="514" y="1776"/>
                      </a:lnTo>
                      <a:lnTo>
                        <a:pt x="622" y="1854"/>
                      </a:lnTo>
                      <a:lnTo>
                        <a:pt x="730" y="1928"/>
                      </a:lnTo>
                      <a:lnTo>
                        <a:pt x="936" y="2068"/>
                      </a:lnTo>
                      <a:lnTo>
                        <a:pt x="1106" y="2180"/>
                      </a:lnTo>
                      <a:lnTo>
                        <a:pt x="1220" y="2252"/>
                      </a:lnTo>
                      <a:lnTo>
                        <a:pt x="1232" y="2232"/>
                      </a:lnTo>
                      <a:lnTo>
                        <a:pt x="1232" y="2232"/>
                      </a:lnTo>
                      <a:lnTo>
                        <a:pt x="1186" y="2202"/>
                      </a:lnTo>
                      <a:lnTo>
                        <a:pt x="1068" y="2126"/>
                      </a:lnTo>
                      <a:lnTo>
                        <a:pt x="896" y="2014"/>
                      </a:lnTo>
                      <a:lnTo>
                        <a:pt x="798" y="1948"/>
                      </a:lnTo>
                      <a:lnTo>
                        <a:pt x="696" y="1876"/>
                      </a:lnTo>
                      <a:lnTo>
                        <a:pt x="590" y="1804"/>
                      </a:lnTo>
                      <a:lnTo>
                        <a:pt x="486" y="1728"/>
                      </a:lnTo>
                      <a:lnTo>
                        <a:pt x="388" y="1652"/>
                      </a:lnTo>
                      <a:lnTo>
                        <a:pt x="294" y="1578"/>
                      </a:lnTo>
                      <a:lnTo>
                        <a:pt x="210" y="1508"/>
                      </a:lnTo>
                      <a:lnTo>
                        <a:pt x="172" y="1474"/>
                      </a:lnTo>
                      <a:lnTo>
                        <a:pt x="138" y="1440"/>
                      </a:lnTo>
                      <a:lnTo>
                        <a:pt x="108" y="1410"/>
                      </a:lnTo>
                      <a:lnTo>
                        <a:pt x="82" y="1380"/>
                      </a:lnTo>
                      <a:lnTo>
                        <a:pt x="60" y="1352"/>
                      </a:lnTo>
                      <a:lnTo>
                        <a:pt x="44" y="1326"/>
                      </a:lnTo>
                      <a:lnTo>
                        <a:pt x="44" y="1326"/>
                      </a:lnTo>
                      <a:lnTo>
                        <a:pt x="150" y="1176"/>
                      </a:lnTo>
                      <a:lnTo>
                        <a:pt x="404" y="814"/>
                      </a:lnTo>
                      <a:lnTo>
                        <a:pt x="706" y="382"/>
                      </a:lnTo>
                      <a:lnTo>
                        <a:pt x="844" y="180"/>
                      </a:lnTo>
                      <a:lnTo>
                        <a:pt x="956" y="12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solidFill>
                  <a:srgbClr val="6A9C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53" name="Freeform 91"/>
                <p:cNvSpPr/>
                <p:nvPr/>
              </p:nvSpPr>
              <p:spPr bwMode="auto">
                <a:xfrm>
                  <a:off x="7089775" y="5556250"/>
                  <a:ext cx="2794000" cy="625475"/>
                </a:xfrm>
                <a:custGeom>
                  <a:avLst/>
                  <a:gdLst>
                    <a:gd name="T0" fmla="*/ 212 w 1760"/>
                    <a:gd name="T1" fmla="*/ 272 h 394"/>
                    <a:gd name="T2" fmla="*/ 212 w 1760"/>
                    <a:gd name="T3" fmla="*/ 272 h 394"/>
                    <a:gd name="T4" fmla="*/ 962 w 1760"/>
                    <a:gd name="T5" fmla="*/ 142 h 394"/>
                    <a:gd name="T6" fmla="*/ 1492 w 1760"/>
                    <a:gd name="T7" fmla="*/ 48 h 394"/>
                    <a:gd name="T8" fmla="*/ 1676 w 1760"/>
                    <a:gd name="T9" fmla="*/ 16 h 394"/>
                    <a:gd name="T10" fmla="*/ 1760 w 1760"/>
                    <a:gd name="T11" fmla="*/ 0 h 394"/>
                    <a:gd name="T12" fmla="*/ 1760 w 1760"/>
                    <a:gd name="T13" fmla="*/ 54 h 394"/>
                    <a:gd name="T14" fmla="*/ 222 w 1760"/>
                    <a:gd name="T15" fmla="*/ 326 h 394"/>
                    <a:gd name="T16" fmla="*/ 48 w 1760"/>
                    <a:gd name="T17" fmla="*/ 394 h 394"/>
                    <a:gd name="T18" fmla="*/ 72 w 1760"/>
                    <a:gd name="T19" fmla="*/ 314 h 394"/>
                    <a:gd name="T20" fmla="*/ 0 w 1760"/>
                    <a:gd name="T21" fmla="*/ 248 h 394"/>
                    <a:gd name="T22" fmla="*/ 212 w 1760"/>
                    <a:gd name="T23" fmla="*/ 272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0" h="394">
                      <a:moveTo>
                        <a:pt x="212" y="272"/>
                      </a:moveTo>
                      <a:lnTo>
                        <a:pt x="212" y="272"/>
                      </a:lnTo>
                      <a:lnTo>
                        <a:pt x="962" y="142"/>
                      </a:lnTo>
                      <a:lnTo>
                        <a:pt x="1492" y="48"/>
                      </a:lnTo>
                      <a:lnTo>
                        <a:pt x="1676" y="16"/>
                      </a:lnTo>
                      <a:lnTo>
                        <a:pt x="1760" y="0"/>
                      </a:lnTo>
                      <a:lnTo>
                        <a:pt x="1760" y="54"/>
                      </a:lnTo>
                      <a:lnTo>
                        <a:pt x="222" y="326"/>
                      </a:lnTo>
                      <a:lnTo>
                        <a:pt x="48" y="394"/>
                      </a:lnTo>
                      <a:lnTo>
                        <a:pt x="72" y="314"/>
                      </a:lnTo>
                      <a:lnTo>
                        <a:pt x="0" y="248"/>
                      </a:lnTo>
                      <a:lnTo>
                        <a:pt x="212" y="272"/>
                      </a:lnTo>
                      <a:close/>
                    </a:path>
                  </a:pathLst>
                </a:custGeom>
                <a:solidFill>
                  <a:srgbClr val="5F5B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54" name="Freeform 92"/>
                <p:cNvSpPr/>
                <p:nvPr/>
              </p:nvSpPr>
              <p:spPr bwMode="auto">
                <a:xfrm>
                  <a:off x="10017125" y="5172075"/>
                  <a:ext cx="777875" cy="600075"/>
                </a:xfrm>
                <a:custGeom>
                  <a:avLst/>
                  <a:gdLst>
                    <a:gd name="T0" fmla="*/ 0 w 490"/>
                    <a:gd name="T1" fmla="*/ 196 h 378"/>
                    <a:gd name="T2" fmla="*/ 0 w 490"/>
                    <a:gd name="T3" fmla="*/ 196 h 378"/>
                    <a:gd name="T4" fmla="*/ 16 w 490"/>
                    <a:gd name="T5" fmla="*/ 188 h 378"/>
                    <a:gd name="T6" fmla="*/ 54 w 490"/>
                    <a:gd name="T7" fmla="*/ 164 h 378"/>
                    <a:gd name="T8" fmla="*/ 76 w 490"/>
                    <a:gd name="T9" fmla="*/ 150 h 378"/>
                    <a:gd name="T10" fmla="*/ 98 w 490"/>
                    <a:gd name="T11" fmla="*/ 134 h 378"/>
                    <a:gd name="T12" fmla="*/ 116 w 490"/>
                    <a:gd name="T13" fmla="*/ 118 h 378"/>
                    <a:gd name="T14" fmla="*/ 130 w 490"/>
                    <a:gd name="T15" fmla="*/ 102 h 378"/>
                    <a:gd name="T16" fmla="*/ 130 w 490"/>
                    <a:gd name="T17" fmla="*/ 102 h 378"/>
                    <a:gd name="T18" fmla="*/ 144 w 490"/>
                    <a:gd name="T19" fmla="*/ 84 h 378"/>
                    <a:gd name="T20" fmla="*/ 170 w 490"/>
                    <a:gd name="T21" fmla="*/ 60 h 378"/>
                    <a:gd name="T22" fmla="*/ 186 w 490"/>
                    <a:gd name="T23" fmla="*/ 48 h 378"/>
                    <a:gd name="T24" fmla="*/ 202 w 490"/>
                    <a:gd name="T25" fmla="*/ 36 h 378"/>
                    <a:gd name="T26" fmla="*/ 222 w 490"/>
                    <a:gd name="T27" fmla="*/ 26 h 378"/>
                    <a:gd name="T28" fmla="*/ 242 w 490"/>
                    <a:gd name="T29" fmla="*/ 16 h 378"/>
                    <a:gd name="T30" fmla="*/ 262 w 490"/>
                    <a:gd name="T31" fmla="*/ 8 h 378"/>
                    <a:gd name="T32" fmla="*/ 284 w 490"/>
                    <a:gd name="T33" fmla="*/ 2 h 378"/>
                    <a:gd name="T34" fmla="*/ 306 w 490"/>
                    <a:gd name="T35" fmla="*/ 0 h 378"/>
                    <a:gd name="T36" fmla="*/ 328 w 490"/>
                    <a:gd name="T37" fmla="*/ 0 h 378"/>
                    <a:gd name="T38" fmla="*/ 352 w 490"/>
                    <a:gd name="T39" fmla="*/ 2 h 378"/>
                    <a:gd name="T40" fmla="*/ 374 w 490"/>
                    <a:gd name="T41" fmla="*/ 10 h 378"/>
                    <a:gd name="T42" fmla="*/ 396 w 490"/>
                    <a:gd name="T43" fmla="*/ 22 h 378"/>
                    <a:gd name="T44" fmla="*/ 416 w 490"/>
                    <a:gd name="T45" fmla="*/ 40 h 378"/>
                    <a:gd name="T46" fmla="*/ 416 w 490"/>
                    <a:gd name="T47" fmla="*/ 40 h 378"/>
                    <a:gd name="T48" fmla="*/ 436 w 490"/>
                    <a:gd name="T49" fmla="*/ 60 h 378"/>
                    <a:gd name="T50" fmla="*/ 452 w 490"/>
                    <a:gd name="T51" fmla="*/ 82 h 378"/>
                    <a:gd name="T52" fmla="*/ 464 w 490"/>
                    <a:gd name="T53" fmla="*/ 102 h 378"/>
                    <a:gd name="T54" fmla="*/ 474 w 490"/>
                    <a:gd name="T55" fmla="*/ 124 h 378"/>
                    <a:gd name="T56" fmla="*/ 482 w 490"/>
                    <a:gd name="T57" fmla="*/ 146 h 378"/>
                    <a:gd name="T58" fmla="*/ 486 w 490"/>
                    <a:gd name="T59" fmla="*/ 168 h 378"/>
                    <a:gd name="T60" fmla="*/ 490 w 490"/>
                    <a:gd name="T61" fmla="*/ 190 h 378"/>
                    <a:gd name="T62" fmla="*/ 490 w 490"/>
                    <a:gd name="T63" fmla="*/ 210 h 378"/>
                    <a:gd name="T64" fmla="*/ 488 w 490"/>
                    <a:gd name="T65" fmla="*/ 232 h 378"/>
                    <a:gd name="T66" fmla="*/ 486 w 490"/>
                    <a:gd name="T67" fmla="*/ 250 h 378"/>
                    <a:gd name="T68" fmla="*/ 482 w 490"/>
                    <a:gd name="T69" fmla="*/ 270 h 378"/>
                    <a:gd name="T70" fmla="*/ 476 w 490"/>
                    <a:gd name="T71" fmla="*/ 286 h 378"/>
                    <a:gd name="T72" fmla="*/ 470 w 490"/>
                    <a:gd name="T73" fmla="*/ 302 h 378"/>
                    <a:gd name="T74" fmla="*/ 462 w 490"/>
                    <a:gd name="T75" fmla="*/ 318 h 378"/>
                    <a:gd name="T76" fmla="*/ 454 w 490"/>
                    <a:gd name="T77" fmla="*/ 330 h 378"/>
                    <a:gd name="T78" fmla="*/ 444 w 490"/>
                    <a:gd name="T79" fmla="*/ 340 h 378"/>
                    <a:gd name="T80" fmla="*/ 444 w 490"/>
                    <a:gd name="T81" fmla="*/ 340 h 378"/>
                    <a:gd name="T82" fmla="*/ 432 w 490"/>
                    <a:gd name="T83" fmla="*/ 352 h 378"/>
                    <a:gd name="T84" fmla="*/ 414 w 490"/>
                    <a:gd name="T85" fmla="*/ 362 h 378"/>
                    <a:gd name="T86" fmla="*/ 390 w 490"/>
                    <a:gd name="T87" fmla="*/ 372 h 378"/>
                    <a:gd name="T88" fmla="*/ 362 w 490"/>
                    <a:gd name="T89" fmla="*/ 376 h 378"/>
                    <a:gd name="T90" fmla="*/ 328 w 490"/>
                    <a:gd name="T91" fmla="*/ 378 h 378"/>
                    <a:gd name="T92" fmla="*/ 310 w 490"/>
                    <a:gd name="T93" fmla="*/ 378 h 378"/>
                    <a:gd name="T94" fmla="*/ 290 w 490"/>
                    <a:gd name="T95" fmla="*/ 376 h 378"/>
                    <a:gd name="T96" fmla="*/ 268 w 490"/>
                    <a:gd name="T97" fmla="*/ 372 h 378"/>
                    <a:gd name="T98" fmla="*/ 246 w 490"/>
                    <a:gd name="T99" fmla="*/ 368 h 378"/>
                    <a:gd name="T100" fmla="*/ 222 w 490"/>
                    <a:gd name="T101" fmla="*/ 362 h 378"/>
                    <a:gd name="T102" fmla="*/ 196 w 490"/>
                    <a:gd name="T103" fmla="*/ 352 h 378"/>
                    <a:gd name="T104" fmla="*/ 196 w 490"/>
                    <a:gd name="T105" fmla="*/ 352 h 378"/>
                    <a:gd name="T106" fmla="*/ 148 w 490"/>
                    <a:gd name="T107" fmla="*/ 338 h 378"/>
                    <a:gd name="T108" fmla="*/ 110 w 490"/>
                    <a:gd name="T109" fmla="*/ 326 h 378"/>
                    <a:gd name="T110" fmla="*/ 78 w 490"/>
                    <a:gd name="T111" fmla="*/ 320 h 378"/>
                    <a:gd name="T112" fmla="*/ 54 w 490"/>
                    <a:gd name="T113" fmla="*/ 316 h 378"/>
                    <a:gd name="T114" fmla="*/ 36 w 490"/>
                    <a:gd name="T115" fmla="*/ 314 h 378"/>
                    <a:gd name="T116" fmla="*/ 24 w 490"/>
                    <a:gd name="T117" fmla="*/ 314 h 378"/>
                    <a:gd name="T118" fmla="*/ 14 w 490"/>
                    <a:gd name="T119" fmla="*/ 316 h 378"/>
                    <a:gd name="T120" fmla="*/ 0 w 490"/>
                    <a:gd name="T121" fmla="*/ 19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90" h="378">
                      <a:moveTo>
                        <a:pt x="0" y="196"/>
                      </a:moveTo>
                      <a:lnTo>
                        <a:pt x="0" y="196"/>
                      </a:lnTo>
                      <a:lnTo>
                        <a:pt x="16" y="188"/>
                      </a:lnTo>
                      <a:lnTo>
                        <a:pt x="54" y="164"/>
                      </a:lnTo>
                      <a:lnTo>
                        <a:pt x="76" y="150"/>
                      </a:lnTo>
                      <a:lnTo>
                        <a:pt x="98" y="134"/>
                      </a:lnTo>
                      <a:lnTo>
                        <a:pt x="116" y="118"/>
                      </a:lnTo>
                      <a:lnTo>
                        <a:pt x="130" y="102"/>
                      </a:lnTo>
                      <a:lnTo>
                        <a:pt x="130" y="102"/>
                      </a:lnTo>
                      <a:lnTo>
                        <a:pt x="144" y="84"/>
                      </a:lnTo>
                      <a:lnTo>
                        <a:pt x="170" y="60"/>
                      </a:lnTo>
                      <a:lnTo>
                        <a:pt x="186" y="48"/>
                      </a:lnTo>
                      <a:lnTo>
                        <a:pt x="202" y="36"/>
                      </a:lnTo>
                      <a:lnTo>
                        <a:pt x="222" y="26"/>
                      </a:lnTo>
                      <a:lnTo>
                        <a:pt x="242" y="16"/>
                      </a:lnTo>
                      <a:lnTo>
                        <a:pt x="262" y="8"/>
                      </a:lnTo>
                      <a:lnTo>
                        <a:pt x="284" y="2"/>
                      </a:lnTo>
                      <a:lnTo>
                        <a:pt x="306" y="0"/>
                      </a:lnTo>
                      <a:lnTo>
                        <a:pt x="328" y="0"/>
                      </a:lnTo>
                      <a:lnTo>
                        <a:pt x="352" y="2"/>
                      </a:lnTo>
                      <a:lnTo>
                        <a:pt x="374" y="10"/>
                      </a:lnTo>
                      <a:lnTo>
                        <a:pt x="396" y="22"/>
                      </a:lnTo>
                      <a:lnTo>
                        <a:pt x="416" y="40"/>
                      </a:lnTo>
                      <a:lnTo>
                        <a:pt x="416" y="40"/>
                      </a:lnTo>
                      <a:lnTo>
                        <a:pt x="436" y="60"/>
                      </a:lnTo>
                      <a:lnTo>
                        <a:pt x="452" y="82"/>
                      </a:lnTo>
                      <a:lnTo>
                        <a:pt x="464" y="102"/>
                      </a:lnTo>
                      <a:lnTo>
                        <a:pt x="474" y="124"/>
                      </a:lnTo>
                      <a:lnTo>
                        <a:pt x="482" y="146"/>
                      </a:lnTo>
                      <a:lnTo>
                        <a:pt x="486" y="168"/>
                      </a:lnTo>
                      <a:lnTo>
                        <a:pt x="490" y="190"/>
                      </a:lnTo>
                      <a:lnTo>
                        <a:pt x="490" y="210"/>
                      </a:lnTo>
                      <a:lnTo>
                        <a:pt x="488" y="232"/>
                      </a:lnTo>
                      <a:lnTo>
                        <a:pt x="486" y="250"/>
                      </a:lnTo>
                      <a:lnTo>
                        <a:pt x="482" y="270"/>
                      </a:lnTo>
                      <a:lnTo>
                        <a:pt x="476" y="286"/>
                      </a:lnTo>
                      <a:lnTo>
                        <a:pt x="470" y="302"/>
                      </a:lnTo>
                      <a:lnTo>
                        <a:pt x="462" y="318"/>
                      </a:lnTo>
                      <a:lnTo>
                        <a:pt x="454" y="330"/>
                      </a:lnTo>
                      <a:lnTo>
                        <a:pt x="444" y="340"/>
                      </a:lnTo>
                      <a:lnTo>
                        <a:pt x="444" y="340"/>
                      </a:lnTo>
                      <a:lnTo>
                        <a:pt x="432" y="352"/>
                      </a:lnTo>
                      <a:lnTo>
                        <a:pt x="414" y="362"/>
                      </a:lnTo>
                      <a:lnTo>
                        <a:pt x="390" y="372"/>
                      </a:lnTo>
                      <a:lnTo>
                        <a:pt x="362" y="376"/>
                      </a:lnTo>
                      <a:lnTo>
                        <a:pt x="328" y="378"/>
                      </a:lnTo>
                      <a:lnTo>
                        <a:pt x="310" y="378"/>
                      </a:lnTo>
                      <a:lnTo>
                        <a:pt x="290" y="376"/>
                      </a:lnTo>
                      <a:lnTo>
                        <a:pt x="268" y="372"/>
                      </a:lnTo>
                      <a:lnTo>
                        <a:pt x="246" y="368"/>
                      </a:lnTo>
                      <a:lnTo>
                        <a:pt x="222" y="362"/>
                      </a:lnTo>
                      <a:lnTo>
                        <a:pt x="196" y="352"/>
                      </a:lnTo>
                      <a:lnTo>
                        <a:pt x="196" y="352"/>
                      </a:lnTo>
                      <a:lnTo>
                        <a:pt x="148" y="338"/>
                      </a:lnTo>
                      <a:lnTo>
                        <a:pt x="110" y="326"/>
                      </a:lnTo>
                      <a:lnTo>
                        <a:pt x="78" y="320"/>
                      </a:lnTo>
                      <a:lnTo>
                        <a:pt x="54" y="316"/>
                      </a:lnTo>
                      <a:lnTo>
                        <a:pt x="36" y="314"/>
                      </a:lnTo>
                      <a:lnTo>
                        <a:pt x="24" y="314"/>
                      </a:lnTo>
                      <a:lnTo>
                        <a:pt x="14" y="316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FDE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55" name="Freeform 93"/>
                <p:cNvSpPr/>
                <p:nvPr/>
              </p:nvSpPr>
              <p:spPr bwMode="auto">
                <a:xfrm>
                  <a:off x="10001250" y="5349875"/>
                  <a:ext cx="415925" cy="285750"/>
                </a:xfrm>
                <a:custGeom>
                  <a:avLst/>
                  <a:gdLst>
                    <a:gd name="T0" fmla="*/ 0 w 262"/>
                    <a:gd name="T1" fmla="*/ 118 h 180"/>
                    <a:gd name="T2" fmla="*/ 48 w 262"/>
                    <a:gd name="T3" fmla="*/ 116 h 180"/>
                    <a:gd name="T4" fmla="*/ 86 w 262"/>
                    <a:gd name="T5" fmla="*/ 108 h 180"/>
                    <a:gd name="T6" fmla="*/ 110 w 262"/>
                    <a:gd name="T7" fmla="*/ 96 h 180"/>
                    <a:gd name="T8" fmla="*/ 116 w 262"/>
                    <a:gd name="T9" fmla="*/ 90 h 180"/>
                    <a:gd name="T10" fmla="*/ 138 w 262"/>
                    <a:gd name="T11" fmla="*/ 62 h 180"/>
                    <a:gd name="T12" fmla="*/ 174 w 262"/>
                    <a:gd name="T13" fmla="*/ 18 h 180"/>
                    <a:gd name="T14" fmla="*/ 194 w 262"/>
                    <a:gd name="T15" fmla="*/ 4 h 180"/>
                    <a:gd name="T16" fmla="*/ 206 w 262"/>
                    <a:gd name="T17" fmla="*/ 0 h 180"/>
                    <a:gd name="T18" fmla="*/ 212 w 262"/>
                    <a:gd name="T19" fmla="*/ 2 h 180"/>
                    <a:gd name="T20" fmla="*/ 222 w 262"/>
                    <a:gd name="T21" fmla="*/ 6 h 180"/>
                    <a:gd name="T22" fmla="*/ 226 w 262"/>
                    <a:gd name="T23" fmla="*/ 14 h 180"/>
                    <a:gd name="T24" fmla="*/ 224 w 262"/>
                    <a:gd name="T25" fmla="*/ 34 h 180"/>
                    <a:gd name="T26" fmla="*/ 212 w 262"/>
                    <a:gd name="T27" fmla="*/ 52 h 180"/>
                    <a:gd name="T28" fmla="*/ 198 w 262"/>
                    <a:gd name="T29" fmla="*/ 60 h 180"/>
                    <a:gd name="T30" fmla="*/ 208 w 262"/>
                    <a:gd name="T31" fmla="*/ 60 h 180"/>
                    <a:gd name="T32" fmla="*/ 240 w 262"/>
                    <a:gd name="T33" fmla="*/ 66 h 180"/>
                    <a:gd name="T34" fmla="*/ 258 w 262"/>
                    <a:gd name="T35" fmla="*/ 80 h 180"/>
                    <a:gd name="T36" fmla="*/ 262 w 262"/>
                    <a:gd name="T37" fmla="*/ 90 h 180"/>
                    <a:gd name="T38" fmla="*/ 262 w 262"/>
                    <a:gd name="T39" fmla="*/ 96 h 180"/>
                    <a:gd name="T40" fmla="*/ 256 w 262"/>
                    <a:gd name="T41" fmla="*/ 110 h 180"/>
                    <a:gd name="T42" fmla="*/ 238 w 262"/>
                    <a:gd name="T43" fmla="*/ 122 h 180"/>
                    <a:gd name="T44" fmla="*/ 210 w 262"/>
                    <a:gd name="T45" fmla="*/ 126 h 180"/>
                    <a:gd name="T46" fmla="*/ 220 w 262"/>
                    <a:gd name="T47" fmla="*/ 130 h 180"/>
                    <a:gd name="T48" fmla="*/ 252 w 262"/>
                    <a:gd name="T49" fmla="*/ 148 h 180"/>
                    <a:gd name="T50" fmla="*/ 260 w 262"/>
                    <a:gd name="T51" fmla="*/ 160 h 180"/>
                    <a:gd name="T52" fmla="*/ 258 w 262"/>
                    <a:gd name="T53" fmla="*/ 168 h 180"/>
                    <a:gd name="T54" fmla="*/ 254 w 262"/>
                    <a:gd name="T55" fmla="*/ 174 h 180"/>
                    <a:gd name="T56" fmla="*/ 242 w 262"/>
                    <a:gd name="T57" fmla="*/ 180 h 180"/>
                    <a:gd name="T58" fmla="*/ 228 w 262"/>
                    <a:gd name="T59" fmla="*/ 180 h 180"/>
                    <a:gd name="T60" fmla="*/ 194 w 262"/>
                    <a:gd name="T61" fmla="*/ 168 h 180"/>
                    <a:gd name="T62" fmla="*/ 144 w 262"/>
                    <a:gd name="T63" fmla="*/ 142 h 180"/>
                    <a:gd name="T64" fmla="*/ 132 w 262"/>
                    <a:gd name="T65" fmla="*/ 138 h 180"/>
                    <a:gd name="T66" fmla="*/ 100 w 262"/>
                    <a:gd name="T67" fmla="*/ 140 h 180"/>
                    <a:gd name="T68" fmla="*/ 10 w 262"/>
                    <a:gd name="T69" fmla="*/ 15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62" h="180">
                      <a:moveTo>
                        <a:pt x="0" y="118"/>
                      </a:moveTo>
                      <a:lnTo>
                        <a:pt x="0" y="118"/>
                      </a:lnTo>
                      <a:lnTo>
                        <a:pt x="16" y="118"/>
                      </a:lnTo>
                      <a:lnTo>
                        <a:pt x="48" y="116"/>
                      </a:lnTo>
                      <a:lnTo>
                        <a:pt x="68" y="112"/>
                      </a:lnTo>
                      <a:lnTo>
                        <a:pt x="86" y="108"/>
                      </a:lnTo>
                      <a:lnTo>
                        <a:pt x="102" y="100"/>
                      </a:lnTo>
                      <a:lnTo>
                        <a:pt x="110" y="96"/>
                      </a:lnTo>
                      <a:lnTo>
                        <a:pt x="116" y="90"/>
                      </a:lnTo>
                      <a:lnTo>
                        <a:pt x="116" y="90"/>
                      </a:lnTo>
                      <a:lnTo>
                        <a:pt x="128" y="78"/>
                      </a:lnTo>
                      <a:lnTo>
                        <a:pt x="138" y="62"/>
                      </a:lnTo>
                      <a:lnTo>
                        <a:pt x="162" y="32"/>
                      </a:lnTo>
                      <a:lnTo>
                        <a:pt x="174" y="18"/>
                      </a:lnTo>
                      <a:lnTo>
                        <a:pt x="188" y="8"/>
                      </a:lnTo>
                      <a:lnTo>
                        <a:pt x="194" y="4"/>
                      </a:lnTo>
                      <a:lnTo>
                        <a:pt x="200" y="2"/>
                      </a:lnTo>
                      <a:lnTo>
                        <a:pt x="206" y="0"/>
                      </a:lnTo>
                      <a:lnTo>
                        <a:pt x="212" y="2"/>
                      </a:lnTo>
                      <a:lnTo>
                        <a:pt x="212" y="2"/>
                      </a:lnTo>
                      <a:lnTo>
                        <a:pt x="218" y="4"/>
                      </a:lnTo>
                      <a:lnTo>
                        <a:pt x="222" y="6"/>
                      </a:lnTo>
                      <a:lnTo>
                        <a:pt x="224" y="10"/>
                      </a:lnTo>
                      <a:lnTo>
                        <a:pt x="226" y="14"/>
                      </a:lnTo>
                      <a:lnTo>
                        <a:pt x="226" y="24"/>
                      </a:lnTo>
                      <a:lnTo>
                        <a:pt x="224" y="34"/>
                      </a:lnTo>
                      <a:lnTo>
                        <a:pt x="218" y="44"/>
                      </a:lnTo>
                      <a:lnTo>
                        <a:pt x="212" y="52"/>
                      </a:lnTo>
                      <a:lnTo>
                        <a:pt x="204" y="58"/>
                      </a:lnTo>
                      <a:lnTo>
                        <a:pt x="198" y="60"/>
                      </a:lnTo>
                      <a:lnTo>
                        <a:pt x="198" y="60"/>
                      </a:lnTo>
                      <a:lnTo>
                        <a:pt x="208" y="60"/>
                      </a:lnTo>
                      <a:lnTo>
                        <a:pt x="230" y="62"/>
                      </a:lnTo>
                      <a:lnTo>
                        <a:pt x="240" y="66"/>
                      </a:lnTo>
                      <a:lnTo>
                        <a:pt x="250" y="72"/>
                      </a:lnTo>
                      <a:lnTo>
                        <a:pt x="258" y="80"/>
                      </a:lnTo>
                      <a:lnTo>
                        <a:pt x="262" y="84"/>
                      </a:lnTo>
                      <a:lnTo>
                        <a:pt x="262" y="90"/>
                      </a:lnTo>
                      <a:lnTo>
                        <a:pt x="262" y="90"/>
                      </a:lnTo>
                      <a:lnTo>
                        <a:pt x="262" y="96"/>
                      </a:lnTo>
                      <a:lnTo>
                        <a:pt x="262" y="102"/>
                      </a:lnTo>
                      <a:lnTo>
                        <a:pt x="256" y="110"/>
                      </a:lnTo>
                      <a:lnTo>
                        <a:pt x="248" y="116"/>
                      </a:lnTo>
                      <a:lnTo>
                        <a:pt x="238" y="122"/>
                      </a:lnTo>
                      <a:lnTo>
                        <a:pt x="218" y="126"/>
                      </a:lnTo>
                      <a:lnTo>
                        <a:pt x="210" y="126"/>
                      </a:lnTo>
                      <a:lnTo>
                        <a:pt x="210" y="126"/>
                      </a:lnTo>
                      <a:lnTo>
                        <a:pt x="220" y="130"/>
                      </a:lnTo>
                      <a:lnTo>
                        <a:pt x="242" y="140"/>
                      </a:lnTo>
                      <a:lnTo>
                        <a:pt x="252" y="148"/>
                      </a:lnTo>
                      <a:lnTo>
                        <a:pt x="260" y="156"/>
                      </a:lnTo>
                      <a:lnTo>
                        <a:pt x="260" y="160"/>
                      </a:lnTo>
                      <a:lnTo>
                        <a:pt x="260" y="164"/>
                      </a:lnTo>
                      <a:lnTo>
                        <a:pt x="258" y="168"/>
                      </a:lnTo>
                      <a:lnTo>
                        <a:pt x="254" y="174"/>
                      </a:lnTo>
                      <a:lnTo>
                        <a:pt x="254" y="174"/>
                      </a:lnTo>
                      <a:lnTo>
                        <a:pt x="248" y="178"/>
                      </a:lnTo>
                      <a:lnTo>
                        <a:pt x="242" y="180"/>
                      </a:lnTo>
                      <a:lnTo>
                        <a:pt x="236" y="180"/>
                      </a:lnTo>
                      <a:lnTo>
                        <a:pt x="228" y="180"/>
                      </a:lnTo>
                      <a:lnTo>
                        <a:pt x="212" y="174"/>
                      </a:lnTo>
                      <a:lnTo>
                        <a:pt x="194" y="168"/>
                      </a:lnTo>
                      <a:lnTo>
                        <a:pt x="160" y="150"/>
                      </a:lnTo>
                      <a:lnTo>
                        <a:pt x="144" y="142"/>
                      </a:lnTo>
                      <a:lnTo>
                        <a:pt x="132" y="138"/>
                      </a:lnTo>
                      <a:lnTo>
                        <a:pt x="132" y="138"/>
                      </a:lnTo>
                      <a:lnTo>
                        <a:pt x="118" y="138"/>
                      </a:lnTo>
                      <a:lnTo>
                        <a:pt x="100" y="140"/>
                      </a:lnTo>
                      <a:lnTo>
                        <a:pt x="58" y="146"/>
                      </a:lnTo>
                      <a:lnTo>
                        <a:pt x="10" y="158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4D4A30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56" name="Freeform 94"/>
                <p:cNvSpPr/>
                <p:nvPr/>
              </p:nvSpPr>
              <p:spPr bwMode="auto">
                <a:xfrm>
                  <a:off x="10391775" y="5226050"/>
                  <a:ext cx="339725" cy="387350"/>
                </a:xfrm>
                <a:custGeom>
                  <a:avLst/>
                  <a:gdLst>
                    <a:gd name="T0" fmla="*/ 118 w 214"/>
                    <a:gd name="T1" fmla="*/ 16 h 244"/>
                    <a:gd name="T2" fmla="*/ 118 w 214"/>
                    <a:gd name="T3" fmla="*/ 16 h 244"/>
                    <a:gd name="T4" fmla="*/ 104 w 214"/>
                    <a:gd name="T5" fmla="*/ 8 h 244"/>
                    <a:gd name="T6" fmla="*/ 92 w 214"/>
                    <a:gd name="T7" fmla="*/ 4 h 244"/>
                    <a:gd name="T8" fmla="*/ 80 w 214"/>
                    <a:gd name="T9" fmla="*/ 0 h 244"/>
                    <a:gd name="T10" fmla="*/ 70 w 214"/>
                    <a:gd name="T11" fmla="*/ 0 h 244"/>
                    <a:gd name="T12" fmla="*/ 58 w 214"/>
                    <a:gd name="T13" fmla="*/ 0 h 244"/>
                    <a:gd name="T14" fmla="*/ 48 w 214"/>
                    <a:gd name="T15" fmla="*/ 4 h 244"/>
                    <a:gd name="T16" fmla="*/ 40 w 214"/>
                    <a:gd name="T17" fmla="*/ 8 h 244"/>
                    <a:gd name="T18" fmla="*/ 32 w 214"/>
                    <a:gd name="T19" fmla="*/ 12 h 244"/>
                    <a:gd name="T20" fmla="*/ 16 w 214"/>
                    <a:gd name="T21" fmla="*/ 24 h 244"/>
                    <a:gd name="T22" fmla="*/ 6 w 214"/>
                    <a:gd name="T23" fmla="*/ 36 h 244"/>
                    <a:gd name="T24" fmla="*/ 0 w 214"/>
                    <a:gd name="T25" fmla="*/ 48 h 244"/>
                    <a:gd name="T26" fmla="*/ 0 w 214"/>
                    <a:gd name="T27" fmla="*/ 56 h 244"/>
                    <a:gd name="T28" fmla="*/ 0 w 214"/>
                    <a:gd name="T29" fmla="*/ 56 h 244"/>
                    <a:gd name="T30" fmla="*/ 4 w 214"/>
                    <a:gd name="T31" fmla="*/ 62 h 244"/>
                    <a:gd name="T32" fmla="*/ 12 w 214"/>
                    <a:gd name="T33" fmla="*/ 68 h 244"/>
                    <a:gd name="T34" fmla="*/ 40 w 214"/>
                    <a:gd name="T35" fmla="*/ 84 h 244"/>
                    <a:gd name="T36" fmla="*/ 56 w 214"/>
                    <a:gd name="T37" fmla="*/ 92 h 244"/>
                    <a:gd name="T38" fmla="*/ 72 w 214"/>
                    <a:gd name="T39" fmla="*/ 104 h 244"/>
                    <a:gd name="T40" fmla="*/ 86 w 214"/>
                    <a:gd name="T41" fmla="*/ 116 h 244"/>
                    <a:gd name="T42" fmla="*/ 96 w 214"/>
                    <a:gd name="T43" fmla="*/ 132 h 244"/>
                    <a:gd name="T44" fmla="*/ 96 w 214"/>
                    <a:gd name="T45" fmla="*/ 132 h 244"/>
                    <a:gd name="T46" fmla="*/ 104 w 214"/>
                    <a:gd name="T47" fmla="*/ 150 h 244"/>
                    <a:gd name="T48" fmla="*/ 112 w 214"/>
                    <a:gd name="T49" fmla="*/ 170 h 244"/>
                    <a:gd name="T50" fmla="*/ 128 w 214"/>
                    <a:gd name="T51" fmla="*/ 208 h 244"/>
                    <a:gd name="T52" fmla="*/ 136 w 214"/>
                    <a:gd name="T53" fmla="*/ 224 h 244"/>
                    <a:gd name="T54" fmla="*/ 144 w 214"/>
                    <a:gd name="T55" fmla="*/ 236 h 244"/>
                    <a:gd name="T56" fmla="*/ 148 w 214"/>
                    <a:gd name="T57" fmla="*/ 240 h 244"/>
                    <a:gd name="T58" fmla="*/ 152 w 214"/>
                    <a:gd name="T59" fmla="*/ 244 h 244"/>
                    <a:gd name="T60" fmla="*/ 158 w 214"/>
                    <a:gd name="T61" fmla="*/ 244 h 244"/>
                    <a:gd name="T62" fmla="*/ 164 w 214"/>
                    <a:gd name="T63" fmla="*/ 244 h 244"/>
                    <a:gd name="T64" fmla="*/ 164 w 214"/>
                    <a:gd name="T65" fmla="*/ 244 h 244"/>
                    <a:gd name="T66" fmla="*/ 174 w 214"/>
                    <a:gd name="T67" fmla="*/ 242 h 244"/>
                    <a:gd name="T68" fmla="*/ 184 w 214"/>
                    <a:gd name="T69" fmla="*/ 236 h 244"/>
                    <a:gd name="T70" fmla="*/ 192 w 214"/>
                    <a:gd name="T71" fmla="*/ 228 h 244"/>
                    <a:gd name="T72" fmla="*/ 200 w 214"/>
                    <a:gd name="T73" fmla="*/ 218 h 244"/>
                    <a:gd name="T74" fmla="*/ 206 w 214"/>
                    <a:gd name="T75" fmla="*/ 206 h 244"/>
                    <a:gd name="T76" fmla="*/ 210 w 214"/>
                    <a:gd name="T77" fmla="*/ 194 h 244"/>
                    <a:gd name="T78" fmla="*/ 212 w 214"/>
                    <a:gd name="T79" fmla="*/ 178 h 244"/>
                    <a:gd name="T80" fmla="*/ 214 w 214"/>
                    <a:gd name="T81" fmla="*/ 162 h 244"/>
                    <a:gd name="T82" fmla="*/ 212 w 214"/>
                    <a:gd name="T83" fmla="*/ 146 h 244"/>
                    <a:gd name="T84" fmla="*/ 208 w 214"/>
                    <a:gd name="T85" fmla="*/ 128 h 244"/>
                    <a:gd name="T86" fmla="*/ 200 w 214"/>
                    <a:gd name="T87" fmla="*/ 108 h 244"/>
                    <a:gd name="T88" fmla="*/ 190 w 214"/>
                    <a:gd name="T89" fmla="*/ 90 h 244"/>
                    <a:gd name="T90" fmla="*/ 178 w 214"/>
                    <a:gd name="T91" fmla="*/ 72 h 244"/>
                    <a:gd name="T92" fmla="*/ 162 w 214"/>
                    <a:gd name="T93" fmla="*/ 52 h 244"/>
                    <a:gd name="T94" fmla="*/ 142 w 214"/>
                    <a:gd name="T95" fmla="*/ 34 h 244"/>
                    <a:gd name="T96" fmla="*/ 118 w 214"/>
                    <a:gd name="T97" fmla="*/ 16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14" h="244">
                      <a:moveTo>
                        <a:pt x="118" y="16"/>
                      </a:moveTo>
                      <a:lnTo>
                        <a:pt x="118" y="16"/>
                      </a:lnTo>
                      <a:lnTo>
                        <a:pt x="104" y="8"/>
                      </a:lnTo>
                      <a:lnTo>
                        <a:pt x="92" y="4"/>
                      </a:lnTo>
                      <a:lnTo>
                        <a:pt x="80" y="0"/>
                      </a:lnTo>
                      <a:lnTo>
                        <a:pt x="70" y="0"/>
                      </a:lnTo>
                      <a:lnTo>
                        <a:pt x="58" y="0"/>
                      </a:lnTo>
                      <a:lnTo>
                        <a:pt x="48" y="4"/>
                      </a:lnTo>
                      <a:lnTo>
                        <a:pt x="40" y="8"/>
                      </a:lnTo>
                      <a:lnTo>
                        <a:pt x="32" y="12"/>
                      </a:lnTo>
                      <a:lnTo>
                        <a:pt x="16" y="24"/>
                      </a:lnTo>
                      <a:lnTo>
                        <a:pt x="6" y="36"/>
                      </a:lnTo>
                      <a:lnTo>
                        <a:pt x="0" y="48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4" y="62"/>
                      </a:lnTo>
                      <a:lnTo>
                        <a:pt x="12" y="68"/>
                      </a:lnTo>
                      <a:lnTo>
                        <a:pt x="40" y="84"/>
                      </a:lnTo>
                      <a:lnTo>
                        <a:pt x="56" y="92"/>
                      </a:lnTo>
                      <a:lnTo>
                        <a:pt x="72" y="104"/>
                      </a:lnTo>
                      <a:lnTo>
                        <a:pt x="86" y="116"/>
                      </a:lnTo>
                      <a:lnTo>
                        <a:pt x="96" y="132"/>
                      </a:lnTo>
                      <a:lnTo>
                        <a:pt x="96" y="132"/>
                      </a:lnTo>
                      <a:lnTo>
                        <a:pt x="104" y="150"/>
                      </a:lnTo>
                      <a:lnTo>
                        <a:pt x="112" y="170"/>
                      </a:lnTo>
                      <a:lnTo>
                        <a:pt x="128" y="208"/>
                      </a:lnTo>
                      <a:lnTo>
                        <a:pt x="136" y="224"/>
                      </a:lnTo>
                      <a:lnTo>
                        <a:pt x="144" y="236"/>
                      </a:lnTo>
                      <a:lnTo>
                        <a:pt x="148" y="240"/>
                      </a:lnTo>
                      <a:lnTo>
                        <a:pt x="152" y="244"/>
                      </a:lnTo>
                      <a:lnTo>
                        <a:pt x="158" y="244"/>
                      </a:lnTo>
                      <a:lnTo>
                        <a:pt x="164" y="244"/>
                      </a:lnTo>
                      <a:lnTo>
                        <a:pt x="164" y="244"/>
                      </a:lnTo>
                      <a:lnTo>
                        <a:pt x="174" y="242"/>
                      </a:lnTo>
                      <a:lnTo>
                        <a:pt x="184" y="236"/>
                      </a:lnTo>
                      <a:lnTo>
                        <a:pt x="192" y="228"/>
                      </a:lnTo>
                      <a:lnTo>
                        <a:pt x="200" y="218"/>
                      </a:lnTo>
                      <a:lnTo>
                        <a:pt x="206" y="206"/>
                      </a:lnTo>
                      <a:lnTo>
                        <a:pt x="210" y="194"/>
                      </a:lnTo>
                      <a:lnTo>
                        <a:pt x="212" y="178"/>
                      </a:lnTo>
                      <a:lnTo>
                        <a:pt x="214" y="162"/>
                      </a:lnTo>
                      <a:lnTo>
                        <a:pt x="212" y="146"/>
                      </a:lnTo>
                      <a:lnTo>
                        <a:pt x="208" y="128"/>
                      </a:lnTo>
                      <a:lnTo>
                        <a:pt x="200" y="108"/>
                      </a:lnTo>
                      <a:lnTo>
                        <a:pt x="190" y="90"/>
                      </a:lnTo>
                      <a:lnTo>
                        <a:pt x="178" y="72"/>
                      </a:lnTo>
                      <a:lnTo>
                        <a:pt x="162" y="52"/>
                      </a:lnTo>
                      <a:lnTo>
                        <a:pt x="142" y="34"/>
                      </a:lnTo>
                      <a:lnTo>
                        <a:pt x="11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57" name="Freeform 95"/>
                <p:cNvSpPr/>
                <p:nvPr/>
              </p:nvSpPr>
              <p:spPr bwMode="auto">
                <a:xfrm>
                  <a:off x="10391775" y="5226050"/>
                  <a:ext cx="339725" cy="387350"/>
                </a:xfrm>
                <a:custGeom>
                  <a:avLst/>
                  <a:gdLst>
                    <a:gd name="T0" fmla="*/ 118 w 214"/>
                    <a:gd name="T1" fmla="*/ 16 h 244"/>
                    <a:gd name="T2" fmla="*/ 118 w 214"/>
                    <a:gd name="T3" fmla="*/ 16 h 244"/>
                    <a:gd name="T4" fmla="*/ 104 w 214"/>
                    <a:gd name="T5" fmla="*/ 8 h 244"/>
                    <a:gd name="T6" fmla="*/ 92 w 214"/>
                    <a:gd name="T7" fmla="*/ 4 h 244"/>
                    <a:gd name="T8" fmla="*/ 80 w 214"/>
                    <a:gd name="T9" fmla="*/ 0 h 244"/>
                    <a:gd name="T10" fmla="*/ 70 w 214"/>
                    <a:gd name="T11" fmla="*/ 0 h 244"/>
                    <a:gd name="T12" fmla="*/ 58 w 214"/>
                    <a:gd name="T13" fmla="*/ 0 h 244"/>
                    <a:gd name="T14" fmla="*/ 48 w 214"/>
                    <a:gd name="T15" fmla="*/ 4 h 244"/>
                    <a:gd name="T16" fmla="*/ 40 w 214"/>
                    <a:gd name="T17" fmla="*/ 8 h 244"/>
                    <a:gd name="T18" fmla="*/ 32 w 214"/>
                    <a:gd name="T19" fmla="*/ 12 h 244"/>
                    <a:gd name="T20" fmla="*/ 16 w 214"/>
                    <a:gd name="T21" fmla="*/ 24 h 244"/>
                    <a:gd name="T22" fmla="*/ 6 w 214"/>
                    <a:gd name="T23" fmla="*/ 36 h 244"/>
                    <a:gd name="T24" fmla="*/ 0 w 214"/>
                    <a:gd name="T25" fmla="*/ 48 h 244"/>
                    <a:gd name="T26" fmla="*/ 0 w 214"/>
                    <a:gd name="T27" fmla="*/ 56 h 244"/>
                    <a:gd name="T28" fmla="*/ 0 w 214"/>
                    <a:gd name="T29" fmla="*/ 56 h 244"/>
                    <a:gd name="T30" fmla="*/ 4 w 214"/>
                    <a:gd name="T31" fmla="*/ 62 h 244"/>
                    <a:gd name="T32" fmla="*/ 12 w 214"/>
                    <a:gd name="T33" fmla="*/ 68 h 244"/>
                    <a:gd name="T34" fmla="*/ 40 w 214"/>
                    <a:gd name="T35" fmla="*/ 84 h 244"/>
                    <a:gd name="T36" fmla="*/ 56 w 214"/>
                    <a:gd name="T37" fmla="*/ 92 h 244"/>
                    <a:gd name="T38" fmla="*/ 72 w 214"/>
                    <a:gd name="T39" fmla="*/ 104 h 244"/>
                    <a:gd name="T40" fmla="*/ 86 w 214"/>
                    <a:gd name="T41" fmla="*/ 116 h 244"/>
                    <a:gd name="T42" fmla="*/ 96 w 214"/>
                    <a:gd name="T43" fmla="*/ 132 h 244"/>
                    <a:gd name="T44" fmla="*/ 96 w 214"/>
                    <a:gd name="T45" fmla="*/ 132 h 244"/>
                    <a:gd name="T46" fmla="*/ 104 w 214"/>
                    <a:gd name="T47" fmla="*/ 150 h 244"/>
                    <a:gd name="T48" fmla="*/ 112 w 214"/>
                    <a:gd name="T49" fmla="*/ 170 h 244"/>
                    <a:gd name="T50" fmla="*/ 128 w 214"/>
                    <a:gd name="T51" fmla="*/ 208 h 244"/>
                    <a:gd name="T52" fmla="*/ 136 w 214"/>
                    <a:gd name="T53" fmla="*/ 224 h 244"/>
                    <a:gd name="T54" fmla="*/ 144 w 214"/>
                    <a:gd name="T55" fmla="*/ 236 h 244"/>
                    <a:gd name="T56" fmla="*/ 148 w 214"/>
                    <a:gd name="T57" fmla="*/ 240 h 244"/>
                    <a:gd name="T58" fmla="*/ 152 w 214"/>
                    <a:gd name="T59" fmla="*/ 244 h 244"/>
                    <a:gd name="T60" fmla="*/ 158 w 214"/>
                    <a:gd name="T61" fmla="*/ 244 h 244"/>
                    <a:gd name="T62" fmla="*/ 164 w 214"/>
                    <a:gd name="T63" fmla="*/ 244 h 244"/>
                    <a:gd name="T64" fmla="*/ 164 w 214"/>
                    <a:gd name="T65" fmla="*/ 244 h 244"/>
                    <a:gd name="T66" fmla="*/ 174 w 214"/>
                    <a:gd name="T67" fmla="*/ 242 h 244"/>
                    <a:gd name="T68" fmla="*/ 184 w 214"/>
                    <a:gd name="T69" fmla="*/ 236 h 244"/>
                    <a:gd name="T70" fmla="*/ 192 w 214"/>
                    <a:gd name="T71" fmla="*/ 228 h 244"/>
                    <a:gd name="T72" fmla="*/ 200 w 214"/>
                    <a:gd name="T73" fmla="*/ 218 h 244"/>
                    <a:gd name="T74" fmla="*/ 206 w 214"/>
                    <a:gd name="T75" fmla="*/ 206 h 244"/>
                    <a:gd name="T76" fmla="*/ 210 w 214"/>
                    <a:gd name="T77" fmla="*/ 194 h 244"/>
                    <a:gd name="T78" fmla="*/ 212 w 214"/>
                    <a:gd name="T79" fmla="*/ 178 h 244"/>
                    <a:gd name="T80" fmla="*/ 214 w 214"/>
                    <a:gd name="T81" fmla="*/ 162 h 244"/>
                    <a:gd name="T82" fmla="*/ 212 w 214"/>
                    <a:gd name="T83" fmla="*/ 146 h 244"/>
                    <a:gd name="T84" fmla="*/ 208 w 214"/>
                    <a:gd name="T85" fmla="*/ 128 h 244"/>
                    <a:gd name="T86" fmla="*/ 200 w 214"/>
                    <a:gd name="T87" fmla="*/ 108 h 244"/>
                    <a:gd name="T88" fmla="*/ 190 w 214"/>
                    <a:gd name="T89" fmla="*/ 90 h 244"/>
                    <a:gd name="T90" fmla="*/ 178 w 214"/>
                    <a:gd name="T91" fmla="*/ 72 h 244"/>
                    <a:gd name="T92" fmla="*/ 162 w 214"/>
                    <a:gd name="T93" fmla="*/ 52 h 244"/>
                    <a:gd name="T94" fmla="*/ 142 w 214"/>
                    <a:gd name="T95" fmla="*/ 34 h 244"/>
                    <a:gd name="T96" fmla="*/ 118 w 214"/>
                    <a:gd name="T97" fmla="*/ 16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14" h="244">
                      <a:moveTo>
                        <a:pt x="118" y="16"/>
                      </a:moveTo>
                      <a:lnTo>
                        <a:pt x="118" y="16"/>
                      </a:lnTo>
                      <a:lnTo>
                        <a:pt x="104" y="8"/>
                      </a:lnTo>
                      <a:lnTo>
                        <a:pt x="92" y="4"/>
                      </a:lnTo>
                      <a:lnTo>
                        <a:pt x="80" y="0"/>
                      </a:lnTo>
                      <a:lnTo>
                        <a:pt x="70" y="0"/>
                      </a:lnTo>
                      <a:lnTo>
                        <a:pt x="58" y="0"/>
                      </a:lnTo>
                      <a:lnTo>
                        <a:pt x="48" y="4"/>
                      </a:lnTo>
                      <a:lnTo>
                        <a:pt x="40" y="8"/>
                      </a:lnTo>
                      <a:lnTo>
                        <a:pt x="32" y="12"/>
                      </a:lnTo>
                      <a:lnTo>
                        <a:pt x="16" y="24"/>
                      </a:lnTo>
                      <a:lnTo>
                        <a:pt x="6" y="36"/>
                      </a:lnTo>
                      <a:lnTo>
                        <a:pt x="0" y="48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4" y="62"/>
                      </a:lnTo>
                      <a:lnTo>
                        <a:pt x="12" y="68"/>
                      </a:lnTo>
                      <a:lnTo>
                        <a:pt x="40" y="84"/>
                      </a:lnTo>
                      <a:lnTo>
                        <a:pt x="56" y="92"/>
                      </a:lnTo>
                      <a:lnTo>
                        <a:pt x="72" y="104"/>
                      </a:lnTo>
                      <a:lnTo>
                        <a:pt x="86" y="116"/>
                      </a:lnTo>
                      <a:lnTo>
                        <a:pt x="96" y="132"/>
                      </a:lnTo>
                      <a:lnTo>
                        <a:pt x="96" y="132"/>
                      </a:lnTo>
                      <a:lnTo>
                        <a:pt x="104" y="150"/>
                      </a:lnTo>
                      <a:lnTo>
                        <a:pt x="112" y="170"/>
                      </a:lnTo>
                      <a:lnTo>
                        <a:pt x="128" y="208"/>
                      </a:lnTo>
                      <a:lnTo>
                        <a:pt x="136" y="224"/>
                      </a:lnTo>
                      <a:lnTo>
                        <a:pt x="144" y="236"/>
                      </a:lnTo>
                      <a:lnTo>
                        <a:pt x="148" y="240"/>
                      </a:lnTo>
                      <a:lnTo>
                        <a:pt x="152" y="244"/>
                      </a:lnTo>
                      <a:lnTo>
                        <a:pt x="158" y="244"/>
                      </a:lnTo>
                      <a:lnTo>
                        <a:pt x="164" y="244"/>
                      </a:lnTo>
                      <a:lnTo>
                        <a:pt x="164" y="244"/>
                      </a:lnTo>
                      <a:lnTo>
                        <a:pt x="174" y="242"/>
                      </a:lnTo>
                      <a:lnTo>
                        <a:pt x="184" y="236"/>
                      </a:lnTo>
                      <a:lnTo>
                        <a:pt x="192" y="228"/>
                      </a:lnTo>
                      <a:lnTo>
                        <a:pt x="200" y="218"/>
                      </a:lnTo>
                      <a:lnTo>
                        <a:pt x="206" y="206"/>
                      </a:lnTo>
                      <a:lnTo>
                        <a:pt x="210" y="194"/>
                      </a:lnTo>
                      <a:lnTo>
                        <a:pt x="212" y="178"/>
                      </a:lnTo>
                      <a:lnTo>
                        <a:pt x="214" y="162"/>
                      </a:lnTo>
                      <a:lnTo>
                        <a:pt x="212" y="146"/>
                      </a:lnTo>
                      <a:lnTo>
                        <a:pt x="208" y="128"/>
                      </a:lnTo>
                      <a:lnTo>
                        <a:pt x="200" y="108"/>
                      </a:lnTo>
                      <a:lnTo>
                        <a:pt x="190" y="90"/>
                      </a:lnTo>
                      <a:lnTo>
                        <a:pt x="178" y="72"/>
                      </a:lnTo>
                      <a:lnTo>
                        <a:pt x="162" y="52"/>
                      </a:lnTo>
                      <a:lnTo>
                        <a:pt x="142" y="34"/>
                      </a:lnTo>
                      <a:lnTo>
                        <a:pt x="118" y="1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58" name="Freeform 96"/>
                <p:cNvSpPr/>
                <p:nvPr/>
              </p:nvSpPr>
              <p:spPr bwMode="auto">
                <a:xfrm>
                  <a:off x="9845675" y="5467350"/>
                  <a:ext cx="209550" cy="231775"/>
                </a:xfrm>
                <a:custGeom>
                  <a:avLst/>
                  <a:gdLst>
                    <a:gd name="T0" fmla="*/ 22 w 132"/>
                    <a:gd name="T1" fmla="*/ 130 h 146"/>
                    <a:gd name="T2" fmla="*/ 4 w 132"/>
                    <a:gd name="T3" fmla="*/ 68 h 146"/>
                    <a:gd name="T4" fmla="*/ 0 w 132"/>
                    <a:gd name="T5" fmla="*/ 36 h 146"/>
                    <a:gd name="T6" fmla="*/ 4 w 132"/>
                    <a:gd name="T7" fmla="*/ 20 h 146"/>
                    <a:gd name="T8" fmla="*/ 8 w 132"/>
                    <a:gd name="T9" fmla="*/ 16 h 146"/>
                    <a:gd name="T10" fmla="*/ 20 w 132"/>
                    <a:gd name="T11" fmla="*/ 14 h 146"/>
                    <a:gd name="T12" fmla="*/ 28 w 132"/>
                    <a:gd name="T13" fmla="*/ 18 h 146"/>
                    <a:gd name="T14" fmla="*/ 36 w 132"/>
                    <a:gd name="T15" fmla="*/ 28 h 146"/>
                    <a:gd name="T16" fmla="*/ 36 w 132"/>
                    <a:gd name="T17" fmla="*/ 22 h 146"/>
                    <a:gd name="T18" fmla="*/ 42 w 132"/>
                    <a:gd name="T19" fmla="*/ 6 h 146"/>
                    <a:gd name="T20" fmla="*/ 54 w 132"/>
                    <a:gd name="T21" fmla="*/ 0 h 146"/>
                    <a:gd name="T22" fmla="*/ 64 w 132"/>
                    <a:gd name="T23" fmla="*/ 0 h 146"/>
                    <a:gd name="T24" fmla="*/ 76 w 132"/>
                    <a:gd name="T25" fmla="*/ 10 h 146"/>
                    <a:gd name="T26" fmla="*/ 84 w 132"/>
                    <a:gd name="T27" fmla="*/ 16 h 146"/>
                    <a:gd name="T28" fmla="*/ 88 w 132"/>
                    <a:gd name="T29" fmla="*/ 8 h 146"/>
                    <a:gd name="T30" fmla="*/ 102 w 132"/>
                    <a:gd name="T31" fmla="*/ 2 h 146"/>
                    <a:gd name="T32" fmla="*/ 110 w 132"/>
                    <a:gd name="T33" fmla="*/ 0 h 146"/>
                    <a:gd name="T34" fmla="*/ 116 w 132"/>
                    <a:gd name="T35" fmla="*/ 6 h 146"/>
                    <a:gd name="T36" fmla="*/ 126 w 132"/>
                    <a:gd name="T37" fmla="*/ 40 h 146"/>
                    <a:gd name="T38" fmla="*/ 130 w 132"/>
                    <a:gd name="T39" fmla="*/ 106 h 146"/>
                    <a:gd name="T40" fmla="*/ 132 w 132"/>
                    <a:gd name="T41" fmla="*/ 130 h 146"/>
                    <a:gd name="T42" fmla="*/ 128 w 132"/>
                    <a:gd name="T43" fmla="*/ 136 h 146"/>
                    <a:gd name="T44" fmla="*/ 112 w 132"/>
                    <a:gd name="T45" fmla="*/ 140 h 146"/>
                    <a:gd name="T46" fmla="*/ 102 w 132"/>
                    <a:gd name="T47" fmla="*/ 136 h 146"/>
                    <a:gd name="T48" fmla="*/ 100 w 132"/>
                    <a:gd name="T49" fmla="*/ 130 h 146"/>
                    <a:gd name="T50" fmla="*/ 94 w 132"/>
                    <a:gd name="T51" fmla="*/ 140 h 146"/>
                    <a:gd name="T52" fmla="*/ 86 w 132"/>
                    <a:gd name="T53" fmla="*/ 146 h 146"/>
                    <a:gd name="T54" fmla="*/ 72 w 132"/>
                    <a:gd name="T55" fmla="*/ 140 h 146"/>
                    <a:gd name="T56" fmla="*/ 64 w 132"/>
                    <a:gd name="T57" fmla="*/ 130 h 146"/>
                    <a:gd name="T58" fmla="*/ 48 w 132"/>
                    <a:gd name="T59" fmla="*/ 142 h 146"/>
                    <a:gd name="T60" fmla="*/ 34 w 132"/>
                    <a:gd name="T61" fmla="*/ 142 h 146"/>
                    <a:gd name="T62" fmla="*/ 22 w 132"/>
                    <a:gd name="T63" fmla="*/ 13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2" h="146">
                      <a:moveTo>
                        <a:pt x="22" y="130"/>
                      </a:moveTo>
                      <a:lnTo>
                        <a:pt x="22" y="130"/>
                      </a:lnTo>
                      <a:lnTo>
                        <a:pt x="12" y="102"/>
                      </a:lnTo>
                      <a:lnTo>
                        <a:pt x="4" y="68"/>
                      </a:lnTo>
                      <a:lnTo>
                        <a:pt x="0" y="50"/>
                      </a:lnTo>
                      <a:lnTo>
                        <a:pt x="0" y="36"/>
                      </a:lnTo>
                      <a:lnTo>
                        <a:pt x="2" y="24"/>
                      </a:lnTo>
                      <a:lnTo>
                        <a:pt x="4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20" y="14"/>
                      </a:lnTo>
                      <a:lnTo>
                        <a:pt x="24" y="16"/>
                      </a:lnTo>
                      <a:lnTo>
                        <a:pt x="28" y="18"/>
                      </a:lnTo>
                      <a:lnTo>
                        <a:pt x="34" y="24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6" y="22"/>
                      </a:lnTo>
                      <a:lnTo>
                        <a:pt x="40" y="12"/>
                      </a:lnTo>
                      <a:lnTo>
                        <a:pt x="42" y="6"/>
                      </a:lnTo>
                      <a:lnTo>
                        <a:pt x="48" y="2"/>
                      </a:lnTo>
                      <a:lnTo>
                        <a:pt x="5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68" y="4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84" y="16"/>
                      </a:lnTo>
                      <a:lnTo>
                        <a:pt x="84" y="14"/>
                      </a:lnTo>
                      <a:lnTo>
                        <a:pt x="88" y="8"/>
                      </a:lnTo>
                      <a:lnTo>
                        <a:pt x="96" y="2"/>
                      </a:lnTo>
                      <a:lnTo>
                        <a:pt x="102" y="2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112" y="2"/>
                      </a:lnTo>
                      <a:lnTo>
                        <a:pt x="116" y="6"/>
                      </a:lnTo>
                      <a:lnTo>
                        <a:pt x="122" y="20"/>
                      </a:lnTo>
                      <a:lnTo>
                        <a:pt x="126" y="40"/>
                      </a:lnTo>
                      <a:lnTo>
                        <a:pt x="128" y="62"/>
                      </a:lnTo>
                      <a:lnTo>
                        <a:pt x="130" y="106"/>
                      </a:lnTo>
                      <a:lnTo>
                        <a:pt x="132" y="130"/>
                      </a:lnTo>
                      <a:lnTo>
                        <a:pt x="132" y="130"/>
                      </a:lnTo>
                      <a:lnTo>
                        <a:pt x="130" y="132"/>
                      </a:lnTo>
                      <a:lnTo>
                        <a:pt x="128" y="136"/>
                      </a:lnTo>
                      <a:lnTo>
                        <a:pt x="118" y="140"/>
                      </a:lnTo>
                      <a:lnTo>
                        <a:pt x="112" y="140"/>
                      </a:lnTo>
                      <a:lnTo>
                        <a:pt x="106" y="138"/>
                      </a:lnTo>
                      <a:lnTo>
                        <a:pt x="102" y="136"/>
                      </a:lnTo>
                      <a:lnTo>
                        <a:pt x="100" y="130"/>
                      </a:lnTo>
                      <a:lnTo>
                        <a:pt x="100" y="130"/>
                      </a:lnTo>
                      <a:lnTo>
                        <a:pt x="96" y="134"/>
                      </a:lnTo>
                      <a:lnTo>
                        <a:pt x="94" y="140"/>
                      </a:lnTo>
                      <a:lnTo>
                        <a:pt x="90" y="144"/>
                      </a:lnTo>
                      <a:lnTo>
                        <a:pt x="86" y="146"/>
                      </a:lnTo>
                      <a:lnTo>
                        <a:pt x="80" y="146"/>
                      </a:lnTo>
                      <a:lnTo>
                        <a:pt x="72" y="140"/>
                      </a:lnTo>
                      <a:lnTo>
                        <a:pt x="64" y="130"/>
                      </a:lnTo>
                      <a:lnTo>
                        <a:pt x="64" y="130"/>
                      </a:lnTo>
                      <a:lnTo>
                        <a:pt x="60" y="134"/>
                      </a:lnTo>
                      <a:lnTo>
                        <a:pt x="48" y="142"/>
                      </a:lnTo>
                      <a:lnTo>
                        <a:pt x="42" y="144"/>
                      </a:lnTo>
                      <a:lnTo>
                        <a:pt x="34" y="142"/>
                      </a:lnTo>
                      <a:lnTo>
                        <a:pt x="28" y="138"/>
                      </a:lnTo>
                      <a:lnTo>
                        <a:pt x="22" y="13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59" name="Freeform 97"/>
                <p:cNvSpPr/>
                <p:nvPr/>
              </p:nvSpPr>
              <p:spPr bwMode="auto">
                <a:xfrm>
                  <a:off x="9845675" y="5467350"/>
                  <a:ext cx="209550" cy="231775"/>
                </a:xfrm>
                <a:custGeom>
                  <a:avLst/>
                  <a:gdLst>
                    <a:gd name="T0" fmla="*/ 22 w 132"/>
                    <a:gd name="T1" fmla="*/ 130 h 146"/>
                    <a:gd name="T2" fmla="*/ 4 w 132"/>
                    <a:gd name="T3" fmla="*/ 68 h 146"/>
                    <a:gd name="T4" fmla="*/ 0 w 132"/>
                    <a:gd name="T5" fmla="*/ 36 h 146"/>
                    <a:gd name="T6" fmla="*/ 4 w 132"/>
                    <a:gd name="T7" fmla="*/ 20 h 146"/>
                    <a:gd name="T8" fmla="*/ 8 w 132"/>
                    <a:gd name="T9" fmla="*/ 16 h 146"/>
                    <a:gd name="T10" fmla="*/ 20 w 132"/>
                    <a:gd name="T11" fmla="*/ 14 h 146"/>
                    <a:gd name="T12" fmla="*/ 28 w 132"/>
                    <a:gd name="T13" fmla="*/ 18 h 146"/>
                    <a:gd name="T14" fmla="*/ 36 w 132"/>
                    <a:gd name="T15" fmla="*/ 28 h 146"/>
                    <a:gd name="T16" fmla="*/ 36 w 132"/>
                    <a:gd name="T17" fmla="*/ 22 h 146"/>
                    <a:gd name="T18" fmla="*/ 42 w 132"/>
                    <a:gd name="T19" fmla="*/ 6 h 146"/>
                    <a:gd name="T20" fmla="*/ 54 w 132"/>
                    <a:gd name="T21" fmla="*/ 0 h 146"/>
                    <a:gd name="T22" fmla="*/ 64 w 132"/>
                    <a:gd name="T23" fmla="*/ 0 h 146"/>
                    <a:gd name="T24" fmla="*/ 76 w 132"/>
                    <a:gd name="T25" fmla="*/ 10 h 146"/>
                    <a:gd name="T26" fmla="*/ 84 w 132"/>
                    <a:gd name="T27" fmla="*/ 16 h 146"/>
                    <a:gd name="T28" fmla="*/ 88 w 132"/>
                    <a:gd name="T29" fmla="*/ 8 h 146"/>
                    <a:gd name="T30" fmla="*/ 102 w 132"/>
                    <a:gd name="T31" fmla="*/ 2 h 146"/>
                    <a:gd name="T32" fmla="*/ 110 w 132"/>
                    <a:gd name="T33" fmla="*/ 0 h 146"/>
                    <a:gd name="T34" fmla="*/ 116 w 132"/>
                    <a:gd name="T35" fmla="*/ 6 h 146"/>
                    <a:gd name="T36" fmla="*/ 126 w 132"/>
                    <a:gd name="T37" fmla="*/ 40 h 146"/>
                    <a:gd name="T38" fmla="*/ 130 w 132"/>
                    <a:gd name="T39" fmla="*/ 106 h 146"/>
                    <a:gd name="T40" fmla="*/ 132 w 132"/>
                    <a:gd name="T41" fmla="*/ 130 h 146"/>
                    <a:gd name="T42" fmla="*/ 128 w 132"/>
                    <a:gd name="T43" fmla="*/ 136 h 146"/>
                    <a:gd name="T44" fmla="*/ 112 w 132"/>
                    <a:gd name="T45" fmla="*/ 140 h 146"/>
                    <a:gd name="T46" fmla="*/ 102 w 132"/>
                    <a:gd name="T47" fmla="*/ 136 h 146"/>
                    <a:gd name="T48" fmla="*/ 100 w 132"/>
                    <a:gd name="T49" fmla="*/ 130 h 146"/>
                    <a:gd name="T50" fmla="*/ 94 w 132"/>
                    <a:gd name="T51" fmla="*/ 140 h 146"/>
                    <a:gd name="T52" fmla="*/ 86 w 132"/>
                    <a:gd name="T53" fmla="*/ 146 h 146"/>
                    <a:gd name="T54" fmla="*/ 72 w 132"/>
                    <a:gd name="T55" fmla="*/ 140 h 146"/>
                    <a:gd name="T56" fmla="*/ 64 w 132"/>
                    <a:gd name="T57" fmla="*/ 130 h 146"/>
                    <a:gd name="T58" fmla="*/ 48 w 132"/>
                    <a:gd name="T59" fmla="*/ 142 h 146"/>
                    <a:gd name="T60" fmla="*/ 34 w 132"/>
                    <a:gd name="T61" fmla="*/ 142 h 146"/>
                    <a:gd name="T62" fmla="*/ 22 w 132"/>
                    <a:gd name="T63" fmla="*/ 13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2" h="146">
                      <a:moveTo>
                        <a:pt x="22" y="130"/>
                      </a:moveTo>
                      <a:lnTo>
                        <a:pt x="22" y="130"/>
                      </a:lnTo>
                      <a:lnTo>
                        <a:pt x="12" y="102"/>
                      </a:lnTo>
                      <a:lnTo>
                        <a:pt x="4" y="68"/>
                      </a:lnTo>
                      <a:lnTo>
                        <a:pt x="0" y="50"/>
                      </a:lnTo>
                      <a:lnTo>
                        <a:pt x="0" y="36"/>
                      </a:lnTo>
                      <a:lnTo>
                        <a:pt x="2" y="24"/>
                      </a:lnTo>
                      <a:lnTo>
                        <a:pt x="4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20" y="14"/>
                      </a:lnTo>
                      <a:lnTo>
                        <a:pt x="24" y="16"/>
                      </a:lnTo>
                      <a:lnTo>
                        <a:pt x="28" y="18"/>
                      </a:lnTo>
                      <a:lnTo>
                        <a:pt x="34" y="24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6" y="22"/>
                      </a:lnTo>
                      <a:lnTo>
                        <a:pt x="40" y="12"/>
                      </a:lnTo>
                      <a:lnTo>
                        <a:pt x="42" y="6"/>
                      </a:lnTo>
                      <a:lnTo>
                        <a:pt x="48" y="2"/>
                      </a:lnTo>
                      <a:lnTo>
                        <a:pt x="5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68" y="4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84" y="16"/>
                      </a:lnTo>
                      <a:lnTo>
                        <a:pt x="84" y="14"/>
                      </a:lnTo>
                      <a:lnTo>
                        <a:pt x="88" y="8"/>
                      </a:lnTo>
                      <a:lnTo>
                        <a:pt x="96" y="2"/>
                      </a:lnTo>
                      <a:lnTo>
                        <a:pt x="102" y="2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112" y="2"/>
                      </a:lnTo>
                      <a:lnTo>
                        <a:pt x="116" y="6"/>
                      </a:lnTo>
                      <a:lnTo>
                        <a:pt x="122" y="20"/>
                      </a:lnTo>
                      <a:lnTo>
                        <a:pt x="126" y="40"/>
                      </a:lnTo>
                      <a:lnTo>
                        <a:pt x="128" y="62"/>
                      </a:lnTo>
                      <a:lnTo>
                        <a:pt x="130" y="106"/>
                      </a:lnTo>
                      <a:lnTo>
                        <a:pt x="132" y="130"/>
                      </a:lnTo>
                      <a:lnTo>
                        <a:pt x="132" y="130"/>
                      </a:lnTo>
                      <a:lnTo>
                        <a:pt x="130" y="132"/>
                      </a:lnTo>
                      <a:lnTo>
                        <a:pt x="128" y="136"/>
                      </a:lnTo>
                      <a:lnTo>
                        <a:pt x="118" y="140"/>
                      </a:lnTo>
                      <a:lnTo>
                        <a:pt x="112" y="140"/>
                      </a:lnTo>
                      <a:lnTo>
                        <a:pt x="106" y="138"/>
                      </a:lnTo>
                      <a:lnTo>
                        <a:pt x="102" y="136"/>
                      </a:lnTo>
                      <a:lnTo>
                        <a:pt x="100" y="130"/>
                      </a:lnTo>
                      <a:lnTo>
                        <a:pt x="100" y="130"/>
                      </a:lnTo>
                      <a:lnTo>
                        <a:pt x="96" y="134"/>
                      </a:lnTo>
                      <a:lnTo>
                        <a:pt x="94" y="140"/>
                      </a:lnTo>
                      <a:lnTo>
                        <a:pt x="90" y="144"/>
                      </a:lnTo>
                      <a:lnTo>
                        <a:pt x="86" y="146"/>
                      </a:lnTo>
                      <a:lnTo>
                        <a:pt x="80" y="146"/>
                      </a:lnTo>
                      <a:lnTo>
                        <a:pt x="72" y="140"/>
                      </a:lnTo>
                      <a:lnTo>
                        <a:pt x="64" y="130"/>
                      </a:lnTo>
                      <a:lnTo>
                        <a:pt x="64" y="130"/>
                      </a:lnTo>
                      <a:lnTo>
                        <a:pt x="60" y="134"/>
                      </a:lnTo>
                      <a:lnTo>
                        <a:pt x="48" y="142"/>
                      </a:lnTo>
                      <a:lnTo>
                        <a:pt x="42" y="144"/>
                      </a:lnTo>
                      <a:lnTo>
                        <a:pt x="34" y="142"/>
                      </a:lnTo>
                      <a:lnTo>
                        <a:pt x="28" y="138"/>
                      </a:lnTo>
                      <a:lnTo>
                        <a:pt x="22" y="13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60" name="Freeform 98"/>
                <p:cNvSpPr/>
                <p:nvPr/>
              </p:nvSpPr>
              <p:spPr bwMode="auto">
                <a:xfrm>
                  <a:off x="9918700" y="5003800"/>
                  <a:ext cx="152400" cy="152400"/>
                </a:xfrm>
                <a:custGeom>
                  <a:avLst/>
                  <a:gdLst>
                    <a:gd name="T0" fmla="*/ 92 w 96"/>
                    <a:gd name="T1" fmla="*/ 78 h 96"/>
                    <a:gd name="T2" fmla="*/ 92 w 96"/>
                    <a:gd name="T3" fmla="*/ 78 h 96"/>
                    <a:gd name="T4" fmla="*/ 72 w 96"/>
                    <a:gd name="T5" fmla="*/ 58 h 96"/>
                    <a:gd name="T6" fmla="*/ 54 w 96"/>
                    <a:gd name="T7" fmla="*/ 40 h 96"/>
                    <a:gd name="T8" fmla="*/ 36 w 96"/>
                    <a:gd name="T9" fmla="*/ 20 h 96"/>
                    <a:gd name="T10" fmla="*/ 16 w 96"/>
                    <a:gd name="T11" fmla="*/ 2 h 96"/>
                    <a:gd name="T12" fmla="*/ 16 w 96"/>
                    <a:gd name="T13" fmla="*/ 2 h 96"/>
                    <a:gd name="T14" fmla="*/ 12 w 96"/>
                    <a:gd name="T15" fmla="*/ 0 h 96"/>
                    <a:gd name="T16" fmla="*/ 8 w 96"/>
                    <a:gd name="T17" fmla="*/ 0 h 96"/>
                    <a:gd name="T18" fmla="*/ 2 w 96"/>
                    <a:gd name="T19" fmla="*/ 2 h 96"/>
                    <a:gd name="T20" fmla="*/ 0 w 96"/>
                    <a:gd name="T21" fmla="*/ 8 h 96"/>
                    <a:gd name="T22" fmla="*/ 0 w 96"/>
                    <a:gd name="T23" fmla="*/ 12 h 96"/>
                    <a:gd name="T24" fmla="*/ 2 w 96"/>
                    <a:gd name="T25" fmla="*/ 14 h 96"/>
                    <a:gd name="T26" fmla="*/ 2 w 96"/>
                    <a:gd name="T27" fmla="*/ 14 h 96"/>
                    <a:gd name="T28" fmla="*/ 38 w 96"/>
                    <a:gd name="T29" fmla="*/ 56 h 96"/>
                    <a:gd name="T30" fmla="*/ 58 w 96"/>
                    <a:gd name="T31" fmla="*/ 74 h 96"/>
                    <a:gd name="T32" fmla="*/ 78 w 96"/>
                    <a:gd name="T33" fmla="*/ 92 h 96"/>
                    <a:gd name="T34" fmla="*/ 78 w 96"/>
                    <a:gd name="T35" fmla="*/ 92 h 96"/>
                    <a:gd name="T36" fmla="*/ 82 w 96"/>
                    <a:gd name="T37" fmla="*/ 94 h 96"/>
                    <a:gd name="T38" fmla="*/ 86 w 96"/>
                    <a:gd name="T39" fmla="*/ 96 h 96"/>
                    <a:gd name="T40" fmla="*/ 90 w 96"/>
                    <a:gd name="T41" fmla="*/ 94 h 96"/>
                    <a:gd name="T42" fmla="*/ 92 w 96"/>
                    <a:gd name="T43" fmla="*/ 92 h 96"/>
                    <a:gd name="T44" fmla="*/ 94 w 96"/>
                    <a:gd name="T45" fmla="*/ 88 h 96"/>
                    <a:gd name="T46" fmla="*/ 96 w 96"/>
                    <a:gd name="T47" fmla="*/ 84 h 96"/>
                    <a:gd name="T48" fmla="*/ 94 w 96"/>
                    <a:gd name="T49" fmla="*/ 80 h 96"/>
                    <a:gd name="T50" fmla="*/ 92 w 96"/>
                    <a:gd name="T51" fmla="*/ 7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6" h="96">
                      <a:moveTo>
                        <a:pt x="92" y="78"/>
                      </a:moveTo>
                      <a:lnTo>
                        <a:pt x="92" y="78"/>
                      </a:lnTo>
                      <a:lnTo>
                        <a:pt x="72" y="58"/>
                      </a:lnTo>
                      <a:lnTo>
                        <a:pt x="54" y="40"/>
                      </a:lnTo>
                      <a:lnTo>
                        <a:pt x="36" y="2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38" y="56"/>
                      </a:lnTo>
                      <a:lnTo>
                        <a:pt x="58" y="74"/>
                      </a:lnTo>
                      <a:lnTo>
                        <a:pt x="78" y="92"/>
                      </a:lnTo>
                      <a:lnTo>
                        <a:pt x="78" y="92"/>
                      </a:lnTo>
                      <a:lnTo>
                        <a:pt x="82" y="94"/>
                      </a:lnTo>
                      <a:lnTo>
                        <a:pt x="86" y="96"/>
                      </a:lnTo>
                      <a:lnTo>
                        <a:pt x="90" y="94"/>
                      </a:lnTo>
                      <a:lnTo>
                        <a:pt x="92" y="92"/>
                      </a:lnTo>
                      <a:lnTo>
                        <a:pt x="94" y="88"/>
                      </a:lnTo>
                      <a:lnTo>
                        <a:pt x="96" y="84"/>
                      </a:lnTo>
                      <a:lnTo>
                        <a:pt x="94" y="80"/>
                      </a:lnTo>
                      <a:lnTo>
                        <a:pt x="92" y="78"/>
                      </a:lnTo>
                      <a:close/>
                    </a:path>
                  </a:pathLst>
                </a:custGeom>
                <a:solidFill>
                  <a:srgbClr val="FDE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61" name="Freeform 99"/>
                <p:cNvSpPr/>
                <p:nvPr/>
              </p:nvSpPr>
              <p:spPr bwMode="auto">
                <a:xfrm>
                  <a:off x="9918700" y="5003800"/>
                  <a:ext cx="152400" cy="152400"/>
                </a:xfrm>
                <a:custGeom>
                  <a:avLst/>
                  <a:gdLst>
                    <a:gd name="T0" fmla="*/ 92 w 96"/>
                    <a:gd name="T1" fmla="*/ 78 h 96"/>
                    <a:gd name="T2" fmla="*/ 92 w 96"/>
                    <a:gd name="T3" fmla="*/ 78 h 96"/>
                    <a:gd name="T4" fmla="*/ 72 w 96"/>
                    <a:gd name="T5" fmla="*/ 58 h 96"/>
                    <a:gd name="T6" fmla="*/ 54 w 96"/>
                    <a:gd name="T7" fmla="*/ 40 h 96"/>
                    <a:gd name="T8" fmla="*/ 36 w 96"/>
                    <a:gd name="T9" fmla="*/ 20 h 96"/>
                    <a:gd name="T10" fmla="*/ 16 w 96"/>
                    <a:gd name="T11" fmla="*/ 2 h 96"/>
                    <a:gd name="T12" fmla="*/ 16 w 96"/>
                    <a:gd name="T13" fmla="*/ 2 h 96"/>
                    <a:gd name="T14" fmla="*/ 12 w 96"/>
                    <a:gd name="T15" fmla="*/ 0 h 96"/>
                    <a:gd name="T16" fmla="*/ 8 w 96"/>
                    <a:gd name="T17" fmla="*/ 0 h 96"/>
                    <a:gd name="T18" fmla="*/ 2 w 96"/>
                    <a:gd name="T19" fmla="*/ 2 h 96"/>
                    <a:gd name="T20" fmla="*/ 0 w 96"/>
                    <a:gd name="T21" fmla="*/ 8 h 96"/>
                    <a:gd name="T22" fmla="*/ 0 w 96"/>
                    <a:gd name="T23" fmla="*/ 12 h 96"/>
                    <a:gd name="T24" fmla="*/ 2 w 96"/>
                    <a:gd name="T25" fmla="*/ 14 h 96"/>
                    <a:gd name="T26" fmla="*/ 2 w 96"/>
                    <a:gd name="T27" fmla="*/ 14 h 96"/>
                    <a:gd name="T28" fmla="*/ 38 w 96"/>
                    <a:gd name="T29" fmla="*/ 56 h 96"/>
                    <a:gd name="T30" fmla="*/ 58 w 96"/>
                    <a:gd name="T31" fmla="*/ 74 h 96"/>
                    <a:gd name="T32" fmla="*/ 78 w 96"/>
                    <a:gd name="T33" fmla="*/ 92 h 96"/>
                    <a:gd name="T34" fmla="*/ 78 w 96"/>
                    <a:gd name="T35" fmla="*/ 92 h 96"/>
                    <a:gd name="T36" fmla="*/ 82 w 96"/>
                    <a:gd name="T37" fmla="*/ 94 h 96"/>
                    <a:gd name="T38" fmla="*/ 86 w 96"/>
                    <a:gd name="T39" fmla="*/ 96 h 96"/>
                    <a:gd name="T40" fmla="*/ 90 w 96"/>
                    <a:gd name="T41" fmla="*/ 94 h 96"/>
                    <a:gd name="T42" fmla="*/ 92 w 96"/>
                    <a:gd name="T43" fmla="*/ 92 h 96"/>
                    <a:gd name="T44" fmla="*/ 94 w 96"/>
                    <a:gd name="T45" fmla="*/ 88 h 96"/>
                    <a:gd name="T46" fmla="*/ 96 w 96"/>
                    <a:gd name="T47" fmla="*/ 84 h 96"/>
                    <a:gd name="T48" fmla="*/ 94 w 96"/>
                    <a:gd name="T49" fmla="*/ 80 h 96"/>
                    <a:gd name="T50" fmla="*/ 92 w 96"/>
                    <a:gd name="T51" fmla="*/ 7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6" h="96">
                      <a:moveTo>
                        <a:pt x="92" y="78"/>
                      </a:moveTo>
                      <a:lnTo>
                        <a:pt x="92" y="78"/>
                      </a:lnTo>
                      <a:lnTo>
                        <a:pt x="72" y="58"/>
                      </a:lnTo>
                      <a:lnTo>
                        <a:pt x="54" y="40"/>
                      </a:lnTo>
                      <a:lnTo>
                        <a:pt x="36" y="2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38" y="56"/>
                      </a:lnTo>
                      <a:lnTo>
                        <a:pt x="58" y="74"/>
                      </a:lnTo>
                      <a:lnTo>
                        <a:pt x="78" y="92"/>
                      </a:lnTo>
                      <a:lnTo>
                        <a:pt x="78" y="92"/>
                      </a:lnTo>
                      <a:lnTo>
                        <a:pt x="82" y="94"/>
                      </a:lnTo>
                      <a:lnTo>
                        <a:pt x="86" y="96"/>
                      </a:lnTo>
                      <a:lnTo>
                        <a:pt x="90" y="94"/>
                      </a:lnTo>
                      <a:lnTo>
                        <a:pt x="92" y="92"/>
                      </a:lnTo>
                      <a:lnTo>
                        <a:pt x="94" y="88"/>
                      </a:lnTo>
                      <a:lnTo>
                        <a:pt x="96" y="84"/>
                      </a:lnTo>
                      <a:lnTo>
                        <a:pt x="94" y="80"/>
                      </a:lnTo>
                      <a:lnTo>
                        <a:pt x="92" y="7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62" name="Freeform 100"/>
                <p:cNvSpPr/>
                <p:nvPr/>
              </p:nvSpPr>
              <p:spPr bwMode="auto">
                <a:xfrm>
                  <a:off x="10350500" y="4730750"/>
                  <a:ext cx="79375" cy="238125"/>
                </a:xfrm>
                <a:custGeom>
                  <a:avLst/>
                  <a:gdLst>
                    <a:gd name="T0" fmla="*/ 50 w 50"/>
                    <a:gd name="T1" fmla="*/ 140 h 150"/>
                    <a:gd name="T2" fmla="*/ 50 w 50"/>
                    <a:gd name="T3" fmla="*/ 140 h 150"/>
                    <a:gd name="T4" fmla="*/ 38 w 50"/>
                    <a:gd name="T5" fmla="*/ 72 h 150"/>
                    <a:gd name="T6" fmla="*/ 30 w 50"/>
                    <a:gd name="T7" fmla="*/ 38 h 150"/>
                    <a:gd name="T8" fmla="*/ 24 w 50"/>
                    <a:gd name="T9" fmla="*/ 22 h 150"/>
                    <a:gd name="T10" fmla="*/ 18 w 50"/>
                    <a:gd name="T11" fmla="*/ 6 h 150"/>
                    <a:gd name="T12" fmla="*/ 18 w 50"/>
                    <a:gd name="T13" fmla="*/ 6 h 150"/>
                    <a:gd name="T14" fmla="*/ 16 w 50"/>
                    <a:gd name="T15" fmla="*/ 2 h 150"/>
                    <a:gd name="T16" fmla="*/ 12 w 50"/>
                    <a:gd name="T17" fmla="*/ 0 h 150"/>
                    <a:gd name="T18" fmla="*/ 10 w 50"/>
                    <a:gd name="T19" fmla="*/ 0 h 150"/>
                    <a:gd name="T20" fmla="*/ 6 w 50"/>
                    <a:gd name="T21" fmla="*/ 0 h 150"/>
                    <a:gd name="T22" fmla="*/ 4 w 50"/>
                    <a:gd name="T23" fmla="*/ 2 h 150"/>
                    <a:gd name="T24" fmla="*/ 2 w 50"/>
                    <a:gd name="T25" fmla="*/ 4 h 150"/>
                    <a:gd name="T26" fmla="*/ 0 w 50"/>
                    <a:gd name="T27" fmla="*/ 8 h 150"/>
                    <a:gd name="T28" fmla="*/ 0 w 50"/>
                    <a:gd name="T29" fmla="*/ 12 h 150"/>
                    <a:gd name="T30" fmla="*/ 0 w 50"/>
                    <a:gd name="T31" fmla="*/ 12 h 150"/>
                    <a:gd name="T32" fmla="*/ 16 w 50"/>
                    <a:gd name="T33" fmla="*/ 78 h 150"/>
                    <a:gd name="T34" fmla="*/ 24 w 50"/>
                    <a:gd name="T35" fmla="*/ 112 h 150"/>
                    <a:gd name="T36" fmla="*/ 32 w 50"/>
                    <a:gd name="T37" fmla="*/ 144 h 150"/>
                    <a:gd name="T38" fmla="*/ 32 w 50"/>
                    <a:gd name="T39" fmla="*/ 144 h 150"/>
                    <a:gd name="T40" fmla="*/ 34 w 50"/>
                    <a:gd name="T41" fmla="*/ 148 h 150"/>
                    <a:gd name="T42" fmla="*/ 36 w 50"/>
                    <a:gd name="T43" fmla="*/ 150 h 150"/>
                    <a:gd name="T44" fmla="*/ 44 w 50"/>
                    <a:gd name="T45" fmla="*/ 150 h 150"/>
                    <a:gd name="T46" fmla="*/ 50 w 50"/>
                    <a:gd name="T47" fmla="*/ 146 h 150"/>
                    <a:gd name="T48" fmla="*/ 50 w 50"/>
                    <a:gd name="T49" fmla="*/ 144 h 150"/>
                    <a:gd name="T50" fmla="*/ 50 w 50"/>
                    <a:gd name="T51" fmla="*/ 14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0" h="150">
                      <a:moveTo>
                        <a:pt x="50" y="140"/>
                      </a:moveTo>
                      <a:lnTo>
                        <a:pt x="50" y="140"/>
                      </a:lnTo>
                      <a:lnTo>
                        <a:pt x="38" y="72"/>
                      </a:lnTo>
                      <a:lnTo>
                        <a:pt x="30" y="38"/>
                      </a:lnTo>
                      <a:lnTo>
                        <a:pt x="24" y="2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6" y="78"/>
                      </a:lnTo>
                      <a:lnTo>
                        <a:pt x="24" y="112"/>
                      </a:lnTo>
                      <a:lnTo>
                        <a:pt x="32" y="144"/>
                      </a:lnTo>
                      <a:lnTo>
                        <a:pt x="32" y="144"/>
                      </a:lnTo>
                      <a:lnTo>
                        <a:pt x="34" y="148"/>
                      </a:lnTo>
                      <a:lnTo>
                        <a:pt x="36" y="150"/>
                      </a:lnTo>
                      <a:lnTo>
                        <a:pt x="44" y="150"/>
                      </a:lnTo>
                      <a:lnTo>
                        <a:pt x="50" y="146"/>
                      </a:lnTo>
                      <a:lnTo>
                        <a:pt x="50" y="144"/>
                      </a:lnTo>
                      <a:lnTo>
                        <a:pt x="50" y="140"/>
                      </a:lnTo>
                      <a:close/>
                    </a:path>
                  </a:pathLst>
                </a:custGeom>
                <a:solidFill>
                  <a:srgbClr val="FDE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63" name="Freeform 101"/>
                <p:cNvSpPr/>
                <p:nvPr/>
              </p:nvSpPr>
              <p:spPr bwMode="auto">
                <a:xfrm>
                  <a:off x="10350500" y="4730750"/>
                  <a:ext cx="79375" cy="238125"/>
                </a:xfrm>
                <a:custGeom>
                  <a:avLst/>
                  <a:gdLst>
                    <a:gd name="T0" fmla="*/ 50 w 50"/>
                    <a:gd name="T1" fmla="*/ 140 h 150"/>
                    <a:gd name="T2" fmla="*/ 50 w 50"/>
                    <a:gd name="T3" fmla="*/ 140 h 150"/>
                    <a:gd name="T4" fmla="*/ 38 w 50"/>
                    <a:gd name="T5" fmla="*/ 72 h 150"/>
                    <a:gd name="T6" fmla="*/ 30 w 50"/>
                    <a:gd name="T7" fmla="*/ 38 h 150"/>
                    <a:gd name="T8" fmla="*/ 24 w 50"/>
                    <a:gd name="T9" fmla="*/ 22 h 150"/>
                    <a:gd name="T10" fmla="*/ 18 w 50"/>
                    <a:gd name="T11" fmla="*/ 6 h 150"/>
                    <a:gd name="T12" fmla="*/ 18 w 50"/>
                    <a:gd name="T13" fmla="*/ 6 h 150"/>
                    <a:gd name="T14" fmla="*/ 16 w 50"/>
                    <a:gd name="T15" fmla="*/ 2 h 150"/>
                    <a:gd name="T16" fmla="*/ 12 w 50"/>
                    <a:gd name="T17" fmla="*/ 0 h 150"/>
                    <a:gd name="T18" fmla="*/ 10 w 50"/>
                    <a:gd name="T19" fmla="*/ 0 h 150"/>
                    <a:gd name="T20" fmla="*/ 6 w 50"/>
                    <a:gd name="T21" fmla="*/ 0 h 150"/>
                    <a:gd name="T22" fmla="*/ 4 w 50"/>
                    <a:gd name="T23" fmla="*/ 2 h 150"/>
                    <a:gd name="T24" fmla="*/ 2 w 50"/>
                    <a:gd name="T25" fmla="*/ 4 h 150"/>
                    <a:gd name="T26" fmla="*/ 0 w 50"/>
                    <a:gd name="T27" fmla="*/ 8 h 150"/>
                    <a:gd name="T28" fmla="*/ 0 w 50"/>
                    <a:gd name="T29" fmla="*/ 12 h 150"/>
                    <a:gd name="T30" fmla="*/ 0 w 50"/>
                    <a:gd name="T31" fmla="*/ 12 h 150"/>
                    <a:gd name="T32" fmla="*/ 16 w 50"/>
                    <a:gd name="T33" fmla="*/ 78 h 150"/>
                    <a:gd name="T34" fmla="*/ 24 w 50"/>
                    <a:gd name="T35" fmla="*/ 112 h 150"/>
                    <a:gd name="T36" fmla="*/ 32 w 50"/>
                    <a:gd name="T37" fmla="*/ 144 h 150"/>
                    <a:gd name="T38" fmla="*/ 32 w 50"/>
                    <a:gd name="T39" fmla="*/ 144 h 150"/>
                    <a:gd name="T40" fmla="*/ 34 w 50"/>
                    <a:gd name="T41" fmla="*/ 148 h 150"/>
                    <a:gd name="T42" fmla="*/ 36 w 50"/>
                    <a:gd name="T43" fmla="*/ 150 h 150"/>
                    <a:gd name="T44" fmla="*/ 44 w 50"/>
                    <a:gd name="T45" fmla="*/ 150 h 150"/>
                    <a:gd name="T46" fmla="*/ 50 w 50"/>
                    <a:gd name="T47" fmla="*/ 146 h 150"/>
                    <a:gd name="T48" fmla="*/ 50 w 50"/>
                    <a:gd name="T49" fmla="*/ 144 h 150"/>
                    <a:gd name="T50" fmla="*/ 50 w 50"/>
                    <a:gd name="T51" fmla="*/ 14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0" h="150">
                      <a:moveTo>
                        <a:pt x="50" y="140"/>
                      </a:moveTo>
                      <a:lnTo>
                        <a:pt x="50" y="140"/>
                      </a:lnTo>
                      <a:lnTo>
                        <a:pt x="38" y="72"/>
                      </a:lnTo>
                      <a:lnTo>
                        <a:pt x="30" y="38"/>
                      </a:lnTo>
                      <a:lnTo>
                        <a:pt x="24" y="2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6" y="78"/>
                      </a:lnTo>
                      <a:lnTo>
                        <a:pt x="24" y="112"/>
                      </a:lnTo>
                      <a:lnTo>
                        <a:pt x="32" y="144"/>
                      </a:lnTo>
                      <a:lnTo>
                        <a:pt x="32" y="144"/>
                      </a:lnTo>
                      <a:lnTo>
                        <a:pt x="34" y="148"/>
                      </a:lnTo>
                      <a:lnTo>
                        <a:pt x="36" y="150"/>
                      </a:lnTo>
                      <a:lnTo>
                        <a:pt x="44" y="150"/>
                      </a:lnTo>
                      <a:lnTo>
                        <a:pt x="50" y="146"/>
                      </a:lnTo>
                      <a:lnTo>
                        <a:pt x="50" y="144"/>
                      </a:lnTo>
                      <a:lnTo>
                        <a:pt x="50" y="14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64" name="Freeform 102"/>
                <p:cNvSpPr/>
                <p:nvPr/>
              </p:nvSpPr>
              <p:spPr bwMode="auto">
                <a:xfrm>
                  <a:off x="10775950" y="4876800"/>
                  <a:ext cx="149225" cy="142875"/>
                </a:xfrm>
                <a:custGeom>
                  <a:avLst/>
                  <a:gdLst>
                    <a:gd name="T0" fmla="*/ 80 w 94"/>
                    <a:gd name="T1" fmla="*/ 2 h 90"/>
                    <a:gd name="T2" fmla="*/ 80 w 94"/>
                    <a:gd name="T3" fmla="*/ 2 h 90"/>
                    <a:gd name="T4" fmla="*/ 58 w 94"/>
                    <a:gd name="T5" fmla="*/ 16 h 90"/>
                    <a:gd name="T6" fmla="*/ 38 w 94"/>
                    <a:gd name="T7" fmla="*/ 34 h 90"/>
                    <a:gd name="T8" fmla="*/ 18 w 94"/>
                    <a:gd name="T9" fmla="*/ 54 h 90"/>
                    <a:gd name="T10" fmla="*/ 2 w 94"/>
                    <a:gd name="T11" fmla="*/ 74 h 90"/>
                    <a:gd name="T12" fmla="*/ 2 w 94"/>
                    <a:gd name="T13" fmla="*/ 74 h 90"/>
                    <a:gd name="T14" fmla="*/ 0 w 94"/>
                    <a:gd name="T15" fmla="*/ 78 h 90"/>
                    <a:gd name="T16" fmla="*/ 0 w 94"/>
                    <a:gd name="T17" fmla="*/ 82 h 90"/>
                    <a:gd name="T18" fmla="*/ 0 w 94"/>
                    <a:gd name="T19" fmla="*/ 86 h 90"/>
                    <a:gd name="T20" fmla="*/ 4 w 94"/>
                    <a:gd name="T21" fmla="*/ 88 h 90"/>
                    <a:gd name="T22" fmla="*/ 6 w 94"/>
                    <a:gd name="T23" fmla="*/ 90 h 90"/>
                    <a:gd name="T24" fmla="*/ 10 w 94"/>
                    <a:gd name="T25" fmla="*/ 90 h 90"/>
                    <a:gd name="T26" fmla="*/ 14 w 94"/>
                    <a:gd name="T27" fmla="*/ 90 h 90"/>
                    <a:gd name="T28" fmla="*/ 16 w 94"/>
                    <a:gd name="T29" fmla="*/ 88 h 90"/>
                    <a:gd name="T30" fmla="*/ 16 w 94"/>
                    <a:gd name="T31" fmla="*/ 88 h 90"/>
                    <a:gd name="T32" fmla="*/ 54 w 94"/>
                    <a:gd name="T33" fmla="*/ 52 h 90"/>
                    <a:gd name="T34" fmla="*/ 90 w 94"/>
                    <a:gd name="T35" fmla="*/ 18 h 90"/>
                    <a:gd name="T36" fmla="*/ 90 w 94"/>
                    <a:gd name="T37" fmla="*/ 18 h 90"/>
                    <a:gd name="T38" fmla="*/ 94 w 94"/>
                    <a:gd name="T39" fmla="*/ 14 h 90"/>
                    <a:gd name="T40" fmla="*/ 94 w 94"/>
                    <a:gd name="T41" fmla="*/ 10 h 90"/>
                    <a:gd name="T42" fmla="*/ 94 w 94"/>
                    <a:gd name="T43" fmla="*/ 6 h 90"/>
                    <a:gd name="T44" fmla="*/ 92 w 94"/>
                    <a:gd name="T45" fmla="*/ 4 h 90"/>
                    <a:gd name="T46" fmla="*/ 90 w 94"/>
                    <a:gd name="T47" fmla="*/ 2 h 90"/>
                    <a:gd name="T48" fmla="*/ 88 w 94"/>
                    <a:gd name="T49" fmla="*/ 0 h 90"/>
                    <a:gd name="T50" fmla="*/ 84 w 94"/>
                    <a:gd name="T51" fmla="*/ 0 h 90"/>
                    <a:gd name="T52" fmla="*/ 80 w 94"/>
                    <a:gd name="T53" fmla="*/ 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4" h="90">
                      <a:moveTo>
                        <a:pt x="80" y="2"/>
                      </a:moveTo>
                      <a:lnTo>
                        <a:pt x="80" y="2"/>
                      </a:lnTo>
                      <a:lnTo>
                        <a:pt x="58" y="16"/>
                      </a:lnTo>
                      <a:lnTo>
                        <a:pt x="38" y="34"/>
                      </a:lnTo>
                      <a:lnTo>
                        <a:pt x="18" y="54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0" y="78"/>
                      </a:lnTo>
                      <a:lnTo>
                        <a:pt x="0" y="82"/>
                      </a:lnTo>
                      <a:lnTo>
                        <a:pt x="0" y="86"/>
                      </a:lnTo>
                      <a:lnTo>
                        <a:pt x="4" y="88"/>
                      </a:lnTo>
                      <a:lnTo>
                        <a:pt x="6" y="90"/>
                      </a:lnTo>
                      <a:lnTo>
                        <a:pt x="10" y="90"/>
                      </a:lnTo>
                      <a:lnTo>
                        <a:pt x="14" y="90"/>
                      </a:lnTo>
                      <a:lnTo>
                        <a:pt x="16" y="88"/>
                      </a:lnTo>
                      <a:lnTo>
                        <a:pt x="16" y="88"/>
                      </a:lnTo>
                      <a:lnTo>
                        <a:pt x="54" y="52"/>
                      </a:lnTo>
                      <a:lnTo>
                        <a:pt x="90" y="18"/>
                      </a:lnTo>
                      <a:lnTo>
                        <a:pt x="90" y="18"/>
                      </a:lnTo>
                      <a:lnTo>
                        <a:pt x="94" y="14"/>
                      </a:lnTo>
                      <a:lnTo>
                        <a:pt x="94" y="10"/>
                      </a:lnTo>
                      <a:lnTo>
                        <a:pt x="94" y="6"/>
                      </a:lnTo>
                      <a:lnTo>
                        <a:pt x="92" y="4"/>
                      </a:lnTo>
                      <a:lnTo>
                        <a:pt x="90" y="2"/>
                      </a:lnTo>
                      <a:lnTo>
                        <a:pt x="88" y="0"/>
                      </a:lnTo>
                      <a:lnTo>
                        <a:pt x="84" y="0"/>
                      </a:lnTo>
                      <a:lnTo>
                        <a:pt x="80" y="2"/>
                      </a:lnTo>
                      <a:close/>
                    </a:path>
                  </a:pathLst>
                </a:custGeom>
                <a:solidFill>
                  <a:srgbClr val="FDE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65" name="Freeform 103"/>
                <p:cNvSpPr/>
                <p:nvPr/>
              </p:nvSpPr>
              <p:spPr bwMode="auto">
                <a:xfrm>
                  <a:off x="10775950" y="4876800"/>
                  <a:ext cx="149225" cy="142875"/>
                </a:xfrm>
                <a:custGeom>
                  <a:avLst/>
                  <a:gdLst>
                    <a:gd name="T0" fmla="*/ 80 w 94"/>
                    <a:gd name="T1" fmla="*/ 2 h 90"/>
                    <a:gd name="T2" fmla="*/ 80 w 94"/>
                    <a:gd name="T3" fmla="*/ 2 h 90"/>
                    <a:gd name="T4" fmla="*/ 58 w 94"/>
                    <a:gd name="T5" fmla="*/ 16 h 90"/>
                    <a:gd name="T6" fmla="*/ 38 w 94"/>
                    <a:gd name="T7" fmla="*/ 34 h 90"/>
                    <a:gd name="T8" fmla="*/ 18 w 94"/>
                    <a:gd name="T9" fmla="*/ 54 h 90"/>
                    <a:gd name="T10" fmla="*/ 2 w 94"/>
                    <a:gd name="T11" fmla="*/ 74 h 90"/>
                    <a:gd name="T12" fmla="*/ 2 w 94"/>
                    <a:gd name="T13" fmla="*/ 74 h 90"/>
                    <a:gd name="T14" fmla="*/ 0 w 94"/>
                    <a:gd name="T15" fmla="*/ 78 h 90"/>
                    <a:gd name="T16" fmla="*/ 0 w 94"/>
                    <a:gd name="T17" fmla="*/ 82 h 90"/>
                    <a:gd name="T18" fmla="*/ 0 w 94"/>
                    <a:gd name="T19" fmla="*/ 86 h 90"/>
                    <a:gd name="T20" fmla="*/ 4 w 94"/>
                    <a:gd name="T21" fmla="*/ 88 h 90"/>
                    <a:gd name="T22" fmla="*/ 6 w 94"/>
                    <a:gd name="T23" fmla="*/ 90 h 90"/>
                    <a:gd name="T24" fmla="*/ 10 w 94"/>
                    <a:gd name="T25" fmla="*/ 90 h 90"/>
                    <a:gd name="T26" fmla="*/ 14 w 94"/>
                    <a:gd name="T27" fmla="*/ 90 h 90"/>
                    <a:gd name="T28" fmla="*/ 16 w 94"/>
                    <a:gd name="T29" fmla="*/ 88 h 90"/>
                    <a:gd name="T30" fmla="*/ 16 w 94"/>
                    <a:gd name="T31" fmla="*/ 88 h 90"/>
                    <a:gd name="T32" fmla="*/ 54 w 94"/>
                    <a:gd name="T33" fmla="*/ 52 h 90"/>
                    <a:gd name="T34" fmla="*/ 90 w 94"/>
                    <a:gd name="T35" fmla="*/ 18 h 90"/>
                    <a:gd name="T36" fmla="*/ 90 w 94"/>
                    <a:gd name="T37" fmla="*/ 18 h 90"/>
                    <a:gd name="T38" fmla="*/ 94 w 94"/>
                    <a:gd name="T39" fmla="*/ 14 h 90"/>
                    <a:gd name="T40" fmla="*/ 94 w 94"/>
                    <a:gd name="T41" fmla="*/ 10 h 90"/>
                    <a:gd name="T42" fmla="*/ 94 w 94"/>
                    <a:gd name="T43" fmla="*/ 6 h 90"/>
                    <a:gd name="T44" fmla="*/ 92 w 94"/>
                    <a:gd name="T45" fmla="*/ 4 h 90"/>
                    <a:gd name="T46" fmla="*/ 90 w 94"/>
                    <a:gd name="T47" fmla="*/ 2 h 90"/>
                    <a:gd name="T48" fmla="*/ 88 w 94"/>
                    <a:gd name="T49" fmla="*/ 0 h 90"/>
                    <a:gd name="T50" fmla="*/ 84 w 94"/>
                    <a:gd name="T51" fmla="*/ 0 h 90"/>
                    <a:gd name="T52" fmla="*/ 80 w 94"/>
                    <a:gd name="T53" fmla="*/ 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4" h="90">
                      <a:moveTo>
                        <a:pt x="80" y="2"/>
                      </a:moveTo>
                      <a:lnTo>
                        <a:pt x="80" y="2"/>
                      </a:lnTo>
                      <a:lnTo>
                        <a:pt x="58" y="16"/>
                      </a:lnTo>
                      <a:lnTo>
                        <a:pt x="38" y="34"/>
                      </a:lnTo>
                      <a:lnTo>
                        <a:pt x="18" y="54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0" y="78"/>
                      </a:lnTo>
                      <a:lnTo>
                        <a:pt x="0" y="82"/>
                      </a:lnTo>
                      <a:lnTo>
                        <a:pt x="0" y="86"/>
                      </a:lnTo>
                      <a:lnTo>
                        <a:pt x="4" y="88"/>
                      </a:lnTo>
                      <a:lnTo>
                        <a:pt x="6" y="90"/>
                      </a:lnTo>
                      <a:lnTo>
                        <a:pt x="10" y="90"/>
                      </a:lnTo>
                      <a:lnTo>
                        <a:pt x="14" y="90"/>
                      </a:lnTo>
                      <a:lnTo>
                        <a:pt x="16" y="88"/>
                      </a:lnTo>
                      <a:lnTo>
                        <a:pt x="16" y="88"/>
                      </a:lnTo>
                      <a:lnTo>
                        <a:pt x="54" y="52"/>
                      </a:lnTo>
                      <a:lnTo>
                        <a:pt x="90" y="18"/>
                      </a:lnTo>
                      <a:lnTo>
                        <a:pt x="90" y="18"/>
                      </a:lnTo>
                      <a:lnTo>
                        <a:pt x="94" y="14"/>
                      </a:lnTo>
                      <a:lnTo>
                        <a:pt x="94" y="10"/>
                      </a:lnTo>
                      <a:lnTo>
                        <a:pt x="94" y="6"/>
                      </a:lnTo>
                      <a:lnTo>
                        <a:pt x="92" y="4"/>
                      </a:lnTo>
                      <a:lnTo>
                        <a:pt x="90" y="2"/>
                      </a:lnTo>
                      <a:lnTo>
                        <a:pt x="88" y="0"/>
                      </a:lnTo>
                      <a:lnTo>
                        <a:pt x="84" y="0"/>
                      </a:lnTo>
                      <a:lnTo>
                        <a:pt x="80" y="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66" name="Freeform 104"/>
                <p:cNvSpPr/>
                <p:nvPr/>
              </p:nvSpPr>
              <p:spPr bwMode="auto">
                <a:xfrm>
                  <a:off x="10985500" y="5438775"/>
                  <a:ext cx="254000" cy="60325"/>
                </a:xfrm>
                <a:custGeom>
                  <a:avLst/>
                  <a:gdLst>
                    <a:gd name="T0" fmla="*/ 152 w 160"/>
                    <a:gd name="T1" fmla="*/ 2 h 38"/>
                    <a:gd name="T2" fmla="*/ 152 w 160"/>
                    <a:gd name="T3" fmla="*/ 2 h 38"/>
                    <a:gd name="T4" fmla="*/ 134 w 160"/>
                    <a:gd name="T5" fmla="*/ 0 h 38"/>
                    <a:gd name="T6" fmla="*/ 116 w 160"/>
                    <a:gd name="T7" fmla="*/ 0 h 38"/>
                    <a:gd name="T8" fmla="*/ 80 w 160"/>
                    <a:gd name="T9" fmla="*/ 4 h 38"/>
                    <a:gd name="T10" fmla="*/ 8 w 160"/>
                    <a:gd name="T11" fmla="*/ 16 h 38"/>
                    <a:gd name="T12" fmla="*/ 8 w 160"/>
                    <a:gd name="T13" fmla="*/ 16 h 38"/>
                    <a:gd name="T14" fmla="*/ 4 w 160"/>
                    <a:gd name="T15" fmla="*/ 18 h 38"/>
                    <a:gd name="T16" fmla="*/ 2 w 160"/>
                    <a:gd name="T17" fmla="*/ 20 h 38"/>
                    <a:gd name="T18" fmla="*/ 0 w 160"/>
                    <a:gd name="T19" fmla="*/ 24 h 38"/>
                    <a:gd name="T20" fmla="*/ 0 w 160"/>
                    <a:gd name="T21" fmla="*/ 28 h 38"/>
                    <a:gd name="T22" fmla="*/ 0 w 160"/>
                    <a:gd name="T23" fmla="*/ 32 h 38"/>
                    <a:gd name="T24" fmla="*/ 2 w 160"/>
                    <a:gd name="T25" fmla="*/ 34 h 38"/>
                    <a:gd name="T26" fmla="*/ 6 w 160"/>
                    <a:gd name="T27" fmla="*/ 38 h 38"/>
                    <a:gd name="T28" fmla="*/ 10 w 160"/>
                    <a:gd name="T29" fmla="*/ 38 h 38"/>
                    <a:gd name="T30" fmla="*/ 10 w 160"/>
                    <a:gd name="T31" fmla="*/ 38 h 38"/>
                    <a:gd name="T32" fmla="*/ 46 w 160"/>
                    <a:gd name="T33" fmla="*/ 34 h 38"/>
                    <a:gd name="T34" fmla="*/ 80 w 160"/>
                    <a:gd name="T35" fmla="*/ 30 h 38"/>
                    <a:gd name="T36" fmla="*/ 150 w 160"/>
                    <a:gd name="T37" fmla="*/ 22 h 38"/>
                    <a:gd name="T38" fmla="*/ 150 w 160"/>
                    <a:gd name="T39" fmla="*/ 22 h 38"/>
                    <a:gd name="T40" fmla="*/ 154 w 160"/>
                    <a:gd name="T41" fmla="*/ 20 h 38"/>
                    <a:gd name="T42" fmla="*/ 156 w 160"/>
                    <a:gd name="T43" fmla="*/ 18 h 38"/>
                    <a:gd name="T44" fmla="*/ 160 w 160"/>
                    <a:gd name="T45" fmla="*/ 12 h 38"/>
                    <a:gd name="T46" fmla="*/ 158 w 160"/>
                    <a:gd name="T47" fmla="*/ 8 h 38"/>
                    <a:gd name="T48" fmla="*/ 158 w 160"/>
                    <a:gd name="T49" fmla="*/ 4 h 38"/>
                    <a:gd name="T50" fmla="*/ 154 w 160"/>
                    <a:gd name="T51" fmla="*/ 2 h 38"/>
                    <a:gd name="T52" fmla="*/ 152 w 160"/>
                    <a:gd name="T53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60" h="38">
                      <a:moveTo>
                        <a:pt x="152" y="2"/>
                      </a:moveTo>
                      <a:lnTo>
                        <a:pt x="152" y="2"/>
                      </a:lnTo>
                      <a:lnTo>
                        <a:pt x="134" y="0"/>
                      </a:lnTo>
                      <a:lnTo>
                        <a:pt x="116" y="0"/>
                      </a:lnTo>
                      <a:lnTo>
                        <a:pt x="80" y="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4" y="18"/>
                      </a:lnTo>
                      <a:lnTo>
                        <a:pt x="2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2" y="34"/>
                      </a:lnTo>
                      <a:lnTo>
                        <a:pt x="6" y="38"/>
                      </a:lnTo>
                      <a:lnTo>
                        <a:pt x="10" y="38"/>
                      </a:lnTo>
                      <a:lnTo>
                        <a:pt x="10" y="38"/>
                      </a:lnTo>
                      <a:lnTo>
                        <a:pt x="46" y="34"/>
                      </a:lnTo>
                      <a:lnTo>
                        <a:pt x="80" y="30"/>
                      </a:lnTo>
                      <a:lnTo>
                        <a:pt x="150" y="22"/>
                      </a:lnTo>
                      <a:lnTo>
                        <a:pt x="150" y="22"/>
                      </a:lnTo>
                      <a:lnTo>
                        <a:pt x="154" y="20"/>
                      </a:lnTo>
                      <a:lnTo>
                        <a:pt x="156" y="18"/>
                      </a:lnTo>
                      <a:lnTo>
                        <a:pt x="160" y="12"/>
                      </a:lnTo>
                      <a:lnTo>
                        <a:pt x="158" y="8"/>
                      </a:lnTo>
                      <a:lnTo>
                        <a:pt x="158" y="4"/>
                      </a:lnTo>
                      <a:lnTo>
                        <a:pt x="154" y="2"/>
                      </a:lnTo>
                      <a:lnTo>
                        <a:pt x="152" y="2"/>
                      </a:lnTo>
                      <a:close/>
                    </a:path>
                  </a:pathLst>
                </a:custGeom>
                <a:solidFill>
                  <a:srgbClr val="FDE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67" name="Freeform 105"/>
                <p:cNvSpPr/>
                <p:nvPr/>
              </p:nvSpPr>
              <p:spPr bwMode="auto">
                <a:xfrm>
                  <a:off x="10985500" y="5438775"/>
                  <a:ext cx="254000" cy="60325"/>
                </a:xfrm>
                <a:custGeom>
                  <a:avLst/>
                  <a:gdLst>
                    <a:gd name="T0" fmla="*/ 152 w 160"/>
                    <a:gd name="T1" fmla="*/ 2 h 38"/>
                    <a:gd name="T2" fmla="*/ 152 w 160"/>
                    <a:gd name="T3" fmla="*/ 2 h 38"/>
                    <a:gd name="T4" fmla="*/ 134 w 160"/>
                    <a:gd name="T5" fmla="*/ 0 h 38"/>
                    <a:gd name="T6" fmla="*/ 116 w 160"/>
                    <a:gd name="T7" fmla="*/ 0 h 38"/>
                    <a:gd name="T8" fmla="*/ 80 w 160"/>
                    <a:gd name="T9" fmla="*/ 4 h 38"/>
                    <a:gd name="T10" fmla="*/ 8 w 160"/>
                    <a:gd name="T11" fmla="*/ 16 h 38"/>
                    <a:gd name="T12" fmla="*/ 8 w 160"/>
                    <a:gd name="T13" fmla="*/ 16 h 38"/>
                    <a:gd name="T14" fmla="*/ 4 w 160"/>
                    <a:gd name="T15" fmla="*/ 18 h 38"/>
                    <a:gd name="T16" fmla="*/ 2 w 160"/>
                    <a:gd name="T17" fmla="*/ 20 h 38"/>
                    <a:gd name="T18" fmla="*/ 0 w 160"/>
                    <a:gd name="T19" fmla="*/ 24 h 38"/>
                    <a:gd name="T20" fmla="*/ 0 w 160"/>
                    <a:gd name="T21" fmla="*/ 28 h 38"/>
                    <a:gd name="T22" fmla="*/ 0 w 160"/>
                    <a:gd name="T23" fmla="*/ 32 h 38"/>
                    <a:gd name="T24" fmla="*/ 2 w 160"/>
                    <a:gd name="T25" fmla="*/ 34 h 38"/>
                    <a:gd name="T26" fmla="*/ 6 w 160"/>
                    <a:gd name="T27" fmla="*/ 38 h 38"/>
                    <a:gd name="T28" fmla="*/ 10 w 160"/>
                    <a:gd name="T29" fmla="*/ 38 h 38"/>
                    <a:gd name="T30" fmla="*/ 10 w 160"/>
                    <a:gd name="T31" fmla="*/ 38 h 38"/>
                    <a:gd name="T32" fmla="*/ 46 w 160"/>
                    <a:gd name="T33" fmla="*/ 34 h 38"/>
                    <a:gd name="T34" fmla="*/ 80 w 160"/>
                    <a:gd name="T35" fmla="*/ 30 h 38"/>
                    <a:gd name="T36" fmla="*/ 150 w 160"/>
                    <a:gd name="T37" fmla="*/ 22 h 38"/>
                    <a:gd name="T38" fmla="*/ 150 w 160"/>
                    <a:gd name="T39" fmla="*/ 22 h 38"/>
                    <a:gd name="T40" fmla="*/ 154 w 160"/>
                    <a:gd name="T41" fmla="*/ 20 h 38"/>
                    <a:gd name="T42" fmla="*/ 156 w 160"/>
                    <a:gd name="T43" fmla="*/ 18 h 38"/>
                    <a:gd name="T44" fmla="*/ 160 w 160"/>
                    <a:gd name="T45" fmla="*/ 12 h 38"/>
                    <a:gd name="T46" fmla="*/ 158 w 160"/>
                    <a:gd name="T47" fmla="*/ 8 h 38"/>
                    <a:gd name="T48" fmla="*/ 158 w 160"/>
                    <a:gd name="T49" fmla="*/ 4 h 38"/>
                    <a:gd name="T50" fmla="*/ 154 w 160"/>
                    <a:gd name="T51" fmla="*/ 2 h 38"/>
                    <a:gd name="T52" fmla="*/ 152 w 160"/>
                    <a:gd name="T53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60" h="38">
                      <a:moveTo>
                        <a:pt x="152" y="2"/>
                      </a:moveTo>
                      <a:lnTo>
                        <a:pt x="152" y="2"/>
                      </a:lnTo>
                      <a:lnTo>
                        <a:pt x="134" y="0"/>
                      </a:lnTo>
                      <a:lnTo>
                        <a:pt x="116" y="0"/>
                      </a:lnTo>
                      <a:lnTo>
                        <a:pt x="80" y="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4" y="18"/>
                      </a:lnTo>
                      <a:lnTo>
                        <a:pt x="2" y="20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2" y="34"/>
                      </a:lnTo>
                      <a:lnTo>
                        <a:pt x="6" y="38"/>
                      </a:lnTo>
                      <a:lnTo>
                        <a:pt x="10" y="38"/>
                      </a:lnTo>
                      <a:lnTo>
                        <a:pt x="10" y="38"/>
                      </a:lnTo>
                      <a:lnTo>
                        <a:pt x="46" y="34"/>
                      </a:lnTo>
                      <a:lnTo>
                        <a:pt x="80" y="30"/>
                      </a:lnTo>
                      <a:lnTo>
                        <a:pt x="150" y="22"/>
                      </a:lnTo>
                      <a:lnTo>
                        <a:pt x="150" y="22"/>
                      </a:lnTo>
                      <a:lnTo>
                        <a:pt x="154" y="20"/>
                      </a:lnTo>
                      <a:lnTo>
                        <a:pt x="156" y="18"/>
                      </a:lnTo>
                      <a:lnTo>
                        <a:pt x="160" y="12"/>
                      </a:lnTo>
                      <a:lnTo>
                        <a:pt x="158" y="8"/>
                      </a:lnTo>
                      <a:lnTo>
                        <a:pt x="158" y="4"/>
                      </a:lnTo>
                      <a:lnTo>
                        <a:pt x="154" y="2"/>
                      </a:lnTo>
                      <a:lnTo>
                        <a:pt x="152" y="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68" name="Freeform 106"/>
                <p:cNvSpPr/>
                <p:nvPr/>
              </p:nvSpPr>
              <p:spPr bwMode="auto">
                <a:xfrm>
                  <a:off x="10829925" y="5813425"/>
                  <a:ext cx="184150" cy="171450"/>
                </a:xfrm>
                <a:custGeom>
                  <a:avLst/>
                  <a:gdLst>
                    <a:gd name="T0" fmla="*/ 116 w 116"/>
                    <a:gd name="T1" fmla="*/ 94 h 108"/>
                    <a:gd name="T2" fmla="*/ 116 w 116"/>
                    <a:gd name="T3" fmla="*/ 94 h 108"/>
                    <a:gd name="T4" fmla="*/ 94 w 116"/>
                    <a:gd name="T5" fmla="*/ 68 h 108"/>
                    <a:gd name="T6" fmla="*/ 70 w 116"/>
                    <a:gd name="T7" fmla="*/ 42 h 108"/>
                    <a:gd name="T8" fmla="*/ 44 w 116"/>
                    <a:gd name="T9" fmla="*/ 20 h 108"/>
                    <a:gd name="T10" fmla="*/ 16 w 116"/>
                    <a:gd name="T11" fmla="*/ 2 h 108"/>
                    <a:gd name="T12" fmla="*/ 16 w 116"/>
                    <a:gd name="T13" fmla="*/ 2 h 108"/>
                    <a:gd name="T14" fmla="*/ 12 w 116"/>
                    <a:gd name="T15" fmla="*/ 0 h 108"/>
                    <a:gd name="T16" fmla="*/ 8 w 116"/>
                    <a:gd name="T17" fmla="*/ 0 h 108"/>
                    <a:gd name="T18" fmla="*/ 6 w 116"/>
                    <a:gd name="T19" fmla="*/ 2 h 108"/>
                    <a:gd name="T20" fmla="*/ 2 w 116"/>
                    <a:gd name="T21" fmla="*/ 6 h 108"/>
                    <a:gd name="T22" fmla="*/ 2 w 116"/>
                    <a:gd name="T23" fmla="*/ 8 h 108"/>
                    <a:gd name="T24" fmla="*/ 0 w 116"/>
                    <a:gd name="T25" fmla="*/ 12 h 108"/>
                    <a:gd name="T26" fmla="*/ 2 w 116"/>
                    <a:gd name="T27" fmla="*/ 16 h 108"/>
                    <a:gd name="T28" fmla="*/ 4 w 116"/>
                    <a:gd name="T29" fmla="*/ 20 h 108"/>
                    <a:gd name="T30" fmla="*/ 4 w 116"/>
                    <a:gd name="T31" fmla="*/ 20 h 108"/>
                    <a:gd name="T32" fmla="*/ 30 w 116"/>
                    <a:gd name="T33" fmla="*/ 40 h 108"/>
                    <a:gd name="T34" fmla="*/ 54 w 116"/>
                    <a:gd name="T35" fmla="*/ 62 h 108"/>
                    <a:gd name="T36" fmla="*/ 102 w 116"/>
                    <a:gd name="T37" fmla="*/ 106 h 108"/>
                    <a:gd name="T38" fmla="*/ 102 w 116"/>
                    <a:gd name="T39" fmla="*/ 106 h 108"/>
                    <a:gd name="T40" fmla="*/ 104 w 116"/>
                    <a:gd name="T41" fmla="*/ 108 h 108"/>
                    <a:gd name="T42" fmla="*/ 108 w 116"/>
                    <a:gd name="T43" fmla="*/ 108 h 108"/>
                    <a:gd name="T44" fmla="*/ 114 w 116"/>
                    <a:gd name="T45" fmla="*/ 106 h 108"/>
                    <a:gd name="T46" fmla="*/ 116 w 116"/>
                    <a:gd name="T47" fmla="*/ 100 h 108"/>
                    <a:gd name="T48" fmla="*/ 116 w 116"/>
                    <a:gd name="T49" fmla="*/ 98 h 108"/>
                    <a:gd name="T50" fmla="*/ 116 w 116"/>
                    <a:gd name="T51" fmla="*/ 94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6" h="108">
                      <a:moveTo>
                        <a:pt x="116" y="94"/>
                      </a:moveTo>
                      <a:lnTo>
                        <a:pt x="116" y="94"/>
                      </a:lnTo>
                      <a:lnTo>
                        <a:pt x="94" y="68"/>
                      </a:lnTo>
                      <a:lnTo>
                        <a:pt x="70" y="42"/>
                      </a:lnTo>
                      <a:lnTo>
                        <a:pt x="44" y="2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30" y="40"/>
                      </a:lnTo>
                      <a:lnTo>
                        <a:pt x="54" y="62"/>
                      </a:lnTo>
                      <a:lnTo>
                        <a:pt x="102" y="106"/>
                      </a:lnTo>
                      <a:lnTo>
                        <a:pt x="102" y="106"/>
                      </a:lnTo>
                      <a:lnTo>
                        <a:pt x="104" y="108"/>
                      </a:lnTo>
                      <a:lnTo>
                        <a:pt x="108" y="108"/>
                      </a:lnTo>
                      <a:lnTo>
                        <a:pt x="114" y="106"/>
                      </a:lnTo>
                      <a:lnTo>
                        <a:pt x="116" y="100"/>
                      </a:lnTo>
                      <a:lnTo>
                        <a:pt x="116" y="98"/>
                      </a:lnTo>
                      <a:lnTo>
                        <a:pt x="116" y="94"/>
                      </a:lnTo>
                      <a:close/>
                    </a:path>
                  </a:pathLst>
                </a:custGeom>
                <a:solidFill>
                  <a:srgbClr val="FDE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69" name="Freeform 107"/>
                <p:cNvSpPr/>
                <p:nvPr/>
              </p:nvSpPr>
              <p:spPr bwMode="auto">
                <a:xfrm>
                  <a:off x="10829925" y="5813425"/>
                  <a:ext cx="184150" cy="171450"/>
                </a:xfrm>
                <a:custGeom>
                  <a:avLst/>
                  <a:gdLst>
                    <a:gd name="T0" fmla="*/ 116 w 116"/>
                    <a:gd name="T1" fmla="*/ 94 h 108"/>
                    <a:gd name="T2" fmla="*/ 116 w 116"/>
                    <a:gd name="T3" fmla="*/ 94 h 108"/>
                    <a:gd name="T4" fmla="*/ 94 w 116"/>
                    <a:gd name="T5" fmla="*/ 68 h 108"/>
                    <a:gd name="T6" fmla="*/ 70 w 116"/>
                    <a:gd name="T7" fmla="*/ 42 h 108"/>
                    <a:gd name="T8" fmla="*/ 44 w 116"/>
                    <a:gd name="T9" fmla="*/ 20 h 108"/>
                    <a:gd name="T10" fmla="*/ 16 w 116"/>
                    <a:gd name="T11" fmla="*/ 2 h 108"/>
                    <a:gd name="T12" fmla="*/ 16 w 116"/>
                    <a:gd name="T13" fmla="*/ 2 h 108"/>
                    <a:gd name="T14" fmla="*/ 12 w 116"/>
                    <a:gd name="T15" fmla="*/ 0 h 108"/>
                    <a:gd name="T16" fmla="*/ 8 w 116"/>
                    <a:gd name="T17" fmla="*/ 0 h 108"/>
                    <a:gd name="T18" fmla="*/ 6 w 116"/>
                    <a:gd name="T19" fmla="*/ 2 h 108"/>
                    <a:gd name="T20" fmla="*/ 2 w 116"/>
                    <a:gd name="T21" fmla="*/ 6 h 108"/>
                    <a:gd name="T22" fmla="*/ 2 w 116"/>
                    <a:gd name="T23" fmla="*/ 8 h 108"/>
                    <a:gd name="T24" fmla="*/ 0 w 116"/>
                    <a:gd name="T25" fmla="*/ 12 h 108"/>
                    <a:gd name="T26" fmla="*/ 2 w 116"/>
                    <a:gd name="T27" fmla="*/ 16 h 108"/>
                    <a:gd name="T28" fmla="*/ 4 w 116"/>
                    <a:gd name="T29" fmla="*/ 20 h 108"/>
                    <a:gd name="T30" fmla="*/ 4 w 116"/>
                    <a:gd name="T31" fmla="*/ 20 h 108"/>
                    <a:gd name="T32" fmla="*/ 30 w 116"/>
                    <a:gd name="T33" fmla="*/ 40 h 108"/>
                    <a:gd name="T34" fmla="*/ 54 w 116"/>
                    <a:gd name="T35" fmla="*/ 62 h 108"/>
                    <a:gd name="T36" fmla="*/ 102 w 116"/>
                    <a:gd name="T37" fmla="*/ 106 h 108"/>
                    <a:gd name="T38" fmla="*/ 102 w 116"/>
                    <a:gd name="T39" fmla="*/ 106 h 108"/>
                    <a:gd name="T40" fmla="*/ 104 w 116"/>
                    <a:gd name="T41" fmla="*/ 108 h 108"/>
                    <a:gd name="T42" fmla="*/ 108 w 116"/>
                    <a:gd name="T43" fmla="*/ 108 h 108"/>
                    <a:gd name="T44" fmla="*/ 114 w 116"/>
                    <a:gd name="T45" fmla="*/ 106 h 108"/>
                    <a:gd name="T46" fmla="*/ 116 w 116"/>
                    <a:gd name="T47" fmla="*/ 100 h 108"/>
                    <a:gd name="T48" fmla="*/ 116 w 116"/>
                    <a:gd name="T49" fmla="*/ 98 h 108"/>
                    <a:gd name="T50" fmla="*/ 116 w 116"/>
                    <a:gd name="T51" fmla="*/ 94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6" h="108">
                      <a:moveTo>
                        <a:pt x="116" y="94"/>
                      </a:moveTo>
                      <a:lnTo>
                        <a:pt x="116" y="94"/>
                      </a:lnTo>
                      <a:lnTo>
                        <a:pt x="94" y="68"/>
                      </a:lnTo>
                      <a:lnTo>
                        <a:pt x="70" y="42"/>
                      </a:lnTo>
                      <a:lnTo>
                        <a:pt x="44" y="2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30" y="40"/>
                      </a:lnTo>
                      <a:lnTo>
                        <a:pt x="54" y="62"/>
                      </a:lnTo>
                      <a:lnTo>
                        <a:pt x="102" y="106"/>
                      </a:lnTo>
                      <a:lnTo>
                        <a:pt x="102" y="106"/>
                      </a:lnTo>
                      <a:lnTo>
                        <a:pt x="104" y="108"/>
                      </a:lnTo>
                      <a:lnTo>
                        <a:pt x="108" y="108"/>
                      </a:lnTo>
                      <a:lnTo>
                        <a:pt x="114" y="106"/>
                      </a:lnTo>
                      <a:lnTo>
                        <a:pt x="116" y="100"/>
                      </a:lnTo>
                      <a:lnTo>
                        <a:pt x="116" y="98"/>
                      </a:lnTo>
                      <a:lnTo>
                        <a:pt x="116" y="9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70" name="Freeform 108"/>
                <p:cNvSpPr/>
                <p:nvPr/>
              </p:nvSpPr>
              <p:spPr bwMode="auto">
                <a:xfrm>
                  <a:off x="10509250" y="5988050"/>
                  <a:ext cx="69850" cy="200025"/>
                </a:xfrm>
                <a:custGeom>
                  <a:avLst/>
                  <a:gdLst>
                    <a:gd name="T0" fmla="*/ 24 w 44"/>
                    <a:gd name="T1" fmla="*/ 8 h 126"/>
                    <a:gd name="T2" fmla="*/ 24 w 44"/>
                    <a:gd name="T3" fmla="*/ 8 h 126"/>
                    <a:gd name="T4" fmla="*/ 14 w 44"/>
                    <a:gd name="T5" fmla="*/ 62 h 126"/>
                    <a:gd name="T6" fmla="*/ 0 w 44"/>
                    <a:gd name="T7" fmla="*/ 116 h 126"/>
                    <a:gd name="T8" fmla="*/ 0 w 44"/>
                    <a:gd name="T9" fmla="*/ 116 h 126"/>
                    <a:gd name="T10" fmla="*/ 0 w 44"/>
                    <a:gd name="T11" fmla="*/ 118 h 126"/>
                    <a:gd name="T12" fmla="*/ 2 w 44"/>
                    <a:gd name="T13" fmla="*/ 122 h 126"/>
                    <a:gd name="T14" fmla="*/ 6 w 44"/>
                    <a:gd name="T15" fmla="*/ 126 h 126"/>
                    <a:gd name="T16" fmla="*/ 12 w 44"/>
                    <a:gd name="T17" fmla="*/ 126 h 126"/>
                    <a:gd name="T18" fmla="*/ 16 w 44"/>
                    <a:gd name="T19" fmla="*/ 124 h 126"/>
                    <a:gd name="T20" fmla="*/ 18 w 44"/>
                    <a:gd name="T21" fmla="*/ 122 h 126"/>
                    <a:gd name="T22" fmla="*/ 18 w 44"/>
                    <a:gd name="T23" fmla="*/ 122 h 126"/>
                    <a:gd name="T24" fmla="*/ 26 w 44"/>
                    <a:gd name="T25" fmla="*/ 94 h 126"/>
                    <a:gd name="T26" fmla="*/ 34 w 44"/>
                    <a:gd name="T27" fmla="*/ 66 h 126"/>
                    <a:gd name="T28" fmla="*/ 40 w 44"/>
                    <a:gd name="T29" fmla="*/ 40 h 126"/>
                    <a:gd name="T30" fmla="*/ 44 w 44"/>
                    <a:gd name="T31" fmla="*/ 10 h 126"/>
                    <a:gd name="T32" fmla="*/ 44 w 44"/>
                    <a:gd name="T33" fmla="*/ 10 h 126"/>
                    <a:gd name="T34" fmla="*/ 42 w 44"/>
                    <a:gd name="T35" fmla="*/ 6 h 126"/>
                    <a:gd name="T36" fmla="*/ 40 w 44"/>
                    <a:gd name="T37" fmla="*/ 4 h 126"/>
                    <a:gd name="T38" fmla="*/ 38 w 44"/>
                    <a:gd name="T39" fmla="*/ 0 h 126"/>
                    <a:gd name="T40" fmla="*/ 34 w 44"/>
                    <a:gd name="T41" fmla="*/ 0 h 126"/>
                    <a:gd name="T42" fmla="*/ 30 w 44"/>
                    <a:gd name="T43" fmla="*/ 0 h 126"/>
                    <a:gd name="T44" fmla="*/ 28 w 44"/>
                    <a:gd name="T45" fmla="*/ 0 h 126"/>
                    <a:gd name="T46" fmla="*/ 24 w 44"/>
                    <a:gd name="T47" fmla="*/ 4 h 126"/>
                    <a:gd name="T48" fmla="*/ 24 w 44"/>
                    <a:gd name="T49" fmla="*/ 8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4" h="126">
                      <a:moveTo>
                        <a:pt x="24" y="8"/>
                      </a:moveTo>
                      <a:lnTo>
                        <a:pt x="24" y="8"/>
                      </a:lnTo>
                      <a:lnTo>
                        <a:pt x="14" y="62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0" y="118"/>
                      </a:lnTo>
                      <a:lnTo>
                        <a:pt x="2" y="122"/>
                      </a:lnTo>
                      <a:lnTo>
                        <a:pt x="6" y="126"/>
                      </a:lnTo>
                      <a:lnTo>
                        <a:pt x="12" y="126"/>
                      </a:lnTo>
                      <a:lnTo>
                        <a:pt x="16" y="124"/>
                      </a:lnTo>
                      <a:lnTo>
                        <a:pt x="18" y="122"/>
                      </a:lnTo>
                      <a:lnTo>
                        <a:pt x="18" y="122"/>
                      </a:lnTo>
                      <a:lnTo>
                        <a:pt x="26" y="94"/>
                      </a:lnTo>
                      <a:lnTo>
                        <a:pt x="34" y="66"/>
                      </a:lnTo>
                      <a:lnTo>
                        <a:pt x="40" y="40"/>
                      </a:lnTo>
                      <a:lnTo>
                        <a:pt x="44" y="10"/>
                      </a:lnTo>
                      <a:lnTo>
                        <a:pt x="44" y="10"/>
                      </a:lnTo>
                      <a:lnTo>
                        <a:pt x="42" y="6"/>
                      </a:lnTo>
                      <a:lnTo>
                        <a:pt x="40" y="4"/>
                      </a:lnTo>
                      <a:lnTo>
                        <a:pt x="38" y="0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4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FDE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71" name="Freeform 109"/>
                <p:cNvSpPr/>
                <p:nvPr/>
              </p:nvSpPr>
              <p:spPr bwMode="auto">
                <a:xfrm>
                  <a:off x="10509250" y="5988050"/>
                  <a:ext cx="69850" cy="200025"/>
                </a:xfrm>
                <a:custGeom>
                  <a:avLst/>
                  <a:gdLst>
                    <a:gd name="T0" fmla="*/ 24 w 44"/>
                    <a:gd name="T1" fmla="*/ 8 h 126"/>
                    <a:gd name="T2" fmla="*/ 24 w 44"/>
                    <a:gd name="T3" fmla="*/ 8 h 126"/>
                    <a:gd name="T4" fmla="*/ 14 w 44"/>
                    <a:gd name="T5" fmla="*/ 62 h 126"/>
                    <a:gd name="T6" fmla="*/ 0 w 44"/>
                    <a:gd name="T7" fmla="*/ 116 h 126"/>
                    <a:gd name="T8" fmla="*/ 0 w 44"/>
                    <a:gd name="T9" fmla="*/ 116 h 126"/>
                    <a:gd name="T10" fmla="*/ 0 w 44"/>
                    <a:gd name="T11" fmla="*/ 118 h 126"/>
                    <a:gd name="T12" fmla="*/ 2 w 44"/>
                    <a:gd name="T13" fmla="*/ 122 h 126"/>
                    <a:gd name="T14" fmla="*/ 6 w 44"/>
                    <a:gd name="T15" fmla="*/ 126 h 126"/>
                    <a:gd name="T16" fmla="*/ 12 w 44"/>
                    <a:gd name="T17" fmla="*/ 126 h 126"/>
                    <a:gd name="T18" fmla="*/ 16 w 44"/>
                    <a:gd name="T19" fmla="*/ 124 h 126"/>
                    <a:gd name="T20" fmla="*/ 18 w 44"/>
                    <a:gd name="T21" fmla="*/ 122 h 126"/>
                    <a:gd name="T22" fmla="*/ 18 w 44"/>
                    <a:gd name="T23" fmla="*/ 122 h 126"/>
                    <a:gd name="T24" fmla="*/ 26 w 44"/>
                    <a:gd name="T25" fmla="*/ 94 h 126"/>
                    <a:gd name="T26" fmla="*/ 34 w 44"/>
                    <a:gd name="T27" fmla="*/ 66 h 126"/>
                    <a:gd name="T28" fmla="*/ 40 w 44"/>
                    <a:gd name="T29" fmla="*/ 40 h 126"/>
                    <a:gd name="T30" fmla="*/ 44 w 44"/>
                    <a:gd name="T31" fmla="*/ 10 h 126"/>
                    <a:gd name="T32" fmla="*/ 44 w 44"/>
                    <a:gd name="T33" fmla="*/ 10 h 126"/>
                    <a:gd name="T34" fmla="*/ 42 w 44"/>
                    <a:gd name="T35" fmla="*/ 6 h 126"/>
                    <a:gd name="T36" fmla="*/ 40 w 44"/>
                    <a:gd name="T37" fmla="*/ 4 h 126"/>
                    <a:gd name="T38" fmla="*/ 38 w 44"/>
                    <a:gd name="T39" fmla="*/ 0 h 126"/>
                    <a:gd name="T40" fmla="*/ 34 w 44"/>
                    <a:gd name="T41" fmla="*/ 0 h 126"/>
                    <a:gd name="T42" fmla="*/ 30 w 44"/>
                    <a:gd name="T43" fmla="*/ 0 h 126"/>
                    <a:gd name="T44" fmla="*/ 28 w 44"/>
                    <a:gd name="T45" fmla="*/ 0 h 126"/>
                    <a:gd name="T46" fmla="*/ 24 w 44"/>
                    <a:gd name="T47" fmla="*/ 4 h 126"/>
                    <a:gd name="T48" fmla="*/ 24 w 44"/>
                    <a:gd name="T49" fmla="*/ 8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4" h="126">
                      <a:moveTo>
                        <a:pt x="24" y="8"/>
                      </a:moveTo>
                      <a:lnTo>
                        <a:pt x="24" y="8"/>
                      </a:lnTo>
                      <a:lnTo>
                        <a:pt x="14" y="62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0" y="118"/>
                      </a:lnTo>
                      <a:lnTo>
                        <a:pt x="2" y="122"/>
                      </a:lnTo>
                      <a:lnTo>
                        <a:pt x="6" y="126"/>
                      </a:lnTo>
                      <a:lnTo>
                        <a:pt x="12" y="126"/>
                      </a:lnTo>
                      <a:lnTo>
                        <a:pt x="16" y="124"/>
                      </a:lnTo>
                      <a:lnTo>
                        <a:pt x="18" y="122"/>
                      </a:lnTo>
                      <a:lnTo>
                        <a:pt x="18" y="122"/>
                      </a:lnTo>
                      <a:lnTo>
                        <a:pt x="26" y="94"/>
                      </a:lnTo>
                      <a:lnTo>
                        <a:pt x="34" y="66"/>
                      </a:lnTo>
                      <a:lnTo>
                        <a:pt x="40" y="40"/>
                      </a:lnTo>
                      <a:lnTo>
                        <a:pt x="44" y="10"/>
                      </a:lnTo>
                      <a:lnTo>
                        <a:pt x="44" y="10"/>
                      </a:lnTo>
                      <a:lnTo>
                        <a:pt x="42" y="6"/>
                      </a:lnTo>
                      <a:lnTo>
                        <a:pt x="40" y="4"/>
                      </a:lnTo>
                      <a:lnTo>
                        <a:pt x="38" y="0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4" y="4"/>
                      </a:lnTo>
                      <a:lnTo>
                        <a:pt x="24" y="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72" name="Freeform 110"/>
                <p:cNvSpPr/>
                <p:nvPr/>
              </p:nvSpPr>
              <p:spPr bwMode="auto">
                <a:xfrm>
                  <a:off x="10045700" y="5867400"/>
                  <a:ext cx="158750" cy="187325"/>
                </a:xfrm>
                <a:custGeom>
                  <a:avLst/>
                  <a:gdLst>
                    <a:gd name="T0" fmla="*/ 82 w 100"/>
                    <a:gd name="T1" fmla="*/ 2 h 118"/>
                    <a:gd name="T2" fmla="*/ 82 w 100"/>
                    <a:gd name="T3" fmla="*/ 2 h 118"/>
                    <a:gd name="T4" fmla="*/ 42 w 100"/>
                    <a:gd name="T5" fmla="*/ 52 h 118"/>
                    <a:gd name="T6" fmla="*/ 2 w 100"/>
                    <a:gd name="T7" fmla="*/ 102 h 118"/>
                    <a:gd name="T8" fmla="*/ 2 w 100"/>
                    <a:gd name="T9" fmla="*/ 102 h 118"/>
                    <a:gd name="T10" fmla="*/ 0 w 100"/>
                    <a:gd name="T11" fmla="*/ 106 h 118"/>
                    <a:gd name="T12" fmla="*/ 0 w 100"/>
                    <a:gd name="T13" fmla="*/ 110 h 118"/>
                    <a:gd name="T14" fmla="*/ 0 w 100"/>
                    <a:gd name="T15" fmla="*/ 114 h 118"/>
                    <a:gd name="T16" fmla="*/ 4 w 100"/>
                    <a:gd name="T17" fmla="*/ 116 h 118"/>
                    <a:gd name="T18" fmla="*/ 6 w 100"/>
                    <a:gd name="T19" fmla="*/ 118 h 118"/>
                    <a:gd name="T20" fmla="*/ 10 w 100"/>
                    <a:gd name="T21" fmla="*/ 118 h 118"/>
                    <a:gd name="T22" fmla="*/ 14 w 100"/>
                    <a:gd name="T23" fmla="*/ 118 h 118"/>
                    <a:gd name="T24" fmla="*/ 16 w 100"/>
                    <a:gd name="T25" fmla="*/ 116 h 118"/>
                    <a:gd name="T26" fmla="*/ 16 w 100"/>
                    <a:gd name="T27" fmla="*/ 116 h 118"/>
                    <a:gd name="T28" fmla="*/ 40 w 100"/>
                    <a:gd name="T29" fmla="*/ 92 h 118"/>
                    <a:gd name="T30" fmla="*/ 60 w 100"/>
                    <a:gd name="T31" fmla="*/ 66 h 118"/>
                    <a:gd name="T32" fmla="*/ 80 w 100"/>
                    <a:gd name="T33" fmla="*/ 40 h 118"/>
                    <a:gd name="T34" fmla="*/ 98 w 100"/>
                    <a:gd name="T35" fmla="*/ 14 h 118"/>
                    <a:gd name="T36" fmla="*/ 98 w 100"/>
                    <a:gd name="T37" fmla="*/ 14 h 118"/>
                    <a:gd name="T38" fmla="*/ 100 w 100"/>
                    <a:gd name="T39" fmla="*/ 10 h 118"/>
                    <a:gd name="T40" fmla="*/ 98 w 100"/>
                    <a:gd name="T41" fmla="*/ 6 h 118"/>
                    <a:gd name="T42" fmla="*/ 94 w 100"/>
                    <a:gd name="T43" fmla="*/ 2 h 118"/>
                    <a:gd name="T44" fmla="*/ 88 w 100"/>
                    <a:gd name="T45" fmla="*/ 0 h 118"/>
                    <a:gd name="T46" fmla="*/ 84 w 100"/>
                    <a:gd name="T47" fmla="*/ 0 h 118"/>
                    <a:gd name="T48" fmla="*/ 82 w 100"/>
                    <a:gd name="T49" fmla="*/ 2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0" h="118">
                      <a:moveTo>
                        <a:pt x="82" y="2"/>
                      </a:moveTo>
                      <a:lnTo>
                        <a:pt x="82" y="2"/>
                      </a:lnTo>
                      <a:lnTo>
                        <a:pt x="42" y="5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0" y="106"/>
                      </a:lnTo>
                      <a:lnTo>
                        <a:pt x="0" y="110"/>
                      </a:lnTo>
                      <a:lnTo>
                        <a:pt x="0" y="114"/>
                      </a:lnTo>
                      <a:lnTo>
                        <a:pt x="4" y="116"/>
                      </a:lnTo>
                      <a:lnTo>
                        <a:pt x="6" y="118"/>
                      </a:lnTo>
                      <a:lnTo>
                        <a:pt x="10" y="118"/>
                      </a:lnTo>
                      <a:lnTo>
                        <a:pt x="14" y="118"/>
                      </a:lnTo>
                      <a:lnTo>
                        <a:pt x="16" y="116"/>
                      </a:lnTo>
                      <a:lnTo>
                        <a:pt x="16" y="116"/>
                      </a:lnTo>
                      <a:lnTo>
                        <a:pt x="40" y="92"/>
                      </a:lnTo>
                      <a:lnTo>
                        <a:pt x="60" y="66"/>
                      </a:lnTo>
                      <a:lnTo>
                        <a:pt x="80" y="40"/>
                      </a:lnTo>
                      <a:lnTo>
                        <a:pt x="98" y="14"/>
                      </a:lnTo>
                      <a:lnTo>
                        <a:pt x="98" y="14"/>
                      </a:lnTo>
                      <a:lnTo>
                        <a:pt x="100" y="10"/>
                      </a:lnTo>
                      <a:lnTo>
                        <a:pt x="98" y="6"/>
                      </a:lnTo>
                      <a:lnTo>
                        <a:pt x="94" y="2"/>
                      </a:lnTo>
                      <a:lnTo>
                        <a:pt x="88" y="0"/>
                      </a:lnTo>
                      <a:lnTo>
                        <a:pt x="84" y="0"/>
                      </a:lnTo>
                      <a:lnTo>
                        <a:pt x="82" y="2"/>
                      </a:lnTo>
                      <a:close/>
                    </a:path>
                  </a:pathLst>
                </a:custGeom>
                <a:solidFill>
                  <a:srgbClr val="FDE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73" name="Freeform 111"/>
                <p:cNvSpPr/>
                <p:nvPr/>
              </p:nvSpPr>
              <p:spPr bwMode="auto">
                <a:xfrm>
                  <a:off x="10045700" y="5867400"/>
                  <a:ext cx="158750" cy="187325"/>
                </a:xfrm>
                <a:custGeom>
                  <a:avLst/>
                  <a:gdLst>
                    <a:gd name="T0" fmla="*/ 82 w 100"/>
                    <a:gd name="T1" fmla="*/ 2 h 118"/>
                    <a:gd name="T2" fmla="*/ 82 w 100"/>
                    <a:gd name="T3" fmla="*/ 2 h 118"/>
                    <a:gd name="T4" fmla="*/ 42 w 100"/>
                    <a:gd name="T5" fmla="*/ 52 h 118"/>
                    <a:gd name="T6" fmla="*/ 2 w 100"/>
                    <a:gd name="T7" fmla="*/ 102 h 118"/>
                    <a:gd name="T8" fmla="*/ 2 w 100"/>
                    <a:gd name="T9" fmla="*/ 102 h 118"/>
                    <a:gd name="T10" fmla="*/ 0 w 100"/>
                    <a:gd name="T11" fmla="*/ 106 h 118"/>
                    <a:gd name="T12" fmla="*/ 0 w 100"/>
                    <a:gd name="T13" fmla="*/ 110 h 118"/>
                    <a:gd name="T14" fmla="*/ 0 w 100"/>
                    <a:gd name="T15" fmla="*/ 114 h 118"/>
                    <a:gd name="T16" fmla="*/ 4 w 100"/>
                    <a:gd name="T17" fmla="*/ 116 h 118"/>
                    <a:gd name="T18" fmla="*/ 6 w 100"/>
                    <a:gd name="T19" fmla="*/ 118 h 118"/>
                    <a:gd name="T20" fmla="*/ 10 w 100"/>
                    <a:gd name="T21" fmla="*/ 118 h 118"/>
                    <a:gd name="T22" fmla="*/ 14 w 100"/>
                    <a:gd name="T23" fmla="*/ 118 h 118"/>
                    <a:gd name="T24" fmla="*/ 16 w 100"/>
                    <a:gd name="T25" fmla="*/ 116 h 118"/>
                    <a:gd name="T26" fmla="*/ 16 w 100"/>
                    <a:gd name="T27" fmla="*/ 116 h 118"/>
                    <a:gd name="T28" fmla="*/ 40 w 100"/>
                    <a:gd name="T29" fmla="*/ 92 h 118"/>
                    <a:gd name="T30" fmla="*/ 60 w 100"/>
                    <a:gd name="T31" fmla="*/ 66 h 118"/>
                    <a:gd name="T32" fmla="*/ 80 w 100"/>
                    <a:gd name="T33" fmla="*/ 40 h 118"/>
                    <a:gd name="T34" fmla="*/ 98 w 100"/>
                    <a:gd name="T35" fmla="*/ 14 h 118"/>
                    <a:gd name="T36" fmla="*/ 98 w 100"/>
                    <a:gd name="T37" fmla="*/ 14 h 118"/>
                    <a:gd name="T38" fmla="*/ 100 w 100"/>
                    <a:gd name="T39" fmla="*/ 10 h 118"/>
                    <a:gd name="T40" fmla="*/ 98 w 100"/>
                    <a:gd name="T41" fmla="*/ 6 h 118"/>
                    <a:gd name="T42" fmla="*/ 94 w 100"/>
                    <a:gd name="T43" fmla="*/ 2 h 118"/>
                    <a:gd name="T44" fmla="*/ 88 w 100"/>
                    <a:gd name="T45" fmla="*/ 0 h 118"/>
                    <a:gd name="T46" fmla="*/ 84 w 100"/>
                    <a:gd name="T47" fmla="*/ 0 h 118"/>
                    <a:gd name="T48" fmla="*/ 82 w 100"/>
                    <a:gd name="T49" fmla="*/ 2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0" h="118">
                      <a:moveTo>
                        <a:pt x="82" y="2"/>
                      </a:moveTo>
                      <a:lnTo>
                        <a:pt x="82" y="2"/>
                      </a:lnTo>
                      <a:lnTo>
                        <a:pt x="42" y="5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0" y="106"/>
                      </a:lnTo>
                      <a:lnTo>
                        <a:pt x="0" y="110"/>
                      </a:lnTo>
                      <a:lnTo>
                        <a:pt x="0" y="114"/>
                      </a:lnTo>
                      <a:lnTo>
                        <a:pt x="4" y="116"/>
                      </a:lnTo>
                      <a:lnTo>
                        <a:pt x="6" y="118"/>
                      </a:lnTo>
                      <a:lnTo>
                        <a:pt x="10" y="118"/>
                      </a:lnTo>
                      <a:lnTo>
                        <a:pt x="14" y="118"/>
                      </a:lnTo>
                      <a:lnTo>
                        <a:pt x="16" y="116"/>
                      </a:lnTo>
                      <a:lnTo>
                        <a:pt x="16" y="116"/>
                      </a:lnTo>
                      <a:lnTo>
                        <a:pt x="40" y="92"/>
                      </a:lnTo>
                      <a:lnTo>
                        <a:pt x="60" y="66"/>
                      </a:lnTo>
                      <a:lnTo>
                        <a:pt x="80" y="40"/>
                      </a:lnTo>
                      <a:lnTo>
                        <a:pt x="98" y="14"/>
                      </a:lnTo>
                      <a:lnTo>
                        <a:pt x="98" y="14"/>
                      </a:lnTo>
                      <a:lnTo>
                        <a:pt x="100" y="10"/>
                      </a:lnTo>
                      <a:lnTo>
                        <a:pt x="98" y="6"/>
                      </a:lnTo>
                      <a:lnTo>
                        <a:pt x="94" y="2"/>
                      </a:lnTo>
                      <a:lnTo>
                        <a:pt x="88" y="0"/>
                      </a:lnTo>
                      <a:lnTo>
                        <a:pt x="84" y="0"/>
                      </a:lnTo>
                      <a:lnTo>
                        <a:pt x="82" y="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74" name="Freeform 112"/>
                <p:cNvSpPr/>
                <p:nvPr/>
              </p:nvSpPr>
              <p:spPr bwMode="auto">
                <a:xfrm>
                  <a:off x="9445625" y="5451475"/>
                  <a:ext cx="282575" cy="168275"/>
                </a:xfrm>
                <a:custGeom>
                  <a:avLst/>
                  <a:gdLst>
                    <a:gd name="T0" fmla="*/ 142 w 178"/>
                    <a:gd name="T1" fmla="*/ 0 h 106"/>
                    <a:gd name="T2" fmla="*/ 142 w 178"/>
                    <a:gd name="T3" fmla="*/ 0 h 106"/>
                    <a:gd name="T4" fmla="*/ 66 w 178"/>
                    <a:gd name="T5" fmla="*/ 24 h 106"/>
                    <a:gd name="T6" fmla="*/ 26 w 178"/>
                    <a:gd name="T7" fmla="*/ 38 h 106"/>
                    <a:gd name="T8" fmla="*/ 12 w 178"/>
                    <a:gd name="T9" fmla="*/ 44 h 106"/>
                    <a:gd name="T10" fmla="*/ 4 w 178"/>
                    <a:gd name="T11" fmla="*/ 52 h 106"/>
                    <a:gd name="T12" fmla="*/ 4 w 178"/>
                    <a:gd name="T13" fmla="*/ 52 h 106"/>
                    <a:gd name="T14" fmla="*/ 0 w 178"/>
                    <a:gd name="T15" fmla="*/ 58 h 106"/>
                    <a:gd name="T16" fmla="*/ 0 w 178"/>
                    <a:gd name="T17" fmla="*/ 66 h 106"/>
                    <a:gd name="T18" fmla="*/ 4 w 178"/>
                    <a:gd name="T19" fmla="*/ 76 h 106"/>
                    <a:gd name="T20" fmla="*/ 8 w 178"/>
                    <a:gd name="T21" fmla="*/ 84 h 106"/>
                    <a:gd name="T22" fmla="*/ 18 w 178"/>
                    <a:gd name="T23" fmla="*/ 100 h 106"/>
                    <a:gd name="T24" fmla="*/ 24 w 178"/>
                    <a:gd name="T25" fmla="*/ 104 h 106"/>
                    <a:gd name="T26" fmla="*/ 28 w 178"/>
                    <a:gd name="T27" fmla="*/ 106 h 106"/>
                    <a:gd name="T28" fmla="*/ 28 w 178"/>
                    <a:gd name="T29" fmla="*/ 106 h 106"/>
                    <a:gd name="T30" fmla="*/ 54 w 178"/>
                    <a:gd name="T31" fmla="*/ 106 h 106"/>
                    <a:gd name="T32" fmla="*/ 102 w 178"/>
                    <a:gd name="T33" fmla="*/ 102 h 106"/>
                    <a:gd name="T34" fmla="*/ 128 w 178"/>
                    <a:gd name="T35" fmla="*/ 98 h 106"/>
                    <a:gd name="T36" fmla="*/ 150 w 178"/>
                    <a:gd name="T37" fmla="*/ 94 h 106"/>
                    <a:gd name="T38" fmla="*/ 168 w 178"/>
                    <a:gd name="T39" fmla="*/ 88 h 106"/>
                    <a:gd name="T40" fmla="*/ 174 w 178"/>
                    <a:gd name="T41" fmla="*/ 84 h 106"/>
                    <a:gd name="T42" fmla="*/ 176 w 178"/>
                    <a:gd name="T43" fmla="*/ 80 h 106"/>
                    <a:gd name="T44" fmla="*/ 176 w 178"/>
                    <a:gd name="T45" fmla="*/ 80 h 106"/>
                    <a:gd name="T46" fmla="*/ 178 w 178"/>
                    <a:gd name="T47" fmla="*/ 70 h 106"/>
                    <a:gd name="T48" fmla="*/ 176 w 178"/>
                    <a:gd name="T49" fmla="*/ 58 h 106"/>
                    <a:gd name="T50" fmla="*/ 172 w 178"/>
                    <a:gd name="T51" fmla="*/ 44 h 106"/>
                    <a:gd name="T52" fmla="*/ 168 w 178"/>
                    <a:gd name="T53" fmla="*/ 30 h 106"/>
                    <a:gd name="T54" fmla="*/ 162 w 178"/>
                    <a:gd name="T55" fmla="*/ 16 h 106"/>
                    <a:gd name="T56" fmla="*/ 154 w 178"/>
                    <a:gd name="T57" fmla="*/ 6 h 106"/>
                    <a:gd name="T58" fmla="*/ 148 w 178"/>
                    <a:gd name="T59" fmla="*/ 0 h 106"/>
                    <a:gd name="T60" fmla="*/ 144 w 178"/>
                    <a:gd name="T61" fmla="*/ 0 h 106"/>
                    <a:gd name="T62" fmla="*/ 142 w 178"/>
                    <a:gd name="T6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8" h="106">
                      <a:moveTo>
                        <a:pt x="142" y="0"/>
                      </a:moveTo>
                      <a:lnTo>
                        <a:pt x="142" y="0"/>
                      </a:lnTo>
                      <a:lnTo>
                        <a:pt x="66" y="24"/>
                      </a:lnTo>
                      <a:lnTo>
                        <a:pt x="26" y="38"/>
                      </a:lnTo>
                      <a:lnTo>
                        <a:pt x="12" y="44"/>
                      </a:lnTo>
                      <a:lnTo>
                        <a:pt x="4" y="52"/>
                      </a:lnTo>
                      <a:lnTo>
                        <a:pt x="4" y="52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4" y="76"/>
                      </a:lnTo>
                      <a:lnTo>
                        <a:pt x="8" y="84"/>
                      </a:lnTo>
                      <a:lnTo>
                        <a:pt x="18" y="100"/>
                      </a:lnTo>
                      <a:lnTo>
                        <a:pt x="24" y="104"/>
                      </a:lnTo>
                      <a:lnTo>
                        <a:pt x="28" y="106"/>
                      </a:lnTo>
                      <a:lnTo>
                        <a:pt x="28" y="106"/>
                      </a:lnTo>
                      <a:lnTo>
                        <a:pt x="54" y="106"/>
                      </a:lnTo>
                      <a:lnTo>
                        <a:pt x="102" y="102"/>
                      </a:lnTo>
                      <a:lnTo>
                        <a:pt x="128" y="98"/>
                      </a:lnTo>
                      <a:lnTo>
                        <a:pt x="150" y="94"/>
                      </a:lnTo>
                      <a:lnTo>
                        <a:pt x="168" y="88"/>
                      </a:lnTo>
                      <a:lnTo>
                        <a:pt x="174" y="84"/>
                      </a:lnTo>
                      <a:lnTo>
                        <a:pt x="176" y="80"/>
                      </a:lnTo>
                      <a:lnTo>
                        <a:pt x="176" y="80"/>
                      </a:lnTo>
                      <a:lnTo>
                        <a:pt x="178" y="70"/>
                      </a:lnTo>
                      <a:lnTo>
                        <a:pt x="176" y="58"/>
                      </a:lnTo>
                      <a:lnTo>
                        <a:pt x="172" y="44"/>
                      </a:lnTo>
                      <a:lnTo>
                        <a:pt x="168" y="30"/>
                      </a:lnTo>
                      <a:lnTo>
                        <a:pt x="162" y="16"/>
                      </a:lnTo>
                      <a:lnTo>
                        <a:pt x="154" y="6"/>
                      </a:lnTo>
                      <a:lnTo>
                        <a:pt x="148" y="0"/>
                      </a:lnTo>
                      <a:lnTo>
                        <a:pt x="144" y="0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FEE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75" name="Freeform 113"/>
                <p:cNvSpPr/>
                <p:nvPr/>
              </p:nvSpPr>
              <p:spPr bwMode="auto">
                <a:xfrm>
                  <a:off x="9445625" y="5451475"/>
                  <a:ext cx="282575" cy="168275"/>
                </a:xfrm>
                <a:custGeom>
                  <a:avLst/>
                  <a:gdLst>
                    <a:gd name="T0" fmla="*/ 142 w 178"/>
                    <a:gd name="T1" fmla="*/ 0 h 106"/>
                    <a:gd name="T2" fmla="*/ 142 w 178"/>
                    <a:gd name="T3" fmla="*/ 0 h 106"/>
                    <a:gd name="T4" fmla="*/ 66 w 178"/>
                    <a:gd name="T5" fmla="*/ 24 h 106"/>
                    <a:gd name="T6" fmla="*/ 26 w 178"/>
                    <a:gd name="T7" fmla="*/ 38 h 106"/>
                    <a:gd name="T8" fmla="*/ 12 w 178"/>
                    <a:gd name="T9" fmla="*/ 44 h 106"/>
                    <a:gd name="T10" fmla="*/ 4 w 178"/>
                    <a:gd name="T11" fmla="*/ 52 h 106"/>
                    <a:gd name="T12" fmla="*/ 4 w 178"/>
                    <a:gd name="T13" fmla="*/ 52 h 106"/>
                    <a:gd name="T14" fmla="*/ 0 w 178"/>
                    <a:gd name="T15" fmla="*/ 58 h 106"/>
                    <a:gd name="T16" fmla="*/ 0 w 178"/>
                    <a:gd name="T17" fmla="*/ 66 h 106"/>
                    <a:gd name="T18" fmla="*/ 4 w 178"/>
                    <a:gd name="T19" fmla="*/ 76 h 106"/>
                    <a:gd name="T20" fmla="*/ 8 w 178"/>
                    <a:gd name="T21" fmla="*/ 84 h 106"/>
                    <a:gd name="T22" fmla="*/ 18 w 178"/>
                    <a:gd name="T23" fmla="*/ 100 h 106"/>
                    <a:gd name="T24" fmla="*/ 24 w 178"/>
                    <a:gd name="T25" fmla="*/ 104 h 106"/>
                    <a:gd name="T26" fmla="*/ 28 w 178"/>
                    <a:gd name="T27" fmla="*/ 106 h 106"/>
                    <a:gd name="T28" fmla="*/ 28 w 178"/>
                    <a:gd name="T29" fmla="*/ 106 h 106"/>
                    <a:gd name="T30" fmla="*/ 54 w 178"/>
                    <a:gd name="T31" fmla="*/ 106 h 106"/>
                    <a:gd name="T32" fmla="*/ 102 w 178"/>
                    <a:gd name="T33" fmla="*/ 102 h 106"/>
                    <a:gd name="T34" fmla="*/ 128 w 178"/>
                    <a:gd name="T35" fmla="*/ 98 h 106"/>
                    <a:gd name="T36" fmla="*/ 150 w 178"/>
                    <a:gd name="T37" fmla="*/ 94 h 106"/>
                    <a:gd name="T38" fmla="*/ 168 w 178"/>
                    <a:gd name="T39" fmla="*/ 88 h 106"/>
                    <a:gd name="T40" fmla="*/ 174 w 178"/>
                    <a:gd name="T41" fmla="*/ 84 h 106"/>
                    <a:gd name="T42" fmla="*/ 176 w 178"/>
                    <a:gd name="T43" fmla="*/ 80 h 106"/>
                    <a:gd name="T44" fmla="*/ 176 w 178"/>
                    <a:gd name="T45" fmla="*/ 80 h 106"/>
                    <a:gd name="T46" fmla="*/ 178 w 178"/>
                    <a:gd name="T47" fmla="*/ 70 h 106"/>
                    <a:gd name="T48" fmla="*/ 176 w 178"/>
                    <a:gd name="T49" fmla="*/ 58 h 106"/>
                    <a:gd name="T50" fmla="*/ 172 w 178"/>
                    <a:gd name="T51" fmla="*/ 44 h 106"/>
                    <a:gd name="T52" fmla="*/ 168 w 178"/>
                    <a:gd name="T53" fmla="*/ 30 h 106"/>
                    <a:gd name="T54" fmla="*/ 162 w 178"/>
                    <a:gd name="T55" fmla="*/ 16 h 106"/>
                    <a:gd name="T56" fmla="*/ 154 w 178"/>
                    <a:gd name="T57" fmla="*/ 6 h 106"/>
                    <a:gd name="T58" fmla="*/ 148 w 178"/>
                    <a:gd name="T59" fmla="*/ 0 h 106"/>
                    <a:gd name="T60" fmla="*/ 144 w 178"/>
                    <a:gd name="T61" fmla="*/ 0 h 106"/>
                    <a:gd name="T62" fmla="*/ 142 w 178"/>
                    <a:gd name="T6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8" h="106">
                      <a:moveTo>
                        <a:pt x="142" y="0"/>
                      </a:moveTo>
                      <a:lnTo>
                        <a:pt x="142" y="0"/>
                      </a:lnTo>
                      <a:lnTo>
                        <a:pt x="66" y="24"/>
                      </a:lnTo>
                      <a:lnTo>
                        <a:pt x="26" y="38"/>
                      </a:lnTo>
                      <a:lnTo>
                        <a:pt x="12" y="44"/>
                      </a:lnTo>
                      <a:lnTo>
                        <a:pt x="4" y="52"/>
                      </a:lnTo>
                      <a:lnTo>
                        <a:pt x="4" y="52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4" y="76"/>
                      </a:lnTo>
                      <a:lnTo>
                        <a:pt x="8" y="84"/>
                      </a:lnTo>
                      <a:lnTo>
                        <a:pt x="18" y="100"/>
                      </a:lnTo>
                      <a:lnTo>
                        <a:pt x="24" y="104"/>
                      </a:lnTo>
                      <a:lnTo>
                        <a:pt x="28" y="106"/>
                      </a:lnTo>
                      <a:lnTo>
                        <a:pt x="28" y="106"/>
                      </a:lnTo>
                      <a:lnTo>
                        <a:pt x="54" y="106"/>
                      </a:lnTo>
                      <a:lnTo>
                        <a:pt x="102" y="102"/>
                      </a:lnTo>
                      <a:lnTo>
                        <a:pt x="128" y="98"/>
                      </a:lnTo>
                      <a:lnTo>
                        <a:pt x="150" y="94"/>
                      </a:lnTo>
                      <a:lnTo>
                        <a:pt x="168" y="88"/>
                      </a:lnTo>
                      <a:lnTo>
                        <a:pt x="174" y="84"/>
                      </a:lnTo>
                      <a:lnTo>
                        <a:pt x="176" y="80"/>
                      </a:lnTo>
                      <a:lnTo>
                        <a:pt x="176" y="80"/>
                      </a:lnTo>
                      <a:lnTo>
                        <a:pt x="178" y="70"/>
                      </a:lnTo>
                      <a:lnTo>
                        <a:pt x="176" y="58"/>
                      </a:lnTo>
                      <a:lnTo>
                        <a:pt x="172" y="44"/>
                      </a:lnTo>
                      <a:lnTo>
                        <a:pt x="168" y="30"/>
                      </a:lnTo>
                      <a:lnTo>
                        <a:pt x="162" y="16"/>
                      </a:lnTo>
                      <a:lnTo>
                        <a:pt x="154" y="6"/>
                      </a:lnTo>
                      <a:lnTo>
                        <a:pt x="148" y="0"/>
                      </a:lnTo>
                      <a:lnTo>
                        <a:pt x="144" y="0"/>
                      </a:lnTo>
                      <a:lnTo>
                        <a:pt x="1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76" name="Freeform 114"/>
                <p:cNvSpPr/>
                <p:nvPr/>
              </p:nvSpPr>
              <p:spPr bwMode="auto">
                <a:xfrm>
                  <a:off x="9445625" y="5683250"/>
                  <a:ext cx="266700" cy="203200"/>
                </a:xfrm>
                <a:custGeom>
                  <a:avLst/>
                  <a:gdLst>
                    <a:gd name="T0" fmla="*/ 12 w 168"/>
                    <a:gd name="T1" fmla="*/ 8 h 128"/>
                    <a:gd name="T2" fmla="*/ 12 w 168"/>
                    <a:gd name="T3" fmla="*/ 8 h 128"/>
                    <a:gd name="T4" fmla="*/ 38 w 168"/>
                    <a:gd name="T5" fmla="*/ 6 h 128"/>
                    <a:gd name="T6" fmla="*/ 90 w 168"/>
                    <a:gd name="T7" fmla="*/ 2 h 128"/>
                    <a:gd name="T8" fmla="*/ 142 w 168"/>
                    <a:gd name="T9" fmla="*/ 0 h 128"/>
                    <a:gd name="T10" fmla="*/ 158 w 168"/>
                    <a:gd name="T11" fmla="*/ 2 h 128"/>
                    <a:gd name="T12" fmla="*/ 164 w 168"/>
                    <a:gd name="T13" fmla="*/ 4 h 128"/>
                    <a:gd name="T14" fmla="*/ 166 w 168"/>
                    <a:gd name="T15" fmla="*/ 4 h 128"/>
                    <a:gd name="T16" fmla="*/ 166 w 168"/>
                    <a:gd name="T17" fmla="*/ 4 h 128"/>
                    <a:gd name="T18" fmla="*/ 168 w 168"/>
                    <a:gd name="T19" fmla="*/ 14 h 128"/>
                    <a:gd name="T20" fmla="*/ 168 w 168"/>
                    <a:gd name="T21" fmla="*/ 26 h 128"/>
                    <a:gd name="T22" fmla="*/ 166 w 168"/>
                    <a:gd name="T23" fmla="*/ 38 h 128"/>
                    <a:gd name="T24" fmla="*/ 162 w 168"/>
                    <a:gd name="T25" fmla="*/ 50 h 128"/>
                    <a:gd name="T26" fmla="*/ 162 w 168"/>
                    <a:gd name="T27" fmla="*/ 50 h 128"/>
                    <a:gd name="T28" fmla="*/ 156 w 168"/>
                    <a:gd name="T29" fmla="*/ 60 h 128"/>
                    <a:gd name="T30" fmla="*/ 150 w 168"/>
                    <a:gd name="T31" fmla="*/ 66 h 128"/>
                    <a:gd name="T32" fmla="*/ 142 w 168"/>
                    <a:gd name="T33" fmla="*/ 70 h 128"/>
                    <a:gd name="T34" fmla="*/ 142 w 168"/>
                    <a:gd name="T35" fmla="*/ 70 h 128"/>
                    <a:gd name="T36" fmla="*/ 142 w 168"/>
                    <a:gd name="T37" fmla="*/ 98 h 128"/>
                    <a:gd name="T38" fmla="*/ 140 w 168"/>
                    <a:gd name="T39" fmla="*/ 118 h 128"/>
                    <a:gd name="T40" fmla="*/ 138 w 168"/>
                    <a:gd name="T41" fmla="*/ 124 h 128"/>
                    <a:gd name="T42" fmla="*/ 136 w 168"/>
                    <a:gd name="T43" fmla="*/ 128 h 128"/>
                    <a:gd name="T44" fmla="*/ 136 w 168"/>
                    <a:gd name="T45" fmla="*/ 128 h 128"/>
                    <a:gd name="T46" fmla="*/ 128 w 168"/>
                    <a:gd name="T47" fmla="*/ 128 h 128"/>
                    <a:gd name="T48" fmla="*/ 114 w 168"/>
                    <a:gd name="T49" fmla="*/ 128 h 128"/>
                    <a:gd name="T50" fmla="*/ 78 w 168"/>
                    <a:gd name="T51" fmla="*/ 124 h 128"/>
                    <a:gd name="T52" fmla="*/ 16 w 168"/>
                    <a:gd name="T53" fmla="*/ 118 h 128"/>
                    <a:gd name="T54" fmla="*/ 16 w 168"/>
                    <a:gd name="T55" fmla="*/ 118 h 128"/>
                    <a:gd name="T56" fmla="*/ 10 w 168"/>
                    <a:gd name="T57" fmla="*/ 114 h 128"/>
                    <a:gd name="T58" fmla="*/ 6 w 168"/>
                    <a:gd name="T59" fmla="*/ 108 h 128"/>
                    <a:gd name="T60" fmla="*/ 4 w 168"/>
                    <a:gd name="T61" fmla="*/ 98 h 128"/>
                    <a:gd name="T62" fmla="*/ 4 w 168"/>
                    <a:gd name="T63" fmla="*/ 88 h 128"/>
                    <a:gd name="T64" fmla="*/ 4 w 168"/>
                    <a:gd name="T65" fmla="*/ 70 h 128"/>
                    <a:gd name="T66" fmla="*/ 4 w 168"/>
                    <a:gd name="T67" fmla="*/ 62 h 128"/>
                    <a:gd name="T68" fmla="*/ 4 w 168"/>
                    <a:gd name="T69" fmla="*/ 62 h 128"/>
                    <a:gd name="T70" fmla="*/ 2 w 168"/>
                    <a:gd name="T71" fmla="*/ 54 h 128"/>
                    <a:gd name="T72" fmla="*/ 0 w 168"/>
                    <a:gd name="T73" fmla="*/ 36 h 128"/>
                    <a:gd name="T74" fmla="*/ 0 w 168"/>
                    <a:gd name="T75" fmla="*/ 26 h 128"/>
                    <a:gd name="T76" fmla="*/ 2 w 168"/>
                    <a:gd name="T77" fmla="*/ 18 h 128"/>
                    <a:gd name="T78" fmla="*/ 4 w 168"/>
                    <a:gd name="T79" fmla="*/ 10 h 128"/>
                    <a:gd name="T80" fmla="*/ 8 w 168"/>
                    <a:gd name="T81" fmla="*/ 8 h 128"/>
                    <a:gd name="T82" fmla="*/ 12 w 168"/>
                    <a:gd name="T83" fmla="*/ 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8" h="128">
                      <a:moveTo>
                        <a:pt x="12" y="8"/>
                      </a:moveTo>
                      <a:lnTo>
                        <a:pt x="12" y="8"/>
                      </a:lnTo>
                      <a:lnTo>
                        <a:pt x="38" y="6"/>
                      </a:lnTo>
                      <a:lnTo>
                        <a:pt x="90" y="2"/>
                      </a:lnTo>
                      <a:lnTo>
                        <a:pt x="142" y="0"/>
                      </a:lnTo>
                      <a:lnTo>
                        <a:pt x="158" y="2"/>
                      </a:lnTo>
                      <a:lnTo>
                        <a:pt x="164" y="4"/>
                      </a:lnTo>
                      <a:lnTo>
                        <a:pt x="166" y="4"/>
                      </a:lnTo>
                      <a:lnTo>
                        <a:pt x="166" y="4"/>
                      </a:lnTo>
                      <a:lnTo>
                        <a:pt x="168" y="14"/>
                      </a:lnTo>
                      <a:lnTo>
                        <a:pt x="168" y="26"/>
                      </a:lnTo>
                      <a:lnTo>
                        <a:pt x="166" y="38"/>
                      </a:lnTo>
                      <a:lnTo>
                        <a:pt x="162" y="50"/>
                      </a:lnTo>
                      <a:lnTo>
                        <a:pt x="162" y="50"/>
                      </a:lnTo>
                      <a:lnTo>
                        <a:pt x="156" y="60"/>
                      </a:lnTo>
                      <a:lnTo>
                        <a:pt x="150" y="66"/>
                      </a:lnTo>
                      <a:lnTo>
                        <a:pt x="142" y="70"/>
                      </a:lnTo>
                      <a:lnTo>
                        <a:pt x="142" y="70"/>
                      </a:lnTo>
                      <a:lnTo>
                        <a:pt x="142" y="98"/>
                      </a:lnTo>
                      <a:lnTo>
                        <a:pt x="140" y="118"/>
                      </a:lnTo>
                      <a:lnTo>
                        <a:pt x="138" y="124"/>
                      </a:lnTo>
                      <a:lnTo>
                        <a:pt x="136" y="128"/>
                      </a:lnTo>
                      <a:lnTo>
                        <a:pt x="136" y="128"/>
                      </a:lnTo>
                      <a:lnTo>
                        <a:pt x="128" y="128"/>
                      </a:lnTo>
                      <a:lnTo>
                        <a:pt x="114" y="128"/>
                      </a:lnTo>
                      <a:lnTo>
                        <a:pt x="78" y="124"/>
                      </a:lnTo>
                      <a:lnTo>
                        <a:pt x="16" y="118"/>
                      </a:lnTo>
                      <a:lnTo>
                        <a:pt x="16" y="118"/>
                      </a:lnTo>
                      <a:lnTo>
                        <a:pt x="10" y="114"/>
                      </a:lnTo>
                      <a:lnTo>
                        <a:pt x="6" y="108"/>
                      </a:lnTo>
                      <a:lnTo>
                        <a:pt x="4" y="98"/>
                      </a:lnTo>
                      <a:lnTo>
                        <a:pt x="4" y="88"/>
                      </a:lnTo>
                      <a:lnTo>
                        <a:pt x="4" y="70"/>
                      </a:lnTo>
                      <a:lnTo>
                        <a:pt x="4" y="62"/>
                      </a:lnTo>
                      <a:lnTo>
                        <a:pt x="4" y="62"/>
                      </a:lnTo>
                      <a:lnTo>
                        <a:pt x="2" y="54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2" y="18"/>
                      </a:lnTo>
                      <a:lnTo>
                        <a:pt x="4" y="10"/>
                      </a:lnTo>
                      <a:lnTo>
                        <a:pt x="8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FEE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77" name="Freeform 115"/>
                <p:cNvSpPr/>
                <p:nvPr/>
              </p:nvSpPr>
              <p:spPr bwMode="auto">
                <a:xfrm>
                  <a:off x="9445625" y="5683250"/>
                  <a:ext cx="266700" cy="203200"/>
                </a:xfrm>
                <a:custGeom>
                  <a:avLst/>
                  <a:gdLst>
                    <a:gd name="T0" fmla="*/ 12 w 168"/>
                    <a:gd name="T1" fmla="*/ 8 h 128"/>
                    <a:gd name="T2" fmla="*/ 12 w 168"/>
                    <a:gd name="T3" fmla="*/ 8 h 128"/>
                    <a:gd name="T4" fmla="*/ 38 w 168"/>
                    <a:gd name="T5" fmla="*/ 6 h 128"/>
                    <a:gd name="T6" fmla="*/ 90 w 168"/>
                    <a:gd name="T7" fmla="*/ 2 h 128"/>
                    <a:gd name="T8" fmla="*/ 142 w 168"/>
                    <a:gd name="T9" fmla="*/ 0 h 128"/>
                    <a:gd name="T10" fmla="*/ 158 w 168"/>
                    <a:gd name="T11" fmla="*/ 2 h 128"/>
                    <a:gd name="T12" fmla="*/ 164 w 168"/>
                    <a:gd name="T13" fmla="*/ 4 h 128"/>
                    <a:gd name="T14" fmla="*/ 166 w 168"/>
                    <a:gd name="T15" fmla="*/ 4 h 128"/>
                    <a:gd name="T16" fmla="*/ 166 w 168"/>
                    <a:gd name="T17" fmla="*/ 4 h 128"/>
                    <a:gd name="T18" fmla="*/ 168 w 168"/>
                    <a:gd name="T19" fmla="*/ 14 h 128"/>
                    <a:gd name="T20" fmla="*/ 168 w 168"/>
                    <a:gd name="T21" fmla="*/ 26 h 128"/>
                    <a:gd name="T22" fmla="*/ 166 w 168"/>
                    <a:gd name="T23" fmla="*/ 38 h 128"/>
                    <a:gd name="T24" fmla="*/ 162 w 168"/>
                    <a:gd name="T25" fmla="*/ 50 h 128"/>
                    <a:gd name="T26" fmla="*/ 162 w 168"/>
                    <a:gd name="T27" fmla="*/ 50 h 128"/>
                    <a:gd name="T28" fmla="*/ 156 w 168"/>
                    <a:gd name="T29" fmla="*/ 60 h 128"/>
                    <a:gd name="T30" fmla="*/ 150 w 168"/>
                    <a:gd name="T31" fmla="*/ 66 h 128"/>
                    <a:gd name="T32" fmla="*/ 142 w 168"/>
                    <a:gd name="T33" fmla="*/ 70 h 128"/>
                    <a:gd name="T34" fmla="*/ 142 w 168"/>
                    <a:gd name="T35" fmla="*/ 70 h 128"/>
                    <a:gd name="T36" fmla="*/ 142 w 168"/>
                    <a:gd name="T37" fmla="*/ 98 h 128"/>
                    <a:gd name="T38" fmla="*/ 140 w 168"/>
                    <a:gd name="T39" fmla="*/ 118 h 128"/>
                    <a:gd name="T40" fmla="*/ 138 w 168"/>
                    <a:gd name="T41" fmla="*/ 124 h 128"/>
                    <a:gd name="T42" fmla="*/ 136 w 168"/>
                    <a:gd name="T43" fmla="*/ 128 h 128"/>
                    <a:gd name="T44" fmla="*/ 136 w 168"/>
                    <a:gd name="T45" fmla="*/ 128 h 128"/>
                    <a:gd name="T46" fmla="*/ 128 w 168"/>
                    <a:gd name="T47" fmla="*/ 128 h 128"/>
                    <a:gd name="T48" fmla="*/ 114 w 168"/>
                    <a:gd name="T49" fmla="*/ 128 h 128"/>
                    <a:gd name="T50" fmla="*/ 78 w 168"/>
                    <a:gd name="T51" fmla="*/ 124 h 128"/>
                    <a:gd name="T52" fmla="*/ 16 w 168"/>
                    <a:gd name="T53" fmla="*/ 118 h 128"/>
                    <a:gd name="T54" fmla="*/ 16 w 168"/>
                    <a:gd name="T55" fmla="*/ 118 h 128"/>
                    <a:gd name="T56" fmla="*/ 10 w 168"/>
                    <a:gd name="T57" fmla="*/ 114 h 128"/>
                    <a:gd name="T58" fmla="*/ 6 w 168"/>
                    <a:gd name="T59" fmla="*/ 108 h 128"/>
                    <a:gd name="T60" fmla="*/ 4 w 168"/>
                    <a:gd name="T61" fmla="*/ 98 h 128"/>
                    <a:gd name="T62" fmla="*/ 4 w 168"/>
                    <a:gd name="T63" fmla="*/ 88 h 128"/>
                    <a:gd name="T64" fmla="*/ 4 w 168"/>
                    <a:gd name="T65" fmla="*/ 70 h 128"/>
                    <a:gd name="T66" fmla="*/ 4 w 168"/>
                    <a:gd name="T67" fmla="*/ 62 h 128"/>
                    <a:gd name="T68" fmla="*/ 4 w 168"/>
                    <a:gd name="T69" fmla="*/ 62 h 128"/>
                    <a:gd name="T70" fmla="*/ 2 w 168"/>
                    <a:gd name="T71" fmla="*/ 54 h 128"/>
                    <a:gd name="T72" fmla="*/ 0 w 168"/>
                    <a:gd name="T73" fmla="*/ 36 h 128"/>
                    <a:gd name="T74" fmla="*/ 0 w 168"/>
                    <a:gd name="T75" fmla="*/ 26 h 128"/>
                    <a:gd name="T76" fmla="*/ 2 w 168"/>
                    <a:gd name="T77" fmla="*/ 18 h 128"/>
                    <a:gd name="T78" fmla="*/ 4 w 168"/>
                    <a:gd name="T79" fmla="*/ 10 h 128"/>
                    <a:gd name="T80" fmla="*/ 8 w 168"/>
                    <a:gd name="T81" fmla="*/ 8 h 128"/>
                    <a:gd name="T82" fmla="*/ 12 w 168"/>
                    <a:gd name="T83" fmla="*/ 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8" h="128">
                      <a:moveTo>
                        <a:pt x="12" y="8"/>
                      </a:moveTo>
                      <a:lnTo>
                        <a:pt x="12" y="8"/>
                      </a:lnTo>
                      <a:lnTo>
                        <a:pt x="38" y="6"/>
                      </a:lnTo>
                      <a:lnTo>
                        <a:pt x="90" y="2"/>
                      </a:lnTo>
                      <a:lnTo>
                        <a:pt x="142" y="0"/>
                      </a:lnTo>
                      <a:lnTo>
                        <a:pt x="158" y="2"/>
                      </a:lnTo>
                      <a:lnTo>
                        <a:pt x="164" y="4"/>
                      </a:lnTo>
                      <a:lnTo>
                        <a:pt x="166" y="4"/>
                      </a:lnTo>
                      <a:lnTo>
                        <a:pt x="166" y="4"/>
                      </a:lnTo>
                      <a:lnTo>
                        <a:pt x="168" y="14"/>
                      </a:lnTo>
                      <a:lnTo>
                        <a:pt x="168" y="26"/>
                      </a:lnTo>
                      <a:lnTo>
                        <a:pt x="166" y="38"/>
                      </a:lnTo>
                      <a:lnTo>
                        <a:pt x="162" y="50"/>
                      </a:lnTo>
                      <a:lnTo>
                        <a:pt x="162" y="50"/>
                      </a:lnTo>
                      <a:lnTo>
                        <a:pt x="156" y="60"/>
                      </a:lnTo>
                      <a:lnTo>
                        <a:pt x="150" y="66"/>
                      </a:lnTo>
                      <a:lnTo>
                        <a:pt x="142" y="70"/>
                      </a:lnTo>
                      <a:lnTo>
                        <a:pt x="142" y="70"/>
                      </a:lnTo>
                      <a:lnTo>
                        <a:pt x="142" y="98"/>
                      </a:lnTo>
                      <a:lnTo>
                        <a:pt x="140" y="118"/>
                      </a:lnTo>
                      <a:lnTo>
                        <a:pt x="138" y="124"/>
                      </a:lnTo>
                      <a:lnTo>
                        <a:pt x="136" y="128"/>
                      </a:lnTo>
                      <a:lnTo>
                        <a:pt x="136" y="128"/>
                      </a:lnTo>
                      <a:lnTo>
                        <a:pt x="128" y="128"/>
                      </a:lnTo>
                      <a:lnTo>
                        <a:pt x="114" y="128"/>
                      </a:lnTo>
                      <a:lnTo>
                        <a:pt x="78" y="124"/>
                      </a:lnTo>
                      <a:lnTo>
                        <a:pt x="16" y="118"/>
                      </a:lnTo>
                      <a:lnTo>
                        <a:pt x="16" y="118"/>
                      </a:lnTo>
                      <a:lnTo>
                        <a:pt x="10" y="114"/>
                      </a:lnTo>
                      <a:lnTo>
                        <a:pt x="6" y="108"/>
                      </a:lnTo>
                      <a:lnTo>
                        <a:pt x="4" y="98"/>
                      </a:lnTo>
                      <a:lnTo>
                        <a:pt x="4" y="88"/>
                      </a:lnTo>
                      <a:lnTo>
                        <a:pt x="4" y="70"/>
                      </a:lnTo>
                      <a:lnTo>
                        <a:pt x="4" y="62"/>
                      </a:lnTo>
                      <a:lnTo>
                        <a:pt x="4" y="62"/>
                      </a:lnTo>
                      <a:lnTo>
                        <a:pt x="2" y="54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2" y="18"/>
                      </a:lnTo>
                      <a:lnTo>
                        <a:pt x="4" y="10"/>
                      </a:lnTo>
                      <a:lnTo>
                        <a:pt x="8" y="8"/>
                      </a:lnTo>
                      <a:lnTo>
                        <a:pt x="12" y="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78" name="Freeform 116"/>
                <p:cNvSpPr/>
                <p:nvPr/>
              </p:nvSpPr>
              <p:spPr bwMode="auto">
                <a:xfrm>
                  <a:off x="5778500" y="5810250"/>
                  <a:ext cx="1196975" cy="384175"/>
                </a:xfrm>
                <a:custGeom>
                  <a:avLst/>
                  <a:gdLst>
                    <a:gd name="T0" fmla="*/ 746 w 754"/>
                    <a:gd name="T1" fmla="*/ 242 h 242"/>
                    <a:gd name="T2" fmla="*/ 746 w 754"/>
                    <a:gd name="T3" fmla="*/ 242 h 242"/>
                    <a:gd name="T4" fmla="*/ 752 w 754"/>
                    <a:gd name="T5" fmla="*/ 180 h 242"/>
                    <a:gd name="T6" fmla="*/ 754 w 754"/>
                    <a:gd name="T7" fmla="*/ 132 h 242"/>
                    <a:gd name="T8" fmla="*/ 754 w 754"/>
                    <a:gd name="T9" fmla="*/ 112 h 242"/>
                    <a:gd name="T10" fmla="*/ 752 w 754"/>
                    <a:gd name="T11" fmla="*/ 98 h 242"/>
                    <a:gd name="T12" fmla="*/ 752 w 754"/>
                    <a:gd name="T13" fmla="*/ 98 h 242"/>
                    <a:gd name="T14" fmla="*/ 98 w 754"/>
                    <a:gd name="T15" fmla="*/ 0 h 242"/>
                    <a:gd name="T16" fmla="*/ 98 w 754"/>
                    <a:gd name="T17" fmla="*/ 0 h 242"/>
                    <a:gd name="T18" fmla="*/ 84 w 754"/>
                    <a:gd name="T19" fmla="*/ 0 h 242"/>
                    <a:gd name="T20" fmla="*/ 70 w 754"/>
                    <a:gd name="T21" fmla="*/ 4 h 242"/>
                    <a:gd name="T22" fmla="*/ 56 w 754"/>
                    <a:gd name="T23" fmla="*/ 12 h 242"/>
                    <a:gd name="T24" fmla="*/ 42 w 754"/>
                    <a:gd name="T25" fmla="*/ 24 h 242"/>
                    <a:gd name="T26" fmla="*/ 30 w 754"/>
                    <a:gd name="T27" fmla="*/ 38 h 242"/>
                    <a:gd name="T28" fmla="*/ 20 w 754"/>
                    <a:gd name="T29" fmla="*/ 54 h 242"/>
                    <a:gd name="T30" fmla="*/ 12 w 754"/>
                    <a:gd name="T31" fmla="*/ 72 h 242"/>
                    <a:gd name="T32" fmla="*/ 6 w 754"/>
                    <a:gd name="T33" fmla="*/ 90 h 242"/>
                    <a:gd name="T34" fmla="*/ 2 w 754"/>
                    <a:gd name="T35" fmla="*/ 110 h 242"/>
                    <a:gd name="T36" fmla="*/ 0 w 754"/>
                    <a:gd name="T37" fmla="*/ 130 h 242"/>
                    <a:gd name="T38" fmla="*/ 2 w 754"/>
                    <a:gd name="T39" fmla="*/ 148 h 242"/>
                    <a:gd name="T40" fmla="*/ 6 w 754"/>
                    <a:gd name="T41" fmla="*/ 164 h 242"/>
                    <a:gd name="T42" fmla="*/ 14 w 754"/>
                    <a:gd name="T43" fmla="*/ 180 h 242"/>
                    <a:gd name="T44" fmla="*/ 26 w 754"/>
                    <a:gd name="T45" fmla="*/ 194 h 242"/>
                    <a:gd name="T46" fmla="*/ 34 w 754"/>
                    <a:gd name="T47" fmla="*/ 198 h 242"/>
                    <a:gd name="T48" fmla="*/ 42 w 754"/>
                    <a:gd name="T49" fmla="*/ 204 h 242"/>
                    <a:gd name="T50" fmla="*/ 52 w 754"/>
                    <a:gd name="T51" fmla="*/ 208 h 242"/>
                    <a:gd name="T52" fmla="*/ 62 w 754"/>
                    <a:gd name="T53" fmla="*/ 210 h 242"/>
                    <a:gd name="T54" fmla="*/ 62 w 754"/>
                    <a:gd name="T55" fmla="*/ 210 h 242"/>
                    <a:gd name="T56" fmla="*/ 90 w 754"/>
                    <a:gd name="T57" fmla="*/ 214 h 242"/>
                    <a:gd name="T58" fmla="*/ 126 w 754"/>
                    <a:gd name="T59" fmla="*/ 218 h 242"/>
                    <a:gd name="T60" fmla="*/ 220 w 754"/>
                    <a:gd name="T61" fmla="*/ 226 h 242"/>
                    <a:gd name="T62" fmla="*/ 332 w 754"/>
                    <a:gd name="T63" fmla="*/ 232 h 242"/>
                    <a:gd name="T64" fmla="*/ 448 w 754"/>
                    <a:gd name="T65" fmla="*/ 236 h 242"/>
                    <a:gd name="T66" fmla="*/ 656 w 754"/>
                    <a:gd name="T67" fmla="*/ 240 h 242"/>
                    <a:gd name="T68" fmla="*/ 746 w 754"/>
                    <a:gd name="T69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54" h="242">
                      <a:moveTo>
                        <a:pt x="746" y="242"/>
                      </a:moveTo>
                      <a:lnTo>
                        <a:pt x="746" y="242"/>
                      </a:lnTo>
                      <a:lnTo>
                        <a:pt x="752" y="180"/>
                      </a:lnTo>
                      <a:lnTo>
                        <a:pt x="754" y="132"/>
                      </a:lnTo>
                      <a:lnTo>
                        <a:pt x="754" y="112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98" y="0"/>
                      </a:lnTo>
                      <a:lnTo>
                        <a:pt x="98" y="0"/>
                      </a:lnTo>
                      <a:lnTo>
                        <a:pt x="84" y="0"/>
                      </a:lnTo>
                      <a:lnTo>
                        <a:pt x="70" y="4"/>
                      </a:lnTo>
                      <a:lnTo>
                        <a:pt x="56" y="12"/>
                      </a:lnTo>
                      <a:lnTo>
                        <a:pt x="42" y="24"/>
                      </a:lnTo>
                      <a:lnTo>
                        <a:pt x="30" y="38"/>
                      </a:lnTo>
                      <a:lnTo>
                        <a:pt x="20" y="54"/>
                      </a:lnTo>
                      <a:lnTo>
                        <a:pt x="12" y="72"/>
                      </a:lnTo>
                      <a:lnTo>
                        <a:pt x="6" y="90"/>
                      </a:lnTo>
                      <a:lnTo>
                        <a:pt x="2" y="110"/>
                      </a:lnTo>
                      <a:lnTo>
                        <a:pt x="0" y="130"/>
                      </a:lnTo>
                      <a:lnTo>
                        <a:pt x="2" y="148"/>
                      </a:lnTo>
                      <a:lnTo>
                        <a:pt x="6" y="164"/>
                      </a:lnTo>
                      <a:lnTo>
                        <a:pt x="14" y="180"/>
                      </a:lnTo>
                      <a:lnTo>
                        <a:pt x="26" y="194"/>
                      </a:lnTo>
                      <a:lnTo>
                        <a:pt x="34" y="198"/>
                      </a:lnTo>
                      <a:lnTo>
                        <a:pt x="42" y="204"/>
                      </a:lnTo>
                      <a:lnTo>
                        <a:pt x="52" y="208"/>
                      </a:lnTo>
                      <a:lnTo>
                        <a:pt x="62" y="210"/>
                      </a:lnTo>
                      <a:lnTo>
                        <a:pt x="62" y="210"/>
                      </a:lnTo>
                      <a:lnTo>
                        <a:pt x="90" y="214"/>
                      </a:lnTo>
                      <a:lnTo>
                        <a:pt x="126" y="218"/>
                      </a:lnTo>
                      <a:lnTo>
                        <a:pt x="220" y="226"/>
                      </a:lnTo>
                      <a:lnTo>
                        <a:pt x="332" y="232"/>
                      </a:lnTo>
                      <a:lnTo>
                        <a:pt x="448" y="236"/>
                      </a:lnTo>
                      <a:lnTo>
                        <a:pt x="656" y="240"/>
                      </a:lnTo>
                      <a:lnTo>
                        <a:pt x="746" y="242"/>
                      </a:lnTo>
                      <a:close/>
                    </a:path>
                  </a:pathLst>
                </a:custGeom>
                <a:solidFill>
                  <a:srgbClr val="474C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79" name="Freeform 117"/>
                <p:cNvSpPr/>
                <p:nvPr/>
              </p:nvSpPr>
              <p:spPr bwMode="auto">
                <a:xfrm>
                  <a:off x="5778500" y="5810250"/>
                  <a:ext cx="1196975" cy="384175"/>
                </a:xfrm>
                <a:custGeom>
                  <a:avLst/>
                  <a:gdLst>
                    <a:gd name="T0" fmla="*/ 746 w 754"/>
                    <a:gd name="T1" fmla="*/ 242 h 242"/>
                    <a:gd name="T2" fmla="*/ 746 w 754"/>
                    <a:gd name="T3" fmla="*/ 242 h 242"/>
                    <a:gd name="T4" fmla="*/ 752 w 754"/>
                    <a:gd name="T5" fmla="*/ 180 h 242"/>
                    <a:gd name="T6" fmla="*/ 754 w 754"/>
                    <a:gd name="T7" fmla="*/ 132 h 242"/>
                    <a:gd name="T8" fmla="*/ 754 w 754"/>
                    <a:gd name="T9" fmla="*/ 112 h 242"/>
                    <a:gd name="T10" fmla="*/ 752 w 754"/>
                    <a:gd name="T11" fmla="*/ 98 h 242"/>
                    <a:gd name="T12" fmla="*/ 752 w 754"/>
                    <a:gd name="T13" fmla="*/ 98 h 242"/>
                    <a:gd name="T14" fmla="*/ 98 w 754"/>
                    <a:gd name="T15" fmla="*/ 0 h 242"/>
                    <a:gd name="T16" fmla="*/ 98 w 754"/>
                    <a:gd name="T17" fmla="*/ 0 h 242"/>
                    <a:gd name="T18" fmla="*/ 84 w 754"/>
                    <a:gd name="T19" fmla="*/ 0 h 242"/>
                    <a:gd name="T20" fmla="*/ 70 w 754"/>
                    <a:gd name="T21" fmla="*/ 4 h 242"/>
                    <a:gd name="T22" fmla="*/ 56 w 754"/>
                    <a:gd name="T23" fmla="*/ 12 h 242"/>
                    <a:gd name="T24" fmla="*/ 42 w 754"/>
                    <a:gd name="T25" fmla="*/ 24 h 242"/>
                    <a:gd name="T26" fmla="*/ 30 w 754"/>
                    <a:gd name="T27" fmla="*/ 38 h 242"/>
                    <a:gd name="T28" fmla="*/ 20 w 754"/>
                    <a:gd name="T29" fmla="*/ 54 h 242"/>
                    <a:gd name="T30" fmla="*/ 12 w 754"/>
                    <a:gd name="T31" fmla="*/ 72 h 242"/>
                    <a:gd name="T32" fmla="*/ 6 w 754"/>
                    <a:gd name="T33" fmla="*/ 90 h 242"/>
                    <a:gd name="T34" fmla="*/ 2 w 754"/>
                    <a:gd name="T35" fmla="*/ 110 h 242"/>
                    <a:gd name="T36" fmla="*/ 0 w 754"/>
                    <a:gd name="T37" fmla="*/ 130 h 242"/>
                    <a:gd name="T38" fmla="*/ 2 w 754"/>
                    <a:gd name="T39" fmla="*/ 148 h 242"/>
                    <a:gd name="T40" fmla="*/ 6 w 754"/>
                    <a:gd name="T41" fmla="*/ 164 h 242"/>
                    <a:gd name="T42" fmla="*/ 14 w 754"/>
                    <a:gd name="T43" fmla="*/ 180 h 242"/>
                    <a:gd name="T44" fmla="*/ 26 w 754"/>
                    <a:gd name="T45" fmla="*/ 194 h 242"/>
                    <a:gd name="T46" fmla="*/ 34 w 754"/>
                    <a:gd name="T47" fmla="*/ 198 h 242"/>
                    <a:gd name="T48" fmla="*/ 42 w 754"/>
                    <a:gd name="T49" fmla="*/ 204 h 242"/>
                    <a:gd name="T50" fmla="*/ 52 w 754"/>
                    <a:gd name="T51" fmla="*/ 208 h 242"/>
                    <a:gd name="T52" fmla="*/ 62 w 754"/>
                    <a:gd name="T53" fmla="*/ 210 h 242"/>
                    <a:gd name="T54" fmla="*/ 62 w 754"/>
                    <a:gd name="T55" fmla="*/ 210 h 242"/>
                    <a:gd name="T56" fmla="*/ 90 w 754"/>
                    <a:gd name="T57" fmla="*/ 214 h 242"/>
                    <a:gd name="T58" fmla="*/ 126 w 754"/>
                    <a:gd name="T59" fmla="*/ 218 h 242"/>
                    <a:gd name="T60" fmla="*/ 220 w 754"/>
                    <a:gd name="T61" fmla="*/ 226 h 242"/>
                    <a:gd name="T62" fmla="*/ 332 w 754"/>
                    <a:gd name="T63" fmla="*/ 232 h 242"/>
                    <a:gd name="T64" fmla="*/ 448 w 754"/>
                    <a:gd name="T65" fmla="*/ 236 h 242"/>
                    <a:gd name="T66" fmla="*/ 656 w 754"/>
                    <a:gd name="T67" fmla="*/ 240 h 242"/>
                    <a:gd name="T68" fmla="*/ 746 w 754"/>
                    <a:gd name="T69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54" h="242">
                      <a:moveTo>
                        <a:pt x="746" y="242"/>
                      </a:moveTo>
                      <a:lnTo>
                        <a:pt x="746" y="242"/>
                      </a:lnTo>
                      <a:lnTo>
                        <a:pt x="752" y="180"/>
                      </a:lnTo>
                      <a:lnTo>
                        <a:pt x="754" y="132"/>
                      </a:lnTo>
                      <a:lnTo>
                        <a:pt x="754" y="112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98" y="0"/>
                      </a:lnTo>
                      <a:lnTo>
                        <a:pt x="98" y="0"/>
                      </a:lnTo>
                      <a:lnTo>
                        <a:pt x="84" y="0"/>
                      </a:lnTo>
                      <a:lnTo>
                        <a:pt x="70" y="4"/>
                      </a:lnTo>
                      <a:lnTo>
                        <a:pt x="56" y="12"/>
                      </a:lnTo>
                      <a:lnTo>
                        <a:pt x="42" y="24"/>
                      </a:lnTo>
                      <a:lnTo>
                        <a:pt x="30" y="38"/>
                      </a:lnTo>
                      <a:lnTo>
                        <a:pt x="20" y="54"/>
                      </a:lnTo>
                      <a:lnTo>
                        <a:pt x="12" y="72"/>
                      </a:lnTo>
                      <a:lnTo>
                        <a:pt x="6" y="90"/>
                      </a:lnTo>
                      <a:lnTo>
                        <a:pt x="2" y="110"/>
                      </a:lnTo>
                      <a:lnTo>
                        <a:pt x="0" y="130"/>
                      </a:lnTo>
                      <a:lnTo>
                        <a:pt x="2" y="148"/>
                      </a:lnTo>
                      <a:lnTo>
                        <a:pt x="6" y="164"/>
                      </a:lnTo>
                      <a:lnTo>
                        <a:pt x="14" y="180"/>
                      </a:lnTo>
                      <a:lnTo>
                        <a:pt x="26" y="194"/>
                      </a:lnTo>
                      <a:lnTo>
                        <a:pt x="34" y="198"/>
                      </a:lnTo>
                      <a:lnTo>
                        <a:pt x="42" y="204"/>
                      </a:lnTo>
                      <a:lnTo>
                        <a:pt x="52" y="208"/>
                      </a:lnTo>
                      <a:lnTo>
                        <a:pt x="62" y="210"/>
                      </a:lnTo>
                      <a:lnTo>
                        <a:pt x="62" y="210"/>
                      </a:lnTo>
                      <a:lnTo>
                        <a:pt x="90" y="214"/>
                      </a:lnTo>
                      <a:lnTo>
                        <a:pt x="126" y="218"/>
                      </a:lnTo>
                      <a:lnTo>
                        <a:pt x="220" y="226"/>
                      </a:lnTo>
                      <a:lnTo>
                        <a:pt x="332" y="232"/>
                      </a:lnTo>
                      <a:lnTo>
                        <a:pt x="448" y="236"/>
                      </a:lnTo>
                      <a:lnTo>
                        <a:pt x="656" y="240"/>
                      </a:lnTo>
                      <a:lnTo>
                        <a:pt x="746" y="24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80" name="Freeform 118"/>
                <p:cNvSpPr/>
                <p:nvPr/>
              </p:nvSpPr>
              <p:spPr bwMode="auto">
                <a:xfrm>
                  <a:off x="6937375" y="5800725"/>
                  <a:ext cx="488950" cy="425450"/>
                </a:xfrm>
                <a:custGeom>
                  <a:avLst/>
                  <a:gdLst>
                    <a:gd name="T0" fmla="*/ 20 w 308"/>
                    <a:gd name="T1" fmla="*/ 108 h 268"/>
                    <a:gd name="T2" fmla="*/ 64 w 308"/>
                    <a:gd name="T3" fmla="*/ 26 h 268"/>
                    <a:gd name="T4" fmla="*/ 74 w 308"/>
                    <a:gd name="T5" fmla="*/ 2 h 268"/>
                    <a:gd name="T6" fmla="*/ 80 w 308"/>
                    <a:gd name="T7" fmla="*/ 0 h 268"/>
                    <a:gd name="T8" fmla="*/ 100 w 308"/>
                    <a:gd name="T9" fmla="*/ 2 h 268"/>
                    <a:gd name="T10" fmla="*/ 112 w 308"/>
                    <a:gd name="T11" fmla="*/ 6 h 268"/>
                    <a:gd name="T12" fmla="*/ 116 w 308"/>
                    <a:gd name="T13" fmla="*/ 10 h 268"/>
                    <a:gd name="T14" fmla="*/ 116 w 308"/>
                    <a:gd name="T15" fmla="*/ 26 h 268"/>
                    <a:gd name="T16" fmla="*/ 112 w 308"/>
                    <a:gd name="T17" fmla="*/ 70 h 268"/>
                    <a:gd name="T18" fmla="*/ 114 w 308"/>
                    <a:gd name="T19" fmla="*/ 92 h 268"/>
                    <a:gd name="T20" fmla="*/ 116 w 308"/>
                    <a:gd name="T21" fmla="*/ 94 h 268"/>
                    <a:gd name="T22" fmla="*/ 140 w 308"/>
                    <a:gd name="T23" fmla="*/ 94 h 268"/>
                    <a:gd name="T24" fmla="*/ 250 w 308"/>
                    <a:gd name="T25" fmla="*/ 72 h 268"/>
                    <a:gd name="T26" fmla="*/ 280 w 308"/>
                    <a:gd name="T27" fmla="*/ 70 h 268"/>
                    <a:gd name="T28" fmla="*/ 284 w 308"/>
                    <a:gd name="T29" fmla="*/ 72 h 268"/>
                    <a:gd name="T30" fmla="*/ 298 w 308"/>
                    <a:gd name="T31" fmla="*/ 88 h 268"/>
                    <a:gd name="T32" fmla="*/ 300 w 308"/>
                    <a:gd name="T33" fmla="*/ 102 h 268"/>
                    <a:gd name="T34" fmla="*/ 294 w 308"/>
                    <a:gd name="T35" fmla="*/ 112 h 268"/>
                    <a:gd name="T36" fmla="*/ 290 w 308"/>
                    <a:gd name="T37" fmla="*/ 118 h 268"/>
                    <a:gd name="T38" fmla="*/ 248 w 308"/>
                    <a:gd name="T39" fmla="*/ 128 h 268"/>
                    <a:gd name="T40" fmla="*/ 200 w 308"/>
                    <a:gd name="T41" fmla="*/ 140 h 268"/>
                    <a:gd name="T42" fmla="*/ 190 w 308"/>
                    <a:gd name="T43" fmla="*/ 146 h 268"/>
                    <a:gd name="T44" fmla="*/ 188 w 308"/>
                    <a:gd name="T45" fmla="*/ 150 h 268"/>
                    <a:gd name="T46" fmla="*/ 198 w 308"/>
                    <a:gd name="T47" fmla="*/ 156 h 268"/>
                    <a:gd name="T48" fmla="*/ 232 w 308"/>
                    <a:gd name="T49" fmla="*/ 164 h 268"/>
                    <a:gd name="T50" fmla="*/ 302 w 308"/>
                    <a:gd name="T51" fmla="*/ 174 h 268"/>
                    <a:gd name="T52" fmla="*/ 306 w 308"/>
                    <a:gd name="T53" fmla="*/ 176 h 268"/>
                    <a:gd name="T54" fmla="*/ 308 w 308"/>
                    <a:gd name="T55" fmla="*/ 188 h 268"/>
                    <a:gd name="T56" fmla="*/ 300 w 308"/>
                    <a:gd name="T57" fmla="*/ 210 h 268"/>
                    <a:gd name="T58" fmla="*/ 292 w 308"/>
                    <a:gd name="T59" fmla="*/ 220 h 268"/>
                    <a:gd name="T60" fmla="*/ 284 w 308"/>
                    <a:gd name="T61" fmla="*/ 222 h 268"/>
                    <a:gd name="T62" fmla="*/ 238 w 308"/>
                    <a:gd name="T63" fmla="*/ 224 h 268"/>
                    <a:gd name="T64" fmla="*/ 190 w 308"/>
                    <a:gd name="T65" fmla="*/ 228 h 268"/>
                    <a:gd name="T66" fmla="*/ 184 w 308"/>
                    <a:gd name="T67" fmla="*/ 230 h 268"/>
                    <a:gd name="T68" fmla="*/ 208 w 308"/>
                    <a:gd name="T69" fmla="*/ 224 h 268"/>
                    <a:gd name="T70" fmla="*/ 214 w 308"/>
                    <a:gd name="T71" fmla="*/ 226 h 268"/>
                    <a:gd name="T72" fmla="*/ 214 w 308"/>
                    <a:gd name="T73" fmla="*/ 234 h 268"/>
                    <a:gd name="T74" fmla="*/ 206 w 308"/>
                    <a:gd name="T75" fmla="*/ 260 h 268"/>
                    <a:gd name="T76" fmla="*/ 200 w 308"/>
                    <a:gd name="T77" fmla="*/ 268 h 268"/>
                    <a:gd name="T78" fmla="*/ 168 w 308"/>
                    <a:gd name="T79" fmla="*/ 266 h 268"/>
                    <a:gd name="T80" fmla="*/ 70 w 308"/>
                    <a:gd name="T81" fmla="*/ 256 h 268"/>
                    <a:gd name="T82" fmla="*/ 16 w 308"/>
                    <a:gd name="T83" fmla="*/ 244 h 268"/>
                    <a:gd name="T84" fmla="*/ 4 w 308"/>
                    <a:gd name="T85" fmla="*/ 236 h 268"/>
                    <a:gd name="T86" fmla="*/ 0 w 308"/>
                    <a:gd name="T87" fmla="*/ 230 h 268"/>
                    <a:gd name="T88" fmla="*/ 0 w 308"/>
                    <a:gd name="T89" fmla="*/ 206 h 268"/>
                    <a:gd name="T90" fmla="*/ 6 w 308"/>
                    <a:gd name="T91" fmla="*/ 164 h 268"/>
                    <a:gd name="T92" fmla="*/ 20 w 308"/>
                    <a:gd name="T93" fmla="*/ 108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8" h="268">
                      <a:moveTo>
                        <a:pt x="20" y="108"/>
                      </a:moveTo>
                      <a:lnTo>
                        <a:pt x="20" y="108"/>
                      </a:lnTo>
                      <a:lnTo>
                        <a:pt x="44" y="62"/>
                      </a:lnTo>
                      <a:lnTo>
                        <a:pt x="64" y="26"/>
                      </a:lnTo>
                      <a:lnTo>
                        <a:pt x="70" y="12"/>
                      </a:lnTo>
                      <a:lnTo>
                        <a:pt x="74" y="2"/>
                      </a:lnTo>
                      <a:lnTo>
                        <a:pt x="74" y="2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100" y="2"/>
                      </a:lnTo>
                      <a:lnTo>
                        <a:pt x="106" y="4"/>
                      </a:lnTo>
                      <a:lnTo>
                        <a:pt x="112" y="6"/>
                      </a:lnTo>
                      <a:lnTo>
                        <a:pt x="116" y="10"/>
                      </a:lnTo>
                      <a:lnTo>
                        <a:pt x="116" y="10"/>
                      </a:lnTo>
                      <a:lnTo>
                        <a:pt x="116" y="18"/>
                      </a:lnTo>
                      <a:lnTo>
                        <a:pt x="116" y="26"/>
                      </a:lnTo>
                      <a:lnTo>
                        <a:pt x="114" y="46"/>
                      </a:lnTo>
                      <a:lnTo>
                        <a:pt x="112" y="70"/>
                      </a:lnTo>
                      <a:lnTo>
                        <a:pt x="112" y="82"/>
                      </a:lnTo>
                      <a:lnTo>
                        <a:pt x="114" y="92"/>
                      </a:lnTo>
                      <a:lnTo>
                        <a:pt x="114" y="92"/>
                      </a:lnTo>
                      <a:lnTo>
                        <a:pt x="116" y="94"/>
                      </a:lnTo>
                      <a:lnTo>
                        <a:pt x="122" y="94"/>
                      </a:lnTo>
                      <a:lnTo>
                        <a:pt x="140" y="94"/>
                      </a:lnTo>
                      <a:lnTo>
                        <a:pt x="194" y="82"/>
                      </a:lnTo>
                      <a:lnTo>
                        <a:pt x="250" y="72"/>
                      </a:lnTo>
                      <a:lnTo>
                        <a:pt x="272" y="70"/>
                      </a:lnTo>
                      <a:lnTo>
                        <a:pt x="280" y="70"/>
                      </a:lnTo>
                      <a:lnTo>
                        <a:pt x="284" y="72"/>
                      </a:lnTo>
                      <a:lnTo>
                        <a:pt x="284" y="72"/>
                      </a:lnTo>
                      <a:lnTo>
                        <a:pt x="292" y="80"/>
                      </a:lnTo>
                      <a:lnTo>
                        <a:pt x="298" y="88"/>
                      </a:lnTo>
                      <a:lnTo>
                        <a:pt x="300" y="96"/>
                      </a:lnTo>
                      <a:lnTo>
                        <a:pt x="300" y="102"/>
                      </a:lnTo>
                      <a:lnTo>
                        <a:pt x="296" y="108"/>
                      </a:lnTo>
                      <a:lnTo>
                        <a:pt x="294" y="112"/>
                      </a:lnTo>
                      <a:lnTo>
                        <a:pt x="290" y="118"/>
                      </a:lnTo>
                      <a:lnTo>
                        <a:pt x="290" y="118"/>
                      </a:lnTo>
                      <a:lnTo>
                        <a:pt x="276" y="122"/>
                      </a:lnTo>
                      <a:lnTo>
                        <a:pt x="248" y="128"/>
                      </a:lnTo>
                      <a:lnTo>
                        <a:pt x="214" y="136"/>
                      </a:lnTo>
                      <a:lnTo>
                        <a:pt x="200" y="140"/>
                      </a:lnTo>
                      <a:lnTo>
                        <a:pt x="190" y="146"/>
                      </a:lnTo>
                      <a:lnTo>
                        <a:pt x="190" y="146"/>
                      </a:lnTo>
                      <a:lnTo>
                        <a:pt x="188" y="148"/>
                      </a:lnTo>
                      <a:lnTo>
                        <a:pt x="188" y="150"/>
                      </a:lnTo>
                      <a:lnTo>
                        <a:pt x="192" y="154"/>
                      </a:lnTo>
                      <a:lnTo>
                        <a:pt x="198" y="156"/>
                      </a:lnTo>
                      <a:lnTo>
                        <a:pt x="212" y="160"/>
                      </a:lnTo>
                      <a:lnTo>
                        <a:pt x="232" y="164"/>
                      </a:lnTo>
                      <a:lnTo>
                        <a:pt x="274" y="170"/>
                      </a:lnTo>
                      <a:lnTo>
                        <a:pt x="302" y="174"/>
                      </a:lnTo>
                      <a:lnTo>
                        <a:pt x="302" y="174"/>
                      </a:lnTo>
                      <a:lnTo>
                        <a:pt x="306" y="176"/>
                      </a:lnTo>
                      <a:lnTo>
                        <a:pt x="308" y="182"/>
                      </a:lnTo>
                      <a:lnTo>
                        <a:pt x="308" y="188"/>
                      </a:lnTo>
                      <a:lnTo>
                        <a:pt x="306" y="196"/>
                      </a:lnTo>
                      <a:lnTo>
                        <a:pt x="300" y="210"/>
                      </a:lnTo>
                      <a:lnTo>
                        <a:pt x="296" y="216"/>
                      </a:lnTo>
                      <a:lnTo>
                        <a:pt x="292" y="220"/>
                      </a:lnTo>
                      <a:lnTo>
                        <a:pt x="292" y="220"/>
                      </a:lnTo>
                      <a:lnTo>
                        <a:pt x="284" y="222"/>
                      </a:lnTo>
                      <a:lnTo>
                        <a:pt x="272" y="222"/>
                      </a:lnTo>
                      <a:lnTo>
                        <a:pt x="238" y="224"/>
                      </a:lnTo>
                      <a:lnTo>
                        <a:pt x="202" y="226"/>
                      </a:lnTo>
                      <a:lnTo>
                        <a:pt x="190" y="228"/>
                      </a:lnTo>
                      <a:lnTo>
                        <a:pt x="184" y="230"/>
                      </a:lnTo>
                      <a:lnTo>
                        <a:pt x="184" y="230"/>
                      </a:lnTo>
                      <a:lnTo>
                        <a:pt x="198" y="226"/>
                      </a:lnTo>
                      <a:lnTo>
                        <a:pt x="208" y="224"/>
                      </a:lnTo>
                      <a:lnTo>
                        <a:pt x="212" y="224"/>
                      </a:lnTo>
                      <a:lnTo>
                        <a:pt x="214" y="226"/>
                      </a:lnTo>
                      <a:lnTo>
                        <a:pt x="214" y="226"/>
                      </a:lnTo>
                      <a:lnTo>
                        <a:pt x="214" y="234"/>
                      </a:lnTo>
                      <a:lnTo>
                        <a:pt x="210" y="248"/>
                      </a:lnTo>
                      <a:lnTo>
                        <a:pt x="206" y="260"/>
                      </a:lnTo>
                      <a:lnTo>
                        <a:pt x="204" y="266"/>
                      </a:lnTo>
                      <a:lnTo>
                        <a:pt x="200" y="268"/>
                      </a:lnTo>
                      <a:lnTo>
                        <a:pt x="200" y="268"/>
                      </a:lnTo>
                      <a:lnTo>
                        <a:pt x="168" y="266"/>
                      </a:lnTo>
                      <a:lnTo>
                        <a:pt x="104" y="260"/>
                      </a:lnTo>
                      <a:lnTo>
                        <a:pt x="70" y="256"/>
                      </a:lnTo>
                      <a:lnTo>
                        <a:pt x="40" y="250"/>
                      </a:lnTo>
                      <a:lnTo>
                        <a:pt x="16" y="244"/>
                      </a:lnTo>
                      <a:lnTo>
                        <a:pt x="8" y="240"/>
                      </a:lnTo>
                      <a:lnTo>
                        <a:pt x="4" y="236"/>
                      </a:lnTo>
                      <a:lnTo>
                        <a:pt x="4" y="236"/>
                      </a:lnTo>
                      <a:lnTo>
                        <a:pt x="0" y="230"/>
                      </a:lnTo>
                      <a:lnTo>
                        <a:pt x="0" y="224"/>
                      </a:lnTo>
                      <a:lnTo>
                        <a:pt x="0" y="206"/>
                      </a:lnTo>
                      <a:lnTo>
                        <a:pt x="2" y="186"/>
                      </a:lnTo>
                      <a:lnTo>
                        <a:pt x="6" y="164"/>
                      </a:lnTo>
                      <a:lnTo>
                        <a:pt x="14" y="126"/>
                      </a:lnTo>
                      <a:lnTo>
                        <a:pt x="20" y="108"/>
                      </a:lnTo>
                      <a:close/>
                    </a:path>
                  </a:pathLst>
                </a:custGeom>
                <a:solidFill>
                  <a:srgbClr val="FEE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81" name="Freeform 119"/>
                <p:cNvSpPr/>
                <p:nvPr/>
              </p:nvSpPr>
              <p:spPr bwMode="auto">
                <a:xfrm>
                  <a:off x="6937375" y="5800725"/>
                  <a:ext cx="488950" cy="425450"/>
                </a:xfrm>
                <a:custGeom>
                  <a:avLst/>
                  <a:gdLst>
                    <a:gd name="T0" fmla="*/ 20 w 308"/>
                    <a:gd name="T1" fmla="*/ 108 h 268"/>
                    <a:gd name="T2" fmla="*/ 64 w 308"/>
                    <a:gd name="T3" fmla="*/ 26 h 268"/>
                    <a:gd name="T4" fmla="*/ 74 w 308"/>
                    <a:gd name="T5" fmla="*/ 2 h 268"/>
                    <a:gd name="T6" fmla="*/ 80 w 308"/>
                    <a:gd name="T7" fmla="*/ 0 h 268"/>
                    <a:gd name="T8" fmla="*/ 100 w 308"/>
                    <a:gd name="T9" fmla="*/ 2 h 268"/>
                    <a:gd name="T10" fmla="*/ 112 w 308"/>
                    <a:gd name="T11" fmla="*/ 6 h 268"/>
                    <a:gd name="T12" fmla="*/ 116 w 308"/>
                    <a:gd name="T13" fmla="*/ 10 h 268"/>
                    <a:gd name="T14" fmla="*/ 116 w 308"/>
                    <a:gd name="T15" fmla="*/ 26 h 268"/>
                    <a:gd name="T16" fmla="*/ 112 w 308"/>
                    <a:gd name="T17" fmla="*/ 70 h 268"/>
                    <a:gd name="T18" fmla="*/ 114 w 308"/>
                    <a:gd name="T19" fmla="*/ 92 h 268"/>
                    <a:gd name="T20" fmla="*/ 116 w 308"/>
                    <a:gd name="T21" fmla="*/ 94 h 268"/>
                    <a:gd name="T22" fmla="*/ 140 w 308"/>
                    <a:gd name="T23" fmla="*/ 94 h 268"/>
                    <a:gd name="T24" fmla="*/ 250 w 308"/>
                    <a:gd name="T25" fmla="*/ 72 h 268"/>
                    <a:gd name="T26" fmla="*/ 280 w 308"/>
                    <a:gd name="T27" fmla="*/ 70 h 268"/>
                    <a:gd name="T28" fmla="*/ 284 w 308"/>
                    <a:gd name="T29" fmla="*/ 72 h 268"/>
                    <a:gd name="T30" fmla="*/ 298 w 308"/>
                    <a:gd name="T31" fmla="*/ 88 h 268"/>
                    <a:gd name="T32" fmla="*/ 300 w 308"/>
                    <a:gd name="T33" fmla="*/ 102 h 268"/>
                    <a:gd name="T34" fmla="*/ 294 w 308"/>
                    <a:gd name="T35" fmla="*/ 112 h 268"/>
                    <a:gd name="T36" fmla="*/ 290 w 308"/>
                    <a:gd name="T37" fmla="*/ 118 h 268"/>
                    <a:gd name="T38" fmla="*/ 248 w 308"/>
                    <a:gd name="T39" fmla="*/ 128 h 268"/>
                    <a:gd name="T40" fmla="*/ 200 w 308"/>
                    <a:gd name="T41" fmla="*/ 140 h 268"/>
                    <a:gd name="T42" fmla="*/ 190 w 308"/>
                    <a:gd name="T43" fmla="*/ 146 h 268"/>
                    <a:gd name="T44" fmla="*/ 188 w 308"/>
                    <a:gd name="T45" fmla="*/ 150 h 268"/>
                    <a:gd name="T46" fmla="*/ 198 w 308"/>
                    <a:gd name="T47" fmla="*/ 156 h 268"/>
                    <a:gd name="T48" fmla="*/ 232 w 308"/>
                    <a:gd name="T49" fmla="*/ 164 h 268"/>
                    <a:gd name="T50" fmla="*/ 302 w 308"/>
                    <a:gd name="T51" fmla="*/ 174 h 268"/>
                    <a:gd name="T52" fmla="*/ 306 w 308"/>
                    <a:gd name="T53" fmla="*/ 176 h 268"/>
                    <a:gd name="T54" fmla="*/ 308 w 308"/>
                    <a:gd name="T55" fmla="*/ 188 h 268"/>
                    <a:gd name="T56" fmla="*/ 300 w 308"/>
                    <a:gd name="T57" fmla="*/ 210 h 268"/>
                    <a:gd name="T58" fmla="*/ 292 w 308"/>
                    <a:gd name="T59" fmla="*/ 220 h 268"/>
                    <a:gd name="T60" fmla="*/ 284 w 308"/>
                    <a:gd name="T61" fmla="*/ 222 h 268"/>
                    <a:gd name="T62" fmla="*/ 238 w 308"/>
                    <a:gd name="T63" fmla="*/ 224 h 268"/>
                    <a:gd name="T64" fmla="*/ 190 w 308"/>
                    <a:gd name="T65" fmla="*/ 228 h 268"/>
                    <a:gd name="T66" fmla="*/ 184 w 308"/>
                    <a:gd name="T67" fmla="*/ 230 h 268"/>
                    <a:gd name="T68" fmla="*/ 208 w 308"/>
                    <a:gd name="T69" fmla="*/ 224 h 268"/>
                    <a:gd name="T70" fmla="*/ 214 w 308"/>
                    <a:gd name="T71" fmla="*/ 226 h 268"/>
                    <a:gd name="T72" fmla="*/ 214 w 308"/>
                    <a:gd name="T73" fmla="*/ 234 h 268"/>
                    <a:gd name="T74" fmla="*/ 206 w 308"/>
                    <a:gd name="T75" fmla="*/ 260 h 268"/>
                    <a:gd name="T76" fmla="*/ 200 w 308"/>
                    <a:gd name="T77" fmla="*/ 268 h 268"/>
                    <a:gd name="T78" fmla="*/ 168 w 308"/>
                    <a:gd name="T79" fmla="*/ 266 h 268"/>
                    <a:gd name="T80" fmla="*/ 70 w 308"/>
                    <a:gd name="T81" fmla="*/ 256 h 268"/>
                    <a:gd name="T82" fmla="*/ 16 w 308"/>
                    <a:gd name="T83" fmla="*/ 244 h 268"/>
                    <a:gd name="T84" fmla="*/ 4 w 308"/>
                    <a:gd name="T85" fmla="*/ 236 h 268"/>
                    <a:gd name="T86" fmla="*/ 0 w 308"/>
                    <a:gd name="T87" fmla="*/ 230 h 268"/>
                    <a:gd name="T88" fmla="*/ 0 w 308"/>
                    <a:gd name="T89" fmla="*/ 206 h 268"/>
                    <a:gd name="T90" fmla="*/ 6 w 308"/>
                    <a:gd name="T91" fmla="*/ 164 h 268"/>
                    <a:gd name="T92" fmla="*/ 20 w 308"/>
                    <a:gd name="T93" fmla="*/ 108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8" h="268">
                      <a:moveTo>
                        <a:pt x="20" y="108"/>
                      </a:moveTo>
                      <a:lnTo>
                        <a:pt x="20" y="108"/>
                      </a:lnTo>
                      <a:lnTo>
                        <a:pt x="44" y="62"/>
                      </a:lnTo>
                      <a:lnTo>
                        <a:pt x="64" y="26"/>
                      </a:lnTo>
                      <a:lnTo>
                        <a:pt x="70" y="12"/>
                      </a:lnTo>
                      <a:lnTo>
                        <a:pt x="74" y="2"/>
                      </a:lnTo>
                      <a:lnTo>
                        <a:pt x="74" y="2"/>
                      </a:lnTo>
                      <a:lnTo>
                        <a:pt x="80" y="0"/>
                      </a:lnTo>
                      <a:lnTo>
                        <a:pt x="92" y="0"/>
                      </a:lnTo>
                      <a:lnTo>
                        <a:pt x="100" y="2"/>
                      </a:lnTo>
                      <a:lnTo>
                        <a:pt x="106" y="4"/>
                      </a:lnTo>
                      <a:lnTo>
                        <a:pt x="112" y="6"/>
                      </a:lnTo>
                      <a:lnTo>
                        <a:pt x="116" y="10"/>
                      </a:lnTo>
                      <a:lnTo>
                        <a:pt x="116" y="10"/>
                      </a:lnTo>
                      <a:lnTo>
                        <a:pt x="116" y="18"/>
                      </a:lnTo>
                      <a:lnTo>
                        <a:pt x="116" y="26"/>
                      </a:lnTo>
                      <a:lnTo>
                        <a:pt x="114" y="46"/>
                      </a:lnTo>
                      <a:lnTo>
                        <a:pt x="112" y="70"/>
                      </a:lnTo>
                      <a:lnTo>
                        <a:pt x="112" y="82"/>
                      </a:lnTo>
                      <a:lnTo>
                        <a:pt x="114" y="92"/>
                      </a:lnTo>
                      <a:lnTo>
                        <a:pt x="114" y="92"/>
                      </a:lnTo>
                      <a:lnTo>
                        <a:pt x="116" y="94"/>
                      </a:lnTo>
                      <a:lnTo>
                        <a:pt x="122" y="94"/>
                      </a:lnTo>
                      <a:lnTo>
                        <a:pt x="140" y="94"/>
                      </a:lnTo>
                      <a:lnTo>
                        <a:pt x="194" y="82"/>
                      </a:lnTo>
                      <a:lnTo>
                        <a:pt x="250" y="72"/>
                      </a:lnTo>
                      <a:lnTo>
                        <a:pt x="272" y="70"/>
                      </a:lnTo>
                      <a:lnTo>
                        <a:pt x="280" y="70"/>
                      </a:lnTo>
                      <a:lnTo>
                        <a:pt x="284" y="72"/>
                      </a:lnTo>
                      <a:lnTo>
                        <a:pt x="284" y="72"/>
                      </a:lnTo>
                      <a:lnTo>
                        <a:pt x="292" y="80"/>
                      </a:lnTo>
                      <a:lnTo>
                        <a:pt x="298" y="88"/>
                      </a:lnTo>
                      <a:lnTo>
                        <a:pt x="300" y="96"/>
                      </a:lnTo>
                      <a:lnTo>
                        <a:pt x="300" y="102"/>
                      </a:lnTo>
                      <a:lnTo>
                        <a:pt x="296" y="108"/>
                      </a:lnTo>
                      <a:lnTo>
                        <a:pt x="294" y="112"/>
                      </a:lnTo>
                      <a:lnTo>
                        <a:pt x="290" y="118"/>
                      </a:lnTo>
                      <a:lnTo>
                        <a:pt x="290" y="118"/>
                      </a:lnTo>
                      <a:lnTo>
                        <a:pt x="276" y="122"/>
                      </a:lnTo>
                      <a:lnTo>
                        <a:pt x="248" y="128"/>
                      </a:lnTo>
                      <a:lnTo>
                        <a:pt x="214" y="136"/>
                      </a:lnTo>
                      <a:lnTo>
                        <a:pt x="200" y="140"/>
                      </a:lnTo>
                      <a:lnTo>
                        <a:pt x="190" y="146"/>
                      </a:lnTo>
                      <a:lnTo>
                        <a:pt x="190" y="146"/>
                      </a:lnTo>
                      <a:lnTo>
                        <a:pt x="188" y="148"/>
                      </a:lnTo>
                      <a:lnTo>
                        <a:pt x="188" y="150"/>
                      </a:lnTo>
                      <a:lnTo>
                        <a:pt x="192" y="154"/>
                      </a:lnTo>
                      <a:lnTo>
                        <a:pt x="198" y="156"/>
                      </a:lnTo>
                      <a:lnTo>
                        <a:pt x="212" y="160"/>
                      </a:lnTo>
                      <a:lnTo>
                        <a:pt x="232" y="164"/>
                      </a:lnTo>
                      <a:lnTo>
                        <a:pt x="274" y="170"/>
                      </a:lnTo>
                      <a:lnTo>
                        <a:pt x="302" y="174"/>
                      </a:lnTo>
                      <a:lnTo>
                        <a:pt x="302" y="174"/>
                      </a:lnTo>
                      <a:lnTo>
                        <a:pt x="306" y="176"/>
                      </a:lnTo>
                      <a:lnTo>
                        <a:pt x="308" y="182"/>
                      </a:lnTo>
                      <a:lnTo>
                        <a:pt x="308" y="188"/>
                      </a:lnTo>
                      <a:lnTo>
                        <a:pt x="306" y="196"/>
                      </a:lnTo>
                      <a:lnTo>
                        <a:pt x="300" y="210"/>
                      </a:lnTo>
                      <a:lnTo>
                        <a:pt x="296" y="216"/>
                      </a:lnTo>
                      <a:lnTo>
                        <a:pt x="292" y="220"/>
                      </a:lnTo>
                      <a:lnTo>
                        <a:pt x="292" y="220"/>
                      </a:lnTo>
                      <a:lnTo>
                        <a:pt x="284" y="222"/>
                      </a:lnTo>
                      <a:lnTo>
                        <a:pt x="272" y="222"/>
                      </a:lnTo>
                      <a:lnTo>
                        <a:pt x="238" y="224"/>
                      </a:lnTo>
                      <a:lnTo>
                        <a:pt x="202" y="226"/>
                      </a:lnTo>
                      <a:lnTo>
                        <a:pt x="190" y="228"/>
                      </a:lnTo>
                      <a:lnTo>
                        <a:pt x="184" y="230"/>
                      </a:lnTo>
                      <a:lnTo>
                        <a:pt x="184" y="230"/>
                      </a:lnTo>
                      <a:lnTo>
                        <a:pt x="198" y="226"/>
                      </a:lnTo>
                      <a:lnTo>
                        <a:pt x="208" y="224"/>
                      </a:lnTo>
                      <a:lnTo>
                        <a:pt x="212" y="224"/>
                      </a:lnTo>
                      <a:lnTo>
                        <a:pt x="214" y="226"/>
                      </a:lnTo>
                      <a:lnTo>
                        <a:pt x="214" y="226"/>
                      </a:lnTo>
                      <a:lnTo>
                        <a:pt x="214" y="234"/>
                      </a:lnTo>
                      <a:lnTo>
                        <a:pt x="210" y="248"/>
                      </a:lnTo>
                      <a:lnTo>
                        <a:pt x="206" y="260"/>
                      </a:lnTo>
                      <a:lnTo>
                        <a:pt x="204" y="266"/>
                      </a:lnTo>
                      <a:lnTo>
                        <a:pt x="200" y="268"/>
                      </a:lnTo>
                      <a:lnTo>
                        <a:pt x="200" y="268"/>
                      </a:lnTo>
                      <a:lnTo>
                        <a:pt x="168" y="266"/>
                      </a:lnTo>
                      <a:lnTo>
                        <a:pt x="104" y="260"/>
                      </a:lnTo>
                      <a:lnTo>
                        <a:pt x="70" y="256"/>
                      </a:lnTo>
                      <a:lnTo>
                        <a:pt x="40" y="250"/>
                      </a:lnTo>
                      <a:lnTo>
                        <a:pt x="16" y="244"/>
                      </a:lnTo>
                      <a:lnTo>
                        <a:pt x="8" y="240"/>
                      </a:lnTo>
                      <a:lnTo>
                        <a:pt x="4" y="236"/>
                      </a:lnTo>
                      <a:lnTo>
                        <a:pt x="4" y="236"/>
                      </a:lnTo>
                      <a:lnTo>
                        <a:pt x="0" y="230"/>
                      </a:lnTo>
                      <a:lnTo>
                        <a:pt x="0" y="224"/>
                      </a:lnTo>
                      <a:lnTo>
                        <a:pt x="0" y="206"/>
                      </a:lnTo>
                      <a:lnTo>
                        <a:pt x="2" y="186"/>
                      </a:lnTo>
                      <a:lnTo>
                        <a:pt x="6" y="164"/>
                      </a:lnTo>
                      <a:lnTo>
                        <a:pt x="14" y="126"/>
                      </a:lnTo>
                      <a:lnTo>
                        <a:pt x="20" y="10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82" name="Freeform 120"/>
                <p:cNvSpPr/>
                <p:nvPr/>
              </p:nvSpPr>
              <p:spPr bwMode="auto">
                <a:xfrm>
                  <a:off x="6134100" y="5842000"/>
                  <a:ext cx="717550" cy="104775"/>
                </a:xfrm>
                <a:custGeom>
                  <a:avLst/>
                  <a:gdLst>
                    <a:gd name="T0" fmla="*/ 452 w 452"/>
                    <a:gd name="T1" fmla="*/ 66 h 66"/>
                    <a:gd name="T2" fmla="*/ 452 w 452"/>
                    <a:gd name="T3" fmla="*/ 66 h 66"/>
                    <a:gd name="T4" fmla="*/ 0 w 452"/>
                    <a:gd name="T5" fmla="*/ 0 h 66"/>
                    <a:gd name="T6" fmla="*/ 0 w 452"/>
                    <a:gd name="T7" fmla="*/ 0 h 66"/>
                    <a:gd name="T8" fmla="*/ 56 w 452"/>
                    <a:gd name="T9" fmla="*/ 2 h 66"/>
                    <a:gd name="T10" fmla="*/ 116 w 452"/>
                    <a:gd name="T11" fmla="*/ 8 h 66"/>
                    <a:gd name="T12" fmla="*/ 186 w 452"/>
                    <a:gd name="T13" fmla="*/ 14 h 66"/>
                    <a:gd name="T14" fmla="*/ 262 w 452"/>
                    <a:gd name="T15" fmla="*/ 22 h 66"/>
                    <a:gd name="T16" fmla="*/ 336 w 452"/>
                    <a:gd name="T17" fmla="*/ 34 h 66"/>
                    <a:gd name="T18" fmla="*/ 370 w 452"/>
                    <a:gd name="T19" fmla="*/ 42 h 66"/>
                    <a:gd name="T20" fmla="*/ 402 w 452"/>
                    <a:gd name="T21" fmla="*/ 48 h 66"/>
                    <a:gd name="T22" fmla="*/ 428 w 452"/>
                    <a:gd name="T23" fmla="*/ 58 h 66"/>
                    <a:gd name="T24" fmla="*/ 452 w 452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52" h="66">
                      <a:moveTo>
                        <a:pt x="452" y="66"/>
                      </a:moveTo>
                      <a:lnTo>
                        <a:pt x="452" y="6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6" y="2"/>
                      </a:lnTo>
                      <a:lnTo>
                        <a:pt x="116" y="8"/>
                      </a:lnTo>
                      <a:lnTo>
                        <a:pt x="186" y="14"/>
                      </a:lnTo>
                      <a:lnTo>
                        <a:pt x="262" y="22"/>
                      </a:lnTo>
                      <a:lnTo>
                        <a:pt x="336" y="34"/>
                      </a:lnTo>
                      <a:lnTo>
                        <a:pt x="370" y="42"/>
                      </a:lnTo>
                      <a:lnTo>
                        <a:pt x="402" y="48"/>
                      </a:lnTo>
                      <a:lnTo>
                        <a:pt x="428" y="58"/>
                      </a:lnTo>
                      <a:lnTo>
                        <a:pt x="452" y="66"/>
                      </a:lnTo>
                      <a:close/>
                    </a:path>
                  </a:pathLst>
                </a:custGeom>
                <a:solidFill>
                  <a:srgbClr val="2F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  <p:sp>
              <p:nvSpPr>
                <p:cNvPr id="183" name="Freeform 121"/>
                <p:cNvSpPr/>
                <p:nvPr/>
              </p:nvSpPr>
              <p:spPr bwMode="auto">
                <a:xfrm>
                  <a:off x="6134100" y="5842000"/>
                  <a:ext cx="717550" cy="104775"/>
                </a:xfrm>
                <a:custGeom>
                  <a:avLst/>
                  <a:gdLst>
                    <a:gd name="T0" fmla="*/ 452 w 452"/>
                    <a:gd name="T1" fmla="*/ 66 h 66"/>
                    <a:gd name="T2" fmla="*/ 452 w 452"/>
                    <a:gd name="T3" fmla="*/ 66 h 66"/>
                    <a:gd name="T4" fmla="*/ 0 w 452"/>
                    <a:gd name="T5" fmla="*/ 0 h 66"/>
                    <a:gd name="T6" fmla="*/ 0 w 452"/>
                    <a:gd name="T7" fmla="*/ 0 h 66"/>
                    <a:gd name="T8" fmla="*/ 56 w 452"/>
                    <a:gd name="T9" fmla="*/ 2 h 66"/>
                    <a:gd name="T10" fmla="*/ 116 w 452"/>
                    <a:gd name="T11" fmla="*/ 8 h 66"/>
                    <a:gd name="T12" fmla="*/ 186 w 452"/>
                    <a:gd name="T13" fmla="*/ 14 h 66"/>
                    <a:gd name="T14" fmla="*/ 262 w 452"/>
                    <a:gd name="T15" fmla="*/ 22 h 66"/>
                    <a:gd name="T16" fmla="*/ 336 w 452"/>
                    <a:gd name="T17" fmla="*/ 34 h 66"/>
                    <a:gd name="T18" fmla="*/ 370 w 452"/>
                    <a:gd name="T19" fmla="*/ 42 h 66"/>
                    <a:gd name="T20" fmla="*/ 402 w 452"/>
                    <a:gd name="T21" fmla="*/ 48 h 66"/>
                    <a:gd name="T22" fmla="*/ 428 w 452"/>
                    <a:gd name="T23" fmla="*/ 58 h 66"/>
                    <a:gd name="T24" fmla="*/ 452 w 452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52" h="66">
                      <a:moveTo>
                        <a:pt x="452" y="66"/>
                      </a:moveTo>
                      <a:lnTo>
                        <a:pt x="452" y="6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6" y="2"/>
                      </a:lnTo>
                      <a:lnTo>
                        <a:pt x="116" y="8"/>
                      </a:lnTo>
                      <a:lnTo>
                        <a:pt x="186" y="14"/>
                      </a:lnTo>
                      <a:lnTo>
                        <a:pt x="262" y="22"/>
                      </a:lnTo>
                      <a:lnTo>
                        <a:pt x="336" y="34"/>
                      </a:lnTo>
                      <a:lnTo>
                        <a:pt x="370" y="42"/>
                      </a:lnTo>
                      <a:lnTo>
                        <a:pt x="402" y="48"/>
                      </a:lnTo>
                      <a:lnTo>
                        <a:pt x="428" y="58"/>
                      </a:lnTo>
                      <a:lnTo>
                        <a:pt x="452" y="6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40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1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5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96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07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130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88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295" algn="l" defTabSz="1828165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AU" sz="5400"/>
                </a:p>
              </p:txBody>
            </p:sp>
          </p:grpSp>
        </p:grpSp>
        <p:sp>
          <p:nvSpPr>
            <p:cNvPr id="52" name="TextBox 126"/>
            <p:cNvSpPr txBox="1"/>
            <p:nvPr/>
          </p:nvSpPr>
          <p:spPr>
            <a:xfrm>
              <a:off x="-2877755" y="-2111842"/>
              <a:ext cx="7800139" cy="131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07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889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29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ANY SUBTITLE SHOULD JUST GO HERE IN THIS VERY TEXT FRAME OR BOX</a:t>
              </a:r>
            </a:p>
          </p:txBody>
        </p:sp>
        <p:grpSp>
          <p:nvGrpSpPr>
            <p:cNvPr id="53" name="Group 127"/>
            <p:cNvGrpSpPr/>
            <p:nvPr/>
          </p:nvGrpSpPr>
          <p:grpSpPr>
            <a:xfrm>
              <a:off x="-4235906" y="-2113792"/>
              <a:ext cx="841020" cy="842458"/>
              <a:chOff x="7275629" y="3973834"/>
              <a:chExt cx="464344" cy="465138"/>
            </a:xfrm>
            <a:solidFill>
              <a:schemeClr val="tx1"/>
            </a:solidFill>
          </p:grpSpPr>
          <p:sp>
            <p:nvSpPr>
              <p:cNvPr id="65" name="AutoShape 37"/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6" name="AutoShape 38"/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7" name="AutoShape 39"/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8" name="AutoShape 40"/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9" name="AutoShape 41"/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0" name="AutoShape 42"/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en-US"/>
                </a:defPPr>
                <a:lvl1pPr marL="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1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5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96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07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130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88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295" algn="l" defTabSz="1828165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55" name="Oval 135"/>
            <p:cNvSpPr/>
            <p:nvPr/>
          </p:nvSpPr>
          <p:spPr>
            <a:xfrm>
              <a:off x="9787030" y="-871162"/>
              <a:ext cx="869765" cy="869765"/>
            </a:xfrm>
            <a:prstGeom prst="ellipse">
              <a:avLst/>
            </a:prstGeom>
            <a:solidFill>
              <a:srgbClr val="1FB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07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889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29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5400"/>
            </a:p>
          </p:txBody>
        </p:sp>
        <p:sp>
          <p:nvSpPr>
            <p:cNvPr id="56" name="Oval 136"/>
            <p:cNvSpPr/>
            <p:nvPr/>
          </p:nvSpPr>
          <p:spPr>
            <a:xfrm>
              <a:off x="9787028" y="1117447"/>
              <a:ext cx="869765" cy="869765"/>
            </a:xfrm>
            <a:prstGeom prst="ellips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07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889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29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5400"/>
            </a:p>
          </p:txBody>
        </p:sp>
        <p:sp>
          <p:nvSpPr>
            <p:cNvPr id="57" name="Oval 137"/>
            <p:cNvSpPr/>
            <p:nvPr/>
          </p:nvSpPr>
          <p:spPr>
            <a:xfrm>
              <a:off x="9787030" y="3106056"/>
              <a:ext cx="869765" cy="869765"/>
            </a:xfrm>
            <a:prstGeom prst="ellipse">
              <a:avLst/>
            </a:prstGeom>
            <a:solidFill>
              <a:srgbClr val="1FB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07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889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29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5400"/>
            </a:p>
          </p:txBody>
        </p:sp>
        <p:sp>
          <p:nvSpPr>
            <p:cNvPr id="58" name="Oval 138"/>
            <p:cNvSpPr/>
            <p:nvPr/>
          </p:nvSpPr>
          <p:spPr>
            <a:xfrm>
              <a:off x="9787028" y="5010700"/>
              <a:ext cx="869765" cy="869765"/>
            </a:xfrm>
            <a:prstGeom prst="ellips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07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889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295" algn="l" defTabSz="1828165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5400"/>
            </a:p>
          </p:txBody>
        </p:sp>
        <p:sp>
          <p:nvSpPr>
            <p:cNvPr id="59" name="Text Placeholder 8"/>
            <p:cNvSpPr txBox="1"/>
            <p:nvPr/>
          </p:nvSpPr>
          <p:spPr>
            <a:xfrm>
              <a:off x="11129036" y="-871162"/>
              <a:ext cx="6498534" cy="169874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828165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79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3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0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d-ID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Subtitle Here Please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d-ID" sz="1600" dirty="0">
                  <a:solidFill>
                    <a:schemeClr val="bg1">
                      <a:lumMod val="65000"/>
                    </a:schemeClr>
                  </a:solidFill>
                </a:rPr>
                <a:t>Telll lorem ipsum dolor sit amet do business with full of your heart</a:t>
              </a:r>
              <a:endParaRPr lang="en-AU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0" name="Text Placeholder 8"/>
            <p:cNvSpPr txBox="1"/>
            <p:nvPr/>
          </p:nvSpPr>
          <p:spPr>
            <a:xfrm>
              <a:off x="11129038" y="1106978"/>
              <a:ext cx="6498532" cy="169874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828165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79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3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0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d-ID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Subtitle Here Please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d-ID" sz="1600" dirty="0">
                  <a:solidFill>
                    <a:schemeClr val="bg1">
                      <a:lumMod val="65000"/>
                    </a:schemeClr>
                  </a:solidFill>
                </a:rPr>
                <a:t>Telll lorem ipsum dolor sit amet do business with full of your heart</a:t>
              </a:r>
              <a:endParaRPr lang="en-AU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1" name="Text Placeholder 8"/>
            <p:cNvSpPr txBox="1"/>
            <p:nvPr/>
          </p:nvSpPr>
          <p:spPr>
            <a:xfrm>
              <a:off x="11129036" y="2983462"/>
              <a:ext cx="6679523" cy="169874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828165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79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3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0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d-ID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Subtitle Here Please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d-ID" sz="1600" dirty="0">
                  <a:solidFill>
                    <a:schemeClr val="bg1">
                      <a:lumMod val="65000"/>
                    </a:schemeClr>
                  </a:solidFill>
                </a:rPr>
                <a:t>Telll lorem ipsum dolor sit amet do business with full of your heart</a:t>
              </a:r>
              <a:endParaRPr lang="en-AU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2" name="Text Placeholder 8"/>
            <p:cNvSpPr txBox="1"/>
            <p:nvPr/>
          </p:nvSpPr>
          <p:spPr>
            <a:xfrm>
              <a:off x="11129038" y="5010699"/>
              <a:ext cx="6498532" cy="169874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828165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indent="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79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3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0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d-ID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Subtitle Here Please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d-ID" sz="1600" dirty="0">
                  <a:solidFill>
                    <a:schemeClr val="bg1">
                      <a:lumMod val="65000"/>
                    </a:schemeClr>
                  </a:solidFill>
                </a:rPr>
                <a:t>Telll lorem ipsum dolor sit amet do business with full of your heart</a:t>
              </a:r>
              <a:endParaRPr lang="en-AU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9564"/>
          <a:stretch>
            <a:fillRect/>
          </a:stretch>
        </p:blipFill>
        <p:spPr>
          <a:xfrm>
            <a:off x="0" y="0"/>
            <a:ext cx="12192000" cy="4725416"/>
          </a:xfrm>
          <a:prstGeom prst="rect">
            <a:avLst/>
          </a:prstGeom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634994" y="3180476"/>
            <a:ext cx="92077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感谢聆听</a:t>
            </a:r>
            <a:endParaRPr lang="en-US" altLang="zh-CN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879731" y="4926845"/>
            <a:ext cx="8963025" cy="14938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3" y="4172338"/>
            <a:ext cx="12190413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743326" y="4465081"/>
            <a:ext cx="4810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THANKS FOR LISTENING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绩效考核总则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考核总则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grpSp>
        <p:nvGrpSpPr>
          <p:cNvPr id="53" name="1417be32-d7ec-4b90-a5b4-6901bdc7352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02632" y="1615096"/>
            <a:ext cx="10043886" cy="4473718"/>
            <a:chOff x="1074057" y="1691296"/>
            <a:chExt cx="10043886" cy="4473718"/>
          </a:xfrm>
        </p:grpSpPr>
        <p:sp>
          <p:nvSpPr>
            <p:cNvPr id="54" name="íṧļïďé"/>
            <p:cNvSpPr/>
            <p:nvPr/>
          </p:nvSpPr>
          <p:spPr>
            <a:xfrm>
              <a:off x="1074057" y="1691296"/>
              <a:ext cx="2946400" cy="3270775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îṧļîḑé"/>
            <p:cNvSpPr/>
            <p:nvPr/>
          </p:nvSpPr>
          <p:spPr>
            <a:xfrm>
              <a:off x="4622800" y="1691296"/>
              <a:ext cx="2946400" cy="3270775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íṧľïďè"/>
            <p:cNvSpPr/>
            <p:nvPr/>
          </p:nvSpPr>
          <p:spPr>
            <a:xfrm>
              <a:off x="8171543" y="1691296"/>
              <a:ext cx="2946400" cy="3270775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íSḻïďê"/>
            <p:cNvSpPr/>
            <p:nvPr/>
          </p:nvSpPr>
          <p:spPr>
            <a:xfrm>
              <a:off x="1516743" y="4628242"/>
              <a:ext cx="2061028" cy="595087"/>
            </a:xfrm>
            <a:prstGeom prst="rect">
              <a:avLst/>
            </a:prstGeom>
            <a:solidFill>
              <a:srgbClr val="1A9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适用范围</a:t>
              </a:r>
            </a:p>
          </p:txBody>
        </p:sp>
        <p:sp>
          <p:nvSpPr>
            <p:cNvPr id="60" name="îṣlïďé"/>
            <p:cNvSpPr/>
            <p:nvPr/>
          </p:nvSpPr>
          <p:spPr>
            <a:xfrm>
              <a:off x="5065486" y="4628242"/>
              <a:ext cx="2061028" cy="595087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考核对象</a:t>
              </a:r>
            </a:p>
          </p:txBody>
        </p:sp>
        <p:sp>
          <p:nvSpPr>
            <p:cNvPr id="61" name="îsľîďé"/>
            <p:cNvSpPr/>
            <p:nvPr/>
          </p:nvSpPr>
          <p:spPr>
            <a:xfrm>
              <a:off x="8614229" y="4628242"/>
              <a:ext cx="2061028" cy="595087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考核目的</a:t>
              </a:r>
            </a:p>
          </p:txBody>
        </p:sp>
        <p:sp>
          <p:nvSpPr>
            <p:cNvPr id="62" name="iṣḷîdè"/>
            <p:cNvSpPr txBox="1"/>
            <p:nvPr/>
          </p:nvSpPr>
          <p:spPr>
            <a:xfrm>
              <a:off x="1263354" y="5451247"/>
              <a:ext cx="2567806" cy="71376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63" name="íŝḻïďè"/>
            <p:cNvSpPr txBox="1"/>
            <p:nvPr/>
          </p:nvSpPr>
          <p:spPr>
            <a:xfrm>
              <a:off x="4812097" y="5451247"/>
              <a:ext cx="2567806" cy="71376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64" name="íŝḻïḑè"/>
            <p:cNvSpPr txBox="1"/>
            <p:nvPr/>
          </p:nvSpPr>
          <p:spPr>
            <a:xfrm>
              <a:off x="8360840" y="5451247"/>
              <a:ext cx="2567806" cy="71376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绩效考核总则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考核原则</a:t>
              </a:r>
            </a:p>
          </p:txBody>
        </p:sp>
      </p:grpSp>
      <p:grpSp>
        <p:nvGrpSpPr>
          <p:cNvPr id="21" name="04244e9f-ebf3-46f5-a4b7-28639a47bdc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41193" y="1616621"/>
            <a:ext cx="10509614" cy="3869780"/>
            <a:chOff x="841193" y="1616621"/>
            <a:chExt cx="10509614" cy="3869780"/>
          </a:xfrm>
        </p:grpSpPr>
        <p:cxnSp>
          <p:nvCxnSpPr>
            <p:cNvPr id="22" name="Straight Connector 28"/>
            <p:cNvCxnSpPr/>
            <p:nvPr/>
          </p:nvCxnSpPr>
          <p:spPr>
            <a:xfrm flipV="1">
              <a:off x="6096000" y="1616621"/>
              <a:ext cx="0" cy="3869780"/>
            </a:xfrm>
            <a:prstGeom prst="line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iṥḻïḍê"/>
            <p:cNvSpPr/>
            <p:nvPr/>
          </p:nvSpPr>
          <p:spPr>
            <a:xfrm>
              <a:off x="841193" y="1785933"/>
              <a:ext cx="852303" cy="827902"/>
            </a:xfrm>
            <a:prstGeom prst="flowChartOffpageConnector">
              <a:avLst/>
            </a:prstGeom>
            <a:noFill/>
            <a:ln>
              <a:solidFill>
                <a:srgbClr val="1A9F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9144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rgbClr val="1A9F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24" name="iŝľîḓe"/>
            <p:cNvSpPr txBox="1"/>
            <p:nvPr/>
          </p:nvSpPr>
          <p:spPr>
            <a:xfrm>
              <a:off x="1874765" y="1775118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0" b="1" dirty="0">
                  <a:solidFill>
                    <a:srgbClr val="1A9F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5" name="íŝ1îḋé"/>
            <p:cNvSpPr txBox="1"/>
            <p:nvPr/>
          </p:nvSpPr>
          <p:spPr>
            <a:xfrm>
              <a:off x="1874764" y="2018163"/>
              <a:ext cx="3734171" cy="45595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26" name="ïṣḷiḓe"/>
            <p:cNvSpPr/>
            <p:nvPr/>
          </p:nvSpPr>
          <p:spPr>
            <a:xfrm>
              <a:off x="10498504" y="1785932"/>
              <a:ext cx="852303" cy="827905"/>
            </a:xfrm>
            <a:prstGeom prst="flowChartOffpageConnector">
              <a:avLst/>
            </a:prstGeom>
            <a:noFill/>
            <a:ln>
              <a:solidFill>
                <a:srgbClr val="1A9F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9144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rgbClr val="1A9F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27" name="ïśļíḓè"/>
            <p:cNvSpPr txBox="1"/>
            <p:nvPr/>
          </p:nvSpPr>
          <p:spPr>
            <a:xfrm>
              <a:off x="9200180" y="1769925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rgbClr val="1A9F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8" name="îsļïďê"/>
            <p:cNvSpPr txBox="1"/>
            <p:nvPr/>
          </p:nvSpPr>
          <p:spPr>
            <a:xfrm>
              <a:off x="6583066" y="2023357"/>
              <a:ext cx="3694332" cy="45595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29" name="ïṣlide"/>
            <p:cNvSpPr/>
            <p:nvPr/>
          </p:nvSpPr>
          <p:spPr bwMode="auto">
            <a:xfrm rot="16200000">
              <a:off x="5694943" y="2038816"/>
              <a:ext cx="297437" cy="322134"/>
            </a:xfrm>
            <a:prstGeom prst="triangle">
              <a:avLst/>
            </a:prstGeom>
            <a:solidFill>
              <a:srgbClr val="1A9F8E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íṣḷiďé"/>
            <p:cNvSpPr/>
            <p:nvPr/>
          </p:nvSpPr>
          <p:spPr bwMode="auto">
            <a:xfrm rot="5400000" flipH="1">
              <a:off x="6199620" y="2038816"/>
              <a:ext cx="297437" cy="322134"/>
            </a:xfrm>
            <a:prstGeom prst="triangle">
              <a:avLst/>
            </a:prstGeom>
            <a:solidFill>
              <a:srgbClr val="1A9F8E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ïṣ1íḋé"/>
            <p:cNvSpPr/>
            <p:nvPr/>
          </p:nvSpPr>
          <p:spPr>
            <a:xfrm>
              <a:off x="841193" y="3137561"/>
              <a:ext cx="852303" cy="827902"/>
            </a:xfrm>
            <a:prstGeom prst="flowChartOffpageConnector">
              <a:avLst/>
            </a:prstGeom>
            <a:noFill/>
            <a:ln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9144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32" name="ï$ḷïde"/>
            <p:cNvSpPr txBox="1"/>
            <p:nvPr/>
          </p:nvSpPr>
          <p:spPr>
            <a:xfrm>
              <a:off x="1874765" y="3126745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0" b="1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33" name="íšḻiďé"/>
            <p:cNvSpPr txBox="1"/>
            <p:nvPr/>
          </p:nvSpPr>
          <p:spPr>
            <a:xfrm>
              <a:off x="1874764" y="3369790"/>
              <a:ext cx="3734171" cy="45595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34" name="íṣḷiďé"/>
            <p:cNvSpPr/>
            <p:nvPr/>
          </p:nvSpPr>
          <p:spPr>
            <a:xfrm>
              <a:off x="10498504" y="3137559"/>
              <a:ext cx="852303" cy="827905"/>
            </a:xfrm>
            <a:prstGeom prst="flowChartOffpageConnector">
              <a:avLst/>
            </a:prstGeom>
            <a:noFill/>
            <a:ln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9144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35" name="iŝļïḓe"/>
            <p:cNvSpPr txBox="1"/>
            <p:nvPr/>
          </p:nvSpPr>
          <p:spPr>
            <a:xfrm>
              <a:off x="9200180" y="3121553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36" name="íṧľïḍe"/>
            <p:cNvSpPr txBox="1"/>
            <p:nvPr/>
          </p:nvSpPr>
          <p:spPr>
            <a:xfrm>
              <a:off x="6583066" y="3374985"/>
              <a:ext cx="3694332" cy="45595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37" name="i$ḷïďê"/>
            <p:cNvSpPr/>
            <p:nvPr/>
          </p:nvSpPr>
          <p:spPr bwMode="auto">
            <a:xfrm rot="16200000">
              <a:off x="5694943" y="3390443"/>
              <a:ext cx="297437" cy="322134"/>
            </a:xfrm>
            <a:prstGeom prst="triangle">
              <a:avLst/>
            </a:prstGeom>
            <a:solidFill>
              <a:srgbClr val="494949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işļíḓè"/>
            <p:cNvSpPr/>
            <p:nvPr/>
          </p:nvSpPr>
          <p:spPr bwMode="auto">
            <a:xfrm rot="5400000" flipH="1">
              <a:off x="6199620" y="3390443"/>
              <a:ext cx="297437" cy="322134"/>
            </a:xfrm>
            <a:prstGeom prst="triangle">
              <a:avLst/>
            </a:prstGeom>
            <a:solidFill>
              <a:srgbClr val="494949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isļiḑe"/>
            <p:cNvSpPr/>
            <p:nvPr/>
          </p:nvSpPr>
          <p:spPr>
            <a:xfrm>
              <a:off x="841193" y="4489186"/>
              <a:ext cx="852303" cy="827902"/>
            </a:xfrm>
            <a:prstGeom prst="flowChartOffpageConnector">
              <a:avLst/>
            </a:prstGeom>
            <a:noFill/>
            <a:ln>
              <a:solidFill>
                <a:srgbClr val="E019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9144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rgbClr val="E019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  <p:sp>
          <p:nvSpPr>
            <p:cNvPr id="40" name="ïŝļídé"/>
            <p:cNvSpPr txBox="1"/>
            <p:nvPr/>
          </p:nvSpPr>
          <p:spPr>
            <a:xfrm>
              <a:off x="1874765" y="4478371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0" b="1">
                  <a:solidFill>
                    <a:srgbClr val="E019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41" name="iSľîḍe"/>
            <p:cNvSpPr txBox="1"/>
            <p:nvPr/>
          </p:nvSpPr>
          <p:spPr>
            <a:xfrm>
              <a:off x="1874764" y="4721416"/>
              <a:ext cx="3734171" cy="45595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42" name="îṩļïďê"/>
            <p:cNvSpPr/>
            <p:nvPr/>
          </p:nvSpPr>
          <p:spPr>
            <a:xfrm>
              <a:off x="10498504" y="4489185"/>
              <a:ext cx="852303" cy="827905"/>
            </a:xfrm>
            <a:prstGeom prst="flowChartOffpageConnector">
              <a:avLst/>
            </a:prstGeom>
            <a:noFill/>
            <a:ln>
              <a:solidFill>
                <a:srgbClr val="E019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9144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rgbClr val="E019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</a:p>
          </p:txBody>
        </p:sp>
        <p:sp>
          <p:nvSpPr>
            <p:cNvPr id="43" name="ïṣḷidê"/>
            <p:cNvSpPr txBox="1"/>
            <p:nvPr/>
          </p:nvSpPr>
          <p:spPr>
            <a:xfrm>
              <a:off x="9200180" y="4473179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rgbClr val="E019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44" name="ïşḻíḓé"/>
            <p:cNvSpPr txBox="1"/>
            <p:nvPr/>
          </p:nvSpPr>
          <p:spPr>
            <a:xfrm>
              <a:off x="6583066" y="4726611"/>
              <a:ext cx="3694332" cy="45595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如需更改请在（设置形状格式）菜单下（文本选项）中调整</a:t>
              </a:r>
            </a:p>
          </p:txBody>
        </p:sp>
        <p:sp>
          <p:nvSpPr>
            <p:cNvPr id="45" name="í$líḋé"/>
            <p:cNvSpPr/>
            <p:nvPr/>
          </p:nvSpPr>
          <p:spPr bwMode="auto">
            <a:xfrm rot="16200000">
              <a:off x="5694943" y="4742069"/>
              <a:ext cx="297437" cy="322134"/>
            </a:xfrm>
            <a:prstGeom prst="triangle">
              <a:avLst/>
            </a:prstGeom>
            <a:solidFill>
              <a:srgbClr val="E0192C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îṧ1íḑê"/>
            <p:cNvSpPr/>
            <p:nvPr/>
          </p:nvSpPr>
          <p:spPr bwMode="auto">
            <a:xfrm rot="5400000" flipH="1">
              <a:off x="6199620" y="4742069"/>
              <a:ext cx="297437" cy="322134"/>
            </a:xfrm>
            <a:prstGeom prst="triangle">
              <a:avLst/>
            </a:prstGeom>
            <a:solidFill>
              <a:srgbClr val="E0192C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绩效考核总则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考核目标</a:t>
              </a:r>
            </a:p>
          </p:txBody>
        </p:sp>
      </p:grpSp>
      <p:grpSp>
        <p:nvGrpSpPr>
          <p:cNvPr id="47" name="133ce27e-a7a5-464e-b1ef-8acb06c764c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24478" y="1908133"/>
            <a:ext cx="10523995" cy="4000491"/>
            <a:chOff x="834003" y="1612858"/>
            <a:chExt cx="10523995" cy="4000491"/>
          </a:xfrm>
        </p:grpSpPr>
        <p:grpSp>
          <p:nvGrpSpPr>
            <p:cNvPr id="48" name="ïŝḻíďê"/>
            <p:cNvGrpSpPr/>
            <p:nvPr/>
          </p:nvGrpSpPr>
          <p:grpSpPr>
            <a:xfrm>
              <a:off x="834003" y="4575280"/>
              <a:ext cx="2541060" cy="1038069"/>
              <a:chOff x="834003" y="4411202"/>
              <a:chExt cx="2541060" cy="1038069"/>
            </a:xfrm>
          </p:grpSpPr>
          <p:sp>
            <p:nvSpPr>
              <p:cNvPr id="86" name="íśļíḓè"/>
              <p:cNvSpPr txBox="1"/>
              <p:nvPr/>
            </p:nvSpPr>
            <p:spPr>
              <a:xfrm>
                <a:off x="834003" y="4895273"/>
                <a:ext cx="2541060" cy="553998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87" name="îś1ïḍê"/>
              <p:cNvSpPr/>
              <p:nvPr/>
            </p:nvSpPr>
            <p:spPr>
              <a:xfrm>
                <a:off x="1228726" y="4411202"/>
                <a:ext cx="1762124" cy="414144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49" name="ïŝļïḓê"/>
            <p:cNvGrpSpPr/>
            <p:nvPr/>
          </p:nvGrpSpPr>
          <p:grpSpPr>
            <a:xfrm>
              <a:off x="1339482" y="1612858"/>
              <a:ext cx="1530100" cy="2542884"/>
              <a:chOff x="1339482" y="1448780"/>
              <a:chExt cx="1530100" cy="2542884"/>
            </a:xfrm>
          </p:grpSpPr>
          <p:grpSp>
            <p:nvGrpSpPr>
              <p:cNvPr id="80" name="iŝľiďê"/>
              <p:cNvGrpSpPr/>
              <p:nvPr/>
            </p:nvGrpSpPr>
            <p:grpSpPr>
              <a:xfrm>
                <a:off x="1339482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82" name="îṩḷîḑè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84" name="íŝļîḍe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rgbClr val="494949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5" name="îşľïḍe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rgbClr val="1A9F8E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83" name="ïślïḋe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1A9F8E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sz="2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1" name="îṩ1ïḓê"/>
              <p:cNvSpPr/>
              <p:nvPr/>
            </p:nvSpPr>
            <p:spPr bwMode="auto">
              <a:xfrm>
                <a:off x="1700754" y="1877630"/>
                <a:ext cx="807557" cy="692188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62" y="9"/>
                  </a:cxn>
                  <a:cxn ang="0">
                    <a:pos x="68" y="15"/>
                  </a:cxn>
                  <a:cxn ang="0">
                    <a:pos x="68" y="30"/>
                  </a:cxn>
                  <a:cxn ang="0">
                    <a:pos x="68" y="52"/>
                  </a:cxn>
                  <a:cxn ang="0">
                    <a:pos x="62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26" y="34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41" y="42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68" y="34"/>
                  </a:cxn>
                  <a:cxn ang="0">
                    <a:pos x="68" y="52"/>
                  </a:cxn>
                  <a:cxn ang="0">
                    <a:pos x="44" y="9"/>
                  </a:cxn>
                  <a:cxn ang="0">
                    <a:pos x="44" y="5"/>
                  </a:cxn>
                  <a:cxn ang="0">
                    <a:pos x="25" y="5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39" y="39"/>
                  </a:cxn>
                  <a:cxn ang="0">
                    <a:pos x="30" y="39"/>
                  </a:cxn>
                  <a:cxn ang="0">
                    <a:pos x="30" y="34"/>
                  </a:cxn>
                  <a:cxn ang="0">
                    <a:pos x="39" y="34"/>
                  </a:cxn>
                  <a:cxn ang="0">
                    <a:pos x="39" y="39"/>
                  </a:cxn>
                </a:cxnLst>
                <a:rect l="0" t="0" r="r" b="b"/>
                <a:pathLst>
                  <a:path w="68" h="5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rgbClr val="1A9F8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íŝľíḓé"/>
            <p:cNvGrpSpPr/>
            <p:nvPr/>
          </p:nvGrpSpPr>
          <p:grpSpPr>
            <a:xfrm>
              <a:off x="3494981" y="4575280"/>
              <a:ext cx="2541060" cy="1038069"/>
              <a:chOff x="3494981" y="4411202"/>
              <a:chExt cx="2541060" cy="1038069"/>
            </a:xfrm>
          </p:grpSpPr>
          <p:sp>
            <p:nvSpPr>
              <p:cNvPr id="78" name="íṣlîḑè"/>
              <p:cNvSpPr txBox="1"/>
              <p:nvPr/>
            </p:nvSpPr>
            <p:spPr>
              <a:xfrm>
                <a:off x="3494981" y="4895273"/>
                <a:ext cx="2541060" cy="553998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79" name="îṥḷíḓé"/>
              <p:cNvSpPr/>
              <p:nvPr/>
            </p:nvSpPr>
            <p:spPr>
              <a:xfrm>
                <a:off x="4211513" y="4411202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51" name="îŝliďe"/>
            <p:cNvGrpSpPr/>
            <p:nvPr/>
          </p:nvGrpSpPr>
          <p:grpSpPr>
            <a:xfrm>
              <a:off x="6155959" y="4575279"/>
              <a:ext cx="2541060" cy="1038070"/>
              <a:chOff x="6155959" y="4411201"/>
              <a:chExt cx="2541060" cy="1038070"/>
            </a:xfrm>
          </p:grpSpPr>
          <p:sp>
            <p:nvSpPr>
              <p:cNvPr id="76" name="iṧlïḑé"/>
              <p:cNvSpPr txBox="1"/>
              <p:nvPr/>
            </p:nvSpPr>
            <p:spPr>
              <a:xfrm>
                <a:off x="6155959" y="4895273"/>
                <a:ext cx="2541060" cy="553998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77" name="íṥḻíḍè"/>
              <p:cNvSpPr/>
              <p:nvPr/>
            </p:nvSpPr>
            <p:spPr>
              <a:xfrm>
                <a:off x="6872491" y="4411201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52" name="ís1iďê"/>
            <p:cNvGrpSpPr/>
            <p:nvPr/>
          </p:nvGrpSpPr>
          <p:grpSpPr>
            <a:xfrm>
              <a:off x="8816938" y="4575279"/>
              <a:ext cx="2541060" cy="1038070"/>
              <a:chOff x="8816938" y="4411201"/>
              <a:chExt cx="2541060" cy="1038070"/>
            </a:xfrm>
          </p:grpSpPr>
          <p:sp>
            <p:nvSpPr>
              <p:cNvPr id="74" name="iṧ1ïḋê"/>
              <p:cNvSpPr txBox="1"/>
              <p:nvPr/>
            </p:nvSpPr>
            <p:spPr>
              <a:xfrm>
                <a:off x="8816938" y="4895273"/>
                <a:ext cx="2541060" cy="553998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75" name="ïṥḻîḋê"/>
              <p:cNvSpPr/>
              <p:nvPr/>
            </p:nvSpPr>
            <p:spPr>
              <a:xfrm>
                <a:off x="9533470" y="4411201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rgbClr val="49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53" name="iŝḷídè"/>
            <p:cNvGrpSpPr/>
            <p:nvPr/>
          </p:nvGrpSpPr>
          <p:grpSpPr>
            <a:xfrm>
              <a:off x="4000460" y="1612858"/>
              <a:ext cx="1530100" cy="2542884"/>
              <a:chOff x="4000460" y="1448780"/>
              <a:chExt cx="1530100" cy="2542884"/>
            </a:xfrm>
          </p:grpSpPr>
          <p:grpSp>
            <p:nvGrpSpPr>
              <p:cNvPr id="68" name="iṧļïḓê"/>
              <p:cNvGrpSpPr/>
              <p:nvPr/>
            </p:nvGrpSpPr>
            <p:grpSpPr>
              <a:xfrm>
                <a:off x="4000460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70" name="iś1íde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72" name="ïsľïḋê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rgbClr val="494949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3" name="íŝľîďè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rgbClr val="E0192C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71" name="ïṧḻíḍe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E0192C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sz="2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9" name="ïşlïḋé"/>
              <p:cNvSpPr>
                <a:spLocks noChangeAspect="1"/>
              </p:cNvSpPr>
              <p:nvPr/>
            </p:nvSpPr>
            <p:spPr bwMode="auto">
              <a:xfrm>
                <a:off x="4379949" y="1838162"/>
                <a:ext cx="771123" cy="771123"/>
              </a:xfrm>
              <a:custGeom>
                <a:avLst/>
                <a:gdLst/>
                <a:ahLst/>
                <a:cxnLst>
                  <a:cxn ang="0">
                    <a:pos x="68" y="34"/>
                  </a:cxn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8" y="34"/>
                  </a:cxn>
                  <a:cxn ang="0">
                    <a:pos x="66" y="34"/>
                  </a:cxn>
                  <a:cxn ang="0">
                    <a:pos x="34" y="1"/>
                  </a:cxn>
                  <a:cxn ang="0">
                    <a:pos x="1" y="34"/>
                  </a:cxn>
                  <a:cxn ang="0">
                    <a:pos x="34" y="66"/>
                  </a:cxn>
                  <a:cxn ang="0">
                    <a:pos x="66" y="34"/>
                  </a:cxn>
                  <a:cxn ang="0">
                    <a:pos x="7" y="22"/>
                  </a:cxn>
                  <a:cxn ang="0">
                    <a:pos x="21" y="60"/>
                  </a:cxn>
                  <a:cxn ang="0">
                    <a:pos x="5" y="34"/>
                  </a:cxn>
                  <a:cxn ang="0">
                    <a:pos x="7" y="22"/>
                  </a:cxn>
                  <a:cxn ang="0">
                    <a:pos x="51" y="42"/>
                  </a:cxn>
                  <a:cxn ang="0">
                    <a:pos x="48" y="51"/>
                  </a:cxn>
                  <a:cxn ang="0">
                    <a:pos x="38" y="20"/>
                  </a:cxn>
                  <a:cxn ang="0">
                    <a:pos x="41" y="20"/>
                  </a:cxn>
                  <a:cxn ang="0">
                    <a:pos x="41" y="17"/>
                  </a:cxn>
                  <a:cxn ang="0">
                    <a:pos x="33" y="18"/>
                  </a:cxn>
                  <a:cxn ang="0">
                    <a:pos x="25" y="17"/>
                  </a:cxn>
                  <a:cxn ang="0">
                    <a:pos x="25" y="20"/>
                  </a:cxn>
                  <a:cxn ang="0">
                    <a:pos x="28" y="20"/>
                  </a:cxn>
                  <a:cxn ang="0">
                    <a:pos x="33" y="32"/>
                  </a:cxn>
                  <a:cxn ang="0">
                    <a:pos x="27" y="52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9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34" y="5"/>
                  </a:cxn>
                  <a:cxn ang="0">
                    <a:pos x="53" y="12"/>
                  </a:cxn>
                  <a:cxn ang="0">
                    <a:pos x="53" y="12"/>
                  </a:cxn>
                  <a:cxn ang="0">
                    <a:pos x="48" y="17"/>
                  </a:cxn>
                  <a:cxn ang="0">
                    <a:pos x="51" y="24"/>
                  </a:cxn>
                  <a:cxn ang="0">
                    <a:pos x="53" y="32"/>
                  </a:cxn>
                  <a:cxn ang="0">
                    <a:pos x="51" y="42"/>
                  </a:cxn>
                  <a:cxn ang="0">
                    <a:pos x="43" y="61"/>
                  </a:cxn>
                  <a:cxn ang="0">
                    <a:pos x="43" y="61"/>
                  </a:cxn>
                  <a:cxn ang="0">
                    <a:pos x="34" y="63"/>
                  </a:cxn>
                  <a:cxn ang="0">
                    <a:pos x="26" y="62"/>
                  </a:cxn>
                  <a:cxn ang="0">
                    <a:pos x="34" y="36"/>
                  </a:cxn>
                  <a:cxn ang="0">
                    <a:pos x="43" y="61"/>
                  </a:cxn>
                  <a:cxn ang="0">
                    <a:pos x="63" y="34"/>
                  </a:cxn>
                  <a:cxn ang="0">
                    <a:pos x="48" y="59"/>
                  </a:cxn>
                  <a:cxn ang="0">
                    <a:pos x="57" y="33"/>
                  </a:cxn>
                  <a:cxn ang="0">
                    <a:pos x="60" y="23"/>
                  </a:cxn>
                  <a:cxn ang="0">
                    <a:pos x="59" y="20"/>
                  </a:cxn>
                  <a:cxn ang="0">
                    <a:pos x="63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cubicBezTo>
                      <a:pt x="68" y="52"/>
                      <a:pt x="53" y="68"/>
                      <a:pt x="34" y="68"/>
                    </a:cubicBez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lose/>
                    <a:moveTo>
                      <a:pt x="66" y="34"/>
                    </a:moveTo>
                    <a:cubicBezTo>
                      <a:pt x="66" y="16"/>
                      <a:pt x="52" y="1"/>
                      <a:pt x="34" y="1"/>
                    </a:cubicBezTo>
                    <a:cubicBezTo>
                      <a:pt x="16" y="1"/>
                      <a:pt x="1" y="16"/>
                      <a:pt x="1" y="34"/>
                    </a:cubicBezTo>
                    <a:cubicBezTo>
                      <a:pt x="1" y="52"/>
                      <a:pt x="16" y="66"/>
                      <a:pt x="34" y="66"/>
                    </a:cubicBezTo>
                    <a:cubicBezTo>
                      <a:pt x="52" y="66"/>
                      <a:pt x="66" y="52"/>
                      <a:pt x="66" y="34"/>
                    </a:cubicBezTo>
                    <a:close/>
                    <a:moveTo>
                      <a:pt x="7" y="22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1" y="55"/>
                      <a:pt x="5" y="45"/>
                      <a:pt x="5" y="34"/>
                    </a:cubicBezTo>
                    <a:cubicBezTo>
                      <a:pt x="5" y="29"/>
                      <a:pt x="5" y="25"/>
                      <a:pt x="7" y="22"/>
                    </a:cubicBezTo>
                    <a:close/>
                    <a:moveTo>
                      <a:pt x="51" y="42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3" y="20"/>
                      <a:pt x="43" y="17"/>
                      <a:pt x="41" y="17"/>
                    </a:cubicBezTo>
                    <a:cubicBezTo>
                      <a:pt x="36" y="18"/>
                      <a:pt x="33" y="18"/>
                      <a:pt x="33" y="18"/>
                    </a:cubicBezTo>
                    <a:cubicBezTo>
                      <a:pt x="33" y="18"/>
                      <a:pt x="30" y="18"/>
                      <a:pt x="25" y="17"/>
                    </a:cubicBezTo>
                    <a:cubicBezTo>
                      <a:pt x="24" y="17"/>
                      <a:pt x="24" y="20"/>
                      <a:pt x="25" y="20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1" y="20"/>
                      <a:pt x="21" y="17"/>
                      <a:pt x="19" y="17"/>
                    </a:cubicBezTo>
                    <a:cubicBezTo>
                      <a:pt x="14" y="18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15" y="10"/>
                      <a:pt x="24" y="5"/>
                      <a:pt x="34" y="5"/>
                    </a:cubicBezTo>
                    <a:cubicBezTo>
                      <a:pt x="41" y="5"/>
                      <a:pt x="48" y="7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12"/>
                      <a:pt x="48" y="15"/>
                      <a:pt x="48" y="17"/>
                    </a:cubicBezTo>
                    <a:cubicBezTo>
                      <a:pt x="48" y="20"/>
                      <a:pt x="50" y="22"/>
                      <a:pt x="51" y="24"/>
                    </a:cubicBezTo>
                    <a:cubicBezTo>
                      <a:pt x="52" y="26"/>
                      <a:pt x="53" y="29"/>
                      <a:pt x="53" y="32"/>
                    </a:cubicBezTo>
                    <a:cubicBezTo>
                      <a:pt x="53" y="35"/>
                      <a:pt x="52" y="38"/>
                      <a:pt x="51" y="42"/>
                    </a:cubicBezTo>
                    <a:close/>
                    <a:moveTo>
                      <a:pt x="43" y="61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40" y="62"/>
                      <a:pt x="37" y="63"/>
                      <a:pt x="34" y="63"/>
                    </a:cubicBezTo>
                    <a:cubicBezTo>
                      <a:pt x="31" y="63"/>
                      <a:pt x="28" y="62"/>
                      <a:pt x="26" y="62"/>
                    </a:cubicBezTo>
                    <a:cubicBezTo>
                      <a:pt x="34" y="36"/>
                      <a:pt x="34" y="36"/>
                      <a:pt x="34" y="36"/>
                    </a:cubicBezTo>
                    <a:lnTo>
                      <a:pt x="43" y="61"/>
                    </a:lnTo>
                    <a:close/>
                    <a:moveTo>
                      <a:pt x="63" y="34"/>
                    </a:moveTo>
                    <a:cubicBezTo>
                      <a:pt x="63" y="44"/>
                      <a:pt x="57" y="54"/>
                      <a:pt x="48" y="59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9" y="29"/>
                      <a:pt x="60" y="26"/>
                      <a:pt x="60" y="23"/>
                    </a:cubicBezTo>
                    <a:cubicBezTo>
                      <a:pt x="60" y="22"/>
                      <a:pt x="60" y="21"/>
                      <a:pt x="59" y="20"/>
                    </a:cubicBezTo>
                    <a:cubicBezTo>
                      <a:pt x="62" y="24"/>
                      <a:pt x="63" y="29"/>
                      <a:pt x="63" y="34"/>
                    </a:cubicBezTo>
                    <a:close/>
                  </a:path>
                </a:pathLst>
              </a:custGeom>
              <a:solidFill>
                <a:srgbClr val="E0192C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íṩḻïḍe"/>
            <p:cNvGrpSpPr/>
            <p:nvPr/>
          </p:nvGrpSpPr>
          <p:grpSpPr>
            <a:xfrm>
              <a:off x="6661438" y="1612858"/>
              <a:ext cx="1530100" cy="2542884"/>
              <a:chOff x="6661437" y="1448780"/>
              <a:chExt cx="1530100" cy="2542884"/>
            </a:xfrm>
          </p:grpSpPr>
          <p:grpSp>
            <p:nvGrpSpPr>
              <p:cNvPr id="62" name="îşḷíḑé"/>
              <p:cNvGrpSpPr/>
              <p:nvPr/>
            </p:nvGrpSpPr>
            <p:grpSpPr>
              <a:xfrm>
                <a:off x="6661437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64" name="ïŝļïḍê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66" name="íṥlïḍè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rgbClr val="494949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7" name="îśļíďè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rgbClr val="1A9F8E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65" name="iṩlidé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1A9F8E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sz="2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3" name="ïṥḻîdè"/>
              <p:cNvSpPr/>
              <p:nvPr/>
            </p:nvSpPr>
            <p:spPr bwMode="auto">
              <a:xfrm>
                <a:off x="7140179" y="1873076"/>
                <a:ext cx="572622" cy="701296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rgbClr val="1A9F8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îşḷïḋê"/>
            <p:cNvGrpSpPr/>
            <p:nvPr/>
          </p:nvGrpSpPr>
          <p:grpSpPr>
            <a:xfrm>
              <a:off x="9322417" y="1612858"/>
              <a:ext cx="1530100" cy="2542884"/>
              <a:chOff x="9322417" y="1448780"/>
              <a:chExt cx="1530100" cy="2542884"/>
            </a:xfrm>
          </p:grpSpPr>
          <p:grpSp>
            <p:nvGrpSpPr>
              <p:cNvPr id="56" name="iṥḻîdé"/>
              <p:cNvGrpSpPr/>
              <p:nvPr/>
            </p:nvGrpSpPr>
            <p:grpSpPr>
              <a:xfrm>
                <a:off x="9322417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58" name="ïS1ïḑé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60" name="iṥ1ïďè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rgbClr val="494949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1" name="îSḷîḑé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rgbClr val="E0192C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0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9" name="îṥlidé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E0192C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 sz="2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7" name="ïṩḻíḋê"/>
              <p:cNvSpPr>
                <a:spLocks noChangeAspect="1"/>
              </p:cNvSpPr>
              <p:nvPr/>
            </p:nvSpPr>
            <p:spPr bwMode="auto">
              <a:xfrm>
                <a:off x="9709845" y="1939310"/>
                <a:ext cx="755247" cy="568829"/>
              </a:xfrm>
              <a:custGeom>
                <a:avLst/>
                <a:gdLst/>
                <a:ahLst/>
                <a:cxnLst>
                  <a:cxn ang="0">
                    <a:pos x="158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08"/>
                  </a:cxn>
                  <a:cxn ang="0">
                    <a:pos x="158" y="108"/>
                  </a:cxn>
                  <a:cxn ang="0">
                    <a:pos x="158" y="119"/>
                  </a:cxn>
                  <a:cxn ang="0">
                    <a:pos x="147" y="98"/>
                  </a:cxn>
                  <a:cxn ang="0">
                    <a:pos x="19" y="98"/>
                  </a:cxn>
                  <a:cxn ang="0">
                    <a:pos x="19" y="54"/>
                  </a:cxn>
                  <a:cxn ang="0">
                    <a:pos x="54" y="9"/>
                  </a:cxn>
                  <a:cxn ang="0">
                    <a:pos x="97" y="54"/>
                  </a:cxn>
                  <a:cxn ang="0">
                    <a:pos x="127" y="28"/>
                  </a:cxn>
                  <a:cxn ang="0">
                    <a:pos x="147" y="98"/>
                  </a:cxn>
                </a:cxnLst>
                <a:rect l="0" t="0" r="r" b="b"/>
                <a:pathLst>
                  <a:path w="158" h="119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147" y="98"/>
                    </a:moveTo>
                    <a:lnTo>
                      <a:pt x="19" y="98"/>
                    </a:lnTo>
                    <a:lnTo>
                      <a:pt x="19" y="54"/>
                    </a:lnTo>
                    <a:lnTo>
                      <a:pt x="54" y="9"/>
                    </a:lnTo>
                    <a:lnTo>
                      <a:pt x="97" y="54"/>
                    </a:lnTo>
                    <a:lnTo>
                      <a:pt x="127" y="28"/>
                    </a:lnTo>
                    <a:lnTo>
                      <a:pt x="147" y="98"/>
                    </a:lnTo>
                    <a:close/>
                  </a:path>
                </a:pathLst>
              </a:custGeom>
              <a:solidFill>
                <a:srgbClr val="E0192C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绩效考核总则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考核用途</a:t>
              </a:r>
            </a:p>
          </p:txBody>
        </p:sp>
      </p:grpSp>
      <p:grpSp>
        <p:nvGrpSpPr>
          <p:cNvPr id="114" name="02af2e13-b1c3-4fcf-8099-c350dbc3e56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71684" y="1408795"/>
            <a:ext cx="11096416" cy="5449205"/>
            <a:chOff x="231192" y="704398"/>
            <a:chExt cx="11096416" cy="5449205"/>
          </a:xfrm>
        </p:grpSpPr>
        <p:sp>
          <p:nvSpPr>
            <p:cNvPr id="115" name="îSḻîďe"/>
            <p:cNvSpPr/>
            <p:nvPr/>
          </p:nvSpPr>
          <p:spPr bwMode="auto">
            <a:xfrm>
              <a:off x="231192" y="704398"/>
              <a:ext cx="6008823" cy="5449205"/>
            </a:xfrm>
            <a:custGeom>
              <a:avLst/>
              <a:gdLst>
                <a:gd name="T0" fmla="*/ 147 w 1022"/>
                <a:gd name="T1" fmla="*/ 724 h 928"/>
                <a:gd name="T2" fmla="*/ 236 w 1022"/>
                <a:gd name="T3" fmla="*/ 776 h 928"/>
                <a:gd name="T4" fmla="*/ 203 w 1022"/>
                <a:gd name="T5" fmla="*/ 666 h 928"/>
                <a:gd name="T6" fmla="*/ 248 w 1022"/>
                <a:gd name="T7" fmla="*/ 658 h 928"/>
                <a:gd name="T8" fmla="*/ 162 w 1022"/>
                <a:gd name="T9" fmla="*/ 482 h 928"/>
                <a:gd name="T10" fmla="*/ 281 w 1022"/>
                <a:gd name="T11" fmla="*/ 609 h 928"/>
                <a:gd name="T12" fmla="*/ 193 w 1022"/>
                <a:gd name="T13" fmla="*/ 396 h 928"/>
                <a:gd name="T14" fmla="*/ 471 w 1022"/>
                <a:gd name="T15" fmla="*/ 791 h 928"/>
                <a:gd name="T16" fmla="*/ 337 w 1022"/>
                <a:gd name="T17" fmla="*/ 516 h 928"/>
                <a:gd name="T18" fmla="*/ 258 w 1022"/>
                <a:gd name="T19" fmla="*/ 296 h 928"/>
                <a:gd name="T20" fmla="*/ 812 w 1022"/>
                <a:gd name="T21" fmla="*/ 575 h 928"/>
                <a:gd name="T22" fmla="*/ 685 w 1022"/>
                <a:gd name="T23" fmla="*/ 102 h 928"/>
                <a:gd name="T24" fmla="*/ 802 w 1022"/>
                <a:gd name="T25" fmla="*/ 145 h 928"/>
                <a:gd name="T26" fmla="*/ 906 w 1022"/>
                <a:gd name="T27" fmla="*/ 212 h 928"/>
                <a:gd name="T28" fmla="*/ 171 w 1022"/>
                <a:gd name="T29" fmla="*/ 808 h 928"/>
                <a:gd name="T30" fmla="*/ 224 w 1022"/>
                <a:gd name="T31" fmla="*/ 734 h 928"/>
                <a:gd name="T32" fmla="*/ 266 w 1022"/>
                <a:gd name="T33" fmla="*/ 696 h 928"/>
                <a:gd name="T34" fmla="*/ 289 w 1022"/>
                <a:gd name="T35" fmla="*/ 621 h 928"/>
                <a:gd name="T36" fmla="*/ 427 w 1022"/>
                <a:gd name="T37" fmla="*/ 530 h 928"/>
                <a:gd name="T38" fmla="*/ 377 w 1022"/>
                <a:gd name="T39" fmla="*/ 506 h 928"/>
                <a:gd name="T40" fmla="*/ 289 w 1022"/>
                <a:gd name="T41" fmla="*/ 549 h 928"/>
                <a:gd name="T42" fmla="*/ 285 w 1022"/>
                <a:gd name="T43" fmla="*/ 510 h 928"/>
                <a:gd name="T44" fmla="*/ 271 w 1022"/>
                <a:gd name="T45" fmla="*/ 484 h 928"/>
                <a:gd name="T46" fmla="*/ 248 w 1022"/>
                <a:gd name="T47" fmla="*/ 471 h 928"/>
                <a:gd name="T48" fmla="*/ 235 w 1022"/>
                <a:gd name="T49" fmla="*/ 383 h 928"/>
                <a:gd name="T50" fmla="*/ 548 w 1022"/>
                <a:gd name="T51" fmla="*/ 129 h 928"/>
                <a:gd name="T52" fmla="*/ 673 w 1022"/>
                <a:gd name="T53" fmla="*/ 119 h 928"/>
                <a:gd name="T54" fmla="*/ 813 w 1022"/>
                <a:gd name="T55" fmla="*/ 162 h 928"/>
                <a:gd name="T56" fmla="*/ 953 w 1022"/>
                <a:gd name="T57" fmla="*/ 284 h 928"/>
                <a:gd name="T58" fmla="*/ 939 w 1022"/>
                <a:gd name="T59" fmla="*/ 414 h 928"/>
                <a:gd name="T60" fmla="*/ 883 w 1022"/>
                <a:gd name="T61" fmla="*/ 460 h 928"/>
                <a:gd name="T62" fmla="*/ 842 w 1022"/>
                <a:gd name="T63" fmla="*/ 546 h 928"/>
                <a:gd name="T64" fmla="*/ 779 w 1022"/>
                <a:gd name="T65" fmla="*/ 625 h 928"/>
                <a:gd name="T66" fmla="*/ 497 w 1022"/>
                <a:gd name="T67" fmla="*/ 680 h 928"/>
                <a:gd name="T68" fmla="*/ 364 w 1022"/>
                <a:gd name="T69" fmla="*/ 749 h 928"/>
                <a:gd name="T70" fmla="*/ 265 w 1022"/>
                <a:gd name="T71" fmla="*/ 657 h 928"/>
                <a:gd name="T72" fmla="*/ 300 w 1022"/>
                <a:gd name="T73" fmla="*/ 507 h 928"/>
                <a:gd name="T74" fmla="*/ 632 w 1022"/>
                <a:gd name="T75" fmla="*/ 51 h 928"/>
                <a:gd name="T76" fmla="*/ 273 w 1022"/>
                <a:gd name="T77" fmla="*/ 732 h 928"/>
                <a:gd name="T78" fmla="*/ 303 w 1022"/>
                <a:gd name="T79" fmla="*/ 647 h 928"/>
                <a:gd name="T80" fmla="*/ 362 w 1022"/>
                <a:gd name="T81" fmla="*/ 669 h 928"/>
                <a:gd name="T82" fmla="*/ 218 w 1022"/>
                <a:gd name="T83" fmla="*/ 452 h 928"/>
                <a:gd name="T84" fmla="*/ 312 w 1022"/>
                <a:gd name="T85" fmla="*/ 525 h 928"/>
                <a:gd name="T86" fmla="*/ 396 w 1022"/>
                <a:gd name="T87" fmla="*/ 499 h 928"/>
                <a:gd name="T88" fmla="*/ 829 w 1022"/>
                <a:gd name="T89" fmla="*/ 543 h 928"/>
                <a:gd name="T90" fmla="*/ 669 w 1022"/>
                <a:gd name="T91" fmla="*/ 142 h 928"/>
                <a:gd name="T92" fmla="*/ 757 w 1022"/>
                <a:gd name="T93" fmla="*/ 181 h 928"/>
                <a:gd name="T94" fmla="*/ 924 w 1022"/>
                <a:gd name="T95" fmla="*/ 344 h 928"/>
                <a:gd name="T96" fmla="*/ 125 w 1022"/>
                <a:gd name="T97" fmla="*/ 722 h 928"/>
                <a:gd name="T98" fmla="*/ 230 w 1022"/>
                <a:gd name="T99" fmla="*/ 675 h 928"/>
                <a:gd name="T100" fmla="*/ 129 w 1022"/>
                <a:gd name="T101" fmla="*/ 614 h 928"/>
                <a:gd name="T102" fmla="*/ 194 w 1022"/>
                <a:gd name="T103" fmla="*/ 654 h 928"/>
                <a:gd name="T104" fmla="*/ 306 w 1022"/>
                <a:gd name="T105" fmla="*/ 576 h 928"/>
                <a:gd name="T106" fmla="*/ 101 w 1022"/>
                <a:gd name="T107" fmla="*/ 443 h 928"/>
                <a:gd name="T108" fmla="*/ 187 w 1022"/>
                <a:gd name="T109" fmla="*/ 510 h 928"/>
                <a:gd name="T110" fmla="*/ 194 w 1022"/>
                <a:gd name="T111" fmla="*/ 473 h 928"/>
                <a:gd name="T112" fmla="*/ 317 w 1022"/>
                <a:gd name="T113" fmla="*/ 570 h 928"/>
                <a:gd name="T114" fmla="*/ 375 w 1022"/>
                <a:gd name="T115" fmla="*/ 548 h 928"/>
                <a:gd name="T116" fmla="*/ 375 w 1022"/>
                <a:gd name="T117" fmla="*/ 576 h 928"/>
                <a:gd name="T118" fmla="*/ 367 w 1022"/>
                <a:gd name="T119" fmla="*/ 240 h 928"/>
                <a:gd name="T120" fmla="*/ 694 w 1022"/>
                <a:gd name="T121" fmla="*/ 109 h 928"/>
                <a:gd name="T122" fmla="*/ 812 w 1022"/>
                <a:gd name="T123" fmla="*/ 148 h 928"/>
                <a:gd name="T124" fmla="*/ 189 w 1022"/>
                <a:gd name="T125" fmla="*/ 58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2" h="928">
                  <a:moveTo>
                    <a:pt x="143" y="894"/>
                  </a:moveTo>
                  <a:cubicBezTo>
                    <a:pt x="142" y="891"/>
                    <a:pt x="145" y="890"/>
                    <a:pt x="147" y="889"/>
                  </a:cubicBezTo>
                  <a:cubicBezTo>
                    <a:pt x="151" y="887"/>
                    <a:pt x="156" y="886"/>
                    <a:pt x="158" y="885"/>
                  </a:cubicBezTo>
                  <a:cubicBezTo>
                    <a:pt x="155" y="889"/>
                    <a:pt x="149" y="889"/>
                    <a:pt x="148" y="894"/>
                  </a:cubicBezTo>
                  <a:cubicBezTo>
                    <a:pt x="147" y="894"/>
                    <a:pt x="147" y="893"/>
                    <a:pt x="146" y="892"/>
                  </a:cubicBezTo>
                  <a:cubicBezTo>
                    <a:pt x="144" y="892"/>
                    <a:pt x="147" y="895"/>
                    <a:pt x="145" y="895"/>
                  </a:cubicBezTo>
                  <a:cubicBezTo>
                    <a:pt x="144" y="894"/>
                    <a:pt x="144" y="894"/>
                    <a:pt x="143" y="894"/>
                  </a:cubicBezTo>
                  <a:close/>
                  <a:moveTo>
                    <a:pt x="78" y="780"/>
                  </a:moveTo>
                  <a:cubicBezTo>
                    <a:pt x="78" y="780"/>
                    <a:pt x="77" y="780"/>
                    <a:pt x="76" y="779"/>
                  </a:cubicBezTo>
                  <a:cubicBezTo>
                    <a:pt x="75" y="780"/>
                    <a:pt x="75" y="781"/>
                    <a:pt x="75" y="782"/>
                  </a:cubicBezTo>
                  <a:cubicBezTo>
                    <a:pt x="76" y="782"/>
                    <a:pt x="78" y="781"/>
                    <a:pt x="78" y="780"/>
                  </a:cubicBezTo>
                  <a:close/>
                  <a:moveTo>
                    <a:pt x="186" y="920"/>
                  </a:moveTo>
                  <a:cubicBezTo>
                    <a:pt x="182" y="924"/>
                    <a:pt x="174" y="924"/>
                    <a:pt x="174" y="928"/>
                  </a:cubicBezTo>
                  <a:cubicBezTo>
                    <a:pt x="177" y="927"/>
                    <a:pt x="184" y="925"/>
                    <a:pt x="186" y="920"/>
                  </a:cubicBezTo>
                  <a:close/>
                  <a:moveTo>
                    <a:pt x="62" y="746"/>
                  </a:moveTo>
                  <a:cubicBezTo>
                    <a:pt x="62" y="743"/>
                    <a:pt x="59" y="743"/>
                    <a:pt x="57" y="742"/>
                  </a:cubicBezTo>
                  <a:cubicBezTo>
                    <a:pt x="59" y="743"/>
                    <a:pt x="59" y="744"/>
                    <a:pt x="59" y="746"/>
                  </a:cubicBezTo>
                  <a:cubicBezTo>
                    <a:pt x="60" y="744"/>
                    <a:pt x="61" y="746"/>
                    <a:pt x="62" y="746"/>
                  </a:cubicBezTo>
                  <a:close/>
                  <a:moveTo>
                    <a:pt x="81" y="770"/>
                  </a:moveTo>
                  <a:cubicBezTo>
                    <a:pt x="80" y="771"/>
                    <a:pt x="81" y="772"/>
                    <a:pt x="81" y="774"/>
                  </a:cubicBezTo>
                  <a:cubicBezTo>
                    <a:pt x="83" y="773"/>
                    <a:pt x="84" y="772"/>
                    <a:pt x="81" y="770"/>
                  </a:cubicBezTo>
                  <a:close/>
                  <a:moveTo>
                    <a:pt x="64" y="743"/>
                  </a:moveTo>
                  <a:cubicBezTo>
                    <a:pt x="63" y="743"/>
                    <a:pt x="64" y="741"/>
                    <a:pt x="63" y="740"/>
                  </a:cubicBezTo>
                  <a:cubicBezTo>
                    <a:pt x="62" y="741"/>
                    <a:pt x="61" y="740"/>
                    <a:pt x="60" y="740"/>
                  </a:cubicBezTo>
                  <a:cubicBezTo>
                    <a:pt x="61" y="741"/>
                    <a:pt x="62" y="743"/>
                    <a:pt x="63" y="744"/>
                  </a:cubicBezTo>
                  <a:cubicBezTo>
                    <a:pt x="63" y="743"/>
                    <a:pt x="65" y="745"/>
                    <a:pt x="64" y="743"/>
                  </a:cubicBezTo>
                  <a:close/>
                  <a:moveTo>
                    <a:pt x="57" y="728"/>
                  </a:moveTo>
                  <a:cubicBezTo>
                    <a:pt x="56" y="727"/>
                    <a:pt x="55" y="726"/>
                    <a:pt x="55" y="725"/>
                  </a:cubicBezTo>
                  <a:cubicBezTo>
                    <a:pt x="54" y="726"/>
                    <a:pt x="53" y="727"/>
                    <a:pt x="53" y="728"/>
                  </a:cubicBezTo>
                  <a:cubicBezTo>
                    <a:pt x="55" y="727"/>
                    <a:pt x="56" y="728"/>
                    <a:pt x="57" y="728"/>
                  </a:cubicBezTo>
                  <a:close/>
                  <a:moveTo>
                    <a:pt x="68" y="724"/>
                  </a:moveTo>
                  <a:cubicBezTo>
                    <a:pt x="66" y="723"/>
                    <a:pt x="70" y="721"/>
                    <a:pt x="68" y="721"/>
                  </a:cubicBezTo>
                  <a:cubicBezTo>
                    <a:pt x="67" y="724"/>
                    <a:pt x="63" y="716"/>
                    <a:pt x="63" y="720"/>
                  </a:cubicBezTo>
                  <a:cubicBezTo>
                    <a:pt x="66" y="720"/>
                    <a:pt x="65" y="723"/>
                    <a:pt x="68" y="724"/>
                  </a:cubicBezTo>
                  <a:close/>
                  <a:moveTo>
                    <a:pt x="72" y="728"/>
                  </a:moveTo>
                  <a:cubicBezTo>
                    <a:pt x="71" y="728"/>
                    <a:pt x="69" y="726"/>
                    <a:pt x="68" y="726"/>
                  </a:cubicBezTo>
                  <a:cubicBezTo>
                    <a:pt x="69" y="729"/>
                    <a:pt x="71" y="729"/>
                    <a:pt x="72" y="728"/>
                  </a:cubicBezTo>
                  <a:close/>
                  <a:moveTo>
                    <a:pt x="143" y="838"/>
                  </a:moveTo>
                  <a:cubicBezTo>
                    <a:pt x="145" y="840"/>
                    <a:pt x="146" y="840"/>
                    <a:pt x="147" y="839"/>
                  </a:cubicBezTo>
                  <a:cubicBezTo>
                    <a:pt x="146" y="836"/>
                    <a:pt x="145" y="837"/>
                    <a:pt x="143" y="838"/>
                  </a:cubicBezTo>
                  <a:close/>
                  <a:moveTo>
                    <a:pt x="75" y="722"/>
                  </a:moveTo>
                  <a:cubicBezTo>
                    <a:pt x="74" y="721"/>
                    <a:pt x="75" y="720"/>
                    <a:pt x="75" y="719"/>
                  </a:cubicBezTo>
                  <a:cubicBezTo>
                    <a:pt x="73" y="721"/>
                    <a:pt x="69" y="722"/>
                    <a:pt x="70" y="725"/>
                  </a:cubicBezTo>
                  <a:cubicBezTo>
                    <a:pt x="73" y="724"/>
                    <a:pt x="72" y="723"/>
                    <a:pt x="75" y="722"/>
                  </a:cubicBezTo>
                  <a:close/>
                  <a:moveTo>
                    <a:pt x="90" y="743"/>
                  </a:moveTo>
                  <a:cubicBezTo>
                    <a:pt x="88" y="743"/>
                    <a:pt x="84" y="741"/>
                    <a:pt x="86" y="745"/>
                  </a:cubicBezTo>
                  <a:cubicBezTo>
                    <a:pt x="87" y="743"/>
                    <a:pt x="90" y="745"/>
                    <a:pt x="90" y="743"/>
                  </a:cubicBezTo>
                  <a:close/>
                  <a:moveTo>
                    <a:pt x="197" y="910"/>
                  </a:moveTo>
                  <a:cubicBezTo>
                    <a:pt x="193" y="913"/>
                    <a:pt x="200" y="911"/>
                    <a:pt x="199" y="909"/>
                  </a:cubicBezTo>
                  <a:cubicBezTo>
                    <a:pt x="197" y="908"/>
                    <a:pt x="198" y="910"/>
                    <a:pt x="197" y="910"/>
                  </a:cubicBezTo>
                  <a:close/>
                  <a:moveTo>
                    <a:pt x="110" y="737"/>
                  </a:moveTo>
                  <a:cubicBezTo>
                    <a:pt x="109" y="739"/>
                    <a:pt x="108" y="736"/>
                    <a:pt x="107" y="738"/>
                  </a:cubicBezTo>
                  <a:cubicBezTo>
                    <a:pt x="108" y="740"/>
                    <a:pt x="108" y="740"/>
                    <a:pt x="108" y="740"/>
                  </a:cubicBezTo>
                  <a:cubicBezTo>
                    <a:pt x="109" y="738"/>
                    <a:pt x="111" y="740"/>
                    <a:pt x="110" y="737"/>
                  </a:cubicBezTo>
                  <a:close/>
                  <a:moveTo>
                    <a:pt x="115" y="725"/>
                  </a:moveTo>
                  <a:cubicBezTo>
                    <a:pt x="112" y="721"/>
                    <a:pt x="112" y="722"/>
                    <a:pt x="112" y="725"/>
                  </a:cubicBezTo>
                  <a:cubicBezTo>
                    <a:pt x="111" y="724"/>
                    <a:pt x="110" y="724"/>
                    <a:pt x="109" y="723"/>
                  </a:cubicBezTo>
                  <a:cubicBezTo>
                    <a:pt x="109" y="727"/>
                    <a:pt x="102" y="726"/>
                    <a:pt x="103" y="729"/>
                  </a:cubicBezTo>
                  <a:cubicBezTo>
                    <a:pt x="108" y="727"/>
                    <a:pt x="109" y="727"/>
                    <a:pt x="115" y="725"/>
                  </a:cubicBezTo>
                  <a:close/>
                  <a:moveTo>
                    <a:pt x="121" y="723"/>
                  </a:moveTo>
                  <a:cubicBezTo>
                    <a:pt x="119" y="720"/>
                    <a:pt x="116" y="722"/>
                    <a:pt x="114" y="723"/>
                  </a:cubicBezTo>
                  <a:cubicBezTo>
                    <a:pt x="116" y="726"/>
                    <a:pt x="119" y="723"/>
                    <a:pt x="121" y="723"/>
                  </a:cubicBezTo>
                  <a:close/>
                  <a:moveTo>
                    <a:pt x="33" y="582"/>
                  </a:moveTo>
                  <a:cubicBezTo>
                    <a:pt x="32" y="579"/>
                    <a:pt x="26" y="585"/>
                    <a:pt x="28" y="585"/>
                  </a:cubicBezTo>
                  <a:cubicBezTo>
                    <a:pt x="31" y="583"/>
                    <a:pt x="31" y="583"/>
                    <a:pt x="33" y="582"/>
                  </a:cubicBezTo>
                  <a:close/>
                  <a:moveTo>
                    <a:pt x="140" y="732"/>
                  </a:moveTo>
                  <a:cubicBezTo>
                    <a:pt x="139" y="733"/>
                    <a:pt x="139" y="732"/>
                    <a:pt x="138" y="731"/>
                  </a:cubicBezTo>
                  <a:cubicBezTo>
                    <a:pt x="138" y="734"/>
                    <a:pt x="135" y="734"/>
                    <a:pt x="135" y="737"/>
                  </a:cubicBezTo>
                  <a:cubicBezTo>
                    <a:pt x="136" y="735"/>
                    <a:pt x="140" y="735"/>
                    <a:pt x="140" y="732"/>
                  </a:cubicBezTo>
                  <a:close/>
                  <a:moveTo>
                    <a:pt x="114" y="696"/>
                  </a:moveTo>
                  <a:cubicBezTo>
                    <a:pt x="113" y="694"/>
                    <a:pt x="112" y="694"/>
                    <a:pt x="111" y="693"/>
                  </a:cubicBezTo>
                  <a:cubicBezTo>
                    <a:pt x="111" y="692"/>
                    <a:pt x="112" y="692"/>
                    <a:pt x="111" y="690"/>
                  </a:cubicBezTo>
                  <a:cubicBezTo>
                    <a:pt x="108" y="692"/>
                    <a:pt x="112" y="697"/>
                    <a:pt x="114" y="696"/>
                  </a:cubicBezTo>
                  <a:close/>
                  <a:moveTo>
                    <a:pt x="172" y="775"/>
                  </a:moveTo>
                  <a:cubicBezTo>
                    <a:pt x="171" y="776"/>
                    <a:pt x="167" y="776"/>
                    <a:pt x="169" y="779"/>
                  </a:cubicBezTo>
                  <a:cubicBezTo>
                    <a:pt x="170" y="778"/>
                    <a:pt x="173" y="777"/>
                    <a:pt x="172" y="775"/>
                  </a:cubicBezTo>
                  <a:close/>
                  <a:moveTo>
                    <a:pt x="140" y="724"/>
                  </a:moveTo>
                  <a:cubicBezTo>
                    <a:pt x="139" y="727"/>
                    <a:pt x="137" y="720"/>
                    <a:pt x="136" y="721"/>
                  </a:cubicBezTo>
                  <a:cubicBezTo>
                    <a:pt x="137" y="724"/>
                    <a:pt x="135" y="724"/>
                    <a:pt x="135" y="726"/>
                  </a:cubicBezTo>
                  <a:cubicBezTo>
                    <a:pt x="136" y="725"/>
                    <a:pt x="140" y="728"/>
                    <a:pt x="140" y="724"/>
                  </a:cubicBezTo>
                  <a:close/>
                  <a:moveTo>
                    <a:pt x="54" y="589"/>
                  </a:moveTo>
                  <a:cubicBezTo>
                    <a:pt x="52" y="587"/>
                    <a:pt x="46" y="589"/>
                    <a:pt x="48" y="591"/>
                  </a:cubicBezTo>
                  <a:cubicBezTo>
                    <a:pt x="50" y="590"/>
                    <a:pt x="52" y="590"/>
                    <a:pt x="54" y="589"/>
                  </a:cubicBezTo>
                  <a:close/>
                  <a:moveTo>
                    <a:pt x="172" y="768"/>
                  </a:moveTo>
                  <a:cubicBezTo>
                    <a:pt x="171" y="765"/>
                    <a:pt x="174" y="765"/>
                    <a:pt x="173" y="763"/>
                  </a:cubicBezTo>
                  <a:cubicBezTo>
                    <a:pt x="171" y="764"/>
                    <a:pt x="170" y="767"/>
                    <a:pt x="169" y="769"/>
                  </a:cubicBezTo>
                  <a:cubicBezTo>
                    <a:pt x="170" y="767"/>
                    <a:pt x="171" y="769"/>
                    <a:pt x="172" y="768"/>
                  </a:cubicBezTo>
                  <a:close/>
                  <a:moveTo>
                    <a:pt x="147" y="724"/>
                  </a:moveTo>
                  <a:cubicBezTo>
                    <a:pt x="145" y="725"/>
                    <a:pt x="143" y="725"/>
                    <a:pt x="142" y="728"/>
                  </a:cubicBezTo>
                  <a:cubicBezTo>
                    <a:pt x="143" y="727"/>
                    <a:pt x="147" y="727"/>
                    <a:pt x="147" y="724"/>
                  </a:cubicBezTo>
                  <a:close/>
                  <a:moveTo>
                    <a:pt x="144" y="718"/>
                  </a:moveTo>
                  <a:cubicBezTo>
                    <a:pt x="145" y="719"/>
                    <a:pt x="145" y="720"/>
                    <a:pt x="146" y="719"/>
                  </a:cubicBezTo>
                  <a:cubicBezTo>
                    <a:pt x="145" y="718"/>
                    <a:pt x="144" y="717"/>
                    <a:pt x="144" y="716"/>
                  </a:cubicBezTo>
                  <a:cubicBezTo>
                    <a:pt x="142" y="717"/>
                    <a:pt x="143" y="719"/>
                    <a:pt x="142" y="720"/>
                  </a:cubicBezTo>
                  <a:cubicBezTo>
                    <a:pt x="141" y="719"/>
                    <a:pt x="142" y="719"/>
                    <a:pt x="141" y="718"/>
                  </a:cubicBezTo>
                  <a:cubicBezTo>
                    <a:pt x="140" y="718"/>
                    <a:pt x="140" y="718"/>
                    <a:pt x="140" y="718"/>
                  </a:cubicBezTo>
                  <a:cubicBezTo>
                    <a:pt x="140" y="718"/>
                    <a:pt x="140" y="717"/>
                    <a:pt x="139" y="718"/>
                  </a:cubicBezTo>
                  <a:cubicBezTo>
                    <a:pt x="141" y="720"/>
                    <a:pt x="138" y="720"/>
                    <a:pt x="140" y="722"/>
                  </a:cubicBezTo>
                  <a:cubicBezTo>
                    <a:pt x="143" y="722"/>
                    <a:pt x="142" y="720"/>
                    <a:pt x="144" y="718"/>
                  </a:cubicBezTo>
                  <a:close/>
                  <a:moveTo>
                    <a:pt x="142" y="711"/>
                  </a:moveTo>
                  <a:cubicBezTo>
                    <a:pt x="139" y="712"/>
                    <a:pt x="136" y="712"/>
                    <a:pt x="135" y="715"/>
                  </a:cubicBezTo>
                  <a:cubicBezTo>
                    <a:pt x="137" y="714"/>
                    <a:pt x="141" y="714"/>
                    <a:pt x="142" y="711"/>
                  </a:cubicBezTo>
                  <a:close/>
                  <a:moveTo>
                    <a:pt x="66" y="598"/>
                  </a:moveTo>
                  <a:cubicBezTo>
                    <a:pt x="66" y="599"/>
                    <a:pt x="66" y="600"/>
                    <a:pt x="65" y="601"/>
                  </a:cubicBezTo>
                  <a:cubicBezTo>
                    <a:pt x="67" y="603"/>
                    <a:pt x="67" y="603"/>
                    <a:pt x="67" y="603"/>
                  </a:cubicBezTo>
                  <a:cubicBezTo>
                    <a:pt x="68" y="602"/>
                    <a:pt x="68" y="598"/>
                    <a:pt x="66" y="598"/>
                  </a:cubicBezTo>
                  <a:close/>
                  <a:moveTo>
                    <a:pt x="67" y="589"/>
                  </a:moveTo>
                  <a:cubicBezTo>
                    <a:pt x="66" y="588"/>
                    <a:pt x="67" y="585"/>
                    <a:pt x="65" y="586"/>
                  </a:cubicBezTo>
                  <a:cubicBezTo>
                    <a:pt x="65" y="587"/>
                    <a:pt x="64" y="589"/>
                    <a:pt x="63" y="588"/>
                  </a:cubicBezTo>
                  <a:cubicBezTo>
                    <a:pt x="64" y="590"/>
                    <a:pt x="64" y="590"/>
                    <a:pt x="64" y="590"/>
                  </a:cubicBezTo>
                  <a:cubicBezTo>
                    <a:pt x="64" y="590"/>
                    <a:pt x="64" y="591"/>
                    <a:pt x="65" y="590"/>
                  </a:cubicBezTo>
                  <a:cubicBezTo>
                    <a:pt x="64" y="587"/>
                    <a:pt x="67" y="592"/>
                    <a:pt x="67" y="589"/>
                  </a:cubicBezTo>
                  <a:close/>
                  <a:moveTo>
                    <a:pt x="203" y="794"/>
                  </a:moveTo>
                  <a:cubicBezTo>
                    <a:pt x="202" y="792"/>
                    <a:pt x="201" y="792"/>
                    <a:pt x="200" y="791"/>
                  </a:cubicBezTo>
                  <a:cubicBezTo>
                    <a:pt x="200" y="791"/>
                    <a:pt x="199" y="792"/>
                    <a:pt x="199" y="793"/>
                  </a:cubicBezTo>
                  <a:cubicBezTo>
                    <a:pt x="201" y="791"/>
                    <a:pt x="202" y="796"/>
                    <a:pt x="203" y="794"/>
                  </a:cubicBezTo>
                  <a:close/>
                  <a:moveTo>
                    <a:pt x="131" y="686"/>
                  </a:moveTo>
                  <a:cubicBezTo>
                    <a:pt x="132" y="683"/>
                    <a:pt x="128" y="683"/>
                    <a:pt x="129" y="681"/>
                  </a:cubicBezTo>
                  <a:cubicBezTo>
                    <a:pt x="126" y="682"/>
                    <a:pt x="130" y="685"/>
                    <a:pt x="131" y="686"/>
                  </a:cubicBezTo>
                  <a:close/>
                  <a:moveTo>
                    <a:pt x="159" y="716"/>
                  </a:moveTo>
                  <a:cubicBezTo>
                    <a:pt x="158" y="717"/>
                    <a:pt x="157" y="717"/>
                    <a:pt x="158" y="718"/>
                  </a:cubicBezTo>
                  <a:cubicBezTo>
                    <a:pt x="162" y="719"/>
                    <a:pt x="157" y="720"/>
                    <a:pt x="158" y="722"/>
                  </a:cubicBezTo>
                  <a:cubicBezTo>
                    <a:pt x="160" y="721"/>
                    <a:pt x="161" y="719"/>
                    <a:pt x="159" y="716"/>
                  </a:cubicBezTo>
                  <a:close/>
                  <a:moveTo>
                    <a:pt x="10" y="478"/>
                  </a:moveTo>
                  <a:cubicBezTo>
                    <a:pt x="6" y="480"/>
                    <a:pt x="2" y="481"/>
                    <a:pt x="0" y="482"/>
                  </a:cubicBezTo>
                  <a:cubicBezTo>
                    <a:pt x="3" y="484"/>
                    <a:pt x="8" y="480"/>
                    <a:pt x="10" y="478"/>
                  </a:cubicBezTo>
                  <a:close/>
                  <a:moveTo>
                    <a:pt x="280" y="898"/>
                  </a:moveTo>
                  <a:cubicBezTo>
                    <a:pt x="279" y="895"/>
                    <a:pt x="278" y="897"/>
                    <a:pt x="277" y="895"/>
                  </a:cubicBezTo>
                  <a:cubicBezTo>
                    <a:pt x="276" y="895"/>
                    <a:pt x="276" y="896"/>
                    <a:pt x="276" y="897"/>
                  </a:cubicBezTo>
                  <a:cubicBezTo>
                    <a:pt x="278" y="895"/>
                    <a:pt x="279" y="900"/>
                    <a:pt x="280" y="898"/>
                  </a:cubicBezTo>
                  <a:close/>
                  <a:moveTo>
                    <a:pt x="145" y="676"/>
                  </a:moveTo>
                  <a:cubicBezTo>
                    <a:pt x="142" y="672"/>
                    <a:pt x="138" y="674"/>
                    <a:pt x="137" y="677"/>
                  </a:cubicBezTo>
                  <a:cubicBezTo>
                    <a:pt x="139" y="679"/>
                    <a:pt x="141" y="677"/>
                    <a:pt x="144" y="678"/>
                  </a:cubicBezTo>
                  <a:cubicBezTo>
                    <a:pt x="144" y="675"/>
                    <a:pt x="141" y="677"/>
                    <a:pt x="140" y="677"/>
                  </a:cubicBezTo>
                  <a:cubicBezTo>
                    <a:pt x="140" y="676"/>
                    <a:pt x="140" y="676"/>
                    <a:pt x="140" y="675"/>
                  </a:cubicBezTo>
                  <a:cubicBezTo>
                    <a:pt x="142" y="675"/>
                    <a:pt x="144" y="677"/>
                    <a:pt x="145" y="676"/>
                  </a:cubicBezTo>
                  <a:close/>
                  <a:moveTo>
                    <a:pt x="195" y="762"/>
                  </a:moveTo>
                  <a:cubicBezTo>
                    <a:pt x="196" y="762"/>
                    <a:pt x="197" y="761"/>
                    <a:pt x="198" y="762"/>
                  </a:cubicBezTo>
                  <a:cubicBezTo>
                    <a:pt x="196" y="760"/>
                    <a:pt x="194" y="759"/>
                    <a:pt x="192" y="759"/>
                  </a:cubicBezTo>
                  <a:cubicBezTo>
                    <a:pt x="193" y="761"/>
                    <a:pt x="194" y="759"/>
                    <a:pt x="195" y="762"/>
                  </a:cubicBezTo>
                  <a:close/>
                  <a:moveTo>
                    <a:pt x="144" y="680"/>
                  </a:moveTo>
                  <a:cubicBezTo>
                    <a:pt x="145" y="682"/>
                    <a:pt x="147" y="683"/>
                    <a:pt x="146" y="681"/>
                  </a:cubicBezTo>
                  <a:cubicBezTo>
                    <a:pt x="146" y="681"/>
                    <a:pt x="145" y="681"/>
                    <a:pt x="145" y="680"/>
                  </a:cubicBezTo>
                  <a:cubicBezTo>
                    <a:pt x="146" y="680"/>
                    <a:pt x="146" y="679"/>
                    <a:pt x="145" y="678"/>
                  </a:cubicBezTo>
                  <a:cubicBezTo>
                    <a:pt x="145" y="679"/>
                    <a:pt x="142" y="679"/>
                    <a:pt x="143" y="681"/>
                  </a:cubicBezTo>
                  <a:lnTo>
                    <a:pt x="144" y="680"/>
                  </a:lnTo>
                  <a:close/>
                  <a:moveTo>
                    <a:pt x="84" y="577"/>
                  </a:moveTo>
                  <a:cubicBezTo>
                    <a:pt x="83" y="578"/>
                    <a:pt x="78" y="577"/>
                    <a:pt x="80" y="580"/>
                  </a:cubicBezTo>
                  <a:cubicBezTo>
                    <a:pt x="81" y="579"/>
                    <a:pt x="84" y="580"/>
                    <a:pt x="84" y="577"/>
                  </a:cubicBezTo>
                  <a:close/>
                  <a:moveTo>
                    <a:pt x="151" y="670"/>
                  </a:moveTo>
                  <a:cubicBezTo>
                    <a:pt x="150" y="670"/>
                    <a:pt x="149" y="669"/>
                    <a:pt x="149" y="668"/>
                  </a:cubicBezTo>
                  <a:cubicBezTo>
                    <a:pt x="146" y="669"/>
                    <a:pt x="147" y="672"/>
                    <a:pt x="147" y="674"/>
                  </a:cubicBezTo>
                  <a:cubicBezTo>
                    <a:pt x="148" y="674"/>
                    <a:pt x="150" y="671"/>
                    <a:pt x="151" y="670"/>
                  </a:cubicBezTo>
                  <a:close/>
                  <a:moveTo>
                    <a:pt x="265" y="840"/>
                  </a:moveTo>
                  <a:cubicBezTo>
                    <a:pt x="265" y="838"/>
                    <a:pt x="263" y="837"/>
                    <a:pt x="262" y="837"/>
                  </a:cubicBezTo>
                  <a:cubicBezTo>
                    <a:pt x="262" y="838"/>
                    <a:pt x="262" y="838"/>
                    <a:pt x="263" y="839"/>
                  </a:cubicBezTo>
                  <a:cubicBezTo>
                    <a:pt x="264" y="839"/>
                    <a:pt x="264" y="840"/>
                    <a:pt x="265" y="840"/>
                  </a:cubicBezTo>
                  <a:close/>
                  <a:moveTo>
                    <a:pt x="109" y="592"/>
                  </a:moveTo>
                  <a:cubicBezTo>
                    <a:pt x="108" y="592"/>
                    <a:pt x="107" y="594"/>
                    <a:pt x="106" y="593"/>
                  </a:cubicBezTo>
                  <a:cubicBezTo>
                    <a:pt x="107" y="596"/>
                    <a:pt x="111" y="595"/>
                    <a:pt x="109" y="592"/>
                  </a:cubicBezTo>
                  <a:close/>
                  <a:moveTo>
                    <a:pt x="194" y="726"/>
                  </a:moveTo>
                  <a:cubicBezTo>
                    <a:pt x="194" y="722"/>
                    <a:pt x="196" y="726"/>
                    <a:pt x="197" y="723"/>
                  </a:cubicBezTo>
                  <a:cubicBezTo>
                    <a:pt x="195" y="723"/>
                    <a:pt x="191" y="721"/>
                    <a:pt x="193" y="724"/>
                  </a:cubicBezTo>
                  <a:cubicBezTo>
                    <a:pt x="193" y="724"/>
                    <a:pt x="194" y="725"/>
                    <a:pt x="194" y="726"/>
                  </a:cubicBezTo>
                  <a:close/>
                  <a:moveTo>
                    <a:pt x="159" y="668"/>
                  </a:moveTo>
                  <a:cubicBezTo>
                    <a:pt x="159" y="664"/>
                    <a:pt x="164" y="669"/>
                    <a:pt x="164" y="666"/>
                  </a:cubicBezTo>
                  <a:cubicBezTo>
                    <a:pt x="162" y="663"/>
                    <a:pt x="155" y="663"/>
                    <a:pt x="156" y="667"/>
                  </a:cubicBezTo>
                  <a:cubicBezTo>
                    <a:pt x="157" y="665"/>
                    <a:pt x="158" y="666"/>
                    <a:pt x="159" y="668"/>
                  </a:cubicBezTo>
                  <a:close/>
                  <a:moveTo>
                    <a:pt x="251" y="797"/>
                  </a:moveTo>
                  <a:cubicBezTo>
                    <a:pt x="250" y="799"/>
                    <a:pt x="248" y="799"/>
                    <a:pt x="248" y="801"/>
                  </a:cubicBezTo>
                  <a:cubicBezTo>
                    <a:pt x="250" y="802"/>
                    <a:pt x="253" y="800"/>
                    <a:pt x="251" y="797"/>
                  </a:cubicBezTo>
                  <a:close/>
                  <a:moveTo>
                    <a:pt x="236" y="776"/>
                  </a:moveTo>
                  <a:cubicBezTo>
                    <a:pt x="236" y="776"/>
                    <a:pt x="236" y="775"/>
                    <a:pt x="235" y="775"/>
                  </a:cubicBezTo>
                  <a:cubicBezTo>
                    <a:pt x="235" y="774"/>
                    <a:pt x="235" y="774"/>
                    <a:pt x="235" y="774"/>
                  </a:cubicBezTo>
                  <a:cubicBezTo>
                    <a:pt x="236" y="777"/>
                    <a:pt x="231" y="774"/>
                    <a:pt x="234" y="777"/>
                  </a:cubicBezTo>
                  <a:cubicBezTo>
                    <a:pt x="235" y="776"/>
                    <a:pt x="235" y="777"/>
                    <a:pt x="236" y="776"/>
                  </a:cubicBezTo>
                  <a:close/>
                  <a:moveTo>
                    <a:pt x="171" y="667"/>
                  </a:moveTo>
                  <a:cubicBezTo>
                    <a:pt x="172" y="668"/>
                    <a:pt x="169" y="669"/>
                    <a:pt x="168" y="667"/>
                  </a:cubicBezTo>
                  <a:cubicBezTo>
                    <a:pt x="168" y="666"/>
                    <a:pt x="169" y="665"/>
                    <a:pt x="169" y="664"/>
                  </a:cubicBezTo>
                  <a:cubicBezTo>
                    <a:pt x="168" y="664"/>
                    <a:pt x="164" y="664"/>
                    <a:pt x="165" y="667"/>
                  </a:cubicBezTo>
                  <a:cubicBezTo>
                    <a:pt x="169" y="666"/>
                    <a:pt x="165" y="669"/>
                    <a:pt x="167" y="671"/>
                  </a:cubicBezTo>
                  <a:cubicBezTo>
                    <a:pt x="169" y="671"/>
                    <a:pt x="174" y="669"/>
                    <a:pt x="171" y="667"/>
                  </a:cubicBezTo>
                  <a:close/>
                  <a:moveTo>
                    <a:pt x="181" y="683"/>
                  </a:moveTo>
                  <a:cubicBezTo>
                    <a:pt x="183" y="680"/>
                    <a:pt x="178" y="681"/>
                    <a:pt x="179" y="677"/>
                  </a:cubicBezTo>
                  <a:cubicBezTo>
                    <a:pt x="178" y="680"/>
                    <a:pt x="175" y="680"/>
                    <a:pt x="176" y="682"/>
                  </a:cubicBezTo>
                  <a:cubicBezTo>
                    <a:pt x="178" y="680"/>
                    <a:pt x="181" y="681"/>
                    <a:pt x="181" y="683"/>
                  </a:cubicBezTo>
                  <a:close/>
                  <a:moveTo>
                    <a:pt x="240" y="768"/>
                  </a:moveTo>
                  <a:cubicBezTo>
                    <a:pt x="239" y="769"/>
                    <a:pt x="238" y="768"/>
                    <a:pt x="237" y="767"/>
                  </a:cubicBezTo>
                  <a:cubicBezTo>
                    <a:pt x="237" y="767"/>
                    <a:pt x="234" y="769"/>
                    <a:pt x="236" y="769"/>
                  </a:cubicBezTo>
                  <a:cubicBezTo>
                    <a:pt x="237" y="767"/>
                    <a:pt x="241" y="772"/>
                    <a:pt x="240" y="768"/>
                  </a:cubicBezTo>
                  <a:close/>
                  <a:moveTo>
                    <a:pt x="232" y="757"/>
                  </a:moveTo>
                  <a:cubicBezTo>
                    <a:pt x="231" y="758"/>
                    <a:pt x="230" y="757"/>
                    <a:pt x="229" y="757"/>
                  </a:cubicBezTo>
                  <a:cubicBezTo>
                    <a:pt x="229" y="758"/>
                    <a:pt x="228" y="758"/>
                    <a:pt x="229" y="759"/>
                  </a:cubicBezTo>
                  <a:cubicBezTo>
                    <a:pt x="230" y="759"/>
                    <a:pt x="233" y="760"/>
                    <a:pt x="232" y="757"/>
                  </a:cubicBezTo>
                  <a:close/>
                  <a:moveTo>
                    <a:pt x="191" y="686"/>
                  </a:moveTo>
                  <a:cubicBezTo>
                    <a:pt x="189" y="684"/>
                    <a:pt x="193" y="684"/>
                    <a:pt x="191" y="682"/>
                  </a:cubicBezTo>
                  <a:cubicBezTo>
                    <a:pt x="190" y="685"/>
                    <a:pt x="188" y="684"/>
                    <a:pt x="186" y="684"/>
                  </a:cubicBezTo>
                  <a:cubicBezTo>
                    <a:pt x="186" y="685"/>
                    <a:pt x="187" y="687"/>
                    <a:pt x="188" y="686"/>
                  </a:cubicBezTo>
                  <a:cubicBezTo>
                    <a:pt x="187" y="684"/>
                    <a:pt x="190" y="687"/>
                    <a:pt x="191" y="686"/>
                  </a:cubicBezTo>
                  <a:close/>
                  <a:moveTo>
                    <a:pt x="230" y="742"/>
                  </a:moveTo>
                  <a:cubicBezTo>
                    <a:pt x="228" y="740"/>
                    <a:pt x="230" y="740"/>
                    <a:pt x="229" y="738"/>
                  </a:cubicBezTo>
                  <a:cubicBezTo>
                    <a:pt x="228" y="739"/>
                    <a:pt x="227" y="737"/>
                    <a:pt x="226" y="739"/>
                  </a:cubicBezTo>
                  <a:cubicBezTo>
                    <a:pt x="226" y="740"/>
                    <a:pt x="226" y="741"/>
                    <a:pt x="228" y="742"/>
                  </a:cubicBezTo>
                  <a:cubicBezTo>
                    <a:pt x="227" y="742"/>
                    <a:pt x="226" y="743"/>
                    <a:pt x="227" y="744"/>
                  </a:cubicBezTo>
                  <a:cubicBezTo>
                    <a:pt x="228" y="744"/>
                    <a:pt x="229" y="743"/>
                    <a:pt x="230" y="742"/>
                  </a:cubicBezTo>
                  <a:close/>
                  <a:moveTo>
                    <a:pt x="122" y="566"/>
                  </a:moveTo>
                  <a:cubicBezTo>
                    <a:pt x="122" y="569"/>
                    <a:pt x="118" y="570"/>
                    <a:pt x="118" y="573"/>
                  </a:cubicBezTo>
                  <a:cubicBezTo>
                    <a:pt x="121" y="572"/>
                    <a:pt x="124" y="571"/>
                    <a:pt x="126" y="568"/>
                  </a:cubicBezTo>
                  <a:cubicBezTo>
                    <a:pt x="127" y="568"/>
                    <a:pt x="126" y="571"/>
                    <a:pt x="128" y="570"/>
                  </a:cubicBezTo>
                  <a:cubicBezTo>
                    <a:pt x="127" y="568"/>
                    <a:pt x="128" y="564"/>
                    <a:pt x="129" y="568"/>
                  </a:cubicBezTo>
                  <a:cubicBezTo>
                    <a:pt x="132" y="568"/>
                    <a:pt x="128" y="565"/>
                    <a:pt x="129" y="565"/>
                  </a:cubicBezTo>
                  <a:cubicBezTo>
                    <a:pt x="132" y="567"/>
                    <a:pt x="130" y="562"/>
                    <a:pt x="133" y="564"/>
                  </a:cubicBezTo>
                  <a:cubicBezTo>
                    <a:pt x="132" y="563"/>
                    <a:pt x="132" y="562"/>
                    <a:pt x="132" y="561"/>
                  </a:cubicBezTo>
                  <a:cubicBezTo>
                    <a:pt x="128" y="563"/>
                    <a:pt x="126" y="567"/>
                    <a:pt x="122" y="566"/>
                  </a:cubicBezTo>
                  <a:close/>
                  <a:moveTo>
                    <a:pt x="180" y="662"/>
                  </a:moveTo>
                  <a:cubicBezTo>
                    <a:pt x="179" y="661"/>
                    <a:pt x="178" y="659"/>
                    <a:pt x="178" y="658"/>
                  </a:cubicBezTo>
                  <a:cubicBezTo>
                    <a:pt x="176" y="659"/>
                    <a:pt x="175" y="658"/>
                    <a:pt x="176" y="660"/>
                  </a:cubicBezTo>
                  <a:cubicBezTo>
                    <a:pt x="177" y="659"/>
                    <a:pt x="179" y="663"/>
                    <a:pt x="180" y="662"/>
                  </a:cubicBezTo>
                  <a:close/>
                  <a:moveTo>
                    <a:pt x="167" y="629"/>
                  </a:moveTo>
                  <a:cubicBezTo>
                    <a:pt x="166" y="631"/>
                    <a:pt x="165" y="629"/>
                    <a:pt x="164" y="629"/>
                  </a:cubicBezTo>
                  <a:cubicBezTo>
                    <a:pt x="165" y="630"/>
                    <a:pt x="164" y="631"/>
                    <a:pt x="164" y="632"/>
                  </a:cubicBezTo>
                  <a:cubicBezTo>
                    <a:pt x="165" y="632"/>
                    <a:pt x="168" y="631"/>
                    <a:pt x="167" y="629"/>
                  </a:cubicBezTo>
                  <a:close/>
                  <a:moveTo>
                    <a:pt x="139" y="582"/>
                  </a:moveTo>
                  <a:cubicBezTo>
                    <a:pt x="138" y="584"/>
                    <a:pt x="135" y="585"/>
                    <a:pt x="137" y="588"/>
                  </a:cubicBezTo>
                  <a:cubicBezTo>
                    <a:pt x="136" y="586"/>
                    <a:pt x="141" y="585"/>
                    <a:pt x="139" y="582"/>
                  </a:cubicBezTo>
                  <a:close/>
                  <a:moveTo>
                    <a:pt x="161" y="617"/>
                  </a:moveTo>
                  <a:cubicBezTo>
                    <a:pt x="160" y="616"/>
                    <a:pt x="160" y="615"/>
                    <a:pt x="160" y="614"/>
                  </a:cubicBezTo>
                  <a:cubicBezTo>
                    <a:pt x="159" y="616"/>
                    <a:pt x="156" y="614"/>
                    <a:pt x="157" y="616"/>
                  </a:cubicBezTo>
                  <a:cubicBezTo>
                    <a:pt x="158" y="615"/>
                    <a:pt x="159" y="617"/>
                    <a:pt x="161" y="617"/>
                  </a:cubicBezTo>
                  <a:close/>
                  <a:moveTo>
                    <a:pt x="193" y="666"/>
                  </a:moveTo>
                  <a:cubicBezTo>
                    <a:pt x="192" y="666"/>
                    <a:pt x="191" y="663"/>
                    <a:pt x="190" y="665"/>
                  </a:cubicBezTo>
                  <a:cubicBezTo>
                    <a:pt x="191" y="668"/>
                    <a:pt x="194" y="668"/>
                    <a:pt x="193" y="666"/>
                  </a:cubicBezTo>
                  <a:close/>
                  <a:moveTo>
                    <a:pt x="120" y="552"/>
                  </a:moveTo>
                  <a:cubicBezTo>
                    <a:pt x="119" y="553"/>
                    <a:pt x="119" y="552"/>
                    <a:pt x="118" y="551"/>
                  </a:cubicBezTo>
                  <a:cubicBezTo>
                    <a:pt x="117" y="552"/>
                    <a:pt x="117" y="553"/>
                    <a:pt x="117" y="555"/>
                  </a:cubicBezTo>
                  <a:cubicBezTo>
                    <a:pt x="118" y="553"/>
                    <a:pt x="121" y="555"/>
                    <a:pt x="120" y="552"/>
                  </a:cubicBezTo>
                  <a:close/>
                  <a:moveTo>
                    <a:pt x="124" y="559"/>
                  </a:moveTo>
                  <a:cubicBezTo>
                    <a:pt x="124" y="559"/>
                    <a:pt x="123" y="556"/>
                    <a:pt x="122" y="558"/>
                  </a:cubicBezTo>
                  <a:cubicBezTo>
                    <a:pt x="123" y="560"/>
                    <a:pt x="122" y="561"/>
                    <a:pt x="123" y="563"/>
                  </a:cubicBezTo>
                  <a:cubicBezTo>
                    <a:pt x="125" y="562"/>
                    <a:pt x="125" y="560"/>
                    <a:pt x="124" y="559"/>
                  </a:cubicBezTo>
                  <a:close/>
                  <a:moveTo>
                    <a:pt x="258" y="763"/>
                  </a:moveTo>
                  <a:cubicBezTo>
                    <a:pt x="257" y="762"/>
                    <a:pt x="256" y="760"/>
                    <a:pt x="255" y="761"/>
                  </a:cubicBezTo>
                  <a:cubicBezTo>
                    <a:pt x="256" y="763"/>
                    <a:pt x="257" y="762"/>
                    <a:pt x="256" y="763"/>
                  </a:cubicBezTo>
                  <a:cubicBezTo>
                    <a:pt x="256" y="764"/>
                    <a:pt x="256" y="764"/>
                    <a:pt x="256" y="764"/>
                  </a:cubicBezTo>
                  <a:lnTo>
                    <a:pt x="258" y="763"/>
                  </a:lnTo>
                  <a:close/>
                  <a:moveTo>
                    <a:pt x="187" y="652"/>
                  </a:moveTo>
                  <a:cubicBezTo>
                    <a:pt x="185" y="650"/>
                    <a:pt x="187" y="650"/>
                    <a:pt x="186" y="648"/>
                  </a:cubicBezTo>
                  <a:cubicBezTo>
                    <a:pt x="185" y="649"/>
                    <a:pt x="184" y="649"/>
                    <a:pt x="184" y="651"/>
                  </a:cubicBezTo>
                  <a:cubicBezTo>
                    <a:pt x="185" y="649"/>
                    <a:pt x="186" y="652"/>
                    <a:pt x="187" y="652"/>
                  </a:cubicBezTo>
                  <a:close/>
                  <a:moveTo>
                    <a:pt x="167" y="620"/>
                  </a:moveTo>
                  <a:cubicBezTo>
                    <a:pt x="166" y="621"/>
                    <a:pt x="165" y="616"/>
                    <a:pt x="164" y="618"/>
                  </a:cubicBezTo>
                  <a:cubicBezTo>
                    <a:pt x="165" y="619"/>
                    <a:pt x="163" y="619"/>
                    <a:pt x="164" y="620"/>
                  </a:cubicBezTo>
                  <a:cubicBezTo>
                    <a:pt x="164" y="618"/>
                    <a:pt x="168" y="623"/>
                    <a:pt x="167" y="620"/>
                  </a:cubicBezTo>
                  <a:close/>
                  <a:moveTo>
                    <a:pt x="150" y="575"/>
                  </a:moveTo>
                  <a:cubicBezTo>
                    <a:pt x="147" y="574"/>
                    <a:pt x="148" y="579"/>
                    <a:pt x="146" y="579"/>
                  </a:cubicBezTo>
                  <a:cubicBezTo>
                    <a:pt x="145" y="579"/>
                    <a:pt x="144" y="577"/>
                    <a:pt x="144" y="578"/>
                  </a:cubicBezTo>
                  <a:cubicBezTo>
                    <a:pt x="146" y="581"/>
                    <a:pt x="140" y="580"/>
                    <a:pt x="141" y="583"/>
                  </a:cubicBezTo>
                  <a:cubicBezTo>
                    <a:pt x="145" y="582"/>
                    <a:pt x="150" y="580"/>
                    <a:pt x="150" y="575"/>
                  </a:cubicBezTo>
                  <a:close/>
                  <a:moveTo>
                    <a:pt x="193" y="651"/>
                  </a:moveTo>
                  <a:cubicBezTo>
                    <a:pt x="192" y="649"/>
                    <a:pt x="188" y="650"/>
                    <a:pt x="189" y="652"/>
                  </a:cubicBezTo>
                  <a:cubicBezTo>
                    <a:pt x="190" y="651"/>
                    <a:pt x="192" y="652"/>
                    <a:pt x="193" y="651"/>
                  </a:cubicBezTo>
                  <a:close/>
                  <a:moveTo>
                    <a:pt x="203" y="666"/>
                  </a:moveTo>
                  <a:cubicBezTo>
                    <a:pt x="202" y="667"/>
                    <a:pt x="199" y="667"/>
                    <a:pt x="201" y="670"/>
                  </a:cubicBezTo>
                  <a:cubicBezTo>
                    <a:pt x="203" y="669"/>
                    <a:pt x="204" y="669"/>
                    <a:pt x="203" y="666"/>
                  </a:cubicBezTo>
                  <a:close/>
                  <a:moveTo>
                    <a:pt x="161" y="603"/>
                  </a:moveTo>
                  <a:cubicBezTo>
                    <a:pt x="160" y="601"/>
                    <a:pt x="156" y="601"/>
                    <a:pt x="157" y="603"/>
                  </a:cubicBezTo>
                  <a:cubicBezTo>
                    <a:pt x="159" y="603"/>
                    <a:pt x="160" y="604"/>
                    <a:pt x="161" y="603"/>
                  </a:cubicBezTo>
                  <a:close/>
                  <a:moveTo>
                    <a:pt x="139" y="563"/>
                  </a:moveTo>
                  <a:cubicBezTo>
                    <a:pt x="137" y="564"/>
                    <a:pt x="136" y="565"/>
                    <a:pt x="136" y="567"/>
                  </a:cubicBezTo>
                  <a:cubicBezTo>
                    <a:pt x="138" y="567"/>
                    <a:pt x="140" y="566"/>
                    <a:pt x="139" y="563"/>
                  </a:cubicBezTo>
                  <a:close/>
                  <a:moveTo>
                    <a:pt x="312" y="824"/>
                  </a:moveTo>
                  <a:cubicBezTo>
                    <a:pt x="312" y="825"/>
                    <a:pt x="310" y="826"/>
                    <a:pt x="312" y="829"/>
                  </a:cubicBezTo>
                  <a:cubicBezTo>
                    <a:pt x="314" y="828"/>
                    <a:pt x="314" y="826"/>
                    <a:pt x="312" y="824"/>
                  </a:cubicBezTo>
                  <a:close/>
                  <a:moveTo>
                    <a:pt x="213" y="660"/>
                  </a:moveTo>
                  <a:cubicBezTo>
                    <a:pt x="212" y="657"/>
                    <a:pt x="208" y="661"/>
                    <a:pt x="208" y="662"/>
                  </a:cubicBezTo>
                  <a:cubicBezTo>
                    <a:pt x="211" y="662"/>
                    <a:pt x="210" y="660"/>
                    <a:pt x="213" y="660"/>
                  </a:cubicBezTo>
                  <a:close/>
                  <a:moveTo>
                    <a:pt x="140" y="555"/>
                  </a:moveTo>
                  <a:cubicBezTo>
                    <a:pt x="142" y="557"/>
                    <a:pt x="141" y="558"/>
                    <a:pt x="142" y="559"/>
                  </a:cubicBezTo>
                  <a:cubicBezTo>
                    <a:pt x="144" y="559"/>
                    <a:pt x="142" y="554"/>
                    <a:pt x="140" y="555"/>
                  </a:cubicBezTo>
                  <a:close/>
                  <a:moveTo>
                    <a:pt x="80" y="451"/>
                  </a:moveTo>
                  <a:cubicBezTo>
                    <a:pt x="78" y="448"/>
                    <a:pt x="76" y="450"/>
                    <a:pt x="76" y="452"/>
                  </a:cubicBezTo>
                  <a:cubicBezTo>
                    <a:pt x="78" y="450"/>
                    <a:pt x="79" y="453"/>
                    <a:pt x="80" y="451"/>
                  </a:cubicBezTo>
                  <a:close/>
                  <a:moveTo>
                    <a:pt x="162" y="566"/>
                  </a:moveTo>
                  <a:cubicBezTo>
                    <a:pt x="161" y="567"/>
                    <a:pt x="159" y="566"/>
                    <a:pt x="158" y="568"/>
                  </a:cubicBezTo>
                  <a:cubicBezTo>
                    <a:pt x="158" y="569"/>
                    <a:pt x="158" y="570"/>
                    <a:pt x="158" y="571"/>
                  </a:cubicBezTo>
                  <a:cubicBezTo>
                    <a:pt x="160" y="568"/>
                    <a:pt x="161" y="568"/>
                    <a:pt x="162" y="566"/>
                  </a:cubicBezTo>
                  <a:close/>
                  <a:moveTo>
                    <a:pt x="147" y="545"/>
                  </a:moveTo>
                  <a:cubicBezTo>
                    <a:pt x="146" y="546"/>
                    <a:pt x="146" y="548"/>
                    <a:pt x="145" y="549"/>
                  </a:cubicBezTo>
                  <a:cubicBezTo>
                    <a:pt x="147" y="548"/>
                    <a:pt x="149" y="548"/>
                    <a:pt x="147" y="545"/>
                  </a:cubicBezTo>
                  <a:close/>
                  <a:moveTo>
                    <a:pt x="237" y="679"/>
                  </a:moveTo>
                  <a:cubicBezTo>
                    <a:pt x="236" y="676"/>
                    <a:pt x="232" y="676"/>
                    <a:pt x="232" y="679"/>
                  </a:cubicBezTo>
                  <a:cubicBezTo>
                    <a:pt x="234" y="678"/>
                    <a:pt x="236" y="679"/>
                    <a:pt x="237" y="679"/>
                  </a:cubicBezTo>
                  <a:close/>
                  <a:moveTo>
                    <a:pt x="182" y="588"/>
                  </a:moveTo>
                  <a:cubicBezTo>
                    <a:pt x="181" y="589"/>
                    <a:pt x="177" y="587"/>
                    <a:pt x="177" y="590"/>
                  </a:cubicBezTo>
                  <a:cubicBezTo>
                    <a:pt x="178" y="592"/>
                    <a:pt x="182" y="590"/>
                    <a:pt x="182" y="588"/>
                  </a:cubicBezTo>
                  <a:close/>
                  <a:moveTo>
                    <a:pt x="168" y="566"/>
                  </a:moveTo>
                  <a:cubicBezTo>
                    <a:pt x="167" y="567"/>
                    <a:pt x="166" y="568"/>
                    <a:pt x="164" y="569"/>
                  </a:cubicBezTo>
                  <a:cubicBezTo>
                    <a:pt x="166" y="571"/>
                    <a:pt x="170" y="569"/>
                    <a:pt x="168" y="566"/>
                  </a:cubicBezTo>
                  <a:close/>
                  <a:moveTo>
                    <a:pt x="159" y="552"/>
                  </a:moveTo>
                  <a:cubicBezTo>
                    <a:pt x="158" y="550"/>
                    <a:pt x="159" y="549"/>
                    <a:pt x="158" y="547"/>
                  </a:cubicBezTo>
                  <a:cubicBezTo>
                    <a:pt x="157" y="550"/>
                    <a:pt x="154" y="551"/>
                    <a:pt x="155" y="555"/>
                  </a:cubicBezTo>
                  <a:cubicBezTo>
                    <a:pt x="158" y="554"/>
                    <a:pt x="155" y="549"/>
                    <a:pt x="159" y="552"/>
                  </a:cubicBezTo>
                  <a:close/>
                  <a:moveTo>
                    <a:pt x="91" y="446"/>
                  </a:moveTo>
                  <a:cubicBezTo>
                    <a:pt x="90" y="443"/>
                    <a:pt x="86" y="446"/>
                    <a:pt x="88" y="448"/>
                  </a:cubicBezTo>
                  <a:cubicBezTo>
                    <a:pt x="89" y="447"/>
                    <a:pt x="90" y="447"/>
                    <a:pt x="91" y="446"/>
                  </a:cubicBezTo>
                  <a:close/>
                  <a:moveTo>
                    <a:pt x="156" y="538"/>
                  </a:moveTo>
                  <a:cubicBezTo>
                    <a:pt x="154" y="537"/>
                    <a:pt x="156" y="536"/>
                    <a:pt x="155" y="535"/>
                  </a:cubicBezTo>
                  <a:cubicBezTo>
                    <a:pt x="154" y="538"/>
                    <a:pt x="151" y="537"/>
                    <a:pt x="151" y="541"/>
                  </a:cubicBezTo>
                  <a:cubicBezTo>
                    <a:pt x="154" y="542"/>
                    <a:pt x="153" y="537"/>
                    <a:pt x="156" y="538"/>
                  </a:cubicBezTo>
                  <a:close/>
                  <a:moveTo>
                    <a:pt x="165" y="549"/>
                  </a:moveTo>
                  <a:cubicBezTo>
                    <a:pt x="164" y="546"/>
                    <a:pt x="162" y="546"/>
                    <a:pt x="165" y="545"/>
                  </a:cubicBezTo>
                  <a:cubicBezTo>
                    <a:pt x="164" y="543"/>
                    <a:pt x="163" y="545"/>
                    <a:pt x="161" y="544"/>
                  </a:cubicBezTo>
                  <a:cubicBezTo>
                    <a:pt x="162" y="546"/>
                    <a:pt x="160" y="546"/>
                    <a:pt x="160" y="548"/>
                  </a:cubicBezTo>
                  <a:cubicBezTo>
                    <a:pt x="161" y="548"/>
                    <a:pt x="161" y="548"/>
                    <a:pt x="162" y="549"/>
                  </a:cubicBezTo>
                  <a:cubicBezTo>
                    <a:pt x="163" y="546"/>
                    <a:pt x="162" y="550"/>
                    <a:pt x="165" y="549"/>
                  </a:cubicBezTo>
                  <a:close/>
                  <a:moveTo>
                    <a:pt x="258" y="690"/>
                  </a:moveTo>
                  <a:cubicBezTo>
                    <a:pt x="259" y="691"/>
                    <a:pt x="256" y="692"/>
                    <a:pt x="258" y="693"/>
                  </a:cubicBezTo>
                  <a:cubicBezTo>
                    <a:pt x="258" y="693"/>
                    <a:pt x="258" y="693"/>
                    <a:pt x="258" y="694"/>
                  </a:cubicBezTo>
                  <a:cubicBezTo>
                    <a:pt x="260" y="694"/>
                    <a:pt x="260" y="690"/>
                    <a:pt x="258" y="690"/>
                  </a:cubicBezTo>
                  <a:close/>
                  <a:moveTo>
                    <a:pt x="256" y="680"/>
                  </a:moveTo>
                  <a:cubicBezTo>
                    <a:pt x="254" y="678"/>
                    <a:pt x="250" y="679"/>
                    <a:pt x="250" y="680"/>
                  </a:cubicBezTo>
                  <a:cubicBezTo>
                    <a:pt x="252" y="680"/>
                    <a:pt x="254" y="681"/>
                    <a:pt x="256" y="680"/>
                  </a:cubicBezTo>
                  <a:close/>
                  <a:moveTo>
                    <a:pt x="223" y="631"/>
                  </a:moveTo>
                  <a:cubicBezTo>
                    <a:pt x="222" y="628"/>
                    <a:pt x="217" y="632"/>
                    <a:pt x="219" y="633"/>
                  </a:cubicBezTo>
                  <a:cubicBezTo>
                    <a:pt x="221" y="633"/>
                    <a:pt x="221" y="630"/>
                    <a:pt x="223" y="631"/>
                  </a:cubicBezTo>
                  <a:close/>
                  <a:moveTo>
                    <a:pt x="317" y="773"/>
                  </a:moveTo>
                  <a:cubicBezTo>
                    <a:pt x="315" y="770"/>
                    <a:pt x="319" y="773"/>
                    <a:pt x="317" y="770"/>
                  </a:cubicBezTo>
                  <a:cubicBezTo>
                    <a:pt x="316" y="771"/>
                    <a:pt x="314" y="772"/>
                    <a:pt x="314" y="774"/>
                  </a:cubicBezTo>
                  <a:cubicBezTo>
                    <a:pt x="315" y="773"/>
                    <a:pt x="316" y="775"/>
                    <a:pt x="317" y="773"/>
                  </a:cubicBezTo>
                  <a:close/>
                  <a:moveTo>
                    <a:pt x="197" y="587"/>
                  </a:moveTo>
                  <a:cubicBezTo>
                    <a:pt x="196" y="588"/>
                    <a:pt x="195" y="585"/>
                    <a:pt x="194" y="587"/>
                  </a:cubicBezTo>
                  <a:cubicBezTo>
                    <a:pt x="195" y="588"/>
                    <a:pt x="196" y="589"/>
                    <a:pt x="195" y="590"/>
                  </a:cubicBezTo>
                  <a:cubicBezTo>
                    <a:pt x="195" y="590"/>
                    <a:pt x="194" y="591"/>
                    <a:pt x="195" y="592"/>
                  </a:cubicBezTo>
                  <a:cubicBezTo>
                    <a:pt x="197" y="592"/>
                    <a:pt x="197" y="589"/>
                    <a:pt x="197" y="587"/>
                  </a:cubicBezTo>
                  <a:close/>
                  <a:moveTo>
                    <a:pt x="169" y="543"/>
                  </a:moveTo>
                  <a:cubicBezTo>
                    <a:pt x="168" y="543"/>
                    <a:pt x="167" y="542"/>
                    <a:pt x="166" y="542"/>
                  </a:cubicBezTo>
                  <a:cubicBezTo>
                    <a:pt x="167" y="541"/>
                    <a:pt x="167" y="540"/>
                    <a:pt x="167" y="539"/>
                  </a:cubicBezTo>
                  <a:cubicBezTo>
                    <a:pt x="165" y="540"/>
                    <a:pt x="166" y="542"/>
                    <a:pt x="164" y="541"/>
                  </a:cubicBezTo>
                  <a:cubicBezTo>
                    <a:pt x="165" y="542"/>
                    <a:pt x="164" y="543"/>
                    <a:pt x="165" y="544"/>
                  </a:cubicBezTo>
                  <a:cubicBezTo>
                    <a:pt x="166" y="542"/>
                    <a:pt x="169" y="546"/>
                    <a:pt x="169" y="543"/>
                  </a:cubicBezTo>
                  <a:close/>
                  <a:moveTo>
                    <a:pt x="264" y="682"/>
                  </a:moveTo>
                  <a:cubicBezTo>
                    <a:pt x="263" y="680"/>
                    <a:pt x="261" y="680"/>
                    <a:pt x="260" y="679"/>
                  </a:cubicBezTo>
                  <a:cubicBezTo>
                    <a:pt x="259" y="680"/>
                    <a:pt x="258" y="681"/>
                    <a:pt x="258" y="682"/>
                  </a:cubicBezTo>
                  <a:cubicBezTo>
                    <a:pt x="260" y="681"/>
                    <a:pt x="262" y="684"/>
                    <a:pt x="264" y="682"/>
                  </a:cubicBezTo>
                  <a:close/>
                  <a:moveTo>
                    <a:pt x="251" y="660"/>
                  </a:moveTo>
                  <a:cubicBezTo>
                    <a:pt x="249" y="661"/>
                    <a:pt x="246" y="663"/>
                    <a:pt x="248" y="666"/>
                  </a:cubicBezTo>
                  <a:cubicBezTo>
                    <a:pt x="249" y="664"/>
                    <a:pt x="251" y="663"/>
                    <a:pt x="251" y="660"/>
                  </a:cubicBezTo>
                  <a:close/>
                  <a:moveTo>
                    <a:pt x="248" y="658"/>
                  </a:moveTo>
                  <a:cubicBezTo>
                    <a:pt x="246" y="659"/>
                    <a:pt x="250" y="657"/>
                    <a:pt x="248" y="656"/>
                  </a:cubicBezTo>
                  <a:cubicBezTo>
                    <a:pt x="246" y="657"/>
                    <a:pt x="245" y="658"/>
                    <a:pt x="242" y="657"/>
                  </a:cubicBezTo>
                  <a:cubicBezTo>
                    <a:pt x="243" y="659"/>
                    <a:pt x="243" y="658"/>
                    <a:pt x="244" y="660"/>
                  </a:cubicBezTo>
                  <a:cubicBezTo>
                    <a:pt x="245" y="659"/>
                    <a:pt x="249" y="660"/>
                    <a:pt x="248" y="658"/>
                  </a:cubicBezTo>
                  <a:close/>
                  <a:moveTo>
                    <a:pt x="271" y="692"/>
                  </a:moveTo>
                  <a:cubicBezTo>
                    <a:pt x="270" y="693"/>
                    <a:pt x="270" y="695"/>
                    <a:pt x="269" y="696"/>
                  </a:cubicBezTo>
                  <a:cubicBezTo>
                    <a:pt x="271" y="697"/>
                    <a:pt x="274" y="695"/>
                    <a:pt x="271" y="692"/>
                  </a:cubicBezTo>
                  <a:close/>
                  <a:moveTo>
                    <a:pt x="298" y="735"/>
                  </a:moveTo>
                  <a:cubicBezTo>
                    <a:pt x="297" y="735"/>
                    <a:pt x="295" y="733"/>
                    <a:pt x="296" y="732"/>
                  </a:cubicBezTo>
                  <a:cubicBezTo>
                    <a:pt x="292" y="733"/>
                    <a:pt x="299" y="738"/>
                    <a:pt x="298" y="735"/>
                  </a:cubicBezTo>
                  <a:close/>
                  <a:moveTo>
                    <a:pt x="172" y="545"/>
                  </a:moveTo>
                  <a:cubicBezTo>
                    <a:pt x="172" y="544"/>
                    <a:pt x="175" y="547"/>
                    <a:pt x="174" y="544"/>
                  </a:cubicBezTo>
                  <a:cubicBezTo>
                    <a:pt x="173" y="544"/>
                    <a:pt x="171" y="542"/>
                    <a:pt x="170" y="544"/>
                  </a:cubicBezTo>
                  <a:cubicBezTo>
                    <a:pt x="171" y="545"/>
                    <a:pt x="172" y="547"/>
                    <a:pt x="172" y="546"/>
                  </a:cubicBezTo>
                  <a:cubicBezTo>
                    <a:pt x="172" y="546"/>
                    <a:pt x="172" y="545"/>
                    <a:pt x="172" y="545"/>
                  </a:cubicBezTo>
                  <a:close/>
                  <a:moveTo>
                    <a:pt x="247" y="652"/>
                  </a:moveTo>
                  <a:cubicBezTo>
                    <a:pt x="246" y="653"/>
                    <a:pt x="243" y="653"/>
                    <a:pt x="244" y="655"/>
                  </a:cubicBezTo>
                  <a:cubicBezTo>
                    <a:pt x="245" y="653"/>
                    <a:pt x="249" y="656"/>
                    <a:pt x="247" y="652"/>
                  </a:cubicBezTo>
                  <a:close/>
                  <a:moveTo>
                    <a:pt x="169" y="534"/>
                  </a:moveTo>
                  <a:cubicBezTo>
                    <a:pt x="168" y="533"/>
                    <a:pt x="167" y="532"/>
                    <a:pt x="166" y="531"/>
                  </a:cubicBezTo>
                  <a:cubicBezTo>
                    <a:pt x="165" y="532"/>
                    <a:pt x="164" y="532"/>
                    <a:pt x="165" y="533"/>
                  </a:cubicBezTo>
                  <a:cubicBezTo>
                    <a:pt x="166" y="532"/>
                    <a:pt x="167" y="534"/>
                    <a:pt x="169" y="534"/>
                  </a:cubicBezTo>
                  <a:close/>
                  <a:moveTo>
                    <a:pt x="262" y="673"/>
                  </a:moveTo>
                  <a:cubicBezTo>
                    <a:pt x="262" y="671"/>
                    <a:pt x="258" y="672"/>
                    <a:pt x="259" y="674"/>
                  </a:cubicBezTo>
                  <a:cubicBezTo>
                    <a:pt x="261" y="674"/>
                    <a:pt x="262" y="676"/>
                    <a:pt x="262" y="673"/>
                  </a:cubicBezTo>
                  <a:close/>
                  <a:moveTo>
                    <a:pt x="178" y="543"/>
                  </a:moveTo>
                  <a:cubicBezTo>
                    <a:pt x="177" y="544"/>
                    <a:pt x="176" y="541"/>
                    <a:pt x="175" y="542"/>
                  </a:cubicBezTo>
                  <a:cubicBezTo>
                    <a:pt x="177" y="544"/>
                    <a:pt x="174" y="544"/>
                    <a:pt x="176" y="546"/>
                  </a:cubicBezTo>
                  <a:cubicBezTo>
                    <a:pt x="176" y="545"/>
                    <a:pt x="179" y="545"/>
                    <a:pt x="178" y="543"/>
                  </a:cubicBezTo>
                  <a:close/>
                  <a:moveTo>
                    <a:pt x="188" y="562"/>
                  </a:moveTo>
                  <a:cubicBezTo>
                    <a:pt x="186" y="560"/>
                    <a:pt x="189" y="561"/>
                    <a:pt x="189" y="561"/>
                  </a:cubicBezTo>
                  <a:cubicBezTo>
                    <a:pt x="188" y="557"/>
                    <a:pt x="185" y="562"/>
                    <a:pt x="188" y="562"/>
                  </a:cubicBezTo>
                  <a:close/>
                  <a:moveTo>
                    <a:pt x="280" y="693"/>
                  </a:moveTo>
                  <a:cubicBezTo>
                    <a:pt x="278" y="695"/>
                    <a:pt x="277" y="696"/>
                    <a:pt x="278" y="698"/>
                  </a:cubicBezTo>
                  <a:cubicBezTo>
                    <a:pt x="279" y="697"/>
                    <a:pt x="280" y="695"/>
                    <a:pt x="280" y="693"/>
                  </a:cubicBezTo>
                  <a:close/>
                  <a:moveTo>
                    <a:pt x="177" y="541"/>
                  </a:moveTo>
                  <a:cubicBezTo>
                    <a:pt x="177" y="541"/>
                    <a:pt x="177" y="541"/>
                    <a:pt x="177" y="540"/>
                  </a:cubicBezTo>
                  <a:cubicBezTo>
                    <a:pt x="177" y="540"/>
                    <a:pt x="178" y="539"/>
                    <a:pt x="177" y="538"/>
                  </a:cubicBezTo>
                  <a:cubicBezTo>
                    <a:pt x="177" y="539"/>
                    <a:pt x="176" y="537"/>
                    <a:pt x="175" y="537"/>
                  </a:cubicBezTo>
                  <a:cubicBezTo>
                    <a:pt x="174" y="538"/>
                    <a:pt x="178" y="544"/>
                    <a:pt x="177" y="541"/>
                  </a:cubicBezTo>
                  <a:close/>
                  <a:moveTo>
                    <a:pt x="190" y="556"/>
                  </a:moveTo>
                  <a:cubicBezTo>
                    <a:pt x="191" y="557"/>
                    <a:pt x="192" y="557"/>
                    <a:pt x="192" y="557"/>
                  </a:cubicBezTo>
                  <a:cubicBezTo>
                    <a:pt x="189" y="554"/>
                    <a:pt x="189" y="555"/>
                    <a:pt x="190" y="551"/>
                  </a:cubicBezTo>
                  <a:cubicBezTo>
                    <a:pt x="189" y="552"/>
                    <a:pt x="188" y="552"/>
                    <a:pt x="186" y="551"/>
                  </a:cubicBezTo>
                  <a:cubicBezTo>
                    <a:pt x="187" y="554"/>
                    <a:pt x="188" y="554"/>
                    <a:pt x="188" y="557"/>
                  </a:cubicBezTo>
                  <a:cubicBezTo>
                    <a:pt x="190" y="557"/>
                    <a:pt x="190" y="557"/>
                    <a:pt x="190" y="556"/>
                  </a:cubicBezTo>
                  <a:close/>
                  <a:moveTo>
                    <a:pt x="178" y="538"/>
                  </a:moveTo>
                  <a:cubicBezTo>
                    <a:pt x="179" y="539"/>
                    <a:pt x="180" y="540"/>
                    <a:pt x="180" y="541"/>
                  </a:cubicBezTo>
                  <a:cubicBezTo>
                    <a:pt x="181" y="540"/>
                    <a:pt x="181" y="541"/>
                    <a:pt x="182" y="540"/>
                  </a:cubicBezTo>
                  <a:cubicBezTo>
                    <a:pt x="181" y="538"/>
                    <a:pt x="180" y="538"/>
                    <a:pt x="178" y="538"/>
                  </a:cubicBezTo>
                  <a:close/>
                  <a:moveTo>
                    <a:pt x="226" y="603"/>
                  </a:moveTo>
                  <a:cubicBezTo>
                    <a:pt x="225" y="604"/>
                    <a:pt x="227" y="609"/>
                    <a:pt x="228" y="609"/>
                  </a:cubicBezTo>
                  <a:cubicBezTo>
                    <a:pt x="227" y="607"/>
                    <a:pt x="227" y="605"/>
                    <a:pt x="226" y="603"/>
                  </a:cubicBezTo>
                  <a:close/>
                  <a:moveTo>
                    <a:pt x="272" y="668"/>
                  </a:moveTo>
                  <a:cubicBezTo>
                    <a:pt x="271" y="669"/>
                    <a:pt x="268" y="668"/>
                    <a:pt x="269" y="671"/>
                  </a:cubicBezTo>
                  <a:cubicBezTo>
                    <a:pt x="270" y="670"/>
                    <a:pt x="272" y="670"/>
                    <a:pt x="272" y="668"/>
                  </a:cubicBezTo>
                  <a:close/>
                  <a:moveTo>
                    <a:pt x="388" y="839"/>
                  </a:moveTo>
                  <a:cubicBezTo>
                    <a:pt x="386" y="839"/>
                    <a:pt x="384" y="839"/>
                    <a:pt x="385" y="842"/>
                  </a:cubicBezTo>
                  <a:cubicBezTo>
                    <a:pt x="386" y="841"/>
                    <a:pt x="389" y="841"/>
                    <a:pt x="388" y="839"/>
                  </a:cubicBezTo>
                  <a:close/>
                  <a:moveTo>
                    <a:pt x="152" y="483"/>
                  </a:moveTo>
                  <a:cubicBezTo>
                    <a:pt x="151" y="483"/>
                    <a:pt x="150" y="482"/>
                    <a:pt x="148" y="483"/>
                  </a:cubicBezTo>
                  <a:cubicBezTo>
                    <a:pt x="149" y="484"/>
                    <a:pt x="153" y="485"/>
                    <a:pt x="152" y="483"/>
                  </a:cubicBezTo>
                  <a:close/>
                  <a:moveTo>
                    <a:pt x="182" y="527"/>
                  </a:moveTo>
                  <a:cubicBezTo>
                    <a:pt x="180" y="525"/>
                    <a:pt x="183" y="524"/>
                    <a:pt x="181" y="522"/>
                  </a:cubicBezTo>
                  <a:cubicBezTo>
                    <a:pt x="180" y="523"/>
                    <a:pt x="180" y="524"/>
                    <a:pt x="180" y="526"/>
                  </a:cubicBezTo>
                  <a:cubicBezTo>
                    <a:pt x="180" y="526"/>
                    <a:pt x="181" y="527"/>
                    <a:pt x="182" y="527"/>
                  </a:cubicBezTo>
                  <a:close/>
                  <a:moveTo>
                    <a:pt x="359" y="796"/>
                  </a:moveTo>
                  <a:cubicBezTo>
                    <a:pt x="360" y="794"/>
                    <a:pt x="362" y="793"/>
                    <a:pt x="362" y="791"/>
                  </a:cubicBezTo>
                  <a:cubicBezTo>
                    <a:pt x="360" y="791"/>
                    <a:pt x="358" y="793"/>
                    <a:pt x="359" y="796"/>
                  </a:cubicBezTo>
                  <a:close/>
                  <a:moveTo>
                    <a:pt x="157" y="478"/>
                  </a:moveTo>
                  <a:cubicBezTo>
                    <a:pt x="155" y="479"/>
                    <a:pt x="156" y="481"/>
                    <a:pt x="154" y="479"/>
                  </a:cubicBezTo>
                  <a:cubicBezTo>
                    <a:pt x="154" y="480"/>
                    <a:pt x="154" y="480"/>
                    <a:pt x="154" y="481"/>
                  </a:cubicBezTo>
                  <a:cubicBezTo>
                    <a:pt x="155" y="482"/>
                    <a:pt x="155" y="482"/>
                    <a:pt x="155" y="482"/>
                  </a:cubicBezTo>
                  <a:cubicBezTo>
                    <a:pt x="156" y="480"/>
                    <a:pt x="159" y="482"/>
                    <a:pt x="157" y="478"/>
                  </a:cubicBezTo>
                  <a:close/>
                  <a:moveTo>
                    <a:pt x="376" y="785"/>
                  </a:moveTo>
                  <a:cubicBezTo>
                    <a:pt x="379" y="785"/>
                    <a:pt x="376" y="788"/>
                    <a:pt x="378" y="788"/>
                  </a:cubicBezTo>
                  <a:cubicBezTo>
                    <a:pt x="379" y="784"/>
                    <a:pt x="386" y="783"/>
                    <a:pt x="385" y="781"/>
                  </a:cubicBezTo>
                  <a:cubicBezTo>
                    <a:pt x="378" y="783"/>
                    <a:pt x="365" y="784"/>
                    <a:pt x="361" y="791"/>
                  </a:cubicBezTo>
                  <a:cubicBezTo>
                    <a:pt x="366" y="792"/>
                    <a:pt x="374" y="792"/>
                    <a:pt x="376" y="785"/>
                  </a:cubicBezTo>
                  <a:close/>
                  <a:moveTo>
                    <a:pt x="258" y="629"/>
                  </a:moveTo>
                  <a:cubicBezTo>
                    <a:pt x="258" y="626"/>
                    <a:pt x="251" y="625"/>
                    <a:pt x="253" y="628"/>
                  </a:cubicBezTo>
                  <a:cubicBezTo>
                    <a:pt x="255" y="626"/>
                    <a:pt x="256" y="630"/>
                    <a:pt x="258" y="629"/>
                  </a:cubicBezTo>
                  <a:close/>
                  <a:moveTo>
                    <a:pt x="234" y="592"/>
                  </a:moveTo>
                  <a:cubicBezTo>
                    <a:pt x="233" y="589"/>
                    <a:pt x="239" y="591"/>
                    <a:pt x="238" y="588"/>
                  </a:cubicBezTo>
                  <a:cubicBezTo>
                    <a:pt x="235" y="589"/>
                    <a:pt x="233" y="590"/>
                    <a:pt x="231" y="590"/>
                  </a:cubicBezTo>
                  <a:cubicBezTo>
                    <a:pt x="232" y="592"/>
                    <a:pt x="233" y="593"/>
                    <a:pt x="234" y="592"/>
                  </a:cubicBezTo>
                  <a:close/>
                  <a:moveTo>
                    <a:pt x="162" y="482"/>
                  </a:moveTo>
                  <a:cubicBezTo>
                    <a:pt x="161" y="479"/>
                    <a:pt x="162" y="478"/>
                    <a:pt x="164" y="477"/>
                  </a:cubicBezTo>
                  <a:cubicBezTo>
                    <a:pt x="163" y="474"/>
                    <a:pt x="162" y="478"/>
                    <a:pt x="160" y="476"/>
                  </a:cubicBezTo>
                  <a:cubicBezTo>
                    <a:pt x="160" y="477"/>
                    <a:pt x="162" y="479"/>
                    <a:pt x="160" y="480"/>
                  </a:cubicBezTo>
                  <a:cubicBezTo>
                    <a:pt x="159" y="478"/>
                    <a:pt x="160" y="478"/>
                    <a:pt x="159" y="476"/>
                  </a:cubicBezTo>
                  <a:cubicBezTo>
                    <a:pt x="157" y="478"/>
                    <a:pt x="160" y="481"/>
                    <a:pt x="162" y="482"/>
                  </a:cubicBezTo>
                  <a:close/>
                  <a:moveTo>
                    <a:pt x="285" y="662"/>
                  </a:moveTo>
                  <a:cubicBezTo>
                    <a:pt x="284" y="662"/>
                    <a:pt x="284" y="662"/>
                    <a:pt x="284" y="661"/>
                  </a:cubicBezTo>
                  <a:cubicBezTo>
                    <a:pt x="283" y="661"/>
                    <a:pt x="282" y="662"/>
                    <a:pt x="282" y="664"/>
                  </a:cubicBezTo>
                  <a:cubicBezTo>
                    <a:pt x="283" y="664"/>
                    <a:pt x="286" y="664"/>
                    <a:pt x="285" y="662"/>
                  </a:cubicBezTo>
                  <a:close/>
                  <a:moveTo>
                    <a:pt x="191" y="516"/>
                  </a:moveTo>
                  <a:cubicBezTo>
                    <a:pt x="190" y="516"/>
                    <a:pt x="186" y="513"/>
                    <a:pt x="187" y="516"/>
                  </a:cubicBezTo>
                  <a:cubicBezTo>
                    <a:pt x="188" y="514"/>
                    <a:pt x="191" y="519"/>
                    <a:pt x="191" y="516"/>
                  </a:cubicBezTo>
                  <a:close/>
                  <a:moveTo>
                    <a:pt x="234" y="583"/>
                  </a:moveTo>
                  <a:cubicBezTo>
                    <a:pt x="231" y="580"/>
                    <a:pt x="234" y="579"/>
                    <a:pt x="235" y="578"/>
                  </a:cubicBezTo>
                  <a:cubicBezTo>
                    <a:pt x="233" y="576"/>
                    <a:pt x="233" y="577"/>
                    <a:pt x="232" y="574"/>
                  </a:cubicBezTo>
                  <a:cubicBezTo>
                    <a:pt x="233" y="579"/>
                    <a:pt x="230" y="579"/>
                    <a:pt x="230" y="581"/>
                  </a:cubicBezTo>
                  <a:cubicBezTo>
                    <a:pt x="231" y="581"/>
                    <a:pt x="232" y="584"/>
                    <a:pt x="234" y="583"/>
                  </a:cubicBezTo>
                  <a:close/>
                  <a:moveTo>
                    <a:pt x="240" y="581"/>
                  </a:moveTo>
                  <a:cubicBezTo>
                    <a:pt x="238" y="579"/>
                    <a:pt x="236" y="579"/>
                    <a:pt x="234" y="581"/>
                  </a:cubicBezTo>
                  <a:cubicBezTo>
                    <a:pt x="235" y="582"/>
                    <a:pt x="234" y="583"/>
                    <a:pt x="235" y="584"/>
                  </a:cubicBezTo>
                  <a:cubicBezTo>
                    <a:pt x="236" y="582"/>
                    <a:pt x="237" y="582"/>
                    <a:pt x="240" y="581"/>
                  </a:cubicBezTo>
                  <a:close/>
                  <a:moveTo>
                    <a:pt x="294" y="662"/>
                  </a:moveTo>
                  <a:cubicBezTo>
                    <a:pt x="293" y="661"/>
                    <a:pt x="292" y="665"/>
                    <a:pt x="290" y="663"/>
                  </a:cubicBezTo>
                  <a:cubicBezTo>
                    <a:pt x="290" y="661"/>
                    <a:pt x="290" y="660"/>
                    <a:pt x="289" y="658"/>
                  </a:cubicBezTo>
                  <a:cubicBezTo>
                    <a:pt x="284" y="661"/>
                    <a:pt x="295" y="669"/>
                    <a:pt x="294" y="662"/>
                  </a:cubicBezTo>
                  <a:close/>
                  <a:moveTo>
                    <a:pt x="367" y="773"/>
                  </a:moveTo>
                  <a:cubicBezTo>
                    <a:pt x="365" y="770"/>
                    <a:pt x="363" y="773"/>
                    <a:pt x="364" y="775"/>
                  </a:cubicBezTo>
                  <a:cubicBezTo>
                    <a:pt x="365" y="775"/>
                    <a:pt x="366" y="774"/>
                    <a:pt x="367" y="773"/>
                  </a:cubicBezTo>
                  <a:close/>
                  <a:moveTo>
                    <a:pt x="257" y="605"/>
                  </a:moveTo>
                  <a:cubicBezTo>
                    <a:pt x="255" y="604"/>
                    <a:pt x="255" y="608"/>
                    <a:pt x="256" y="609"/>
                  </a:cubicBezTo>
                  <a:cubicBezTo>
                    <a:pt x="258" y="609"/>
                    <a:pt x="257" y="607"/>
                    <a:pt x="257" y="605"/>
                  </a:cubicBezTo>
                  <a:close/>
                  <a:moveTo>
                    <a:pt x="224" y="557"/>
                  </a:moveTo>
                  <a:cubicBezTo>
                    <a:pt x="224" y="558"/>
                    <a:pt x="224" y="559"/>
                    <a:pt x="225" y="558"/>
                  </a:cubicBezTo>
                  <a:cubicBezTo>
                    <a:pt x="226" y="558"/>
                    <a:pt x="223" y="555"/>
                    <a:pt x="222" y="555"/>
                  </a:cubicBezTo>
                  <a:cubicBezTo>
                    <a:pt x="223" y="556"/>
                    <a:pt x="221" y="556"/>
                    <a:pt x="222" y="557"/>
                  </a:cubicBezTo>
                  <a:cubicBezTo>
                    <a:pt x="222" y="557"/>
                    <a:pt x="223" y="556"/>
                    <a:pt x="224" y="557"/>
                  </a:cubicBezTo>
                  <a:close/>
                  <a:moveTo>
                    <a:pt x="271" y="624"/>
                  </a:moveTo>
                  <a:cubicBezTo>
                    <a:pt x="272" y="623"/>
                    <a:pt x="265" y="624"/>
                    <a:pt x="268" y="626"/>
                  </a:cubicBezTo>
                  <a:cubicBezTo>
                    <a:pt x="270" y="627"/>
                    <a:pt x="269" y="624"/>
                    <a:pt x="271" y="624"/>
                  </a:cubicBezTo>
                  <a:close/>
                  <a:moveTo>
                    <a:pt x="240" y="576"/>
                  </a:moveTo>
                  <a:cubicBezTo>
                    <a:pt x="241" y="579"/>
                    <a:pt x="236" y="576"/>
                    <a:pt x="238" y="580"/>
                  </a:cubicBezTo>
                  <a:cubicBezTo>
                    <a:pt x="240" y="580"/>
                    <a:pt x="242" y="577"/>
                    <a:pt x="240" y="576"/>
                  </a:cubicBezTo>
                  <a:close/>
                  <a:moveTo>
                    <a:pt x="277" y="634"/>
                  </a:moveTo>
                  <a:cubicBezTo>
                    <a:pt x="275" y="633"/>
                    <a:pt x="273" y="627"/>
                    <a:pt x="271" y="628"/>
                  </a:cubicBezTo>
                  <a:cubicBezTo>
                    <a:pt x="272" y="628"/>
                    <a:pt x="275" y="637"/>
                    <a:pt x="277" y="634"/>
                  </a:cubicBezTo>
                  <a:close/>
                  <a:moveTo>
                    <a:pt x="206" y="524"/>
                  </a:moveTo>
                  <a:cubicBezTo>
                    <a:pt x="204" y="524"/>
                    <a:pt x="204" y="526"/>
                    <a:pt x="205" y="528"/>
                  </a:cubicBezTo>
                  <a:cubicBezTo>
                    <a:pt x="206" y="527"/>
                    <a:pt x="207" y="526"/>
                    <a:pt x="206" y="524"/>
                  </a:cubicBezTo>
                  <a:close/>
                  <a:moveTo>
                    <a:pt x="192" y="501"/>
                  </a:moveTo>
                  <a:cubicBezTo>
                    <a:pt x="192" y="502"/>
                    <a:pt x="191" y="501"/>
                    <a:pt x="191" y="500"/>
                  </a:cubicBezTo>
                  <a:cubicBezTo>
                    <a:pt x="190" y="501"/>
                    <a:pt x="188" y="501"/>
                    <a:pt x="189" y="503"/>
                  </a:cubicBezTo>
                  <a:cubicBezTo>
                    <a:pt x="190" y="501"/>
                    <a:pt x="193" y="505"/>
                    <a:pt x="192" y="501"/>
                  </a:cubicBezTo>
                  <a:close/>
                  <a:moveTo>
                    <a:pt x="270" y="619"/>
                  </a:moveTo>
                  <a:cubicBezTo>
                    <a:pt x="269" y="620"/>
                    <a:pt x="268" y="619"/>
                    <a:pt x="266" y="620"/>
                  </a:cubicBezTo>
                  <a:cubicBezTo>
                    <a:pt x="267" y="622"/>
                    <a:pt x="270" y="621"/>
                    <a:pt x="270" y="619"/>
                  </a:cubicBezTo>
                  <a:close/>
                  <a:moveTo>
                    <a:pt x="180" y="479"/>
                  </a:moveTo>
                  <a:cubicBezTo>
                    <a:pt x="178" y="482"/>
                    <a:pt x="177" y="481"/>
                    <a:pt x="177" y="484"/>
                  </a:cubicBezTo>
                  <a:cubicBezTo>
                    <a:pt x="179" y="483"/>
                    <a:pt x="180" y="481"/>
                    <a:pt x="180" y="479"/>
                  </a:cubicBezTo>
                  <a:close/>
                  <a:moveTo>
                    <a:pt x="175" y="476"/>
                  </a:moveTo>
                  <a:cubicBezTo>
                    <a:pt x="176" y="478"/>
                    <a:pt x="175" y="479"/>
                    <a:pt x="175" y="481"/>
                  </a:cubicBezTo>
                  <a:cubicBezTo>
                    <a:pt x="177" y="481"/>
                    <a:pt x="176" y="476"/>
                    <a:pt x="175" y="476"/>
                  </a:cubicBezTo>
                  <a:close/>
                  <a:moveTo>
                    <a:pt x="362" y="754"/>
                  </a:moveTo>
                  <a:cubicBezTo>
                    <a:pt x="361" y="752"/>
                    <a:pt x="360" y="753"/>
                    <a:pt x="359" y="753"/>
                  </a:cubicBezTo>
                  <a:cubicBezTo>
                    <a:pt x="360" y="756"/>
                    <a:pt x="360" y="756"/>
                    <a:pt x="360" y="756"/>
                  </a:cubicBezTo>
                  <a:lnTo>
                    <a:pt x="362" y="754"/>
                  </a:lnTo>
                  <a:close/>
                  <a:moveTo>
                    <a:pt x="185" y="477"/>
                  </a:moveTo>
                  <a:cubicBezTo>
                    <a:pt x="183" y="474"/>
                    <a:pt x="187" y="473"/>
                    <a:pt x="187" y="470"/>
                  </a:cubicBezTo>
                  <a:cubicBezTo>
                    <a:pt x="186" y="469"/>
                    <a:pt x="186" y="468"/>
                    <a:pt x="185" y="468"/>
                  </a:cubicBezTo>
                  <a:cubicBezTo>
                    <a:pt x="187" y="471"/>
                    <a:pt x="182" y="472"/>
                    <a:pt x="183" y="475"/>
                  </a:cubicBezTo>
                  <a:cubicBezTo>
                    <a:pt x="185" y="474"/>
                    <a:pt x="183" y="479"/>
                    <a:pt x="181" y="477"/>
                  </a:cubicBezTo>
                  <a:cubicBezTo>
                    <a:pt x="182" y="478"/>
                    <a:pt x="182" y="479"/>
                    <a:pt x="182" y="480"/>
                  </a:cubicBezTo>
                  <a:cubicBezTo>
                    <a:pt x="184" y="480"/>
                    <a:pt x="183" y="478"/>
                    <a:pt x="185" y="477"/>
                  </a:cubicBezTo>
                  <a:close/>
                  <a:moveTo>
                    <a:pt x="179" y="461"/>
                  </a:moveTo>
                  <a:cubicBezTo>
                    <a:pt x="177" y="463"/>
                    <a:pt x="173" y="464"/>
                    <a:pt x="175" y="468"/>
                  </a:cubicBezTo>
                  <a:cubicBezTo>
                    <a:pt x="175" y="463"/>
                    <a:pt x="180" y="466"/>
                    <a:pt x="179" y="461"/>
                  </a:cubicBezTo>
                  <a:close/>
                  <a:moveTo>
                    <a:pt x="206" y="506"/>
                  </a:moveTo>
                  <a:cubicBezTo>
                    <a:pt x="204" y="504"/>
                    <a:pt x="206" y="503"/>
                    <a:pt x="204" y="501"/>
                  </a:cubicBezTo>
                  <a:cubicBezTo>
                    <a:pt x="204" y="504"/>
                    <a:pt x="201" y="505"/>
                    <a:pt x="202" y="507"/>
                  </a:cubicBezTo>
                  <a:cubicBezTo>
                    <a:pt x="203" y="505"/>
                    <a:pt x="205" y="507"/>
                    <a:pt x="206" y="506"/>
                  </a:cubicBezTo>
                  <a:close/>
                  <a:moveTo>
                    <a:pt x="200" y="495"/>
                  </a:moveTo>
                  <a:cubicBezTo>
                    <a:pt x="198" y="496"/>
                    <a:pt x="200" y="499"/>
                    <a:pt x="200" y="501"/>
                  </a:cubicBezTo>
                  <a:cubicBezTo>
                    <a:pt x="201" y="499"/>
                    <a:pt x="201" y="497"/>
                    <a:pt x="200" y="495"/>
                  </a:cubicBezTo>
                  <a:close/>
                  <a:moveTo>
                    <a:pt x="257" y="578"/>
                  </a:moveTo>
                  <a:cubicBezTo>
                    <a:pt x="256" y="580"/>
                    <a:pt x="252" y="576"/>
                    <a:pt x="254" y="581"/>
                  </a:cubicBezTo>
                  <a:cubicBezTo>
                    <a:pt x="255" y="579"/>
                    <a:pt x="258" y="581"/>
                    <a:pt x="257" y="578"/>
                  </a:cubicBezTo>
                  <a:close/>
                  <a:moveTo>
                    <a:pt x="218" y="517"/>
                  </a:moveTo>
                  <a:cubicBezTo>
                    <a:pt x="218" y="519"/>
                    <a:pt x="216" y="520"/>
                    <a:pt x="217" y="522"/>
                  </a:cubicBezTo>
                  <a:cubicBezTo>
                    <a:pt x="217" y="519"/>
                    <a:pt x="220" y="521"/>
                    <a:pt x="218" y="517"/>
                  </a:cubicBezTo>
                  <a:close/>
                  <a:moveTo>
                    <a:pt x="307" y="650"/>
                  </a:moveTo>
                  <a:cubicBezTo>
                    <a:pt x="308" y="652"/>
                    <a:pt x="304" y="650"/>
                    <a:pt x="306" y="654"/>
                  </a:cubicBezTo>
                  <a:cubicBezTo>
                    <a:pt x="308" y="655"/>
                    <a:pt x="310" y="650"/>
                    <a:pt x="307" y="650"/>
                  </a:cubicBezTo>
                  <a:close/>
                  <a:moveTo>
                    <a:pt x="282" y="611"/>
                  </a:moveTo>
                  <a:cubicBezTo>
                    <a:pt x="281" y="610"/>
                    <a:pt x="281" y="610"/>
                    <a:pt x="281" y="609"/>
                  </a:cubicBezTo>
                  <a:cubicBezTo>
                    <a:pt x="280" y="610"/>
                    <a:pt x="279" y="611"/>
                    <a:pt x="279" y="612"/>
                  </a:cubicBezTo>
                  <a:cubicBezTo>
                    <a:pt x="281" y="612"/>
                    <a:pt x="280" y="612"/>
                    <a:pt x="282" y="611"/>
                  </a:cubicBezTo>
                  <a:close/>
                  <a:moveTo>
                    <a:pt x="257" y="571"/>
                  </a:moveTo>
                  <a:cubicBezTo>
                    <a:pt x="258" y="571"/>
                    <a:pt x="259" y="570"/>
                    <a:pt x="258" y="568"/>
                  </a:cubicBezTo>
                  <a:cubicBezTo>
                    <a:pt x="257" y="569"/>
                    <a:pt x="256" y="568"/>
                    <a:pt x="254" y="568"/>
                  </a:cubicBezTo>
                  <a:cubicBezTo>
                    <a:pt x="255" y="569"/>
                    <a:pt x="255" y="570"/>
                    <a:pt x="255" y="571"/>
                  </a:cubicBezTo>
                  <a:cubicBezTo>
                    <a:pt x="256" y="570"/>
                    <a:pt x="257" y="570"/>
                    <a:pt x="257" y="571"/>
                  </a:cubicBezTo>
                  <a:close/>
                  <a:moveTo>
                    <a:pt x="206" y="491"/>
                  </a:moveTo>
                  <a:cubicBezTo>
                    <a:pt x="205" y="489"/>
                    <a:pt x="203" y="489"/>
                    <a:pt x="202" y="489"/>
                  </a:cubicBezTo>
                  <a:cubicBezTo>
                    <a:pt x="203" y="491"/>
                    <a:pt x="205" y="492"/>
                    <a:pt x="206" y="491"/>
                  </a:cubicBezTo>
                  <a:close/>
                  <a:moveTo>
                    <a:pt x="188" y="451"/>
                  </a:moveTo>
                  <a:cubicBezTo>
                    <a:pt x="187" y="454"/>
                    <a:pt x="184" y="454"/>
                    <a:pt x="184" y="457"/>
                  </a:cubicBezTo>
                  <a:cubicBezTo>
                    <a:pt x="186" y="454"/>
                    <a:pt x="190" y="456"/>
                    <a:pt x="188" y="451"/>
                  </a:cubicBezTo>
                  <a:close/>
                  <a:moveTo>
                    <a:pt x="282" y="594"/>
                  </a:moveTo>
                  <a:cubicBezTo>
                    <a:pt x="283" y="596"/>
                    <a:pt x="280" y="595"/>
                    <a:pt x="279" y="596"/>
                  </a:cubicBezTo>
                  <a:cubicBezTo>
                    <a:pt x="280" y="597"/>
                    <a:pt x="280" y="598"/>
                    <a:pt x="281" y="599"/>
                  </a:cubicBezTo>
                  <a:cubicBezTo>
                    <a:pt x="283" y="598"/>
                    <a:pt x="284" y="594"/>
                    <a:pt x="282" y="594"/>
                  </a:cubicBezTo>
                  <a:close/>
                  <a:moveTo>
                    <a:pt x="228" y="504"/>
                  </a:moveTo>
                  <a:cubicBezTo>
                    <a:pt x="226" y="506"/>
                    <a:pt x="225" y="505"/>
                    <a:pt x="223" y="506"/>
                  </a:cubicBezTo>
                  <a:cubicBezTo>
                    <a:pt x="226" y="510"/>
                    <a:pt x="228" y="507"/>
                    <a:pt x="228" y="504"/>
                  </a:cubicBezTo>
                  <a:close/>
                  <a:moveTo>
                    <a:pt x="297" y="608"/>
                  </a:moveTo>
                  <a:cubicBezTo>
                    <a:pt x="296" y="610"/>
                    <a:pt x="295" y="609"/>
                    <a:pt x="294" y="607"/>
                  </a:cubicBezTo>
                  <a:cubicBezTo>
                    <a:pt x="294" y="608"/>
                    <a:pt x="292" y="608"/>
                    <a:pt x="293" y="609"/>
                  </a:cubicBezTo>
                  <a:cubicBezTo>
                    <a:pt x="294" y="610"/>
                    <a:pt x="299" y="612"/>
                    <a:pt x="297" y="608"/>
                  </a:cubicBezTo>
                  <a:close/>
                  <a:moveTo>
                    <a:pt x="214" y="475"/>
                  </a:moveTo>
                  <a:cubicBezTo>
                    <a:pt x="213" y="477"/>
                    <a:pt x="208" y="477"/>
                    <a:pt x="209" y="480"/>
                  </a:cubicBezTo>
                  <a:cubicBezTo>
                    <a:pt x="211" y="477"/>
                    <a:pt x="215" y="479"/>
                    <a:pt x="214" y="475"/>
                  </a:cubicBezTo>
                  <a:close/>
                  <a:moveTo>
                    <a:pt x="250" y="528"/>
                  </a:moveTo>
                  <a:cubicBezTo>
                    <a:pt x="249" y="530"/>
                    <a:pt x="249" y="531"/>
                    <a:pt x="249" y="533"/>
                  </a:cubicBezTo>
                  <a:cubicBezTo>
                    <a:pt x="250" y="532"/>
                    <a:pt x="251" y="531"/>
                    <a:pt x="250" y="528"/>
                  </a:cubicBezTo>
                  <a:close/>
                  <a:moveTo>
                    <a:pt x="441" y="810"/>
                  </a:moveTo>
                  <a:cubicBezTo>
                    <a:pt x="439" y="807"/>
                    <a:pt x="437" y="809"/>
                    <a:pt x="437" y="811"/>
                  </a:cubicBezTo>
                  <a:cubicBezTo>
                    <a:pt x="438" y="810"/>
                    <a:pt x="440" y="809"/>
                    <a:pt x="441" y="810"/>
                  </a:cubicBezTo>
                  <a:close/>
                  <a:moveTo>
                    <a:pt x="220" y="474"/>
                  </a:moveTo>
                  <a:cubicBezTo>
                    <a:pt x="219" y="474"/>
                    <a:pt x="217" y="476"/>
                    <a:pt x="218" y="478"/>
                  </a:cubicBezTo>
                  <a:cubicBezTo>
                    <a:pt x="219" y="477"/>
                    <a:pt x="220" y="476"/>
                    <a:pt x="220" y="474"/>
                  </a:cubicBezTo>
                  <a:close/>
                  <a:moveTo>
                    <a:pt x="391" y="728"/>
                  </a:moveTo>
                  <a:cubicBezTo>
                    <a:pt x="391" y="728"/>
                    <a:pt x="393" y="728"/>
                    <a:pt x="392" y="726"/>
                  </a:cubicBezTo>
                  <a:cubicBezTo>
                    <a:pt x="391" y="727"/>
                    <a:pt x="391" y="727"/>
                    <a:pt x="390" y="725"/>
                  </a:cubicBezTo>
                  <a:cubicBezTo>
                    <a:pt x="389" y="726"/>
                    <a:pt x="387" y="726"/>
                    <a:pt x="388" y="727"/>
                  </a:cubicBezTo>
                  <a:cubicBezTo>
                    <a:pt x="389" y="726"/>
                    <a:pt x="391" y="727"/>
                    <a:pt x="391" y="728"/>
                  </a:cubicBezTo>
                  <a:close/>
                  <a:moveTo>
                    <a:pt x="307" y="601"/>
                  </a:moveTo>
                  <a:cubicBezTo>
                    <a:pt x="306" y="599"/>
                    <a:pt x="305" y="597"/>
                    <a:pt x="305" y="596"/>
                  </a:cubicBezTo>
                  <a:cubicBezTo>
                    <a:pt x="304" y="598"/>
                    <a:pt x="305" y="600"/>
                    <a:pt x="305" y="602"/>
                  </a:cubicBezTo>
                  <a:lnTo>
                    <a:pt x="307" y="601"/>
                  </a:lnTo>
                  <a:close/>
                  <a:moveTo>
                    <a:pt x="261" y="526"/>
                  </a:moveTo>
                  <a:cubicBezTo>
                    <a:pt x="260" y="526"/>
                    <a:pt x="257" y="527"/>
                    <a:pt x="258" y="530"/>
                  </a:cubicBezTo>
                  <a:cubicBezTo>
                    <a:pt x="258" y="527"/>
                    <a:pt x="261" y="529"/>
                    <a:pt x="261" y="526"/>
                  </a:cubicBezTo>
                  <a:close/>
                  <a:moveTo>
                    <a:pt x="297" y="580"/>
                  </a:moveTo>
                  <a:cubicBezTo>
                    <a:pt x="296" y="581"/>
                    <a:pt x="295" y="582"/>
                    <a:pt x="295" y="584"/>
                  </a:cubicBezTo>
                  <a:cubicBezTo>
                    <a:pt x="296" y="583"/>
                    <a:pt x="299" y="582"/>
                    <a:pt x="297" y="580"/>
                  </a:cubicBezTo>
                  <a:close/>
                  <a:moveTo>
                    <a:pt x="299" y="577"/>
                  </a:moveTo>
                  <a:cubicBezTo>
                    <a:pt x="299" y="576"/>
                    <a:pt x="298" y="575"/>
                    <a:pt x="298" y="574"/>
                  </a:cubicBezTo>
                  <a:cubicBezTo>
                    <a:pt x="296" y="576"/>
                    <a:pt x="296" y="572"/>
                    <a:pt x="295" y="571"/>
                  </a:cubicBezTo>
                  <a:cubicBezTo>
                    <a:pt x="294" y="571"/>
                    <a:pt x="293" y="570"/>
                    <a:pt x="291" y="570"/>
                  </a:cubicBezTo>
                  <a:cubicBezTo>
                    <a:pt x="294" y="572"/>
                    <a:pt x="297" y="577"/>
                    <a:pt x="299" y="577"/>
                  </a:cubicBezTo>
                  <a:close/>
                  <a:moveTo>
                    <a:pt x="406" y="731"/>
                  </a:moveTo>
                  <a:cubicBezTo>
                    <a:pt x="406" y="730"/>
                    <a:pt x="407" y="730"/>
                    <a:pt x="408" y="729"/>
                  </a:cubicBezTo>
                  <a:cubicBezTo>
                    <a:pt x="408" y="729"/>
                    <a:pt x="408" y="728"/>
                    <a:pt x="407" y="728"/>
                  </a:cubicBezTo>
                  <a:cubicBezTo>
                    <a:pt x="407" y="727"/>
                    <a:pt x="407" y="727"/>
                    <a:pt x="406" y="727"/>
                  </a:cubicBezTo>
                  <a:cubicBezTo>
                    <a:pt x="407" y="730"/>
                    <a:pt x="404" y="729"/>
                    <a:pt x="404" y="728"/>
                  </a:cubicBezTo>
                  <a:cubicBezTo>
                    <a:pt x="405" y="730"/>
                    <a:pt x="404" y="730"/>
                    <a:pt x="406" y="731"/>
                  </a:cubicBezTo>
                  <a:close/>
                  <a:moveTo>
                    <a:pt x="269" y="524"/>
                  </a:moveTo>
                  <a:cubicBezTo>
                    <a:pt x="267" y="522"/>
                    <a:pt x="272" y="522"/>
                    <a:pt x="270" y="520"/>
                  </a:cubicBezTo>
                  <a:cubicBezTo>
                    <a:pt x="268" y="520"/>
                    <a:pt x="267" y="524"/>
                    <a:pt x="269" y="524"/>
                  </a:cubicBezTo>
                  <a:close/>
                  <a:moveTo>
                    <a:pt x="236" y="476"/>
                  </a:moveTo>
                  <a:cubicBezTo>
                    <a:pt x="238" y="474"/>
                    <a:pt x="239" y="475"/>
                    <a:pt x="240" y="475"/>
                  </a:cubicBezTo>
                  <a:cubicBezTo>
                    <a:pt x="239" y="474"/>
                    <a:pt x="238" y="473"/>
                    <a:pt x="238" y="472"/>
                  </a:cubicBezTo>
                  <a:cubicBezTo>
                    <a:pt x="236" y="473"/>
                    <a:pt x="235" y="474"/>
                    <a:pt x="236" y="476"/>
                  </a:cubicBezTo>
                  <a:close/>
                  <a:moveTo>
                    <a:pt x="306" y="565"/>
                  </a:moveTo>
                  <a:cubicBezTo>
                    <a:pt x="305" y="565"/>
                    <a:pt x="305" y="565"/>
                    <a:pt x="305" y="565"/>
                  </a:cubicBezTo>
                  <a:cubicBezTo>
                    <a:pt x="306" y="568"/>
                    <a:pt x="307" y="570"/>
                    <a:pt x="306" y="572"/>
                  </a:cubicBezTo>
                  <a:cubicBezTo>
                    <a:pt x="304" y="570"/>
                    <a:pt x="304" y="574"/>
                    <a:pt x="305" y="576"/>
                  </a:cubicBezTo>
                  <a:cubicBezTo>
                    <a:pt x="307" y="574"/>
                    <a:pt x="307" y="570"/>
                    <a:pt x="310" y="573"/>
                  </a:cubicBezTo>
                  <a:cubicBezTo>
                    <a:pt x="309" y="570"/>
                    <a:pt x="306" y="567"/>
                    <a:pt x="306" y="565"/>
                  </a:cubicBezTo>
                  <a:close/>
                  <a:moveTo>
                    <a:pt x="294" y="554"/>
                  </a:moveTo>
                  <a:cubicBezTo>
                    <a:pt x="293" y="554"/>
                    <a:pt x="292" y="553"/>
                    <a:pt x="291" y="554"/>
                  </a:cubicBezTo>
                  <a:cubicBezTo>
                    <a:pt x="292" y="557"/>
                    <a:pt x="295" y="556"/>
                    <a:pt x="294" y="554"/>
                  </a:cubicBezTo>
                  <a:close/>
                  <a:moveTo>
                    <a:pt x="214" y="433"/>
                  </a:moveTo>
                  <a:cubicBezTo>
                    <a:pt x="214" y="434"/>
                    <a:pt x="211" y="434"/>
                    <a:pt x="212" y="435"/>
                  </a:cubicBezTo>
                  <a:cubicBezTo>
                    <a:pt x="214" y="435"/>
                    <a:pt x="216" y="436"/>
                    <a:pt x="214" y="433"/>
                  </a:cubicBezTo>
                  <a:close/>
                  <a:moveTo>
                    <a:pt x="319" y="587"/>
                  </a:moveTo>
                  <a:cubicBezTo>
                    <a:pt x="317" y="586"/>
                    <a:pt x="315" y="589"/>
                    <a:pt x="316" y="591"/>
                  </a:cubicBezTo>
                  <a:cubicBezTo>
                    <a:pt x="318" y="589"/>
                    <a:pt x="319" y="589"/>
                    <a:pt x="319" y="587"/>
                  </a:cubicBezTo>
                  <a:close/>
                  <a:moveTo>
                    <a:pt x="193" y="396"/>
                  </a:moveTo>
                  <a:cubicBezTo>
                    <a:pt x="194" y="398"/>
                    <a:pt x="191" y="397"/>
                    <a:pt x="190" y="398"/>
                  </a:cubicBezTo>
                  <a:cubicBezTo>
                    <a:pt x="191" y="399"/>
                    <a:pt x="191" y="400"/>
                    <a:pt x="191" y="401"/>
                  </a:cubicBezTo>
                  <a:cubicBezTo>
                    <a:pt x="192" y="399"/>
                    <a:pt x="196" y="398"/>
                    <a:pt x="193" y="396"/>
                  </a:cubicBezTo>
                  <a:close/>
                  <a:moveTo>
                    <a:pt x="243" y="475"/>
                  </a:moveTo>
                  <a:cubicBezTo>
                    <a:pt x="242" y="475"/>
                    <a:pt x="242" y="477"/>
                    <a:pt x="243" y="479"/>
                  </a:cubicBezTo>
                  <a:cubicBezTo>
                    <a:pt x="246" y="478"/>
                    <a:pt x="243" y="476"/>
                    <a:pt x="243" y="475"/>
                  </a:cubicBezTo>
                  <a:close/>
                  <a:moveTo>
                    <a:pt x="322" y="593"/>
                  </a:moveTo>
                  <a:cubicBezTo>
                    <a:pt x="322" y="592"/>
                    <a:pt x="322" y="591"/>
                    <a:pt x="321" y="589"/>
                  </a:cubicBezTo>
                  <a:cubicBezTo>
                    <a:pt x="320" y="590"/>
                    <a:pt x="319" y="591"/>
                    <a:pt x="318" y="591"/>
                  </a:cubicBezTo>
                  <a:cubicBezTo>
                    <a:pt x="320" y="593"/>
                    <a:pt x="321" y="594"/>
                    <a:pt x="322" y="593"/>
                  </a:cubicBezTo>
                  <a:close/>
                  <a:moveTo>
                    <a:pt x="251" y="485"/>
                  </a:moveTo>
                  <a:cubicBezTo>
                    <a:pt x="252" y="486"/>
                    <a:pt x="249" y="487"/>
                    <a:pt x="252" y="488"/>
                  </a:cubicBezTo>
                  <a:cubicBezTo>
                    <a:pt x="251" y="488"/>
                    <a:pt x="251" y="489"/>
                    <a:pt x="251" y="489"/>
                  </a:cubicBezTo>
                  <a:cubicBezTo>
                    <a:pt x="253" y="491"/>
                    <a:pt x="253" y="485"/>
                    <a:pt x="251" y="485"/>
                  </a:cubicBezTo>
                  <a:close/>
                  <a:moveTo>
                    <a:pt x="461" y="794"/>
                  </a:moveTo>
                  <a:cubicBezTo>
                    <a:pt x="459" y="797"/>
                    <a:pt x="457" y="796"/>
                    <a:pt x="458" y="799"/>
                  </a:cubicBezTo>
                  <a:cubicBezTo>
                    <a:pt x="460" y="798"/>
                    <a:pt x="461" y="796"/>
                    <a:pt x="461" y="794"/>
                  </a:cubicBezTo>
                  <a:close/>
                  <a:moveTo>
                    <a:pt x="325" y="590"/>
                  </a:moveTo>
                  <a:cubicBezTo>
                    <a:pt x="324" y="587"/>
                    <a:pt x="323" y="590"/>
                    <a:pt x="322" y="587"/>
                  </a:cubicBezTo>
                  <a:cubicBezTo>
                    <a:pt x="323" y="587"/>
                    <a:pt x="324" y="586"/>
                    <a:pt x="323" y="585"/>
                  </a:cubicBezTo>
                  <a:cubicBezTo>
                    <a:pt x="321" y="587"/>
                    <a:pt x="321" y="587"/>
                    <a:pt x="321" y="587"/>
                  </a:cubicBezTo>
                  <a:cubicBezTo>
                    <a:pt x="322" y="588"/>
                    <a:pt x="322" y="589"/>
                    <a:pt x="322" y="591"/>
                  </a:cubicBezTo>
                  <a:cubicBezTo>
                    <a:pt x="323" y="589"/>
                    <a:pt x="324" y="591"/>
                    <a:pt x="325" y="590"/>
                  </a:cubicBezTo>
                  <a:close/>
                  <a:moveTo>
                    <a:pt x="304" y="555"/>
                  </a:moveTo>
                  <a:cubicBezTo>
                    <a:pt x="302" y="556"/>
                    <a:pt x="301" y="557"/>
                    <a:pt x="303" y="559"/>
                  </a:cubicBezTo>
                  <a:cubicBezTo>
                    <a:pt x="303" y="557"/>
                    <a:pt x="306" y="557"/>
                    <a:pt x="304" y="555"/>
                  </a:cubicBezTo>
                  <a:close/>
                  <a:moveTo>
                    <a:pt x="300" y="550"/>
                  </a:moveTo>
                  <a:cubicBezTo>
                    <a:pt x="300" y="548"/>
                    <a:pt x="299" y="547"/>
                    <a:pt x="299" y="546"/>
                  </a:cubicBezTo>
                  <a:cubicBezTo>
                    <a:pt x="299" y="548"/>
                    <a:pt x="297" y="551"/>
                    <a:pt x="299" y="552"/>
                  </a:cubicBezTo>
                  <a:cubicBezTo>
                    <a:pt x="299" y="551"/>
                    <a:pt x="300" y="550"/>
                    <a:pt x="300" y="550"/>
                  </a:cubicBezTo>
                  <a:close/>
                  <a:moveTo>
                    <a:pt x="271" y="497"/>
                  </a:moveTo>
                  <a:cubicBezTo>
                    <a:pt x="270" y="496"/>
                    <a:pt x="270" y="496"/>
                    <a:pt x="270" y="496"/>
                  </a:cubicBezTo>
                  <a:cubicBezTo>
                    <a:pt x="269" y="495"/>
                    <a:pt x="269" y="495"/>
                    <a:pt x="269" y="495"/>
                  </a:cubicBezTo>
                  <a:cubicBezTo>
                    <a:pt x="269" y="498"/>
                    <a:pt x="266" y="498"/>
                    <a:pt x="265" y="498"/>
                  </a:cubicBezTo>
                  <a:cubicBezTo>
                    <a:pt x="267" y="501"/>
                    <a:pt x="269" y="499"/>
                    <a:pt x="271" y="499"/>
                  </a:cubicBezTo>
                  <a:cubicBezTo>
                    <a:pt x="269" y="497"/>
                    <a:pt x="269" y="498"/>
                    <a:pt x="271" y="497"/>
                  </a:cubicBezTo>
                  <a:close/>
                  <a:moveTo>
                    <a:pt x="336" y="592"/>
                  </a:moveTo>
                  <a:cubicBezTo>
                    <a:pt x="335" y="591"/>
                    <a:pt x="335" y="590"/>
                    <a:pt x="334" y="589"/>
                  </a:cubicBezTo>
                  <a:cubicBezTo>
                    <a:pt x="333" y="590"/>
                    <a:pt x="333" y="591"/>
                    <a:pt x="333" y="592"/>
                  </a:cubicBezTo>
                  <a:cubicBezTo>
                    <a:pt x="334" y="592"/>
                    <a:pt x="335" y="594"/>
                    <a:pt x="336" y="592"/>
                  </a:cubicBezTo>
                  <a:close/>
                  <a:moveTo>
                    <a:pt x="312" y="553"/>
                  </a:moveTo>
                  <a:cubicBezTo>
                    <a:pt x="311" y="551"/>
                    <a:pt x="309" y="551"/>
                    <a:pt x="308" y="551"/>
                  </a:cubicBezTo>
                  <a:cubicBezTo>
                    <a:pt x="309" y="552"/>
                    <a:pt x="309" y="553"/>
                    <a:pt x="309" y="554"/>
                  </a:cubicBezTo>
                  <a:cubicBezTo>
                    <a:pt x="310" y="552"/>
                    <a:pt x="311" y="554"/>
                    <a:pt x="312" y="553"/>
                  </a:cubicBezTo>
                  <a:close/>
                  <a:moveTo>
                    <a:pt x="321" y="564"/>
                  </a:moveTo>
                  <a:cubicBezTo>
                    <a:pt x="320" y="563"/>
                    <a:pt x="319" y="563"/>
                    <a:pt x="319" y="562"/>
                  </a:cubicBezTo>
                  <a:cubicBezTo>
                    <a:pt x="320" y="562"/>
                    <a:pt x="320" y="562"/>
                    <a:pt x="320" y="562"/>
                  </a:cubicBezTo>
                  <a:cubicBezTo>
                    <a:pt x="320" y="564"/>
                    <a:pt x="322" y="564"/>
                    <a:pt x="323" y="563"/>
                  </a:cubicBezTo>
                  <a:cubicBezTo>
                    <a:pt x="322" y="561"/>
                    <a:pt x="320" y="560"/>
                    <a:pt x="319" y="559"/>
                  </a:cubicBezTo>
                  <a:cubicBezTo>
                    <a:pt x="320" y="561"/>
                    <a:pt x="318" y="561"/>
                    <a:pt x="318" y="562"/>
                  </a:cubicBezTo>
                  <a:cubicBezTo>
                    <a:pt x="318" y="563"/>
                    <a:pt x="319" y="565"/>
                    <a:pt x="319" y="566"/>
                  </a:cubicBezTo>
                  <a:lnTo>
                    <a:pt x="321" y="564"/>
                  </a:lnTo>
                  <a:close/>
                  <a:moveTo>
                    <a:pt x="421" y="713"/>
                  </a:moveTo>
                  <a:cubicBezTo>
                    <a:pt x="420" y="713"/>
                    <a:pt x="419" y="712"/>
                    <a:pt x="418" y="713"/>
                  </a:cubicBezTo>
                  <a:cubicBezTo>
                    <a:pt x="419" y="715"/>
                    <a:pt x="422" y="716"/>
                    <a:pt x="421" y="713"/>
                  </a:cubicBezTo>
                  <a:close/>
                  <a:moveTo>
                    <a:pt x="339" y="587"/>
                  </a:moveTo>
                  <a:cubicBezTo>
                    <a:pt x="338" y="585"/>
                    <a:pt x="336" y="586"/>
                    <a:pt x="334" y="586"/>
                  </a:cubicBezTo>
                  <a:cubicBezTo>
                    <a:pt x="335" y="587"/>
                    <a:pt x="335" y="588"/>
                    <a:pt x="336" y="589"/>
                  </a:cubicBezTo>
                  <a:cubicBezTo>
                    <a:pt x="337" y="587"/>
                    <a:pt x="337" y="586"/>
                    <a:pt x="339" y="587"/>
                  </a:cubicBezTo>
                  <a:close/>
                  <a:moveTo>
                    <a:pt x="215" y="403"/>
                  </a:moveTo>
                  <a:cubicBezTo>
                    <a:pt x="216" y="405"/>
                    <a:pt x="215" y="405"/>
                    <a:pt x="217" y="407"/>
                  </a:cubicBezTo>
                  <a:cubicBezTo>
                    <a:pt x="219" y="406"/>
                    <a:pt x="216" y="403"/>
                    <a:pt x="215" y="403"/>
                  </a:cubicBezTo>
                  <a:close/>
                  <a:moveTo>
                    <a:pt x="423" y="715"/>
                  </a:moveTo>
                  <a:cubicBezTo>
                    <a:pt x="423" y="714"/>
                    <a:pt x="423" y="714"/>
                    <a:pt x="423" y="714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1" y="715"/>
                    <a:pt x="423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3" y="714"/>
                    <a:pt x="423" y="714"/>
                  </a:cubicBezTo>
                  <a:cubicBezTo>
                    <a:pt x="424" y="714"/>
                    <a:pt x="424" y="714"/>
                    <a:pt x="424" y="712"/>
                  </a:cubicBezTo>
                  <a:cubicBezTo>
                    <a:pt x="423" y="712"/>
                    <a:pt x="422" y="712"/>
                    <a:pt x="422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4" y="711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1" y="712"/>
                    <a:pt x="421" y="712"/>
                  </a:cubicBezTo>
                  <a:cubicBezTo>
                    <a:pt x="422" y="713"/>
                    <a:pt x="422" y="713"/>
                    <a:pt x="423" y="715"/>
                  </a:cubicBezTo>
                  <a:close/>
                  <a:moveTo>
                    <a:pt x="471" y="791"/>
                  </a:moveTo>
                  <a:cubicBezTo>
                    <a:pt x="472" y="792"/>
                    <a:pt x="476" y="789"/>
                    <a:pt x="475" y="788"/>
                  </a:cubicBezTo>
                  <a:cubicBezTo>
                    <a:pt x="473" y="788"/>
                    <a:pt x="473" y="790"/>
                    <a:pt x="471" y="791"/>
                  </a:cubicBezTo>
                  <a:close/>
                  <a:moveTo>
                    <a:pt x="320" y="554"/>
                  </a:moveTo>
                  <a:cubicBezTo>
                    <a:pt x="318" y="552"/>
                    <a:pt x="321" y="552"/>
                    <a:pt x="319" y="551"/>
                  </a:cubicBezTo>
                  <a:cubicBezTo>
                    <a:pt x="317" y="551"/>
                    <a:pt x="317" y="555"/>
                    <a:pt x="320" y="554"/>
                  </a:cubicBezTo>
                  <a:close/>
                  <a:moveTo>
                    <a:pt x="347" y="590"/>
                  </a:moveTo>
                  <a:cubicBezTo>
                    <a:pt x="345" y="588"/>
                    <a:pt x="346" y="588"/>
                    <a:pt x="345" y="586"/>
                  </a:cubicBezTo>
                  <a:cubicBezTo>
                    <a:pt x="343" y="587"/>
                    <a:pt x="346" y="591"/>
                    <a:pt x="347" y="590"/>
                  </a:cubicBezTo>
                  <a:close/>
                  <a:moveTo>
                    <a:pt x="427" y="710"/>
                  </a:moveTo>
                  <a:cubicBezTo>
                    <a:pt x="426" y="711"/>
                    <a:pt x="424" y="711"/>
                    <a:pt x="425" y="712"/>
                  </a:cubicBezTo>
                  <a:cubicBezTo>
                    <a:pt x="426" y="713"/>
                    <a:pt x="428" y="712"/>
                    <a:pt x="427" y="710"/>
                  </a:cubicBezTo>
                  <a:close/>
                  <a:moveTo>
                    <a:pt x="349" y="579"/>
                  </a:moveTo>
                  <a:cubicBezTo>
                    <a:pt x="350" y="578"/>
                    <a:pt x="350" y="577"/>
                    <a:pt x="350" y="575"/>
                  </a:cubicBezTo>
                  <a:cubicBezTo>
                    <a:pt x="349" y="579"/>
                    <a:pt x="342" y="577"/>
                    <a:pt x="341" y="581"/>
                  </a:cubicBezTo>
                  <a:cubicBezTo>
                    <a:pt x="344" y="581"/>
                    <a:pt x="346" y="577"/>
                    <a:pt x="349" y="579"/>
                  </a:cubicBezTo>
                  <a:close/>
                  <a:moveTo>
                    <a:pt x="349" y="589"/>
                  </a:moveTo>
                  <a:cubicBezTo>
                    <a:pt x="350" y="589"/>
                    <a:pt x="350" y="589"/>
                    <a:pt x="350" y="589"/>
                  </a:cubicBezTo>
                  <a:cubicBezTo>
                    <a:pt x="350" y="589"/>
                    <a:pt x="350" y="589"/>
                    <a:pt x="350" y="589"/>
                  </a:cubicBezTo>
                  <a:cubicBezTo>
                    <a:pt x="350" y="589"/>
                    <a:pt x="350" y="589"/>
                    <a:pt x="350" y="589"/>
                  </a:cubicBezTo>
                  <a:cubicBezTo>
                    <a:pt x="350" y="589"/>
                    <a:pt x="350" y="589"/>
                    <a:pt x="351" y="589"/>
                  </a:cubicBezTo>
                  <a:cubicBezTo>
                    <a:pt x="350" y="588"/>
                    <a:pt x="349" y="588"/>
                    <a:pt x="349" y="587"/>
                  </a:cubicBezTo>
                  <a:cubicBezTo>
                    <a:pt x="349" y="587"/>
                    <a:pt x="348" y="587"/>
                    <a:pt x="348" y="587"/>
                  </a:cubicBezTo>
                  <a:cubicBezTo>
                    <a:pt x="348" y="587"/>
                    <a:pt x="348" y="587"/>
                    <a:pt x="348" y="587"/>
                  </a:cubicBezTo>
                  <a:cubicBezTo>
                    <a:pt x="347" y="586"/>
                    <a:pt x="347" y="587"/>
                    <a:pt x="348" y="589"/>
                  </a:cubicBezTo>
                  <a:cubicBezTo>
                    <a:pt x="348" y="589"/>
                    <a:pt x="347" y="589"/>
                    <a:pt x="348" y="590"/>
                  </a:cubicBezTo>
                  <a:cubicBezTo>
                    <a:pt x="348" y="589"/>
                    <a:pt x="349" y="589"/>
                    <a:pt x="349" y="589"/>
                  </a:cubicBezTo>
                  <a:close/>
                  <a:moveTo>
                    <a:pt x="355" y="585"/>
                  </a:moveTo>
                  <a:cubicBezTo>
                    <a:pt x="355" y="584"/>
                    <a:pt x="354" y="583"/>
                    <a:pt x="354" y="583"/>
                  </a:cubicBezTo>
                  <a:cubicBezTo>
                    <a:pt x="355" y="582"/>
                    <a:pt x="356" y="582"/>
                    <a:pt x="355" y="581"/>
                  </a:cubicBezTo>
                  <a:cubicBezTo>
                    <a:pt x="354" y="582"/>
                    <a:pt x="353" y="581"/>
                    <a:pt x="352" y="582"/>
                  </a:cubicBezTo>
                  <a:cubicBezTo>
                    <a:pt x="353" y="584"/>
                    <a:pt x="354" y="586"/>
                    <a:pt x="355" y="585"/>
                  </a:cubicBezTo>
                  <a:close/>
                  <a:moveTo>
                    <a:pt x="353" y="572"/>
                  </a:moveTo>
                  <a:cubicBezTo>
                    <a:pt x="352" y="573"/>
                    <a:pt x="351" y="574"/>
                    <a:pt x="352" y="576"/>
                  </a:cubicBezTo>
                  <a:cubicBezTo>
                    <a:pt x="354" y="576"/>
                    <a:pt x="354" y="574"/>
                    <a:pt x="353" y="572"/>
                  </a:cubicBezTo>
                  <a:close/>
                  <a:moveTo>
                    <a:pt x="481" y="769"/>
                  </a:moveTo>
                  <a:cubicBezTo>
                    <a:pt x="480" y="767"/>
                    <a:pt x="479" y="768"/>
                    <a:pt x="478" y="769"/>
                  </a:cubicBezTo>
                  <a:cubicBezTo>
                    <a:pt x="479" y="770"/>
                    <a:pt x="479" y="770"/>
                    <a:pt x="479" y="771"/>
                  </a:cubicBezTo>
                  <a:cubicBezTo>
                    <a:pt x="480" y="770"/>
                    <a:pt x="480" y="769"/>
                    <a:pt x="481" y="769"/>
                  </a:cubicBezTo>
                  <a:close/>
                  <a:moveTo>
                    <a:pt x="359" y="578"/>
                  </a:moveTo>
                  <a:cubicBezTo>
                    <a:pt x="357" y="575"/>
                    <a:pt x="356" y="575"/>
                    <a:pt x="354" y="576"/>
                  </a:cubicBezTo>
                  <a:cubicBezTo>
                    <a:pt x="355" y="577"/>
                    <a:pt x="356" y="578"/>
                    <a:pt x="356" y="579"/>
                  </a:cubicBezTo>
                  <a:cubicBezTo>
                    <a:pt x="357" y="579"/>
                    <a:pt x="358" y="578"/>
                    <a:pt x="359" y="578"/>
                  </a:cubicBezTo>
                  <a:close/>
                  <a:moveTo>
                    <a:pt x="255" y="414"/>
                  </a:moveTo>
                  <a:cubicBezTo>
                    <a:pt x="254" y="412"/>
                    <a:pt x="250" y="412"/>
                    <a:pt x="252" y="415"/>
                  </a:cubicBezTo>
                  <a:cubicBezTo>
                    <a:pt x="253" y="413"/>
                    <a:pt x="254" y="416"/>
                    <a:pt x="255" y="414"/>
                  </a:cubicBezTo>
                  <a:close/>
                  <a:moveTo>
                    <a:pt x="344" y="547"/>
                  </a:moveTo>
                  <a:cubicBezTo>
                    <a:pt x="341" y="543"/>
                    <a:pt x="341" y="548"/>
                    <a:pt x="338" y="547"/>
                  </a:cubicBezTo>
                  <a:cubicBezTo>
                    <a:pt x="340" y="551"/>
                    <a:pt x="342" y="548"/>
                    <a:pt x="344" y="547"/>
                  </a:cubicBezTo>
                  <a:close/>
                  <a:moveTo>
                    <a:pt x="209" y="323"/>
                  </a:moveTo>
                  <a:cubicBezTo>
                    <a:pt x="206" y="328"/>
                    <a:pt x="204" y="327"/>
                    <a:pt x="199" y="328"/>
                  </a:cubicBezTo>
                  <a:cubicBezTo>
                    <a:pt x="200" y="329"/>
                    <a:pt x="201" y="331"/>
                    <a:pt x="201" y="332"/>
                  </a:cubicBezTo>
                  <a:cubicBezTo>
                    <a:pt x="204" y="331"/>
                    <a:pt x="205" y="327"/>
                    <a:pt x="209" y="327"/>
                  </a:cubicBezTo>
                  <a:cubicBezTo>
                    <a:pt x="207" y="325"/>
                    <a:pt x="211" y="325"/>
                    <a:pt x="209" y="323"/>
                  </a:cubicBezTo>
                  <a:close/>
                  <a:moveTo>
                    <a:pt x="364" y="578"/>
                  </a:moveTo>
                  <a:cubicBezTo>
                    <a:pt x="363" y="576"/>
                    <a:pt x="359" y="574"/>
                    <a:pt x="359" y="577"/>
                  </a:cubicBezTo>
                  <a:cubicBezTo>
                    <a:pt x="361" y="577"/>
                    <a:pt x="363" y="578"/>
                    <a:pt x="364" y="578"/>
                  </a:cubicBezTo>
                  <a:close/>
                  <a:moveTo>
                    <a:pt x="491" y="772"/>
                  </a:moveTo>
                  <a:cubicBezTo>
                    <a:pt x="490" y="773"/>
                    <a:pt x="489" y="773"/>
                    <a:pt x="488" y="773"/>
                  </a:cubicBezTo>
                  <a:cubicBezTo>
                    <a:pt x="489" y="774"/>
                    <a:pt x="489" y="775"/>
                    <a:pt x="489" y="775"/>
                  </a:cubicBezTo>
                  <a:cubicBezTo>
                    <a:pt x="491" y="775"/>
                    <a:pt x="492" y="774"/>
                    <a:pt x="491" y="772"/>
                  </a:cubicBezTo>
                  <a:close/>
                  <a:moveTo>
                    <a:pt x="340" y="532"/>
                  </a:moveTo>
                  <a:cubicBezTo>
                    <a:pt x="339" y="530"/>
                    <a:pt x="336" y="529"/>
                    <a:pt x="337" y="526"/>
                  </a:cubicBezTo>
                  <a:cubicBezTo>
                    <a:pt x="335" y="527"/>
                    <a:pt x="334" y="524"/>
                    <a:pt x="333" y="525"/>
                  </a:cubicBezTo>
                  <a:cubicBezTo>
                    <a:pt x="336" y="528"/>
                    <a:pt x="336" y="532"/>
                    <a:pt x="338" y="533"/>
                  </a:cubicBezTo>
                  <a:cubicBezTo>
                    <a:pt x="337" y="531"/>
                    <a:pt x="340" y="533"/>
                    <a:pt x="340" y="532"/>
                  </a:cubicBezTo>
                  <a:close/>
                  <a:moveTo>
                    <a:pt x="374" y="581"/>
                  </a:moveTo>
                  <a:cubicBezTo>
                    <a:pt x="375" y="582"/>
                    <a:pt x="376" y="582"/>
                    <a:pt x="377" y="583"/>
                  </a:cubicBezTo>
                  <a:cubicBezTo>
                    <a:pt x="375" y="581"/>
                    <a:pt x="380" y="581"/>
                    <a:pt x="377" y="579"/>
                  </a:cubicBezTo>
                  <a:cubicBezTo>
                    <a:pt x="376" y="581"/>
                    <a:pt x="376" y="581"/>
                    <a:pt x="374" y="579"/>
                  </a:cubicBezTo>
                  <a:cubicBezTo>
                    <a:pt x="374" y="578"/>
                    <a:pt x="374" y="577"/>
                    <a:pt x="374" y="576"/>
                  </a:cubicBezTo>
                  <a:cubicBezTo>
                    <a:pt x="373" y="578"/>
                    <a:pt x="374" y="581"/>
                    <a:pt x="371" y="581"/>
                  </a:cubicBezTo>
                  <a:cubicBezTo>
                    <a:pt x="371" y="582"/>
                    <a:pt x="371" y="583"/>
                    <a:pt x="373" y="584"/>
                  </a:cubicBezTo>
                  <a:cubicBezTo>
                    <a:pt x="375" y="584"/>
                    <a:pt x="372" y="581"/>
                    <a:pt x="374" y="581"/>
                  </a:cubicBezTo>
                  <a:close/>
                  <a:moveTo>
                    <a:pt x="352" y="543"/>
                  </a:moveTo>
                  <a:cubicBezTo>
                    <a:pt x="351" y="543"/>
                    <a:pt x="347" y="544"/>
                    <a:pt x="349" y="546"/>
                  </a:cubicBezTo>
                  <a:cubicBezTo>
                    <a:pt x="349" y="544"/>
                    <a:pt x="352" y="546"/>
                    <a:pt x="352" y="543"/>
                  </a:cubicBezTo>
                  <a:close/>
                  <a:moveTo>
                    <a:pt x="352" y="533"/>
                  </a:moveTo>
                  <a:cubicBezTo>
                    <a:pt x="351" y="534"/>
                    <a:pt x="350" y="533"/>
                    <a:pt x="348" y="535"/>
                  </a:cubicBezTo>
                  <a:cubicBezTo>
                    <a:pt x="347" y="534"/>
                    <a:pt x="346" y="531"/>
                    <a:pt x="345" y="532"/>
                  </a:cubicBezTo>
                  <a:cubicBezTo>
                    <a:pt x="348" y="534"/>
                    <a:pt x="345" y="535"/>
                    <a:pt x="346" y="537"/>
                  </a:cubicBezTo>
                  <a:cubicBezTo>
                    <a:pt x="349" y="535"/>
                    <a:pt x="353" y="537"/>
                    <a:pt x="352" y="533"/>
                  </a:cubicBezTo>
                  <a:close/>
                  <a:moveTo>
                    <a:pt x="223" y="336"/>
                  </a:moveTo>
                  <a:cubicBezTo>
                    <a:pt x="222" y="337"/>
                    <a:pt x="218" y="339"/>
                    <a:pt x="220" y="340"/>
                  </a:cubicBezTo>
                  <a:cubicBezTo>
                    <a:pt x="221" y="339"/>
                    <a:pt x="225" y="337"/>
                    <a:pt x="223" y="336"/>
                  </a:cubicBezTo>
                  <a:close/>
                  <a:moveTo>
                    <a:pt x="367" y="560"/>
                  </a:moveTo>
                  <a:cubicBezTo>
                    <a:pt x="367" y="560"/>
                    <a:pt x="362" y="561"/>
                    <a:pt x="364" y="564"/>
                  </a:cubicBezTo>
                  <a:cubicBezTo>
                    <a:pt x="364" y="561"/>
                    <a:pt x="368" y="563"/>
                    <a:pt x="367" y="560"/>
                  </a:cubicBezTo>
                  <a:close/>
                  <a:moveTo>
                    <a:pt x="337" y="516"/>
                  </a:moveTo>
                  <a:cubicBezTo>
                    <a:pt x="335" y="512"/>
                    <a:pt x="333" y="513"/>
                    <a:pt x="331" y="513"/>
                  </a:cubicBezTo>
                  <a:cubicBezTo>
                    <a:pt x="333" y="516"/>
                    <a:pt x="335" y="515"/>
                    <a:pt x="337" y="516"/>
                  </a:cubicBezTo>
                  <a:close/>
                  <a:moveTo>
                    <a:pt x="258" y="387"/>
                  </a:moveTo>
                  <a:cubicBezTo>
                    <a:pt x="257" y="386"/>
                    <a:pt x="254" y="388"/>
                    <a:pt x="255" y="391"/>
                  </a:cubicBezTo>
                  <a:cubicBezTo>
                    <a:pt x="257" y="390"/>
                    <a:pt x="258" y="389"/>
                    <a:pt x="258" y="387"/>
                  </a:cubicBezTo>
                  <a:close/>
                  <a:moveTo>
                    <a:pt x="418" y="638"/>
                  </a:moveTo>
                  <a:cubicBezTo>
                    <a:pt x="416" y="638"/>
                    <a:pt x="417" y="635"/>
                    <a:pt x="417" y="634"/>
                  </a:cubicBezTo>
                  <a:cubicBezTo>
                    <a:pt x="416" y="634"/>
                    <a:pt x="415" y="636"/>
                    <a:pt x="415" y="637"/>
                  </a:cubicBezTo>
                  <a:cubicBezTo>
                    <a:pt x="416" y="637"/>
                    <a:pt x="418" y="642"/>
                    <a:pt x="418" y="638"/>
                  </a:cubicBezTo>
                  <a:close/>
                  <a:moveTo>
                    <a:pt x="220" y="319"/>
                  </a:moveTo>
                  <a:cubicBezTo>
                    <a:pt x="218" y="315"/>
                    <a:pt x="215" y="318"/>
                    <a:pt x="216" y="321"/>
                  </a:cubicBezTo>
                  <a:cubicBezTo>
                    <a:pt x="218" y="320"/>
                    <a:pt x="219" y="319"/>
                    <a:pt x="220" y="319"/>
                  </a:cubicBezTo>
                  <a:close/>
                  <a:moveTo>
                    <a:pt x="258" y="383"/>
                  </a:moveTo>
                  <a:cubicBezTo>
                    <a:pt x="259" y="383"/>
                    <a:pt x="261" y="382"/>
                    <a:pt x="259" y="381"/>
                  </a:cubicBezTo>
                  <a:cubicBezTo>
                    <a:pt x="258" y="381"/>
                    <a:pt x="258" y="382"/>
                    <a:pt x="258" y="382"/>
                  </a:cubicBezTo>
                  <a:cubicBezTo>
                    <a:pt x="257" y="382"/>
                    <a:pt x="257" y="381"/>
                    <a:pt x="256" y="381"/>
                  </a:cubicBezTo>
                  <a:cubicBezTo>
                    <a:pt x="257" y="382"/>
                    <a:pt x="257" y="383"/>
                    <a:pt x="258" y="383"/>
                  </a:cubicBezTo>
                  <a:close/>
                  <a:moveTo>
                    <a:pt x="376" y="551"/>
                  </a:moveTo>
                  <a:cubicBezTo>
                    <a:pt x="376" y="549"/>
                    <a:pt x="371" y="549"/>
                    <a:pt x="374" y="552"/>
                  </a:cubicBezTo>
                  <a:cubicBezTo>
                    <a:pt x="375" y="550"/>
                    <a:pt x="375" y="552"/>
                    <a:pt x="376" y="551"/>
                  </a:cubicBezTo>
                  <a:close/>
                  <a:moveTo>
                    <a:pt x="379" y="551"/>
                  </a:moveTo>
                  <a:cubicBezTo>
                    <a:pt x="378" y="549"/>
                    <a:pt x="380" y="548"/>
                    <a:pt x="378" y="545"/>
                  </a:cubicBezTo>
                  <a:cubicBezTo>
                    <a:pt x="377" y="550"/>
                    <a:pt x="374" y="543"/>
                    <a:pt x="372" y="543"/>
                  </a:cubicBezTo>
                  <a:cubicBezTo>
                    <a:pt x="375" y="547"/>
                    <a:pt x="377" y="549"/>
                    <a:pt x="379" y="551"/>
                  </a:cubicBezTo>
                  <a:close/>
                  <a:moveTo>
                    <a:pt x="270" y="379"/>
                  </a:moveTo>
                  <a:cubicBezTo>
                    <a:pt x="269" y="378"/>
                    <a:pt x="267" y="380"/>
                    <a:pt x="269" y="382"/>
                  </a:cubicBezTo>
                  <a:cubicBezTo>
                    <a:pt x="270" y="381"/>
                    <a:pt x="271" y="380"/>
                    <a:pt x="270" y="379"/>
                  </a:cubicBezTo>
                  <a:close/>
                  <a:moveTo>
                    <a:pt x="274" y="384"/>
                  </a:moveTo>
                  <a:cubicBezTo>
                    <a:pt x="273" y="382"/>
                    <a:pt x="277" y="378"/>
                    <a:pt x="280" y="381"/>
                  </a:cubicBezTo>
                  <a:cubicBezTo>
                    <a:pt x="282" y="380"/>
                    <a:pt x="281" y="376"/>
                    <a:pt x="284" y="377"/>
                  </a:cubicBezTo>
                  <a:cubicBezTo>
                    <a:pt x="283" y="375"/>
                    <a:pt x="281" y="375"/>
                    <a:pt x="282" y="372"/>
                  </a:cubicBezTo>
                  <a:cubicBezTo>
                    <a:pt x="280" y="373"/>
                    <a:pt x="279" y="375"/>
                    <a:pt x="282" y="376"/>
                  </a:cubicBezTo>
                  <a:cubicBezTo>
                    <a:pt x="278" y="378"/>
                    <a:pt x="272" y="379"/>
                    <a:pt x="271" y="385"/>
                  </a:cubicBezTo>
                  <a:cubicBezTo>
                    <a:pt x="272" y="384"/>
                    <a:pt x="273" y="385"/>
                    <a:pt x="274" y="384"/>
                  </a:cubicBezTo>
                  <a:close/>
                  <a:moveTo>
                    <a:pt x="560" y="829"/>
                  </a:moveTo>
                  <a:cubicBezTo>
                    <a:pt x="562" y="828"/>
                    <a:pt x="562" y="827"/>
                    <a:pt x="560" y="825"/>
                  </a:cubicBezTo>
                  <a:cubicBezTo>
                    <a:pt x="559" y="826"/>
                    <a:pt x="558" y="824"/>
                    <a:pt x="557" y="826"/>
                  </a:cubicBezTo>
                  <a:cubicBezTo>
                    <a:pt x="558" y="828"/>
                    <a:pt x="559" y="829"/>
                    <a:pt x="560" y="829"/>
                  </a:cubicBezTo>
                  <a:close/>
                  <a:moveTo>
                    <a:pt x="365" y="523"/>
                  </a:moveTo>
                  <a:cubicBezTo>
                    <a:pt x="364" y="523"/>
                    <a:pt x="364" y="521"/>
                    <a:pt x="363" y="521"/>
                  </a:cubicBezTo>
                  <a:cubicBezTo>
                    <a:pt x="364" y="523"/>
                    <a:pt x="363" y="523"/>
                    <a:pt x="364" y="525"/>
                  </a:cubicBezTo>
                  <a:cubicBezTo>
                    <a:pt x="365" y="525"/>
                    <a:pt x="366" y="525"/>
                    <a:pt x="365" y="523"/>
                  </a:cubicBezTo>
                  <a:close/>
                  <a:moveTo>
                    <a:pt x="373" y="534"/>
                  </a:moveTo>
                  <a:cubicBezTo>
                    <a:pt x="372" y="535"/>
                    <a:pt x="372" y="536"/>
                    <a:pt x="373" y="538"/>
                  </a:cubicBezTo>
                  <a:cubicBezTo>
                    <a:pt x="375" y="538"/>
                    <a:pt x="375" y="536"/>
                    <a:pt x="373" y="534"/>
                  </a:cubicBezTo>
                  <a:close/>
                  <a:moveTo>
                    <a:pt x="246" y="306"/>
                  </a:moveTo>
                  <a:cubicBezTo>
                    <a:pt x="243" y="304"/>
                    <a:pt x="242" y="304"/>
                    <a:pt x="239" y="303"/>
                  </a:cubicBezTo>
                  <a:cubicBezTo>
                    <a:pt x="241" y="306"/>
                    <a:pt x="238" y="305"/>
                    <a:pt x="238" y="304"/>
                  </a:cubicBezTo>
                  <a:cubicBezTo>
                    <a:pt x="239" y="307"/>
                    <a:pt x="238" y="309"/>
                    <a:pt x="236" y="310"/>
                  </a:cubicBezTo>
                  <a:cubicBezTo>
                    <a:pt x="235" y="309"/>
                    <a:pt x="234" y="307"/>
                    <a:pt x="232" y="307"/>
                  </a:cubicBezTo>
                  <a:cubicBezTo>
                    <a:pt x="236" y="312"/>
                    <a:pt x="228" y="310"/>
                    <a:pt x="229" y="313"/>
                  </a:cubicBezTo>
                  <a:cubicBezTo>
                    <a:pt x="232" y="311"/>
                    <a:pt x="232" y="315"/>
                    <a:pt x="232" y="317"/>
                  </a:cubicBezTo>
                  <a:cubicBezTo>
                    <a:pt x="234" y="309"/>
                    <a:pt x="241" y="310"/>
                    <a:pt x="246" y="306"/>
                  </a:cubicBezTo>
                  <a:close/>
                  <a:moveTo>
                    <a:pt x="376" y="531"/>
                  </a:moveTo>
                  <a:cubicBezTo>
                    <a:pt x="375" y="528"/>
                    <a:pt x="375" y="531"/>
                    <a:pt x="374" y="528"/>
                  </a:cubicBezTo>
                  <a:cubicBezTo>
                    <a:pt x="373" y="530"/>
                    <a:pt x="371" y="530"/>
                    <a:pt x="373" y="532"/>
                  </a:cubicBezTo>
                  <a:cubicBezTo>
                    <a:pt x="374" y="533"/>
                    <a:pt x="375" y="531"/>
                    <a:pt x="376" y="531"/>
                  </a:cubicBezTo>
                  <a:close/>
                  <a:moveTo>
                    <a:pt x="377" y="527"/>
                  </a:moveTo>
                  <a:cubicBezTo>
                    <a:pt x="375" y="522"/>
                    <a:pt x="373" y="528"/>
                    <a:pt x="376" y="528"/>
                  </a:cubicBezTo>
                  <a:cubicBezTo>
                    <a:pt x="376" y="528"/>
                    <a:pt x="377" y="527"/>
                    <a:pt x="377" y="527"/>
                  </a:cubicBezTo>
                  <a:close/>
                  <a:moveTo>
                    <a:pt x="393" y="544"/>
                  </a:moveTo>
                  <a:cubicBezTo>
                    <a:pt x="393" y="544"/>
                    <a:pt x="390" y="545"/>
                    <a:pt x="391" y="547"/>
                  </a:cubicBezTo>
                  <a:cubicBezTo>
                    <a:pt x="393" y="547"/>
                    <a:pt x="393" y="545"/>
                    <a:pt x="393" y="544"/>
                  </a:cubicBezTo>
                  <a:close/>
                  <a:moveTo>
                    <a:pt x="404" y="556"/>
                  </a:moveTo>
                  <a:cubicBezTo>
                    <a:pt x="403" y="556"/>
                    <a:pt x="402" y="555"/>
                    <a:pt x="402" y="554"/>
                  </a:cubicBezTo>
                  <a:cubicBezTo>
                    <a:pt x="401" y="557"/>
                    <a:pt x="398" y="555"/>
                    <a:pt x="398" y="552"/>
                  </a:cubicBezTo>
                  <a:cubicBezTo>
                    <a:pt x="396" y="553"/>
                    <a:pt x="400" y="558"/>
                    <a:pt x="401" y="558"/>
                  </a:cubicBezTo>
                  <a:cubicBezTo>
                    <a:pt x="400" y="555"/>
                    <a:pt x="405" y="559"/>
                    <a:pt x="404" y="556"/>
                  </a:cubicBezTo>
                  <a:close/>
                  <a:moveTo>
                    <a:pt x="389" y="530"/>
                  </a:moveTo>
                  <a:cubicBezTo>
                    <a:pt x="386" y="533"/>
                    <a:pt x="387" y="529"/>
                    <a:pt x="386" y="527"/>
                  </a:cubicBezTo>
                  <a:cubicBezTo>
                    <a:pt x="384" y="528"/>
                    <a:pt x="385" y="530"/>
                    <a:pt x="385" y="532"/>
                  </a:cubicBezTo>
                  <a:cubicBezTo>
                    <a:pt x="386" y="532"/>
                    <a:pt x="390" y="534"/>
                    <a:pt x="389" y="530"/>
                  </a:cubicBezTo>
                  <a:close/>
                  <a:moveTo>
                    <a:pt x="403" y="550"/>
                  </a:moveTo>
                  <a:cubicBezTo>
                    <a:pt x="401" y="548"/>
                    <a:pt x="403" y="547"/>
                    <a:pt x="401" y="546"/>
                  </a:cubicBezTo>
                  <a:cubicBezTo>
                    <a:pt x="400" y="547"/>
                    <a:pt x="401" y="549"/>
                    <a:pt x="401" y="550"/>
                  </a:cubicBezTo>
                  <a:cubicBezTo>
                    <a:pt x="402" y="550"/>
                    <a:pt x="403" y="550"/>
                    <a:pt x="403" y="550"/>
                  </a:cubicBezTo>
                  <a:close/>
                  <a:moveTo>
                    <a:pt x="250" y="303"/>
                  </a:moveTo>
                  <a:cubicBezTo>
                    <a:pt x="250" y="301"/>
                    <a:pt x="254" y="300"/>
                    <a:pt x="254" y="298"/>
                  </a:cubicBezTo>
                  <a:cubicBezTo>
                    <a:pt x="250" y="298"/>
                    <a:pt x="248" y="302"/>
                    <a:pt x="244" y="301"/>
                  </a:cubicBezTo>
                  <a:cubicBezTo>
                    <a:pt x="245" y="302"/>
                    <a:pt x="244" y="302"/>
                    <a:pt x="244" y="303"/>
                  </a:cubicBezTo>
                  <a:cubicBezTo>
                    <a:pt x="247" y="305"/>
                    <a:pt x="247" y="300"/>
                    <a:pt x="250" y="303"/>
                  </a:cubicBezTo>
                  <a:close/>
                  <a:moveTo>
                    <a:pt x="412" y="543"/>
                  </a:moveTo>
                  <a:cubicBezTo>
                    <a:pt x="411" y="544"/>
                    <a:pt x="409" y="544"/>
                    <a:pt x="411" y="546"/>
                  </a:cubicBezTo>
                  <a:cubicBezTo>
                    <a:pt x="412" y="546"/>
                    <a:pt x="413" y="545"/>
                    <a:pt x="412" y="543"/>
                  </a:cubicBezTo>
                  <a:close/>
                  <a:moveTo>
                    <a:pt x="394" y="511"/>
                  </a:moveTo>
                  <a:cubicBezTo>
                    <a:pt x="395" y="513"/>
                    <a:pt x="390" y="510"/>
                    <a:pt x="392" y="514"/>
                  </a:cubicBezTo>
                  <a:cubicBezTo>
                    <a:pt x="394" y="513"/>
                    <a:pt x="397" y="514"/>
                    <a:pt x="394" y="511"/>
                  </a:cubicBezTo>
                  <a:close/>
                  <a:moveTo>
                    <a:pt x="258" y="296"/>
                  </a:moveTo>
                  <a:cubicBezTo>
                    <a:pt x="257" y="296"/>
                    <a:pt x="254" y="296"/>
                    <a:pt x="255" y="298"/>
                  </a:cubicBezTo>
                  <a:cubicBezTo>
                    <a:pt x="257" y="299"/>
                    <a:pt x="259" y="299"/>
                    <a:pt x="258" y="296"/>
                  </a:cubicBezTo>
                  <a:close/>
                  <a:moveTo>
                    <a:pt x="509" y="682"/>
                  </a:moveTo>
                  <a:cubicBezTo>
                    <a:pt x="508" y="680"/>
                    <a:pt x="505" y="681"/>
                    <a:pt x="506" y="683"/>
                  </a:cubicBezTo>
                  <a:cubicBezTo>
                    <a:pt x="507" y="683"/>
                    <a:pt x="508" y="684"/>
                    <a:pt x="509" y="682"/>
                  </a:cubicBezTo>
                  <a:close/>
                  <a:moveTo>
                    <a:pt x="399" y="510"/>
                  </a:moveTo>
                  <a:cubicBezTo>
                    <a:pt x="399" y="506"/>
                    <a:pt x="395" y="509"/>
                    <a:pt x="395" y="505"/>
                  </a:cubicBezTo>
                  <a:cubicBezTo>
                    <a:pt x="392" y="507"/>
                    <a:pt x="398" y="509"/>
                    <a:pt x="399" y="510"/>
                  </a:cubicBezTo>
                  <a:close/>
                  <a:moveTo>
                    <a:pt x="264" y="293"/>
                  </a:moveTo>
                  <a:cubicBezTo>
                    <a:pt x="263" y="294"/>
                    <a:pt x="260" y="294"/>
                    <a:pt x="261" y="296"/>
                  </a:cubicBezTo>
                  <a:cubicBezTo>
                    <a:pt x="262" y="296"/>
                    <a:pt x="266" y="297"/>
                    <a:pt x="264" y="293"/>
                  </a:cubicBezTo>
                  <a:close/>
                  <a:moveTo>
                    <a:pt x="422" y="536"/>
                  </a:moveTo>
                  <a:cubicBezTo>
                    <a:pt x="421" y="534"/>
                    <a:pt x="419" y="536"/>
                    <a:pt x="418" y="536"/>
                  </a:cubicBezTo>
                  <a:cubicBezTo>
                    <a:pt x="419" y="538"/>
                    <a:pt x="421" y="537"/>
                    <a:pt x="422" y="536"/>
                  </a:cubicBezTo>
                  <a:close/>
                  <a:moveTo>
                    <a:pt x="418" y="527"/>
                  </a:moveTo>
                  <a:cubicBezTo>
                    <a:pt x="418" y="527"/>
                    <a:pt x="417" y="528"/>
                    <a:pt x="416" y="526"/>
                  </a:cubicBezTo>
                  <a:cubicBezTo>
                    <a:pt x="415" y="527"/>
                    <a:pt x="415" y="528"/>
                    <a:pt x="417" y="530"/>
                  </a:cubicBezTo>
                  <a:cubicBezTo>
                    <a:pt x="417" y="529"/>
                    <a:pt x="419" y="529"/>
                    <a:pt x="418" y="527"/>
                  </a:cubicBezTo>
                  <a:close/>
                  <a:moveTo>
                    <a:pt x="528" y="687"/>
                  </a:moveTo>
                  <a:cubicBezTo>
                    <a:pt x="526" y="685"/>
                    <a:pt x="524" y="687"/>
                    <a:pt x="525" y="690"/>
                  </a:cubicBezTo>
                  <a:cubicBezTo>
                    <a:pt x="526" y="688"/>
                    <a:pt x="528" y="688"/>
                    <a:pt x="528" y="687"/>
                  </a:cubicBezTo>
                  <a:close/>
                  <a:moveTo>
                    <a:pt x="430" y="525"/>
                  </a:moveTo>
                  <a:cubicBezTo>
                    <a:pt x="427" y="525"/>
                    <a:pt x="427" y="525"/>
                    <a:pt x="424" y="523"/>
                  </a:cubicBezTo>
                  <a:cubicBezTo>
                    <a:pt x="424" y="525"/>
                    <a:pt x="427" y="526"/>
                    <a:pt x="427" y="529"/>
                  </a:cubicBezTo>
                  <a:cubicBezTo>
                    <a:pt x="427" y="525"/>
                    <a:pt x="431" y="529"/>
                    <a:pt x="430" y="525"/>
                  </a:cubicBezTo>
                  <a:close/>
                  <a:moveTo>
                    <a:pt x="542" y="674"/>
                  </a:moveTo>
                  <a:cubicBezTo>
                    <a:pt x="542" y="674"/>
                    <a:pt x="542" y="674"/>
                    <a:pt x="541" y="673"/>
                  </a:cubicBezTo>
                  <a:cubicBezTo>
                    <a:pt x="541" y="673"/>
                    <a:pt x="542" y="672"/>
                    <a:pt x="542" y="672"/>
                  </a:cubicBezTo>
                  <a:cubicBezTo>
                    <a:pt x="539" y="673"/>
                    <a:pt x="539" y="673"/>
                    <a:pt x="539" y="673"/>
                  </a:cubicBezTo>
                  <a:cubicBezTo>
                    <a:pt x="540" y="676"/>
                    <a:pt x="543" y="676"/>
                    <a:pt x="542" y="674"/>
                  </a:cubicBezTo>
                  <a:close/>
                  <a:moveTo>
                    <a:pt x="609" y="716"/>
                  </a:moveTo>
                  <a:cubicBezTo>
                    <a:pt x="608" y="715"/>
                    <a:pt x="609" y="714"/>
                    <a:pt x="608" y="713"/>
                  </a:cubicBezTo>
                  <a:cubicBezTo>
                    <a:pt x="607" y="717"/>
                    <a:pt x="601" y="713"/>
                    <a:pt x="602" y="717"/>
                  </a:cubicBezTo>
                  <a:cubicBezTo>
                    <a:pt x="604" y="717"/>
                    <a:pt x="607" y="714"/>
                    <a:pt x="609" y="716"/>
                  </a:cubicBezTo>
                  <a:close/>
                  <a:moveTo>
                    <a:pt x="334" y="257"/>
                  </a:moveTo>
                  <a:cubicBezTo>
                    <a:pt x="337" y="254"/>
                    <a:pt x="345" y="253"/>
                    <a:pt x="341" y="247"/>
                  </a:cubicBezTo>
                  <a:cubicBezTo>
                    <a:pt x="341" y="253"/>
                    <a:pt x="333" y="252"/>
                    <a:pt x="332" y="256"/>
                  </a:cubicBezTo>
                  <a:cubicBezTo>
                    <a:pt x="333" y="255"/>
                    <a:pt x="334" y="256"/>
                    <a:pt x="334" y="257"/>
                  </a:cubicBezTo>
                  <a:close/>
                  <a:moveTo>
                    <a:pt x="608" y="669"/>
                  </a:moveTo>
                  <a:cubicBezTo>
                    <a:pt x="608" y="669"/>
                    <a:pt x="607" y="669"/>
                    <a:pt x="607" y="668"/>
                  </a:cubicBezTo>
                  <a:cubicBezTo>
                    <a:pt x="607" y="668"/>
                    <a:pt x="608" y="667"/>
                    <a:pt x="608" y="666"/>
                  </a:cubicBezTo>
                  <a:cubicBezTo>
                    <a:pt x="606" y="668"/>
                    <a:pt x="604" y="669"/>
                    <a:pt x="606" y="671"/>
                  </a:cubicBezTo>
                  <a:cubicBezTo>
                    <a:pt x="605" y="668"/>
                    <a:pt x="610" y="673"/>
                    <a:pt x="608" y="669"/>
                  </a:cubicBezTo>
                  <a:close/>
                  <a:moveTo>
                    <a:pt x="347" y="246"/>
                  </a:moveTo>
                  <a:cubicBezTo>
                    <a:pt x="346" y="246"/>
                    <a:pt x="344" y="247"/>
                    <a:pt x="344" y="249"/>
                  </a:cubicBezTo>
                  <a:cubicBezTo>
                    <a:pt x="346" y="250"/>
                    <a:pt x="347" y="248"/>
                    <a:pt x="347" y="246"/>
                  </a:cubicBezTo>
                  <a:close/>
                  <a:moveTo>
                    <a:pt x="359" y="237"/>
                  </a:moveTo>
                  <a:cubicBezTo>
                    <a:pt x="357" y="235"/>
                    <a:pt x="351" y="238"/>
                    <a:pt x="352" y="241"/>
                  </a:cubicBezTo>
                  <a:cubicBezTo>
                    <a:pt x="353" y="239"/>
                    <a:pt x="357" y="238"/>
                    <a:pt x="359" y="237"/>
                  </a:cubicBezTo>
                  <a:close/>
                  <a:moveTo>
                    <a:pt x="640" y="663"/>
                  </a:moveTo>
                  <a:cubicBezTo>
                    <a:pt x="639" y="661"/>
                    <a:pt x="639" y="661"/>
                    <a:pt x="639" y="661"/>
                  </a:cubicBezTo>
                  <a:cubicBezTo>
                    <a:pt x="640" y="661"/>
                    <a:pt x="641" y="660"/>
                    <a:pt x="641" y="659"/>
                  </a:cubicBezTo>
                  <a:cubicBezTo>
                    <a:pt x="640" y="659"/>
                    <a:pt x="639" y="658"/>
                    <a:pt x="638" y="659"/>
                  </a:cubicBezTo>
                  <a:cubicBezTo>
                    <a:pt x="638" y="661"/>
                    <a:pt x="639" y="663"/>
                    <a:pt x="640" y="663"/>
                  </a:cubicBezTo>
                  <a:close/>
                  <a:moveTo>
                    <a:pt x="687" y="657"/>
                  </a:moveTo>
                  <a:cubicBezTo>
                    <a:pt x="686" y="658"/>
                    <a:pt x="683" y="659"/>
                    <a:pt x="684" y="661"/>
                  </a:cubicBezTo>
                  <a:cubicBezTo>
                    <a:pt x="685" y="661"/>
                    <a:pt x="688" y="660"/>
                    <a:pt x="687" y="657"/>
                  </a:cubicBezTo>
                  <a:close/>
                  <a:moveTo>
                    <a:pt x="405" y="213"/>
                  </a:moveTo>
                  <a:cubicBezTo>
                    <a:pt x="403" y="212"/>
                    <a:pt x="402" y="208"/>
                    <a:pt x="401" y="209"/>
                  </a:cubicBezTo>
                  <a:cubicBezTo>
                    <a:pt x="402" y="211"/>
                    <a:pt x="402" y="211"/>
                    <a:pt x="402" y="211"/>
                  </a:cubicBezTo>
                  <a:cubicBezTo>
                    <a:pt x="402" y="213"/>
                    <a:pt x="399" y="211"/>
                    <a:pt x="401" y="214"/>
                  </a:cubicBezTo>
                  <a:cubicBezTo>
                    <a:pt x="402" y="215"/>
                    <a:pt x="403" y="215"/>
                    <a:pt x="405" y="213"/>
                  </a:cubicBezTo>
                  <a:close/>
                  <a:moveTo>
                    <a:pt x="417" y="202"/>
                  </a:moveTo>
                  <a:cubicBezTo>
                    <a:pt x="411" y="204"/>
                    <a:pt x="408" y="207"/>
                    <a:pt x="404" y="210"/>
                  </a:cubicBezTo>
                  <a:cubicBezTo>
                    <a:pt x="404" y="211"/>
                    <a:pt x="404" y="211"/>
                    <a:pt x="405" y="212"/>
                  </a:cubicBezTo>
                  <a:cubicBezTo>
                    <a:pt x="409" y="207"/>
                    <a:pt x="414" y="206"/>
                    <a:pt x="417" y="202"/>
                  </a:cubicBezTo>
                  <a:close/>
                  <a:moveTo>
                    <a:pt x="435" y="196"/>
                  </a:moveTo>
                  <a:cubicBezTo>
                    <a:pt x="440" y="187"/>
                    <a:pt x="451" y="183"/>
                    <a:pt x="457" y="178"/>
                  </a:cubicBezTo>
                  <a:cubicBezTo>
                    <a:pt x="457" y="173"/>
                    <a:pt x="460" y="178"/>
                    <a:pt x="458" y="172"/>
                  </a:cubicBezTo>
                  <a:cubicBezTo>
                    <a:pt x="455" y="174"/>
                    <a:pt x="450" y="176"/>
                    <a:pt x="448" y="178"/>
                  </a:cubicBezTo>
                  <a:cubicBezTo>
                    <a:pt x="449" y="178"/>
                    <a:pt x="450" y="177"/>
                    <a:pt x="451" y="178"/>
                  </a:cubicBezTo>
                  <a:cubicBezTo>
                    <a:pt x="446" y="182"/>
                    <a:pt x="439" y="183"/>
                    <a:pt x="436" y="191"/>
                  </a:cubicBezTo>
                  <a:cubicBezTo>
                    <a:pt x="434" y="190"/>
                    <a:pt x="433" y="193"/>
                    <a:pt x="432" y="191"/>
                  </a:cubicBezTo>
                  <a:cubicBezTo>
                    <a:pt x="429" y="195"/>
                    <a:pt x="424" y="194"/>
                    <a:pt x="423" y="199"/>
                  </a:cubicBezTo>
                  <a:cubicBezTo>
                    <a:pt x="422" y="197"/>
                    <a:pt x="415" y="202"/>
                    <a:pt x="418" y="203"/>
                  </a:cubicBezTo>
                  <a:cubicBezTo>
                    <a:pt x="423" y="202"/>
                    <a:pt x="425" y="194"/>
                    <a:pt x="432" y="197"/>
                  </a:cubicBezTo>
                  <a:cubicBezTo>
                    <a:pt x="432" y="198"/>
                    <a:pt x="431" y="199"/>
                    <a:pt x="431" y="201"/>
                  </a:cubicBezTo>
                  <a:cubicBezTo>
                    <a:pt x="432" y="199"/>
                    <a:pt x="434" y="192"/>
                    <a:pt x="435" y="196"/>
                  </a:cubicBezTo>
                  <a:close/>
                  <a:moveTo>
                    <a:pt x="793" y="647"/>
                  </a:moveTo>
                  <a:cubicBezTo>
                    <a:pt x="792" y="645"/>
                    <a:pt x="791" y="646"/>
                    <a:pt x="790" y="645"/>
                  </a:cubicBezTo>
                  <a:cubicBezTo>
                    <a:pt x="790" y="646"/>
                    <a:pt x="790" y="646"/>
                    <a:pt x="789" y="647"/>
                  </a:cubicBezTo>
                  <a:cubicBezTo>
                    <a:pt x="790" y="649"/>
                    <a:pt x="791" y="648"/>
                    <a:pt x="791" y="650"/>
                  </a:cubicBezTo>
                  <a:cubicBezTo>
                    <a:pt x="792" y="649"/>
                    <a:pt x="791" y="647"/>
                    <a:pt x="793" y="647"/>
                  </a:cubicBezTo>
                  <a:close/>
                  <a:moveTo>
                    <a:pt x="489" y="144"/>
                  </a:moveTo>
                  <a:cubicBezTo>
                    <a:pt x="487" y="146"/>
                    <a:pt x="487" y="146"/>
                    <a:pt x="487" y="146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90" y="148"/>
                    <a:pt x="490" y="146"/>
                    <a:pt x="489" y="144"/>
                  </a:cubicBezTo>
                  <a:close/>
                  <a:moveTo>
                    <a:pt x="812" y="575"/>
                  </a:moveTo>
                  <a:cubicBezTo>
                    <a:pt x="810" y="571"/>
                    <a:pt x="810" y="571"/>
                    <a:pt x="810" y="571"/>
                  </a:cubicBezTo>
                  <a:cubicBezTo>
                    <a:pt x="811" y="576"/>
                    <a:pt x="806" y="575"/>
                    <a:pt x="806" y="579"/>
                  </a:cubicBezTo>
                  <a:cubicBezTo>
                    <a:pt x="809" y="578"/>
                    <a:pt x="809" y="577"/>
                    <a:pt x="812" y="575"/>
                  </a:cubicBezTo>
                  <a:close/>
                  <a:moveTo>
                    <a:pt x="815" y="581"/>
                  </a:moveTo>
                  <a:cubicBezTo>
                    <a:pt x="812" y="576"/>
                    <a:pt x="820" y="580"/>
                    <a:pt x="819" y="577"/>
                  </a:cubicBezTo>
                  <a:cubicBezTo>
                    <a:pt x="817" y="578"/>
                    <a:pt x="815" y="575"/>
                    <a:pt x="813" y="576"/>
                  </a:cubicBezTo>
                  <a:cubicBezTo>
                    <a:pt x="816" y="579"/>
                    <a:pt x="812" y="578"/>
                    <a:pt x="813" y="580"/>
                  </a:cubicBezTo>
                  <a:cubicBezTo>
                    <a:pt x="813" y="580"/>
                    <a:pt x="814" y="581"/>
                    <a:pt x="815" y="581"/>
                  </a:cubicBezTo>
                  <a:close/>
                  <a:moveTo>
                    <a:pt x="819" y="536"/>
                  </a:moveTo>
                  <a:cubicBezTo>
                    <a:pt x="818" y="538"/>
                    <a:pt x="813" y="535"/>
                    <a:pt x="814" y="538"/>
                  </a:cubicBezTo>
                  <a:cubicBezTo>
                    <a:pt x="816" y="538"/>
                    <a:pt x="819" y="540"/>
                    <a:pt x="819" y="536"/>
                  </a:cubicBezTo>
                  <a:close/>
                  <a:moveTo>
                    <a:pt x="842" y="554"/>
                  </a:moveTo>
                  <a:cubicBezTo>
                    <a:pt x="841" y="552"/>
                    <a:pt x="842" y="552"/>
                    <a:pt x="843" y="552"/>
                  </a:cubicBezTo>
                  <a:cubicBezTo>
                    <a:pt x="842" y="550"/>
                    <a:pt x="840" y="550"/>
                    <a:pt x="839" y="551"/>
                  </a:cubicBezTo>
                  <a:cubicBezTo>
                    <a:pt x="840" y="552"/>
                    <a:pt x="841" y="554"/>
                    <a:pt x="842" y="554"/>
                  </a:cubicBezTo>
                  <a:close/>
                  <a:moveTo>
                    <a:pt x="820" y="514"/>
                  </a:moveTo>
                  <a:cubicBezTo>
                    <a:pt x="819" y="510"/>
                    <a:pt x="822" y="514"/>
                    <a:pt x="823" y="515"/>
                  </a:cubicBezTo>
                  <a:cubicBezTo>
                    <a:pt x="822" y="513"/>
                    <a:pt x="824" y="512"/>
                    <a:pt x="823" y="510"/>
                  </a:cubicBezTo>
                  <a:cubicBezTo>
                    <a:pt x="822" y="511"/>
                    <a:pt x="816" y="510"/>
                    <a:pt x="818" y="514"/>
                  </a:cubicBezTo>
                  <a:cubicBezTo>
                    <a:pt x="819" y="514"/>
                    <a:pt x="819" y="514"/>
                    <a:pt x="820" y="514"/>
                  </a:cubicBezTo>
                  <a:close/>
                  <a:moveTo>
                    <a:pt x="842" y="524"/>
                  </a:moveTo>
                  <a:cubicBezTo>
                    <a:pt x="840" y="522"/>
                    <a:pt x="841" y="520"/>
                    <a:pt x="838" y="520"/>
                  </a:cubicBezTo>
                  <a:cubicBezTo>
                    <a:pt x="838" y="521"/>
                    <a:pt x="841" y="525"/>
                    <a:pt x="842" y="524"/>
                  </a:cubicBezTo>
                  <a:close/>
                  <a:moveTo>
                    <a:pt x="855" y="517"/>
                  </a:moveTo>
                  <a:cubicBezTo>
                    <a:pt x="853" y="515"/>
                    <a:pt x="855" y="515"/>
                    <a:pt x="854" y="513"/>
                  </a:cubicBezTo>
                  <a:cubicBezTo>
                    <a:pt x="852" y="512"/>
                    <a:pt x="852" y="518"/>
                    <a:pt x="855" y="517"/>
                  </a:cubicBezTo>
                  <a:close/>
                  <a:moveTo>
                    <a:pt x="877" y="517"/>
                  </a:moveTo>
                  <a:cubicBezTo>
                    <a:pt x="878" y="516"/>
                    <a:pt x="879" y="517"/>
                    <a:pt x="880" y="516"/>
                  </a:cubicBezTo>
                  <a:cubicBezTo>
                    <a:pt x="877" y="513"/>
                    <a:pt x="880" y="516"/>
                    <a:pt x="880" y="513"/>
                  </a:cubicBezTo>
                  <a:cubicBezTo>
                    <a:pt x="878" y="512"/>
                    <a:pt x="876" y="511"/>
                    <a:pt x="878" y="509"/>
                  </a:cubicBezTo>
                  <a:cubicBezTo>
                    <a:pt x="876" y="506"/>
                    <a:pt x="875" y="508"/>
                    <a:pt x="874" y="509"/>
                  </a:cubicBezTo>
                  <a:cubicBezTo>
                    <a:pt x="875" y="512"/>
                    <a:pt x="875" y="514"/>
                    <a:pt x="877" y="517"/>
                  </a:cubicBezTo>
                  <a:close/>
                  <a:moveTo>
                    <a:pt x="884" y="516"/>
                  </a:moveTo>
                  <a:cubicBezTo>
                    <a:pt x="881" y="514"/>
                    <a:pt x="883" y="521"/>
                    <a:pt x="885" y="521"/>
                  </a:cubicBezTo>
                  <a:cubicBezTo>
                    <a:pt x="883" y="519"/>
                    <a:pt x="885" y="518"/>
                    <a:pt x="884" y="516"/>
                  </a:cubicBezTo>
                  <a:close/>
                  <a:moveTo>
                    <a:pt x="920" y="540"/>
                  </a:moveTo>
                  <a:cubicBezTo>
                    <a:pt x="919" y="541"/>
                    <a:pt x="918" y="540"/>
                    <a:pt x="918" y="539"/>
                  </a:cubicBezTo>
                  <a:cubicBezTo>
                    <a:pt x="917" y="539"/>
                    <a:pt x="917" y="539"/>
                    <a:pt x="916" y="540"/>
                  </a:cubicBezTo>
                  <a:cubicBezTo>
                    <a:pt x="917" y="542"/>
                    <a:pt x="921" y="543"/>
                    <a:pt x="920" y="540"/>
                  </a:cubicBezTo>
                  <a:close/>
                  <a:moveTo>
                    <a:pt x="871" y="458"/>
                  </a:moveTo>
                  <a:cubicBezTo>
                    <a:pt x="869" y="458"/>
                    <a:pt x="865" y="461"/>
                    <a:pt x="865" y="462"/>
                  </a:cubicBezTo>
                  <a:cubicBezTo>
                    <a:pt x="868" y="461"/>
                    <a:pt x="871" y="462"/>
                    <a:pt x="871" y="458"/>
                  </a:cubicBezTo>
                  <a:close/>
                  <a:moveTo>
                    <a:pt x="918" y="531"/>
                  </a:moveTo>
                  <a:cubicBezTo>
                    <a:pt x="916" y="528"/>
                    <a:pt x="914" y="528"/>
                    <a:pt x="912" y="529"/>
                  </a:cubicBezTo>
                  <a:cubicBezTo>
                    <a:pt x="914" y="532"/>
                    <a:pt x="916" y="530"/>
                    <a:pt x="918" y="531"/>
                  </a:cubicBezTo>
                  <a:close/>
                  <a:moveTo>
                    <a:pt x="632" y="84"/>
                  </a:moveTo>
                  <a:cubicBezTo>
                    <a:pt x="633" y="83"/>
                    <a:pt x="633" y="82"/>
                    <a:pt x="632" y="81"/>
                  </a:cubicBezTo>
                  <a:cubicBezTo>
                    <a:pt x="630" y="79"/>
                    <a:pt x="627" y="84"/>
                    <a:pt x="630" y="85"/>
                  </a:cubicBezTo>
                  <a:cubicBezTo>
                    <a:pt x="628" y="83"/>
                    <a:pt x="632" y="83"/>
                    <a:pt x="632" y="83"/>
                  </a:cubicBezTo>
                  <a:cubicBezTo>
                    <a:pt x="632" y="83"/>
                    <a:pt x="632" y="83"/>
                    <a:pt x="632" y="84"/>
                  </a:cubicBezTo>
                  <a:close/>
                  <a:moveTo>
                    <a:pt x="910" y="486"/>
                  </a:moveTo>
                  <a:cubicBezTo>
                    <a:pt x="911" y="487"/>
                    <a:pt x="910" y="488"/>
                    <a:pt x="911" y="490"/>
                  </a:cubicBezTo>
                  <a:cubicBezTo>
                    <a:pt x="913" y="490"/>
                    <a:pt x="915" y="490"/>
                    <a:pt x="917" y="490"/>
                  </a:cubicBezTo>
                  <a:cubicBezTo>
                    <a:pt x="919" y="488"/>
                    <a:pt x="916" y="487"/>
                    <a:pt x="917" y="485"/>
                  </a:cubicBezTo>
                  <a:cubicBezTo>
                    <a:pt x="919" y="483"/>
                    <a:pt x="922" y="489"/>
                    <a:pt x="925" y="489"/>
                  </a:cubicBezTo>
                  <a:cubicBezTo>
                    <a:pt x="923" y="485"/>
                    <a:pt x="922" y="487"/>
                    <a:pt x="920" y="484"/>
                  </a:cubicBezTo>
                  <a:cubicBezTo>
                    <a:pt x="920" y="480"/>
                    <a:pt x="923" y="483"/>
                    <a:pt x="923" y="479"/>
                  </a:cubicBezTo>
                  <a:cubicBezTo>
                    <a:pt x="920" y="479"/>
                    <a:pt x="919" y="481"/>
                    <a:pt x="915" y="483"/>
                  </a:cubicBezTo>
                  <a:cubicBezTo>
                    <a:pt x="913" y="479"/>
                    <a:pt x="912" y="479"/>
                    <a:pt x="910" y="481"/>
                  </a:cubicBezTo>
                  <a:cubicBezTo>
                    <a:pt x="912" y="484"/>
                    <a:pt x="913" y="480"/>
                    <a:pt x="915" y="484"/>
                  </a:cubicBezTo>
                  <a:cubicBezTo>
                    <a:pt x="912" y="485"/>
                    <a:pt x="909" y="482"/>
                    <a:pt x="906" y="481"/>
                  </a:cubicBezTo>
                  <a:cubicBezTo>
                    <a:pt x="910" y="487"/>
                    <a:pt x="904" y="485"/>
                    <a:pt x="906" y="489"/>
                  </a:cubicBezTo>
                  <a:cubicBezTo>
                    <a:pt x="908" y="489"/>
                    <a:pt x="908" y="484"/>
                    <a:pt x="910" y="486"/>
                  </a:cubicBezTo>
                  <a:close/>
                  <a:moveTo>
                    <a:pt x="674" y="133"/>
                  </a:moveTo>
                  <a:cubicBezTo>
                    <a:pt x="672" y="134"/>
                    <a:pt x="671" y="130"/>
                    <a:pt x="670" y="132"/>
                  </a:cubicBezTo>
                  <a:cubicBezTo>
                    <a:pt x="670" y="133"/>
                    <a:pt x="671" y="134"/>
                    <a:pt x="671" y="135"/>
                  </a:cubicBezTo>
                  <a:cubicBezTo>
                    <a:pt x="672" y="135"/>
                    <a:pt x="675" y="136"/>
                    <a:pt x="674" y="133"/>
                  </a:cubicBezTo>
                  <a:close/>
                  <a:moveTo>
                    <a:pt x="916" y="455"/>
                  </a:moveTo>
                  <a:cubicBezTo>
                    <a:pt x="913" y="452"/>
                    <a:pt x="909" y="458"/>
                    <a:pt x="908" y="452"/>
                  </a:cubicBezTo>
                  <a:cubicBezTo>
                    <a:pt x="906" y="454"/>
                    <a:pt x="911" y="459"/>
                    <a:pt x="907" y="457"/>
                  </a:cubicBezTo>
                  <a:cubicBezTo>
                    <a:pt x="908" y="458"/>
                    <a:pt x="909" y="461"/>
                    <a:pt x="910" y="460"/>
                  </a:cubicBezTo>
                  <a:cubicBezTo>
                    <a:pt x="909" y="455"/>
                    <a:pt x="914" y="457"/>
                    <a:pt x="916" y="455"/>
                  </a:cubicBezTo>
                  <a:close/>
                  <a:moveTo>
                    <a:pt x="916" y="464"/>
                  </a:moveTo>
                  <a:cubicBezTo>
                    <a:pt x="916" y="464"/>
                    <a:pt x="916" y="465"/>
                    <a:pt x="917" y="465"/>
                  </a:cubicBezTo>
                  <a:cubicBezTo>
                    <a:pt x="920" y="464"/>
                    <a:pt x="916" y="458"/>
                    <a:pt x="914" y="459"/>
                  </a:cubicBezTo>
                  <a:cubicBezTo>
                    <a:pt x="917" y="464"/>
                    <a:pt x="915" y="461"/>
                    <a:pt x="916" y="464"/>
                  </a:cubicBezTo>
                  <a:close/>
                  <a:moveTo>
                    <a:pt x="925" y="468"/>
                  </a:moveTo>
                  <a:cubicBezTo>
                    <a:pt x="926" y="469"/>
                    <a:pt x="927" y="470"/>
                    <a:pt x="926" y="468"/>
                  </a:cubicBezTo>
                  <a:cubicBezTo>
                    <a:pt x="924" y="467"/>
                    <a:pt x="923" y="463"/>
                    <a:pt x="921" y="462"/>
                  </a:cubicBezTo>
                  <a:cubicBezTo>
                    <a:pt x="921" y="464"/>
                    <a:pt x="922" y="467"/>
                    <a:pt x="924" y="470"/>
                  </a:cubicBezTo>
                  <a:cubicBezTo>
                    <a:pt x="925" y="469"/>
                    <a:pt x="925" y="469"/>
                    <a:pt x="925" y="468"/>
                  </a:cubicBezTo>
                  <a:close/>
                  <a:moveTo>
                    <a:pt x="683" y="101"/>
                  </a:moveTo>
                  <a:cubicBezTo>
                    <a:pt x="680" y="99"/>
                    <a:pt x="685" y="98"/>
                    <a:pt x="683" y="97"/>
                  </a:cubicBezTo>
                  <a:cubicBezTo>
                    <a:pt x="679" y="98"/>
                    <a:pt x="681" y="99"/>
                    <a:pt x="682" y="101"/>
                  </a:cubicBezTo>
                  <a:cubicBezTo>
                    <a:pt x="682" y="102"/>
                    <a:pt x="681" y="102"/>
                    <a:pt x="682" y="102"/>
                  </a:cubicBezTo>
                  <a:lnTo>
                    <a:pt x="683" y="101"/>
                  </a:lnTo>
                  <a:close/>
                  <a:moveTo>
                    <a:pt x="687" y="105"/>
                  </a:moveTo>
                  <a:cubicBezTo>
                    <a:pt x="686" y="104"/>
                    <a:pt x="685" y="103"/>
                    <a:pt x="685" y="102"/>
                  </a:cubicBezTo>
                  <a:cubicBezTo>
                    <a:pt x="683" y="103"/>
                    <a:pt x="685" y="107"/>
                    <a:pt x="687" y="105"/>
                  </a:cubicBezTo>
                  <a:close/>
                  <a:moveTo>
                    <a:pt x="937" y="472"/>
                  </a:moveTo>
                  <a:cubicBezTo>
                    <a:pt x="935" y="468"/>
                    <a:pt x="934" y="472"/>
                    <a:pt x="932" y="471"/>
                  </a:cubicBezTo>
                  <a:cubicBezTo>
                    <a:pt x="934" y="474"/>
                    <a:pt x="935" y="472"/>
                    <a:pt x="937" y="472"/>
                  </a:cubicBezTo>
                  <a:close/>
                  <a:moveTo>
                    <a:pt x="666" y="62"/>
                  </a:moveTo>
                  <a:cubicBezTo>
                    <a:pt x="665" y="63"/>
                    <a:pt x="663" y="62"/>
                    <a:pt x="665" y="65"/>
                  </a:cubicBezTo>
                  <a:cubicBezTo>
                    <a:pt x="666" y="65"/>
                    <a:pt x="668" y="64"/>
                    <a:pt x="666" y="62"/>
                  </a:cubicBezTo>
                  <a:close/>
                  <a:moveTo>
                    <a:pt x="668" y="65"/>
                  </a:moveTo>
                  <a:cubicBezTo>
                    <a:pt x="669" y="63"/>
                    <a:pt x="670" y="67"/>
                    <a:pt x="671" y="65"/>
                  </a:cubicBezTo>
                  <a:cubicBezTo>
                    <a:pt x="671" y="63"/>
                    <a:pt x="668" y="62"/>
                    <a:pt x="667" y="62"/>
                  </a:cubicBezTo>
                  <a:cubicBezTo>
                    <a:pt x="668" y="63"/>
                    <a:pt x="666" y="64"/>
                    <a:pt x="668" y="65"/>
                  </a:cubicBezTo>
                  <a:close/>
                  <a:moveTo>
                    <a:pt x="922" y="437"/>
                  </a:moveTo>
                  <a:cubicBezTo>
                    <a:pt x="923" y="437"/>
                    <a:pt x="924" y="440"/>
                    <a:pt x="925" y="438"/>
                  </a:cubicBezTo>
                  <a:cubicBezTo>
                    <a:pt x="922" y="436"/>
                    <a:pt x="922" y="434"/>
                    <a:pt x="921" y="432"/>
                  </a:cubicBezTo>
                  <a:cubicBezTo>
                    <a:pt x="921" y="433"/>
                    <a:pt x="920" y="433"/>
                    <a:pt x="920" y="433"/>
                  </a:cubicBezTo>
                  <a:cubicBezTo>
                    <a:pt x="921" y="435"/>
                    <a:pt x="921" y="438"/>
                    <a:pt x="922" y="441"/>
                  </a:cubicBezTo>
                  <a:cubicBezTo>
                    <a:pt x="924" y="440"/>
                    <a:pt x="921" y="438"/>
                    <a:pt x="922" y="437"/>
                  </a:cubicBezTo>
                  <a:close/>
                  <a:moveTo>
                    <a:pt x="919" y="424"/>
                  </a:moveTo>
                  <a:cubicBezTo>
                    <a:pt x="919" y="424"/>
                    <a:pt x="918" y="423"/>
                    <a:pt x="918" y="423"/>
                  </a:cubicBezTo>
                  <a:cubicBezTo>
                    <a:pt x="916" y="423"/>
                    <a:pt x="916" y="425"/>
                    <a:pt x="918" y="427"/>
                  </a:cubicBezTo>
                  <a:cubicBezTo>
                    <a:pt x="919" y="426"/>
                    <a:pt x="919" y="425"/>
                    <a:pt x="919" y="424"/>
                  </a:cubicBezTo>
                  <a:close/>
                  <a:moveTo>
                    <a:pt x="715" y="107"/>
                  </a:moveTo>
                  <a:cubicBezTo>
                    <a:pt x="717" y="110"/>
                    <a:pt x="713" y="108"/>
                    <a:pt x="714" y="112"/>
                  </a:cubicBezTo>
                  <a:cubicBezTo>
                    <a:pt x="717" y="111"/>
                    <a:pt x="718" y="107"/>
                    <a:pt x="715" y="107"/>
                  </a:cubicBezTo>
                  <a:close/>
                  <a:moveTo>
                    <a:pt x="1001" y="542"/>
                  </a:moveTo>
                  <a:cubicBezTo>
                    <a:pt x="1001" y="543"/>
                    <a:pt x="1001" y="544"/>
                    <a:pt x="1002" y="545"/>
                  </a:cubicBezTo>
                  <a:cubicBezTo>
                    <a:pt x="1006" y="545"/>
                    <a:pt x="1003" y="541"/>
                    <a:pt x="1001" y="542"/>
                  </a:cubicBezTo>
                  <a:close/>
                  <a:moveTo>
                    <a:pt x="1006" y="546"/>
                  </a:moveTo>
                  <a:cubicBezTo>
                    <a:pt x="1005" y="546"/>
                    <a:pt x="1004" y="546"/>
                    <a:pt x="1004" y="546"/>
                  </a:cubicBezTo>
                  <a:cubicBezTo>
                    <a:pt x="1006" y="550"/>
                    <a:pt x="1006" y="550"/>
                    <a:pt x="1006" y="550"/>
                  </a:cubicBezTo>
                  <a:cubicBezTo>
                    <a:pt x="1008" y="549"/>
                    <a:pt x="1006" y="547"/>
                    <a:pt x="1006" y="546"/>
                  </a:cubicBezTo>
                  <a:close/>
                  <a:moveTo>
                    <a:pt x="1016" y="558"/>
                  </a:moveTo>
                  <a:cubicBezTo>
                    <a:pt x="1015" y="556"/>
                    <a:pt x="1014" y="558"/>
                    <a:pt x="1013" y="557"/>
                  </a:cubicBezTo>
                  <a:cubicBezTo>
                    <a:pt x="1013" y="556"/>
                    <a:pt x="1012" y="556"/>
                    <a:pt x="1012" y="555"/>
                  </a:cubicBezTo>
                  <a:cubicBezTo>
                    <a:pt x="1010" y="555"/>
                    <a:pt x="1013" y="558"/>
                    <a:pt x="1013" y="559"/>
                  </a:cubicBezTo>
                  <a:cubicBezTo>
                    <a:pt x="1014" y="557"/>
                    <a:pt x="1018" y="561"/>
                    <a:pt x="1016" y="558"/>
                  </a:cubicBezTo>
                  <a:close/>
                  <a:moveTo>
                    <a:pt x="723" y="83"/>
                  </a:moveTo>
                  <a:cubicBezTo>
                    <a:pt x="720" y="81"/>
                    <a:pt x="717" y="85"/>
                    <a:pt x="718" y="87"/>
                  </a:cubicBezTo>
                  <a:cubicBezTo>
                    <a:pt x="721" y="85"/>
                    <a:pt x="721" y="84"/>
                    <a:pt x="723" y="83"/>
                  </a:cubicBezTo>
                  <a:close/>
                  <a:moveTo>
                    <a:pt x="730" y="87"/>
                  </a:moveTo>
                  <a:cubicBezTo>
                    <a:pt x="728" y="84"/>
                    <a:pt x="724" y="86"/>
                    <a:pt x="726" y="89"/>
                  </a:cubicBezTo>
                  <a:cubicBezTo>
                    <a:pt x="727" y="87"/>
                    <a:pt x="728" y="87"/>
                    <a:pt x="730" y="87"/>
                  </a:cubicBezTo>
                  <a:close/>
                  <a:moveTo>
                    <a:pt x="770" y="133"/>
                  </a:moveTo>
                  <a:cubicBezTo>
                    <a:pt x="772" y="136"/>
                    <a:pt x="769" y="137"/>
                    <a:pt x="770" y="139"/>
                  </a:cubicBezTo>
                  <a:cubicBezTo>
                    <a:pt x="772" y="137"/>
                    <a:pt x="772" y="136"/>
                    <a:pt x="773" y="133"/>
                  </a:cubicBezTo>
                  <a:cubicBezTo>
                    <a:pt x="772" y="133"/>
                    <a:pt x="771" y="134"/>
                    <a:pt x="770" y="133"/>
                  </a:cubicBezTo>
                  <a:close/>
                  <a:moveTo>
                    <a:pt x="700" y="19"/>
                  </a:moveTo>
                  <a:cubicBezTo>
                    <a:pt x="699" y="18"/>
                    <a:pt x="697" y="21"/>
                    <a:pt x="698" y="23"/>
                  </a:cubicBezTo>
                  <a:cubicBezTo>
                    <a:pt x="699" y="21"/>
                    <a:pt x="702" y="21"/>
                    <a:pt x="700" y="19"/>
                  </a:cubicBezTo>
                  <a:close/>
                  <a:moveTo>
                    <a:pt x="966" y="413"/>
                  </a:moveTo>
                  <a:cubicBezTo>
                    <a:pt x="967" y="412"/>
                    <a:pt x="966" y="411"/>
                    <a:pt x="966" y="410"/>
                  </a:cubicBezTo>
                  <a:cubicBezTo>
                    <a:pt x="965" y="407"/>
                    <a:pt x="964" y="410"/>
                    <a:pt x="963" y="407"/>
                  </a:cubicBezTo>
                  <a:cubicBezTo>
                    <a:pt x="964" y="407"/>
                    <a:pt x="965" y="406"/>
                    <a:pt x="964" y="405"/>
                  </a:cubicBezTo>
                  <a:cubicBezTo>
                    <a:pt x="963" y="405"/>
                    <a:pt x="962" y="403"/>
                    <a:pt x="960" y="404"/>
                  </a:cubicBezTo>
                  <a:cubicBezTo>
                    <a:pt x="963" y="407"/>
                    <a:pt x="963" y="410"/>
                    <a:pt x="964" y="414"/>
                  </a:cubicBezTo>
                  <a:cubicBezTo>
                    <a:pt x="963" y="410"/>
                    <a:pt x="960" y="412"/>
                    <a:pt x="961" y="414"/>
                  </a:cubicBezTo>
                  <a:cubicBezTo>
                    <a:pt x="962" y="413"/>
                    <a:pt x="965" y="414"/>
                    <a:pt x="964" y="416"/>
                  </a:cubicBezTo>
                  <a:cubicBezTo>
                    <a:pt x="963" y="416"/>
                    <a:pt x="961" y="414"/>
                    <a:pt x="960" y="414"/>
                  </a:cubicBezTo>
                  <a:cubicBezTo>
                    <a:pt x="963" y="420"/>
                    <a:pt x="968" y="417"/>
                    <a:pt x="971" y="424"/>
                  </a:cubicBezTo>
                  <a:cubicBezTo>
                    <a:pt x="970" y="422"/>
                    <a:pt x="971" y="419"/>
                    <a:pt x="972" y="417"/>
                  </a:cubicBezTo>
                  <a:cubicBezTo>
                    <a:pt x="970" y="418"/>
                    <a:pt x="969" y="419"/>
                    <a:pt x="969" y="419"/>
                  </a:cubicBezTo>
                  <a:cubicBezTo>
                    <a:pt x="970" y="417"/>
                    <a:pt x="967" y="415"/>
                    <a:pt x="966" y="413"/>
                  </a:cubicBezTo>
                  <a:close/>
                  <a:moveTo>
                    <a:pt x="959" y="405"/>
                  </a:moveTo>
                  <a:cubicBezTo>
                    <a:pt x="958" y="404"/>
                    <a:pt x="955" y="405"/>
                    <a:pt x="957" y="408"/>
                  </a:cubicBezTo>
                  <a:cubicBezTo>
                    <a:pt x="958" y="406"/>
                    <a:pt x="959" y="407"/>
                    <a:pt x="959" y="405"/>
                  </a:cubicBezTo>
                  <a:close/>
                  <a:moveTo>
                    <a:pt x="762" y="96"/>
                  </a:moveTo>
                  <a:cubicBezTo>
                    <a:pt x="761" y="94"/>
                    <a:pt x="759" y="93"/>
                    <a:pt x="758" y="92"/>
                  </a:cubicBezTo>
                  <a:cubicBezTo>
                    <a:pt x="758" y="96"/>
                    <a:pt x="751" y="96"/>
                    <a:pt x="753" y="101"/>
                  </a:cubicBezTo>
                  <a:cubicBezTo>
                    <a:pt x="755" y="98"/>
                    <a:pt x="759" y="98"/>
                    <a:pt x="762" y="96"/>
                  </a:cubicBezTo>
                  <a:close/>
                  <a:moveTo>
                    <a:pt x="883" y="293"/>
                  </a:moveTo>
                  <a:cubicBezTo>
                    <a:pt x="885" y="293"/>
                    <a:pt x="884" y="291"/>
                    <a:pt x="883" y="289"/>
                  </a:cubicBezTo>
                  <a:cubicBezTo>
                    <a:pt x="882" y="290"/>
                    <a:pt x="881" y="291"/>
                    <a:pt x="882" y="293"/>
                  </a:cubicBezTo>
                  <a:cubicBezTo>
                    <a:pt x="882" y="292"/>
                    <a:pt x="883" y="292"/>
                    <a:pt x="883" y="293"/>
                  </a:cubicBezTo>
                  <a:close/>
                  <a:moveTo>
                    <a:pt x="795" y="156"/>
                  </a:moveTo>
                  <a:cubicBezTo>
                    <a:pt x="797" y="157"/>
                    <a:pt x="796" y="157"/>
                    <a:pt x="797" y="159"/>
                  </a:cubicBezTo>
                  <a:cubicBezTo>
                    <a:pt x="799" y="159"/>
                    <a:pt x="797" y="156"/>
                    <a:pt x="796" y="155"/>
                  </a:cubicBezTo>
                  <a:cubicBezTo>
                    <a:pt x="794" y="155"/>
                    <a:pt x="793" y="157"/>
                    <a:pt x="794" y="160"/>
                  </a:cubicBezTo>
                  <a:cubicBezTo>
                    <a:pt x="796" y="159"/>
                    <a:pt x="795" y="158"/>
                    <a:pt x="795" y="156"/>
                  </a:cubicBezTo>
                  <a:close/>
                  <a:moveTo>
                    <a:pt x="781" y="133"/>
                  </a:moveTo>
                  <a:cubicBezTo>
                    <a:pt x="778" y="131"/>
                    <a:pt x="782" y="131"/>
                    <a:pt x="780" y="130"/>
                  </a:cubicBezTo>
                  <a:cubicBezTo>
                    <a:pt x="777" y="127"/>
                    <a:pt x="781" y="131"/>
                    <a:pt x="778" y="132"/>
                  </a:cubicBezTo>
                  <a:cubicBezTo>
                    <a:pt x="779" y="134"/>
                    <a:pt x="780" y="132"/>
                    <a:pt x="781" y="133"/>
                  </a:cubicBezTo>
                  <a:close/>
                  <a:moveTo>
                    <a:pt x="786" y="125"/>
                  </a:moveTo>
                  <a:cubicBezTo>
                    <a:pt x="785" y="127"/>
                    <a:pt x="784" y="124"/>
                    <a:pt x="783" y="125"/>
                  </a:cubicBezTo>
                  <a:cubicBezTo>
                    <a:pt x="783" y="127"/>
                    <a:pt x="784" y="130"/>
                    <a:pt x="781" y="129"/>
                  </a:cubicBezTo>
                  <a:cubicBezTo>
                    <a:pt x="784" y="132"/>
                    <a:pt x="787" y="128"/>
                    <a:pt x="786" y="125"/>
                  </a:cubicBezTo>
                  <a:close/>
                  <a:moveTo>
                    <a:pt x="806" y="148"/>
                  </a:moveTo>
                  <a:cubicBezTo>
                    <a:pt x="805" y="146"/>
                    <a:pt x="803" y="146"/>
                    <a:pt x="802" y="145"/>
                  </a:cubicBezTo>
                  <a:cubicBezTo>
                    <a:pt x="806" y="150"/>
                    <a:pt x="802" y="148"/>
                    <a:pt x="803" y="151"/>
                  </a:cubicBezTo>
                  <a:cubicBezTo>
                    <a:pt x="804" y="150"/>
                    <a:pt x="805" y="149"/>
                    <a:pt x="806" y="148"/>
                  </a:cubicBezTo>
                  <a:close/>
                  <a:moveTo>
                    <a:pt x="798" y="116"/>
                  </a:moveTo>
                  <a:cubicBezTo>
                    <a:pt x="798" y="119"/>
                    <a:pt x="793" y="118"/>
                    <a:pt x="795" y="121"/>
                  </a:cubicBezTo>
                  <a:cubicBezTo>
                    <a:pt x="796" y="120"/>
                    <a:pt x="799" y="119"/>
                    <a:pt x="798" y="116"/>
                  </a:cubicBezTo>
                  <a:close/>
                  <a:moveTo>
                    <a:pt x="811" y="136"/>
                  </a:moveTo>
                  <a:cubicBezTo>
                    <a:pt x="808" y="132"/>
                    <a:pt x="812" y="132"/>
                    <a:pt x="810" y="129"/>
                  </a:cubicBezTo>
                  <a:cubicBezTo>
                    <a:pt x="809" y="132"/>
                    <a:pt x="808" y="133"/>
                    <a:pt x="806" y="134"/>
                  </a:cubicBezTo>
                  <a:cubicBezTo>
                    <a:pt x="808" y="134"/>
                    <a:pt x="810" y="136"/>
                    <a:pt x="811" y="136"/>
                  </a:cubicBezTo>
                  <a:close/>
                  <a:moveTo>
                    <a:pt x="775" y="82"/>
                  </a:moveTo>
                  <a:cubicBezTo>
                    <a:pt x="775" y="84"/>
                    <a:pt x="773" y="84"/>
                    <a:pt x="775" y="86"/>
                  </a:cubicBezTo>
                  <a:cubicBezTo>
                    <a:pt x="776" y="86"/>
                    <a:pt x="777" y="82"/>
                    <a:pt x="775" y="82"/>
                  </a:cubicBezTo>
                  <a:close/>
                  <a:moveTo>
                    <a:pt x="801" y="114"/>
                  </a:moveTo>
                  <a:cubicBezTo>
                    <a:pt x="801" y="114"/>
                    <a:pt x="800" y="113"/>
                    <a:pt x="799" y="113"/>
                  </a:cubicBezTo>
                  <a:cubicBezTo>
                    <a:pt x="802" y="115"/>
                    <a:pt x="798" y="115"/>
                    <a:pt x="799" y="117"/>
                  </a:cubicBezTo>
                  <a:cubicBezTo>
                    <a:pt x="800" y="117"/>
                    <a:pt x="802" y="116"/>
                    <a:pt x="801" y="114"/>
                  </a:cubicBezTo>
                  <a:close/>
                  <a:moveTo>
                    <a:pt x="825" y="145"/>
                  </a:moveTo>
                  <a:cubicBezTo>
                    <a:pt x="824" y="143"/>
                    <a:pt x="822" y="144"/>
                    <a:pt x="821" y="146"/>
                  </a:cubicBezTo>
                  <a:cubicBezTo>
                    <a:pt x="823" y="149"/>
                    <a:pt x="823" y="149"/>
                    <a:pt x="823" y="149"/>
                  </a:cubicBezTo>
                  <a:cubicBezTo>
                    <a:pt x="824" y="147"/>
                    <a:pt x="825" y="146"/>
                    <a:pt x="825" y="145"/>
                  </a:cubicBezTo>
                  <a:close/>
                  <a:moveTo>
                    <a:pt x="827" y="143"/>
                  </a:moveTo>
                  <a:cubicBezTo>
                    <a:pt x="827" y="141"/>
                    <a:pt x="826" y="142"/>
                    <a:pt x="825" y="140"/>
                  </a:cubicBezTo>
                  <a:cubicBezTo>
                    <a:pt x="824" y="143"/>
                    <a:pt x="820" y="140"/>
                    <a:pt x="822" y="144"/>
                  </a:cubicBezTo>
                  <a:cubicBezTo>
                    <a:pt x="824" y="141"/>
                    <a:pt x="826" y="142"/>
                    <a:pt x="827" y="143"/>
                  </a:cubicBezTo>
                  <a:close/>
                  <a:moveTo>
                    <a:pt x="743" y="24"/>
                  </a:moveTo>
                  <a:cubicBezTo>
                    <a:pt x="744" y="23"/>
                    <a:pt x="744" y="22"/>
                    <a:pt x="746" y="23"/>
                  </a:cubicBezTo>
                  <a:cubicBezTo>
                    <a:pt x="743" y="20"/>
                    <a:pt x="747" y="21"/>
                    <a:pt x="748" y="22"/>
                  </a:cubicBezTo>
                  <a:cubicBezTo>
                    <a:pt x="745" y="18"/>
                    <a:pt x="745" y="18"/>
                    <a:pt x="745" y="18"/>
                  </a:cubicBezTo>
                  <a:cubicBezTo>
                    <a:pt x="744" y="19"/>
                    <a:pt x="743" y="17"/>
                    <a:pt x="741" y="16"/>
                  </a:cubicBezTo>
                  <a:cubicBezTo>
                    <a:pt x="742" y="18"/>
                    <a:pt x="739" y="19"/>
                    <a:pt x="741" y="22"/>
                  </a:cubicBezTo>
                  <a:cubicBezTo>
                    <a:pt x="743" y="20"/>
                    <a:pt x="741" y="23"/>
                    <a:pt x="743" y="24"/>
                  </a:cubicBezTo>
                  <a:close/>
                  <a:moveTo>
                    <a:pt x="804" y="110"/>
                  </a:moveTo>
                  <a:cubicBezTo>
                    <a:pt x="805" y="112"/>
                    <a:pt x="804" y="113"/>
                    <a:pt x="803" y="113"/>
                  </a:cubicBezTo>
                  <a:cubicBezTo>
                    <a:pt x="805" y="115"/>
                    <a:pt x="805" y="115"/>
                    <a:pt x="805" y="115"/>
                  </a:cubicBezTo>
                  <a:cubicBezTo>
                    <a:pt x="807" y="114"/>
                    <a:pt x="807" y="111"/>
                    <a:pt x="804" y="110"/>
                  </a:cubicBezTo>
                  <a:close/>
                  <a:moveTo>
                    <a:pt x="784" y="74"/>
                  </a:moveTo>
                  <a:cubicBezTo>
                    <a:pt x="783" y="74"/>
                    <a:pt x="780" y="74"/>
                    <a:pt x="781" y="76"/>
                  </a:cubicBezTo>
                  <a:cubicBezTo>
                    <a:pt x="782" y="75"/>
                    <a:pt x="785" y="76"/>
                    <a:pt x="784" y="74"/>
                  </a:cubicBezTo>
                  <a:close/>
                  <a:moveTo>
                    <a:pt x="808" y="106"/>
                  </a:moveTo>
                  <a:cubicBezTo>
                    <a:pt x="806" y="107"/>
                    <a:pt x="807" y="109"/>
                    <a:pt x="807" y="111"/>
                  </a:cubicBezTo>
                  <a:cubicBezTo>
                    <a:pt x="808" y="110"/>
                    <a:pt x="809" y="108"/>
                    <a:pt x="808" y="106"/>
                  </a:cubicBezTo>
                  <a:close/>
                  <a:moveTo>
                    <a:pt x="855" y="176"/>
                  </a:moveTo>
                  <a:cubicBezTo>
                    <a:pt x="855" y="174"/>
                    <a:pt x="856" y="173"/>
                    <a:pt x="857" y="173"/>
                  </a:cubicBezTo>
                  <a:cubicBezTo>
                    <a:pt x="856" y="172"/>
                    <a:pt x="855" y="170"/>
                    <a:pt x="854" y="170"/>
                  </a:cubicBezTo>
                  <a:cubicBezTo>
                    <a:pt x="855" y="173"/>
                    <a:pt x="855" y="173"/>
                    <a:pt x="853" y="173"/>
                  </a:cubicBezTo>
                  <a:cubicBezTo>
                    <a:pt x="853" y="174"/>
                    <a:pt x="854" y="176"/>
                    <a:pt x="855" y="176"/>
                  </a:cubicBezTo>
                  <a:close/>
                  <a:moveTo>
                    <a:pt x="789" y="76"/>
                  </a:moveTo>
                  <a:cubicBezTo>
                    <a:pt x="792" y="74"/>
                    <a:pt x="787" y="70"/>
                    <a:pt x="785" y="71"/>
                  </a:cubicBezTo>
                  <a:cubicBezTo>
                    <a:pt x="786" y="73"/>
                    <a:pt x="788" y="73"/>
                    <a:pt x="789" y="76"/>
                  </a:cubicBezTo>
                  <a:close/>
                  <a:moveTo>
                    <a:pt x="814" y="109"/>
                  </a:moveTo>
                  <a:cubicBezTo>
                    <a:pt x="812" y="105"/>
                    <a:pt x="812" y="106"/>
                    <a:pt x="811" y="102"/>
                  </a:cubicBezTo>
                  <a:cubicBezTo>
                    <a:pt x="811" y="102"/>
                    <a:pt x="810" y="103"/>
                    <a:pt x="810" y="102"/>
                  </a:cubicBezTo>
                  <a:cubicBezTo>
                    <a:pt x="809" y="103"/>
                    <a:pt x="809" y="103"/>
                    <a:pt x="809" y="103"/>
                  </a:cubicBezTo>
                  <a:cubicBezTo>
                    <a:pt x="810" y="104"/>
                    <a:pt x="811" y="109"/>
                    <a:pt x="814" y="109"/>
                  </a:cubicBezTo>
                  <a:close/>
                  <a:moveTo>
                    <a:pt x="864" y="177"/>
                  </a:moveTo>
                  <a:cubicBezTo>
                    <a:pt x="866" y="177"/>
                    <a:pt x="867" y="182"/>
                    <a:pt x="868" y="184"/>
                  </a:cubicBezTo>
                  <a:cubicBezTo>
                    <a:pt x="873" y="183"/>
                    <a:pt x="864" y="173"/>
                    <a:pt x="864" y="177"/>
                  </a:cubicBezTo>
                  <a:close/>
                  <a:moveTo>
                    <a:pt x="837" y="128"/>
                  </a:moveTo>
                  <a:cubicBezTo>
                    <a:pt x="836" y="127"/>
                    <a:pt x="836" y="126"/>
                    <a:pt x="836" y="125"/>
                  </a:cubicBezTo>
                  <a:cubicBezTo>
                    <a:pt x="834" y="126"/>
                    <a:pt x="833" y="126"/>
                    <a:pt x="834" y="128"/>
                  </a:cubicBezTo>
                  <a:cubicBezTo>
                    <a:pt x="835" y="128"/>
                    <a:pt x="836" y="128"/>
                    <a:pt x="837" y="128"/>
                  </a:cubicBezTo>
                  <a:close/>
                  <a:moveTo>
                    <a:pt x="814" y="87"/>
                  </a:moveTo>
                  <a:cubicBezTo>
                    <a:pt x="813" y="87"/>
                    <a:pt x="811" y="84"/>
                    <a:pt x="810" y="86"/>
                  </a:cubicBezTo>
                  <a:cubicBezTo>
                    <a:pt x="810" y="87"/>
                    <a:pt x="808" y="88"/>
                    <a:pt x="810" y="90"/>
                  </a:cubicBezTo>
                  <a:cubicBezTo>
                    <a:pt x="812" y="89"/>
                    <a:pt x="814" y="89"/>
                    <a:pt x="814" y="87"/>
                  </a:cubicBezTo>
                  <a:close/>
                  <a:moveTo>
                    <a:pt x="967" y="323"/>
                  </a:moveTo>
                  <a:cubicBezTo>
                    <a:pt x="970" y="326"/>
                    <a:pt x="968" y="325"/>
                    <a:pt x="969" y="328"/>
                  </a:cubicBezTo>
                  <a:cubicBezTo>
                    <a:pt x="970" y="325"/>
                    <a:pt x="973" y="327"/>
                    <a:pt x="975" y="325"/>
                  </a:cubicBezTo>
                  <a:cubicBezTo>
                    <a:pt x="973" y="322"/>
                    <a:pt x="967" y="319"/>
                    <a:pt x="969" y="323"/>
                  </a:cubicBezTo>
                  <a:cubicBezTo>
                    <a:pt x="969" y="323"/>
                    <a:pt x="970" y="323"/>
                    <a:pt x="969" y="324"/>
                  </a:cubicBezTo>
                  <a:cubicBezTo>
                    <a:pt x="969" y="324"/>
                    <a:pt x="968" y="323"/>
                    <a:pt x="967" y="323"/>
                  </a:cubicBezTo>
                  <a:close/>
                  <a:moveTo>
                    <a:pt x="825" y="100"/>
                  </a:moveTo>
                  <a:cubicBezTo>
                    <a:pt x="824" y="102"/>
                    <a:pt x="823" y="103"/>
                    <a:pt x="824" y="105"/>
                  </a:cubicBezTo>
                  <a:cubicBezTo>
                    <a:pt x="824" y="103"/>
                    <a:pt x="826" y="103"/>
                    <a:pt x="825" y="100"/>
                  </a:cubicBezTo>
                  <a:close/>
                  <a:moveTo>
                    <a:pt x="882" y="181"/>
                  </a:moveTo>
                  <a:cubicBezTo>
                    <a:pt x="880" y="178"/>
                    <a:pt x="877" y="178"/>
                    <a:pt x="877" y="180"/>
                  </a:cubicBezTo>
                  <a:cubicBezTo>
                    <a:pt x="879" y="179"/>
                    <a:pt x="880" y="181"/>
                    <a:pt x="882" y="181"/>
                  </a:cubicBezTo>
                  <a:close/>
                  <a:moveTo>
                    <a:pt x="858" y="121"/>
                  </a:moveTo>
                  <a:cubicBezTo>
                    <a:pt x="853" y="120"/>
                    <a:pt x="846" y="120"/>
                    <a:pt x="843" y="126"/>
                  </a:cubicBezTo>
                  <a:cubicBezTo>
                    <a:pt x="847" y="122"/>
                    <a:pt x="854" y="124"/>
                    <a:pt x="858" y="121"/>
                  </a:cubicBezTo>
                  <a:close/>
                  <a:moveTo>
                    <a:pt x="1014" y="370"/>
                  </a:moveTo>
                  <a:cubicBezTo>
                    <a:pt x="1012" y="368"/>
                    <a:pt x="1008" y="368"/>
                    <a:pt x="1008" y="370"/>
                  </a:cubicBezTo>
                  <a:cubicBezTo>
                    <a:pt x="1010" y="371"/>
                    <a:pt x="1012" y="373"/>
                    <a:pt x="1014" y="370"/>
                  </a:cubicBezTo>
                  <a:close/>
                  <a:moveTo>
                    <a:pt x="906" y="212"/>
                  </a:moveTo>
                  <a:cubicBezTo>
                    <a:pt x="907" y="209"/>
                    <a:pt x="908" y="204"/>
                    <a:pt x="912" y="207"/>
                  </a:cubicBezTo>
                  <a:cubicBezTo>
                    <a:pt x="912" y="205"/>
                    <a:pt x="910" y="204"/>
                    <a:pt x="909" y="203"/>
                  </a:cubicBezTo>
                  <a:cubicBezTo>
                    <a:pt x="908" y="205"/>
                    <a:pt x="907" y="205"/>
                    <a:pt x="905" y="206"/>
                  </a:cubicBezTo>
                  <a:cubicBezTo>
                    <a:pt x="907" y="208"/>
                    <a:pt x="903" y="208"/>
                    <a:pt x="906" y="212"/>
                  </a:cubicBezTo>
                  <a:close/>
                  <a:moveTo>
                    <a:pt x="905" y="204"/>
                  </a:moveTo>
                  <a:cubicBezTo>
                    <a:pt x="904" y="202"/>
                    <a:pt x="904" y="201"/>
                    <a:pt x="903" y="199"/>
                  </a:cubicBezTo>
                  <a:cubicBezTo>
                    <a:pt x="901" y="200"/>
                    <a:pt x="904" y="202"/>
                    <a:pt x="903" y="203"/>
                  </a:cubicBezTo>
                  <a:cubicBezTo>
                    <a:pt x="903" y="202"/>
                    <a:pt x="903" y="202"/>
                    <a:pt x="902" y="202"/>
                  </a:cubicBezTo>
                  <a:cubicBezTo>
                    <a:pt x="903" y="204"/>
                    <a:pt x="903" y="204"/>
                    <a:pt x="903" y="204"/>
                  </a:cubicBezTo>
                  <a:cubicBezTo>
                    <a:pt x="904" y="203"/>
                    <a:pt x="904" y="204"/>
                    <a:pt x="905" y="204"/>
                  </a:cubicBezTo>
                  <a:close/>
                  <a:moveTo>
                    <a:pt x="1019" y="373"/>
                  </a:moveTo>
                  <a:cubicBezTo>
                    <a:pt x="1019" y="371"/>
                    <a:pt x="1020" y="370"/>
                    <a:pt x="1022" y="372"/>
                  </a:cubicBezTo>
                  <a:cubicBezTo>
                    <a:pt x="1020" y="367"/>
                    <a:pt x="1018" y="367"/>
                    <a:pt x="1015" y="368"/>
                  </a:cubicBezTo>
                  <a:cubicBezTo>
                    <a:pt x="1015" y="370"/>
                    <a:pt x="1017" y="372"/>
                    <a:pt x="1019" y="373"/>
                  </a:cubicBezTo>
                  <a:close/>
                  <a:moveTo>
                    <a:pt x="936" y="242"/>
                  </a:moveTo>
                  <a:cubicBezTo>
                    <a:pt x="935" y="241"/>
                    <a:pt x="932" y="242"/>
                    <a:pt x="934" y="245"/>
                  </a:cubicBezTo>
                  <a:cubicBezTo>
                    <a:pt x="934" y="244"/>
                    <a:pt x="937" y="243"/>
                    <a:pt x="936" y="242"/>
                  </a:cubicBezTo>
                  <a:close/>
                  <a:moveTo>
                    <a:pt x="870" y="135"/>
                  </a:moveTo>
                  <a:cubicBezTo>
                    <a:pt x="869" y="136"/>
                    <a:pt x="868" y="137"/>
                    <a:pt x="869" y="139"/>
                  </a:cubicBezTo>
                  <a:cubicBezTo>
                    <a:pt x="871" y="140"/>
                    <a:pt x="872" y="137"/>
                    <a:pt x="870" y="135"/>
                  </a:cubicBezTo>
                  <a:close/>
                  <a:moveTo>
                    <a:pt x="872" y="131"/>
                  </a:moveTo>
                  <a:cubicBezTo>
                    <a:pt x="870" y="130"/>
                    <a:pt x="871" y="132"/>
                    <a:pt x="869" y="133"/>
                  </a:cubicBezTo>
                  <a:cubicBezTo>
                    <a:pt x="871" y="135"/>
                    <a:pt x="871" y="135"/>
                    <a:pt x="871" y="135"/>
                  </a:cubicBezTo>
                  <a:cubicBezTo>
                    <a:pt x="873" y="134"/>
                    <a:pt x="872" y="132"/>
                    <a:pt x="872" y="131"/>
                  </a:cubicBezTo>
                  <a:close/>
                  <a:moveTo>
                    <a:pt x="886" y="18"/>
                  </a:moveTo>
                  <a:cubicBezTo>
                    <a:pt x="885" y="17"/>
                    <a:pt x="881" y="18"/>
                    <a:pt x="883" y="20"/>
                  </a:cubicBezTo>
                  <a:cubicBezTo>
                    <a:pt x="885" y="21"/>
                    <a:pt x="886" y="19"/>
                    <a:pt x="886" y="18"/>
                  </a:cubicBezTo>
                  <a:close/>
                  <a:moveTo>
                    <a:pt x="906" y="22"/>
                  </a:moveTo>
                  <a:cubicBezTo>
                    <a:pt x="905" y="19"/>
                    <a:pt x="904" y="18"/>
                    <a:pt x="902" y="18"/>
                  </a:cubicBezTo>
                  <a:cubicBezTo>
                    <a:pt x="902" y="19"/>
                    <a:pt x="902" y="20"/>
                    <a:pt x="902" y="21"/>
                  </a:cubicBezTo>
                  <a:cubicBezTo>
                    <a:pt x="901" y="20"/>
                    <a:pt x="897" y="21"/>
                    <a:pt x="899" y="23"/>
                  </a:cubicBezTo>
                  <a:cubicBezTo>
                    <a:pt x="901" y="21"/>
                    <a:pt x="904" y="22"/>
                    <a:pt x="906" y="22"/>
                  </a:cubicBezTo>
                  <a:close/>
                  <a:moveTo>
                    <a:pt x="940" y="12"/>
                  </a:moveTo>
                  <a:cubicBezTo>
                    <a:pt x="937" y="9"/>
                    <a:pt x="934" y="8"/>
                    <a:pt x="931" y="9"/>
                  </a:cubicBezTo>
                  <a:cubicBezTo>
                    <a:pt x="931" y="10"/>
                    <a:pt x="933" y="12"/>
                    <a:pt x="933" y="14"/>
                  </a:cubicBezTo>
                  <a:cubicBezTo>
                    <a:pt x="935" y="12"/>
                    <a:pt x="940" y="15"/>
                    <a:pt x="940" y="12"/>
                  </a:cubicBezTo>
                  <a:close/>
                  <a:moveTo>
                    <a:pt x="20" y="691"/>
                  </a:moveTo>
                  <a:cubicBezTo>
                    <a:pt x="21" y="689"/>
                    <a:pt x="28" y="690"/>
                    <a:pt x="26" y="685"/>
                  </a:cubicBezTo>
                  <a:cubicBezTo>
                    <a:pt x="23" y="687"/>
                    <a:pt x="22" y="689"/>
                    <a:pt x="19" y="688"/>
                  </a:cubicBezTo>
                  <a:cubicBezTo>
                    <a:pt x="20" y="689"/>
                    <a:pt x="19" y="690"/>
                    <a:pt x="20" y="691"/>
                  </a:cubicBezTo>
                  <a:close/>
                  <a:moveTo>
                    <a:pt x="71" y="741"/>
                  </a:moveTo>
                  <a:cubicBezTo>
                    <a:pt x="74" y="741"/>
                    <a:pt x="78" y="739"/>
                    <a:pt x="81" y="740"/>
                  </a:cubicBezTo>
                  <a:cubicBezTo>
                    <a:pt x="80" y="738"/>
                    <a:pt x="79" y="740"/>
                    <a:pt x="78" y="738"/>
                  </a:cubicBezTo>
                  <a:cubicBezTo>
                    <a:pt x="78" y="738"/>
                    <a:pt x="78" y="738"/>
                    <a:pt x="78" y="737"/>
                  </a:cubicBezTo>
                  <a:cubicBezTo>
                    <a:pt x="80" y="737"/>
                    <a:pt x="81" y="740"/>
                    <a:pt x="83" y="739"/>
                  </a:cubicBezTo>
                  <a:cubicBezTo>
                    <a:pt x="81" y="736"/>
                    <a:pt x="85" y="739"/>
                    <a:pt x="84" y="736"/>
                  </a:cubicBezTo>
                  <a:cubicBezTo>
                    <a:pt x="82" y="736"/>
                    <a:pt x="80" y="738"/>
                    <a:pt x="78" y="736"/>
                  </a:cubicBezTo>
                  <a:cubicBezTo>
                    <a:pt x="80" y="735"/>
                    <a:pt x="82" y="735"/>
                    <a:pt x="82" y="732"/>
                  </a:cubicBezTo>
                  <a:cubicBezTo>
                    <a:pt x="81" y="733"/>
                    <a:pt x="79" y="733"/>
                    <a:pt x="78" y="733"/>
                  </a:cubicBezTo>
                  <a:cubicBezTo>
                    <a:pt x="79" y="731"/>
                    <a:pt x="82" y="732"/>
                    <a:pt x="82" y="730"/>
                  </a:cubicBezTo>
                  <a:cubicBezTo>
                    <a:pt x="77" y="731"/>
                    <a:pt x="65" y="729"/>
                    <a:pt x="62" y="731"/>
                  </a:cubicBezTo>
                  <a:cubicBezTo>
                    <a:pt x="63" y="731"/>
                    <a:pt x="65" y="729"/>
                    <a:pt x="66" y="732"/>
                  </a:cubicBezTo>
                  <a:cubicBezTo>
                    <a:pt x="64" y="732"/>
                    <a:pt x="65" y="733"/>
                    <a:pt x="67" y="735"/>
                  </a:cubicBezTo>
                  <a:cubicBezTo>
                    <a:pt x="65" y="735"/>
                    <a:pt x="64" y="733"/>
                    <a:pt x="63" y="734"/>
                  </a:cubicBezTo>
                  <a:cubicBezTo>
                    <a:pt x="65" y="737"/>
                    <a:pt x="66" y="740"/>
                    <a:pt x="63" y="739"/>
                  </a:cubicBezTo>
                  <a:cubicBezTo>
                    <a:pt x="65" y="742"/>
                    <a:pt x="66" y="741"/>
                    <a:pt x="66" y="744"/>
                  </a:cubicBezTo>
                  <a:cubicBezTo>
                    <a:pt x="68" y="744"/>
                    <a:pt x="69" y="743"/>
                    <a:pt x="70" y="745"/>
                  </a:cubicBezTo>
                  <a:cubicBezTo>
                    <a:pt x="70" y="745"/>
                    <a:pt x="70" y="746"/>
                    <a:pt x="71" y="746"/>
                  </a:cubicBezTo>
                  <a:cubicBezTo>
                    <a:pt x="71" y="744"/>
                    <a:pt x="70" y="742"/>
                    <a:pt x="71" y="741"/>
                  </a:cubicBezTo>
                  <a:close/>
                  <a:moveTo>
                    <a:pt x="89" y="764"/>
                  </a:moveTo>
                  <a:cubicBezTo>
                    <a:pt x="91" y="769"/>
                    <a:pt x="86" y="771"/>
                    <a:pt x="88" y="777"/>
                  </a:cubicBezTo>
                  <a:cubicBezTo>
                    <a:pt x="89" y="775"/>
                    <a:pt x="92" y="777"/>
                    <a:pt x="91" y="775"/>
                  </a:cubicBezTo>
                  <a:cubicBezTo>
                    <a:pt x="87" y="774"/>
                    <a:pt x="93" y="766"/>
                    <a:pt x="89" y="764"/>
                  </a:cubicBezTo>
                  <a:close/>
                  <a:moveTo>
                    <a:pt x="87" y="749"/>
                  </a:moveTo>
                  <a:cubicBezTo>
                    <a:pt x="85" y="746"/>
                    <a:pt x="89" y="749"/>
                    <a:pt x="88" y="747"/>
                  </a:cubicBezTo>
                  <a:cubicBezTo>
                    <a:pt x="81" y="744"/>
                    <a:pt x="78" y="751"/>
                    <a:pt x="76" y="750"/>
                  </a:cubicBezTo>
                  <a:cubicBezTo>
                    <a:pt x="77" y="752"/>
                    <a:pt x="76" y="755"/>
                    <a:pt x="79" y="755"/>
                  </a:cubicBezTo>
                  <a:cubicBezTo>
                    <a:pt x="77" y="750"/>
                    <a:pt x="84" y="748"/>
                    <a:pt x="87" y="749"/>
                  </a:cubicBezTo>
                  <a:close/>
                  <a:moveTo>
                    <a:pt x="150" y="836"/>
                  </a:moveTo>
                  <a:cubicBezTo>
                    <a:pt x="149" y="838"/>
                    <a:pt x="146" y="835"/>
                    <a:pt x="146" y="837"/>
                  </a:cubicBezTo>
                  <a:cubicBezTo>
                    <a:pt x="147" y="838"/>
                    <a:pt x="148" y="837"/>
                    <a:pt x="149" y="838"/>
                  </a:cubicBezTo>
                  <a:cubicBezTo>
                    <a:pt x="148" y="839"/>
                    <a:pt x="147" y="838"/>
                    <a:pt x="148" y="840"/>
                  </a:cubicBezTo>
                  <a:cubicBezTo>
                    <a:pt x="150" y="841"/>
                    <a:pt x="150" y="838"/>
                    <a:pt x="150" y="836"/>
                  </a:cubicBezTo>
                  <a:close/>
                  <a:moveTo>
                    <a:pt x="93" y="749"/>
                  </a:moveTo>
                  <a:cubicBezTo>
                    <a:pt x="90" y="744"/>
                    <a:pt x="89" y="751"/>
                    <a:pt x="91" y="751"/>
                  </a:cubicBezTo>
                  <a:cubicBezTo>
                    <a:pt x="90" y="750"/>
                    <a:pt x="93" y="750"/>
                    <a:pt x="93" y="749"/>
                  </a:cubicBezTo>
                  <a:close/>
                  <a:moveTo>
                    <a:pt x="98" y="728"/>
                  </a:moveTo>
                  <a:cubicBezTo>
                    <a:pt x="95" y="732"/>
                    <a:pt x="92" y="733"/>
                    <a:pt x="87" y="730"/>
                  </a:cubicBezTo>
                  <a:cubicBezTo>
                    <a:pt x="88" y="732"/>
                    <a:pt x="88" y="734"/>
                    <a:pt x="87" y="735"/>
                  </a:cubicBezTo>
                  <a:cubicBezTo>
                    <a:pt x="87" y="733"/>
                    <a:pt x="86" y="732"/>
                    <a:pt x="85" y="732"/>
                  </a:cubicBezTo>
                  <a:cubicBezTo>
                    <a:pt x="84" y="733"/>
                    <a:pt x="84" y="734"/>
                    <a:pt x="85" y="736"/>
                  </a:cubicBezTo>
                  <a:cubicBezTo>
                    <a:pt x="91" y="735"/>
                    <a:pt x="94" y="732"/>
                    <a:pt x="100" y="731"/>
                  </a:cubicBezTo>
                  <a:cubicBezTo>
                    <a:pt x="97" y="729"/>
                    <a:pt x="99" y="728"/>
                    <a:pt x="98" y="728"/>
                  </a:cubicBezTo>
                  <a:close/>
                  <a:moveTo>
                    <a:pt x="197" y="802"/>
                  </a:moveTo>
                  <a:cubicBezTo>
                    <a:pt x="196" y="799"/>
                    <a:pt x="195" y="803"/>
                    <a:pt x="194" y="800"/>
                  </a:cubicBezTo>
                  <a:cubicBezTo>
                    <a:pt x="195" y="799"/>
                    <a:pt x="196" y="800"/>
                    <a:pt x="197" y="799"/>
                  </a:cubicBezTo>
                  <a:cubicBezTo>
                    <a:pt x="197" y="800"/>
                    <a:pt x="197" y="801"/>
                    <a:pt x="198" y="801"/>
                  </a:cubicBezTo>
                  <a:cubicBezTo>
                    <a:pt x="199" y="799"/>
                    <a:pt x="200" y="802"/>
                    <a:pt x="201" y="801"/>
                  </a:cubicBezTo>
                  <a:cubicBezTo>
                    <a:pt x="199" y="797"/>
                    <a:pt x="196" y="801"/>
                    <a:pt x="194" y="796"/>
                  </a:cubicBezTo>
                  <a:cubicBezTo>
                    <a:pt x="187" y="795"/>
                    <a:pt x="182" y="805"/>
                    <a:pt x="175" y="805"/>
                  </a:cubicBezTo>
                  <a:cubicBezTo>
                    <a:pt x="174" y="806"/>
                    <a:pt x="175" y="806"/>
                    <a:pt x="175" y="807"/>
                  </a:cubicBezTo>
                  <a:cubicBezTo>
                    <a:pt x="173" y="806"/>
                    <a:pt x="173" y="809"/>
                    <a:pt x="171" y="808"/>
                  </a:cubicBezTo>
                  <a:cubicBezTo>
                    <a:pt x="172" y="810"/>
                    <a:pt x="172" y="811"/>
                    <a:pt x="171" y="812"/>
                  </a:cubicBezTo>
                  <a:cubicBezTo>
                    <a:pt x="170" y="811"/>
                    <a:pt x="170" y="812"/>
                    <a:pt x="169" y="810"/>
                  </a:cubicBezTo>
                  <a:cubicBezTo>
                    <a:pt x="168" y="809"/>
                    <a:pt x="171" y="809"/>
                    <a:pt x="170" y="807"/>
                  </a:cubicBezTo>
                  <a:cubicBezTo>
                    <a:pt x="169" y="808"/>
                    <a:pt x="166" y="807"/>
                    <a:pt x="167" y="808"/>
                  </a:cubicBezTo>
                  <a:cubicBezTo>
                    <a:pt x="168" y="810"/>
                    <a:pt x="170" y="812"/>
                    <a:pt x="170" y="814"/>
                  </a:cubicBezTo>
                  <a:cubicBezTo>
                    <a:pt x="174" y="814"/>
                    <a:pt x="176" y="810"/>
                    <a:pt x="177" y="806"/>
                  </a:cubicBezTo>
                  <a:cubicBezTo>
                    <a:pt x="176" y="807"/>
                    <a:pt x="176" y="806"/>
                    <a:pt x="176" y="806"/>
                  </a:cubicBezTo>
                  <a:cubicBezTo>
                    <a:pt x="177" y="807"/>
                    <a:pt x="178" y="806"/>
                    <a:pt x="179" y="807"/>
                  </a:cubicBezTo>
                  <a:cubicBezTo>
                    <a:pt x="179" y="809"/>
                    <a:pt x="177" y="809"/>
                    <a:pt x="178" y="811"/>
                  </a:cubicBezTo>
                  <a:cubicBezTo>
                    <a:pt x="178" y="811"/>
                    <a:pt x="179" y="812"/>
                    <a:pt x="179" y="813"/>
                  </a:cubicBezTo>
                  <a:cubicBezTo>
                    <a:pt x="183" y="807"/>
                    <a:pt x="188" y="808"/>
                    <a:pt x="189" y="802"/>
                  </a:cubicBezTo>
                  <a:cubicBezTo>
                    <a:pt x="188" y="802"/>
                    <a:pt x="187" y="803"/>
                    <a:pt x="187" y="802"/>
                  </a:cubicBezTo>
                  <a:cubicBezTo>
                    <a:pt x="188" y="801"/>
                    <a:pt x="189" y="801"/>
                    <a:pt x="191" y="801"/>
                  </a:cubicBezTo>
                  <a:cubicBezTo>
                    <a:pt x="192" y="804"/>
                    <a:pt x="193" y="808"/>
                    <a:pt x="194" y="809"/>
                  </a:cubicBezTo>
                  <a:cubicBezTo>
                    <a:pt x="193" y="805"/>
                    <a:pt x="193" y="800"/>
                    <a:pt x="197" y="802"/>
                  </a:cubicBezTo>
                  <a:close/>
                  <a:moveTo>
                    <a:pt x="181" y="822"/>
                  </a:moveTo>
                  <a:cubicBezTo>
                    <a:pt x="182" y="816"/>
                    <a:pt x="190" y="822"/>
                    <a:pt x="189" y="815"/>
                  </a:cubicBezTo>
                  <a:cubicBezTo>
                    <a:pt x="191" y="816"/>
                    <a:pt x="192" y="817"/>
                    <a:pt x="194" y="818"/>
                  </a:cubicBezTo>
                  <a:cubicBezTo>
                    <a:pt x="194" y="817"/>
                    <a:pt x="192" y="815"/>
                    <a:pt x="192" y="814"/>
                  </a:cubicBezTo>
                  <a:cubicBezTo>
                    <a:pt x="192" y="814"/>
                    <a:pt x="194" y="814"/>
                    <a:pt x="197" y="813"/>
                  </a:cubicBezTo>
                  <a:cubicBezTo>
                    <a:pt x="199" y="812"/>
                    <a:pt x="202" y="811"/>
                    <a:pt x="204" y="811"/>
                  </a:cubicBezTo>
                  <a:cubicBezTo>
                    <a:pt x="204" y="810"/>
                    <a:pt x="203" y="809"/>
                    <a:pt x="202" y="808"/>
                  </a:cubicBezTo>
                  <a:cubicBezTo>
                    <a:pt x="208" y="811"/>
                    <a:pt x="215" y="804"/>
                    <a:pt x="218" y="803"/>
                  </a:cubicBezTo>
                  <a:cubicBezTo>
                    <a:pt x="222" y="803"/>
                    <a:pt x="232" y="798"/>
                    <a:pt x="235" y="794"/>
                  </a:cubicBezTo>
                  <a:cubicBezTo>
                    <a:pt x="237" y="793"/>
                    <a:pt x="239" y="796"/>
                    <a:pt x="240" y="793"/>
                  </a:cubicBezTo>
                  <a:cubicBezTo>
                    <a:pt x="241" y="793"/>
                    <a:pt x="242" y="794"/>
                    <a:pt x="243" y="796"/>
                  </a:cubicBezTo>
                  <a:cubicBezTo>
                    <a:pt x="244" y="795"/>
                    <a:pt x="244" y="795"/>
                    <a:pt x="244" y="795"/>
                  </a:cubicBezTo>
                  <a:cubicBezTo>
                    <a:pt x="245" y="795"/>
                    <a:pt x="244" y="793"/>
                    <a:pt x="243" y="794"/>
                  </a:cubicBezTo>
                  <a:cubicBezTo>
                    <a:pt x="248" y="790"/>
                    <a:pt x="255" y="788"/>
                    <a:pt x="260" y="781"/>
                  </a:cubicBezTo>
                  <a:cubicBezTo>
                    <a:pt x="255" y="779"/>
                    <a:pt x="252" y="788"/>
                    <a:pt x="246" y="781"/>
                  </a:cubicBezTo>
                  <a:cubicBezTo>
                    <a:pt x="244" y="781"/>
                    <a:pt x="247" y="783"/>
                    <a:pt x="247" y="784"/>
                  </a:cubicBezTo>
                  <a:cubicBezTo>
                    <a:pt x="246" y="784"/>
                    <a:pt x="244" y="782"/>
                    <a:pt x="243" y="782"/>
                  </a:cubicBezTo>
                  <a:cubicBezTo>
                    <a:pt x="243" y="784"/>
                    <a:pt x="242" y="784"/>
                    <a:pt x="241" y="786"/>
                  </a:cubicBezTo>
                  <a:cubicBezTo>
                    <a:pt x="239" y="786"/>
                    <a:pt x="242" y="784"/>
                    <a:pt x="242" y="783"/>
                  </a:cubicBezTo>
                  <a:cubicBezTo>
                    <a:pt x="239" y="781"/>
                    <a:pt x="239" y="786"/>
                    <a:pt x="237" y="785"/>
                  </a:cubicBezTo>
                  <a:cubicBezTo>
                    <a:pt x="235" y="782"/>
                    <a:pt x="238" y="781"/>
                    <a:pt x="235" y="782"/>
                  </a:cubicBezTo>
                  <a:cubicBezTo>
                    <a:pt x="233" y="780"/>
                    <a:pt x="238" y="782"/>
                    <a:pt x="240" y="781"/>
                  </a:cubicBezTo>
                  <a:cubicBezTo>
                    <a:pt x="237" y="776"/>
                    <a:pt x="247" y="783"/>
                    <a:pt x="249" y="777"/>
                  </a:cubicBezTo>
                  <a:cubicBezTo>
                    <a:pt x="247" y="777"/>
                    <a:pt x="245" y="776"/>
                    <a:pt x="248" y="774"/>
                  </a:cubicBezTo>
                  <a:cubicBezTo>
                    <a:pt x="244" y="771"/>
                    <a:pt x="240" y="781"/>
                    <a:pt x="236" y="773"/>
                  </a:cubicBezTo>
                  <a:cubicBezTo>
                    <a:pt x="237" y="773"/>
                    <a:pt x="237" y="772"/>
                    <a:pt x="236" y="772"/>
                  </a:cubicBezTo>
                  <a:cubicBezTo>
                    <a:pt x="238" y="775"/>
                    <a:pt x="240" y="768"/>
                    <a:pt x="242" y="772"/>
                  </a:cubicBezTo>
                  <a:cubicBezTo>
                    <a:pt x="243" y="769"/>
                    <a:pt x="246" y="770"/>
                    <a:pt x="245" y="767"/>
                  </a:cubicBezTo>
                  <a:cubicBezTo>
                    <a:pt x="248" y="768"/>
                    <a:pt x="251" y="766"/>
                    <a:pt x="253" y="767"/>
                  </a:cubicBezTo>
                  <a:cubicBezTo>
                    <a:pt x="254" y="766"/>
                    <a:pt x="252" y="766"/>
                    <a:pt x="252" y="765"/>
                  </a:cubicBezTo>
                  <a:cubicBezTo>
                    <a:pt x="254" y="763"/>
                    <a:pt x="257" y="765"/>
                    <a:pt x="260" y="768"/>
                  </a:cubicBezTo>
                  <a:cubicBezTo>
                    <a:pt x="260" y="768"/>
                    <a:pt x="260" y="766"/>
                    <a:pt x="259" y="765"/>
                  </a:cubicBezTo>
                  <a:cubicBezTo>
                    <a:pt x="260" y="765"/>
                    <a:pt x="261" y="765"/>
                    <a:pt x="262" y="765"/>
                  </a:cubicBezTo>
                  <a:cubicBezTo>
                    <a:pt x="262" y="766"/>
                    <a:pt x="261" y="766"/>
                    <a:pt x="262" y="767"/>
                  </a:cubicBezTo>
                  <a:cubicBezTo>
                    <a:pt x="263" y="768"/>
                    <a:pt x="263" y="763"/>
                    <a:pt x="264" y="762"/>
                  </a:cubicBezTo>
                  <a:cubicBezTo>
                    <a:pt x="266" y="761"/>
                    <a:pt x="268" y="766"/>
                    <a:pt x="270" y="763"/>
                  </a:cubicBezTo>
                  <a:cubicBezTo>
                    <a:pt x="266" y="760"/>
                    <a:pt x="265" y="762"/>
                    <a:pt x="264" y="758"/>
                  </a:cubicBezTo>
                  <a:cubicBezTo>
                    <a:pt x="263" y="757"/>
                    <a:pt x="262" y="757"/>
                    <a:pt x="261" y="757"/>
                  </a:cubicBezTo>
                  <a:cubicBezTo>
                    <a:pt x="260" y="758"/>
                    <a:pt x="264" y="759"/>
                    <a:pt x="263" y="761"/>
                  </a:cubicBezTo>
                  <a:cubicBezTo>
                    <a:pt x="257" y="760"/>
                    <a:pt x="249" y="758"/>
                    <a:pt x="247" y="766"/>
                  </a:cubicBezTo>
                  <a:cubicBezTo>
                    <a:pt x="245" y="762"/>
                    <a:pt x="250" y="761"/>
                    <a:pt x="248" y="757"/>
                  </a:cubicBezTo>
                  <a:cubicBezTo>
                    <a:pt x="250" y="756"/>
                    <a:pt x="250" y="756"/>
                    <a:pt x="252" y="756"/>
                  </a:cubicBezTo>
                  <a:cubicBezTo>
                    <a:pt x="252" y="755"/>
                    <a:pt x="252" y="752"/>
                    <a:pt x="251" y="754"/>
                  </a:cubicBezTo>
                  <a:cubicBezTo>
                    <a:pt x="252" y="751"/>
                    <a:pt x="254" y="754"/>
                    <a:pt x="257" y="753"/>
                  </a:cubicBezTo>
                  <a:cubicBezTo>
                    <a:pt x="256" y="749"/>
                    <a:pt x="260" y="753"/>
                    <a:pt x="261" y="749"/>
                  </a:cubicBezTo>
                  <a:cubicBezTo>
                    <a:pt x="262" y="756"/>
                    <a:pt x="255" y="753"/>
                    <a:pt x="252" y="757"/>
                  </a:cubicBezTo>
                  <a:cubicBezTo>
                    <a:pt x="261" y="757"/>
                    <a:pt x="264" y="751"/>
                    <a:pt x="272" y="750"/>
                  </a:cubicBezTo>
                  <a:cubicBezTo>
                    <a:pt x="272" y="747"/>
                    <a:pt x="269" y="745"/>
                    <a:pt x="268" y="745"/>
                  </a:cubicBezTo>
                  <a:cubicBezTo>
                    <a:pt x="267" y="747"/>
                    <a:pt x="268" y="748"/>
                    <a:pt x="267" y="749"/>
                  </a:cubicBezTo>
                  <a:cubicBezTo>
                    <a:pt x="266" y="748"/>
                    <a:pt x="266" y="748"/>
                    <a:pt x="267" y="747"/>
                  </a:cubicBezTo>
                  <a:cubicBezTo>
                    <a:pt x="264" y="746"/>
                    <a:pt x="264" y="753"/>
                    <a:pt x="261" y="751"/>
                  </a:cubicBezTo>
                  <a:cubicBezTo>
                    <a:pt x="261" y="749"/>
                    <a:pt x="261" y="747"/>
                    <a:pt x="262" y="745"/>
                  </a:cubicBezTo>
                  <a:cubicBezTo>
                    <a:pt x="259" y="744"/>
                    <a:pt x="255" y="747"/>
                    <a:pt x="253" y="749"/>
                  </a:cubicBezTo>
                  <a:cubicBezTo>
                    <a:pt x="248" y="745"/>
                    <a:pt x="247" y="751"/>
                    <a:pt x="247" y="756"/>
                  </a:cubicBezTo>
                  <a:cubicBezTo>
                    <a:pt x="244" y="751"/>
                    <a:pt x="247" y="748"/>
                    <a:pt x="245" y="746"/>
                  </a:cubicBezTo>
                  <a:cubicBezTo>
                    <a:pt x="247" y="747"/>
                    <a:pt x="249" y="747"/>
                    <a:pt x="251" y="747"/>
                  </a:cubicBezTo>
                  <a:cubicBezTo>
                    <a:pt x="250" y="744"/>
                    <a:pt x="252" y="743"/>
                    <a:pt x="252" y="741"/>
                  </a:cubicBezTo>
                  <a:cubicBezTo>
                    <a:pt x="251" y="740"/>
                    <a:pt x="249" y="744"/>
                    <a:pt x="248" y="743"/>
                  </a:cubicBezTo>
                  <a:cubicBezTo>
                    <a:pt x="247" y="742"/>
                    <a:pt x="249" y="741"/>
                    <a:pt x="248" y="740"/>
                  </a:cubicBezTo>
                  <a:cubicBezTo>
                    <a:pt x="247" y="738"/>
                    <a:pt x="245" y="742"/>
                    <a:pt x="244" y="739"/>
                  </a:cubicBezTo>
                  <a:cubicBezTo>
                    <a:pt x="246" y="739"/>
                    <a:pt x="250" y="740"/>
                    <a:pt x="251" y="736"/>
                  </a:cubicBezTo>
                  <a:cubicBezTo>
                    <a:pt x="250" y="735"/>
                    <a:pt x="249" y="736"/>
                    <a:pt x="248" y="733"/>
                  </a:cubicBezTo>
                  <a:cubicBezTo>
                    <a:pt x="246" y="732"/>
                    <a:pt x="245" y="734"/>
                    <a:pt x="244" y="733"/>
                  </a:cubicBezTo>
                  <a:cubicBezTo>
                    <a:pt x="244" y="734"/>
                    <a:pt x="242" y="734"/>
                    <a:pt x="244" y="736"/>
                  </a:cubicBezTo>
                  <a:cubicBezTo>
                    <a:pt x="243" y="738"/>
                    <a:pt x="242" y="736"/>
                    <a:pt x="241" y="736"/>
                  </a:cubicBezTo>
                  <a:cubicBezTo>
                    <a:pt x="242" y="732"/>
                    <a:pt x="244" y="730"/>
                    <a:pt x="248" y="730"/>
                  </a:cubicBezTo>
                  <a:cubicBezTo>
                    <a:pt x="245" y="726"/>
                    <a:pt x="242" y="730"/>
                    <a:pt x="240" y="730"/>
                  </a:cubicBezTo>
                  <a:cubicBezTo>
                    <a:pt x="239" y="725"/>
                    <a:pt x="231" y="727"/>
                    <a:pt x="235" y="732"/>
                  </a:cubicBezTo>
                  <a:cubicBezTo>
                    <a:pt x="232" y="734"/>
                    <a:pt x="232" y="734"/>
                    <a:pt x="232" y="734"/>
                  </a:cubicBezTo>
                  <a:cubicBezTo>
                    <a:pt x="230" y="730"/>
                    <a:pt x="228" y="736"/>
                    <a:pt x="226" y="736"/>
                  </a:cubicBezTo>
                  <a:cubicBezTo>
                    <a:pt x="224" y="734"/>
                    <a:pt x="228" y="733"/>
                    <a:pt x="227" y="731"/>
                  </a:cubicBezTo>
                  <a:cubicBezTo>
                    <a:pt x="225" y="729"/>
                    <a:pt x="224" y="732"/>
                    <a:pt x="223" y="731"/>
                  </a:cubicBezTo>
                  <a:cubicBezTo>
                    <a:pt x="223" y="732"/>
                    <a:pt x="223" y="733"/>
                    <a:pt x="224" y="734"/>
                  </a:cubicBezTo>
                  <a:cubicBezTo>
                    <a:pt x="219" y="736"/>
                    <a:pt x="219" y="741"/>
                    <a:pt x="214" y="742"/>
                  </a:cubicBezTo>
                  <a:cubicBezTo>
                    <a:pt x="215" y="740"/>
                    <a:pt x="214" y="739"/>
                    <a:pt x="212" y="740"/>
                  </a:cubicBezTo>
                  <a:cubicBezTo>
                    <a:pt x="212" y="738"/>
                    <a:pt x="213" y="735"/>
                    <a:pt x="215" y="735"/>
                  </a:cubicBezTo>
                  <a:cubicBezTo>
                    <a:pt x="215" y="733"/>
                    <a:pt x="213" y="730"/>
                    <a:pt x="212" y="728"/>
                  </a:cubicBezTo>
                  <a:cubicBezTo>
                    <a:pt x="210" y="726"/>
                    <a:pt x="210" y="730"/>
                    <a:pt x="208" y="728"/>
                  </a:cubicBezTo>
                  <a:cubicBezTo>
                    <a:pt x="209" y="726"/>
                    <a:pt x="214" y="721"/>
                    <a:pt x="218" y="722"/>
                  </a:cubicBezTo>
                  <a:cubicBezTo>
                    <a:pt x="219" y="720"/>
                    <a:pt x="216" y="717"/>
                    <a:pt x="219" y="716"/>
                  </a:cubicBezTo>
                  <a:cubicBezTo>
                    <a:pt x="218" y="713"/>
                    <a:pt x="216" y="716"/>
                    <a:pt x="215" y="713"/>
                  </a:cubicBezTo>
                  <a:cubicBezTo>
                    <a:pt x="215" y="710"/>
                    <a:pt x="223" y="714"/>
                    <a:pt x="220" y="709"/>
                  </a:cubicBezTo>
                  <a:cubicBezTo>
                    <a:pt x="222" y="708"/>
                    <a:pt x="221" y="710"/>
                    <a:pt x="222" y="712"/>
                  </a:cubicBezTo>
                  <a:cubicBezTo>
                    <a:pt x="226" y="713"/>
                    <a:pt x="230" y="707"/>
                    <a:pt x="234" y="706"/>
                  </a:cubicBezTo>
                  <a:cubicBezTo>
                    <a:pt x="235" y="705"/>
                    <a:pt x="232" y="703"/>
                    <a:pt x="232" y="704"/>
                  </a:cubicBezTo>
                  <a:cubicBezTo>
                    <a:pt x="232" y="701"/>
                    <a:pt x="234" y="700"/>
                    <a:pt x="232" y="696"/>
                  </a:cubicBezTo>
                  <a:cubicBezTo>
                    <a:pt x="233" y="696"/>
                    <a:pt x="235" y="699"/>
                    <a:pt x="236" y="698"/>
                  </a:cubicBezTo>
                  <a:cubicBezTo>
                    <a:pt x="235" y="695"/>
                    <a:pt x="232" y="688"/>
                    <a:pt x="237" y="687"/>
                  </a:cubicBezTo>
                  <a:cubicBezTo>
                    <a:pt x="236" y="683"/>
                    <a:pt x="239" y="690"/>
                    <a:pt x="236" y="690"/>
                  </a:cubicBezTo>
                  <a:cubicBezTo>
                    <a:pt x="237" y="693"/>
                    <a:pt x="237" y="693"/>
                    <a:pt x="237" y="693"/>
                  </a:cubicBezTo>
                  <a:cubicBezTo>
                    <a:pt x="239" y="694"/>
                    <a:pt x="243" y="691"/>
                    <a:pt x="243" y="688"/>
                  </a:cubicBezTo>
                  <a:cubicBezTo>
                    <a:pt x="245" y="688"/>
                    <a:pt x="244" y="690"/>
                    <a:pt x="246" y="689"/>
                  </a:cubicBezTo>
                  <a:cubicBezTo>
                    <a:pt x="247" y="691"/>
                    <a:pt x="246" y="692"/>
                    <a:pt x="244" y="691"/>
                  </a:cubicBezTo>
                  <a:cubicBezTo>
                    <a:pt x="247" y="695"/>
                    <a:pt x="246" y="691"/>
                    <a:pt x="249" y="690"/>
                  </a:cubicBezTo>
                  <a:cubicBezTo>
                    <a:pt x="249" y="690"/>
                    <a:pt x="248" y="688"/>
                    <a:pt x="247" y="687"/>
                  </a:cubicBezTo>
                  <a:cubicBezTo>
                    <a:pt x="246" y="686"/>
                    <a:pt x="246" y="687"/>
                    <a:pt x="245" y="688"/>
                  </a:cubicBezTo>
                  <a:cubicBezTo>
                    <a:pt x="243" y="683"/>
                    <a:pt x="250" y="687"/>
                    <a:pt x="250" y="690"/>
                  </a:cubicBezTo>
                  <a:cubicBezTo>
                    <a:pt x="250" y="684"/>
                    <a:pt x="253" y="686"/>
                    <a:pt x="256" y="683"/>
                  </a:cubicBezTo>
                  <a:cubicBezTo>
                    <a:pt x="258" y="685"/>
                    <a:pt x="257" y="686"/>
                    <a:pt x="258" y="689"/>
                  </a:cubicBezTo>
                  <a:cubicBezTo>
                    <a:pt x="254" y="690"/>
                    <a:pt x="253" y="690"/>
                    <a:pt x="251" y="692"/>
                  </a:cubicBezTo>
                  <a:cubicBezTo>
                    <a:pt x="252" y="692"/>
                    <a:pt x="253" y="693"/>
                    <a:pt x="253" y="694"/>
                  </a:cubicBezTo>
                  <a:cubicBezTo>
                    <a:pt x="252" y="695"/>
                    <a:pt x="252" y="693"/>
                    <a:pt x="250" y="693"/>
                  </a:cubicBezTo>
                  <a:cubicBezTo>
                    <a:pt x="249" y="693"/>
                    <a:pt x="250" y="695"/>
                    <a:pt x="248" y="694"/>
                  </a:cubicBezTo>
                  <a:cubicBezTo>
                    <a:pt x="248" y="697"/>
                    <a:pt x="248" y="700"/>
                    <a:pt x="249" y="703"/>
                  </a:cubicBezTo>
                  <a:cubicBezTo>
                    <a:pt x="250" y="704"/>
                    <a:pt x="252" y="702"/>
                    <a:pt x="254" y="706"/>
                  </a:cubicBezTo>
                  <a:cubicBezTo>
                    <a:pt x="257" y="694"/>
                    <a:pt x="273" y="712"/>
                    <a:pt x="276" y="697"/>
                  </a:cubicBezTo>
                  <a:cubicBezTo>
                    <a:pt x="278" y="700"/>
                    <a:pt x="274" y="700"/>
                    <a:pt x="274" y="703"/>
                  </a:cubicBezTo>
                  <a:cubicBezTo>
                    <a:pt x="276" y="705"/>
                    <a:pt x="277" y="702"/>
                    <a:pt x="279" y="701"/>
                  </a:cubicBezTo>
                  <a:cubicBezTo>
                    <a:pt x="280" y="706"/>
                    <a:pt x="281" y="703"/>
                    <a:pt x="283" y="703"/>
                  </a:cubicBezTo>
                  <a:cubicBezTo>
                    <a:pt x="283" y="704"/>
                    <a:pt x="285" y="706"/>
                    <a:pt x="283" y="706"/>
                  </a:cubicBezTo>
                  <a:cubicBezTo>
                    <a:pt x="286" y="707"/>
                    <a:pt x="288" y="707"/>
                    <a:pt x="291" y="712"/>
                  </a:cubicBezTo>
                  <a:cubicBezTo>
                    <a:pt x="290" y="713"/>
                    <a:pt x="288" y="710"/>
                    <a:pt x="287" y="712"/>
                  </a:cubicBezTo>
                  <a:cubicBezTo>
                    <a:pt x="290" y="712"/>
                    <a:pt x="292" y="717"/>
                    <a:pt x="295" y="714"/>
                  </a:cubicBezTo>
                  <a:cubicBezTo>
                    <a:pt x="294" y="715"/>
                    <a:pt x="293" y="720"/>
                    <a:pt x="289" y="720"/>
                  </a:cubicBezTo>
                  <a:cubicBezTo>
                    <a:pt x="289" y="722"/>
                    <a:pt x="292" y="724"/>
                    <a:pt x="289" y="725"/>
                  </a:cubicBezTo>
                  <a:cubicBezTo>
                    <a:pt x="293" y="727"/>
                    <a:pt x="293" y="721"/>
                    <a:pt x="295" y="719"/>
                  </a:cubicBezTo>
                  <a:cubicBezTo>
                    <a:pt x="295" y="720"/>
                    <a:pt x="295" y="720"/>
                    <a:pt x="294" y="721"/>
                  </a:cubicBezTo>
                  <a:cubicBezTo>
                    <a:pt x="295" y="722"/>
                    <a:pt x="295" y="721"/>
                    <a:pt x="296" y="721"/>
                  </a:cubicBezTo>
                  <a:cubicBezTo>
                    <a:pt x="297" y="722"/>
                    <a:pt x="295" y="723"/>
                    <a:pt x="296" y="724"/>
                  </a:cubicBezTo>
                  <a:cubicBezTo>
                    <a:pt x="297" y="725"/>
                    <a:pt x="299" y="722"/>
                    <a:pt x="298" y="721"/>
                  </a:cubicBezTo>
                  <a:cubicBezTo>
                    <a:pt x="299" y="721"/>
                    <a:pt x="301" y="724"/>
                    <a:pt x="302" y="722"/>
                  </a:cubicBezTo>
                  <a:cubicBezTo>
                    <a:pt x="303" y="724"/>
                    <a:pt x="302" y="725"/>
                    <a:pt x="302" y="727"/>
                  </a:cubicBezTo>
                  <a:cubicBezTo>
                    <a:pt x="302" y="727"/>
                    <a:pt x="301" y="726"/>
                    <a:pt x="300" y="724"/>
                  </a:cubicBezTo>
                  <a:cubicBezTo>
                    <a:pt x="299" y="730"/>
                    <a:pt x="288" y="734"/>
                    <a:pt x="288" y="739"/>
                  </a:cubicBezTo>
                  <a:cubicBezTo>
                    <a:pt x="287" y="738"/>
                    <a:pt x="288" y="737"/>
                    <a:pt x="287" y="736"/>
                  </a:cubicBezTo>
                  <a:cubicBezTo>
                    <a:pt x="285" y="737"/>
                    <a:pt x="287" y="739"/>
                    <a:pt x="287" y="740"/>
                  </a:cubicBezTo>
                  <a:cubicBezTo>
                    <a:pt x="283" y="738"/>
                    <a:pt x="281" y="740"/>
                    <a:pt x="280" y="744"/>
                  </a:cubicBezTo>
                  <a:cubicBezTo>
                    <a:pt x="278" y="737"/>
                    <a:pt x="274" y="744"/>
                    <a:pt x="271" y="740"/>
                  </a:cubicBezTo>
                  <a:cubicBezTo>
                    <a:pt x="269" y="741"/>
                    <a:pt x="268" y="742"/>
                    <a:pt x="270" y="744"/>
                  </a:cubicBezTo>
                  <a:cubicBezTo>
                    <a:pt x="274" y="745"/>
                    <a:pt x="276" y="742"/>
                    <a:pt x="279" y="742"/>
                  </a:cubicBezTo>
                  <a:cubicBezTo>
                    <a:pt x="280" y="746"/>
                    <a:pt x="275" y="744"/>
                    <a:pt x="275" y="747"/>
                  </a:cubicBezTo>
                  <a:cubicBezTo>
                    <a:pt x="283" y="748"/>
                    <a:pt x="289" y="738"/>
                    <a:pt x="297" y="739"/>
                  </a:cubicBezTo>
                  <a:cubicBezTo>
                    <a:pt x="299" y="741"/>
                    <a:pt x="294" y="741"/>
                    <a:pt x="296" y="742"/>
                  </a:cubicBezTo>
                  <a:cubicBezTo>
                    <a:pt x="298" y="743"/>
                    <a:pt x="300" y="740"/>
                    <a:pt x="302" y="741"/>
                  </a:cubicBezTo>
                  <a:cubicBezTo>
                    <a:pt x="301" y="739"/>
                    <a:pt x="302" y="736"/>
                    <a:pt x="303" y="734"/>
                  </a:cubicBezTo>
                  <a:cubicBezTo>
                    <a:pt x="302" y="736"/>
                    <a:pt x="299" y="732"/>
                    <a:pt x="297" y="733"/>
                  </a:cubicBezTo>
                  <a:cubicBezTo>
                    <a:pt x="297" y="730"/>
                    <a:pt x="301" y="730"/>
                    <a:pt x="302" y="728"/>
                  </a:cubicBezTo>
                  <a:cubicBezTo>
                    <a:pt x="307" y="731"/>
                    <a:pt x="309" y="724"/>
                    <a:pt x="312" y="719"/>
                  </a:cubicBezTo>
                  <a:cubicBezTo>
                    <a:pt x="311" y="719"/>
                    <a:pt x="311" y="718"/>
                    <a:pt x="310" y="717"/>
                  </a:cubicBezTo>
                  <a:cubicBezTo>
                    <a:pt x="312" y="715"/>
                    <a:pt x="312" y="709"/>
                    <a:pt x="313" y="705"/>
                  </a:cubicBezTo>
                  <a:cubicBezTo>
                    <a:pt x="314" y="704"/>
                    <a:pt x="313" y="708"/>
                    <a:pt x="313" y="708"/>
                  </a:cubicBezTo>
                  <a:cubicBezTo>
                    <a:pt x="316" y="711"/>
                    <a:pt x="315" y="706"/>
                    <a:pt x="316" y="704"/>
                  </a:cubicBezTo>
                  <a:cubicBezTo>
                    <a:pt x="317" y="706"/>
                    <a:pt x="316" y="707"/>
                    <a:pt x="318" y="708"/>
                  </a:cubicBezTo>
                  <a:cubicBezTo>
                    <a:pt x="319" y="706"/>
                    <a:pt x="320" y="703"/>
                    <a:pt x="318" y="700"/>
                  </a:cubicBezTo>
                  <a:cubicBezTo>
                    <a:pt x="320" y="700"/>
                    <a:pt x="321" y="698"/>
                    <a:pt x="321" y="696"/>
                  </a:cubicBezTo>
                  <a:cubicBezTo>
                    <a:pt x="316" y="693"/>
                    <a:pt x="314" y="702"/>
                    <a:pt x="311" y="701"/>
                  </a:cubicBezTo>
                  <a:cubicBezTo>
                    <a:pt x="311" y="702"/>
                    <a:pt x="311" y="708"/>
                    <a:pt x="308" y="704"/>
                  </a:cubicBezTo>
                  <a:cubicBezTo>
                    <a:pt x="308" y="705"/>
                    <a:pt x="308" y="706"/>
                    <a:pt x="308" y="707"/>
                  </a:cubicBezTo>
                  <a:cubicBezTo>
                    <a:pt x="308" y="708"/>
                    <a:pt x="306" y="701"/>
                    <a:pt x="305" y="705"/>
                  </a:cubicBezTo>
                  <a:cubicBezTo>
                    <a:pt x="303" y="703"/>
                    <a:pt x="304" y="702"/>
                    <a:pt x="305" y="701"/>
                  </a:cubicBezTo>
                  <a:cubicBezTo>
                    <a:pt x="307" y="703"/>
                    <a:pt x="308" y="704"/>
                    <a:pt x="310" y="704"/>
                  </a:cubicBezTo>
                  <a:cubicBezTo>
                    <a:pt x="310" y="703"/>
                    <a:pt x="308" y="698"/>
                    <a:pt x="306" y="699"/>
                  </a:cubicBezTo>
                  <a:cubicBezTo>
                    <a:pt x="305" y="698"/>
                    <a:pt x="310" y="696"/>
                    <a:pt x="307" y="696"/>
                  </a:cubicBezTo>
                  <a:cubicBezTo>
                    <a:pt x="308" y="694"/>
                    <a:pt x="313" y="694"/>
                    <a:pt x="311" y="689"/>
                  </a:cubicBezTo>
                  <a:cubicBezTo>
                    <a:pt x="304" y="687"/>
                    <a:pt x="300" y="691"/>
                    <a:pt x="296" y="694"/>
                  </a:cubicBezTo>
                  <a:cubicBezTo>
                    <a:pt x="295" y="695"/>
                    <a:pt x="295" y="694"/>
                    <a:pt x="294" y="692"/>
                  </a:cubicBezTo>
                  <a:cubicBezTo>
                    <a:pt x="293" y="693"/>
                    <a:pt x="291" y="693"/>
                    <a:pt x="289" y="693"/>
                  </a:cubicBezTo>
                  <a:cubicBezTo>
                    <a:pt x="290" y="692"/>
                    <a:pt x="289" y="690"/>
                    <a:pt x="290" y="689"/>
                  </a:cubicBezTo>
                  <a:cubicBezTo>
                    <a:pt x="288" y="687"/>
                    <a:pt x="287" y="691"/>
                    <a:pt x="285" y="691"/>
                  </a:cubicBezTo>
                  <a:cubicBezTo>
                    <a:pt x="284" y="688"/>
                    <a:pt x="279" y="690"/>
                    <a:pt x="276" y="686"/>
                  </a:cubicBezTo>
                  <a:cubicBezTo>
                    <a:pt x="274" y="689"/>
                    <a:pt x="268" y="691"/>
                    <a:pt x="266" y="696"/>
                  </a:cubicBezTo>
                  <a:cubicBezTo>
                    <a:pt x="263" y="694"/>
                    <a:pt x="260" y="695"/>
                    <a:pt x="260" y="699"/>
                  </a:cubicBezTo>
                  <a:cubicBezTo>
                    <a:pt x="259" y="699"/>
                    <a:pt x="258" y="696"/>
                    <a:pt x="257" y="696"/>
                  </a:cubicBezTo>
                  <a:cubicBezTo>
                    <a:pt x="263" y="696"/>
                    <a:pt x="268" y="688"/>
                    <a:pt x="274" y="685"/>
                  </a:cubicBezTo>
                  <a:cubicBezTo>
                    <a:pt x="274" y="685"/>
                    <a:pt x="273" y="683"/>
                    <a:pt x="272" y="682"/>
                  </a:cubicBezTo>
                  <a:cubicBezTo>
                    <a:pt x="275" y="684"/>
                    <a:pt x="276" y="681"/>
                    <a:pt x="277" y="680"/>
                  </a:cubicBezTo>
                  <a:cubicBezTo>
                    <a:pt x="273" y="678"/>
                    <a:pt x="269" y="681"/>
                    <a:pt x="267" y="683"/>
                  </a:cubicBezTo>
                  <a:cubicBezTo>
                    <a:pt x="265" y="681"/>
                    <a:pt x="263" y="680"/>
                    <a:pt x="262" y="677"/>
                  </a:cubicBezTo>
                  <a:cubicBezTo>
                    <a:pt x="263" y="678"/>
                    <a:pt x="264" y="677"/>
                    <a:pt x="266" y="679"/>
                  </a:cubicBezTo>
                  <a:cubicBezTo>
                    <a:pt x="268" y="670"/>
                    <a:pt x="277" y="677"/>
                    <a:pt x="278" y="668"/>
                  </a:cubicBezTo>
                  <a:cubicBezTo>
                    <a:pt x="279" y="668"/>
                    <a:pt x="279" y="670"/>
                    <a:pt x="280" y="671"/>
                  </a:cubicBezTo>
                  <a:cubicBezTo>
                    <a:pt x="281" y="670"/>
                    <a:pt x="281" y="669"/>
                    <a:pt x="281" y="667"/>
                  </a:cubicBezTo>
                  <a:cubicBezTo>
                    <a:pt x="281" y="667"/>
                    <a:pt x="283" y="671"/>
                    <a:pt x="283" y="668"/>
                  </a:cubicBezTo>
                  <a:cubicBezTo>
                    <a:pt x="284" y="669"/>
                    <a:pt x="284" y="671"/>
                    <a:pt x="286" y="671"/>
                  </a:cubicBezTo>
                  <a:cubicBezTo>
                    <a:pt x="287" y="670"/>
                    <a:pt x="286" y="669"/>
                    <a:pt x="287" y="668"/>
                  </a:cubicBezTo>
                  <a:cubicBezTo>
                    <a:pt x="286" y="667"/>
                    <a:pt x="285" y="667"/>
                    <a:pt x="284" y="667"/>
                  </a:cubicBezTo>
                  <a:cubicBezTo>
                    <a:pt x="285" y="665"/>
                    <a:pt x="289" y="664"/>
                    <a:pt x="291" y="668"/>
                  </a:cubicBezTo>
                  <a:cubicBezTo>
                    <a:pt x="290" y="669"/>
                    <a:pt x="290" y="669"/>
                    <a:pt x="290" y="669"/>
                  </a:cubicBezTo>
                  <a:cubicBezTo>
                    <a:pt x="291" y="671"/>
                    <a:pt x="292" y="670"/>
                    <a:pt x="293" y="669"/>
                  </a:cubicBezTo>
                  <a:cubicBezTo>
                    <a:pt x="294" y="671"/>
                    <a:pt x="294" y="671"/>
                    <a:pt x="295" y="673"/>
                  </a:cubicBezTo>
                  <a:cubicBezTo>
                    <a:pt x="296" y="672"/>
                    <a:pt x="296" y="671"/>
                    <a:pt x="295" y="669"/>
                  </a:cubicBezTo>
                  <a:cubicBezTo>
                    <a:pt x="296" y="669"/>
                    <a:pt x="297" y="670"/>
                    <a:pt x="298" y="672"/>
                  </a:cubicBezTo>
                  <a:cubicBezTo>
                    <a:pt x="295" y="674"/>
                    <a:pt x="290" y="676"/>
                    <a:pt x="289" y="680"/>
                  </a:cubicBezTo>
                  <a:cubicBezTo>
                    <a:pt x="291" y="682"/>
                    <a:pt x="290" y="683"/>
                    <a:pt x="291" y="684"/>
                  </a:cubicBezTo>
                  <a:cubicBezTo>
                    <a:pt x="294" y="687"/>
                    <a:pt x="297" y="683"/>
                    <a:pt x="300" y="683"/>
                  </a:cubicBezTo>
                  <a:cubicBezTo>
                    <a:pt x="298" y="681"/>
                    <a:pt x="299" y="681"/>
                    <a:pt x="300" y="682"/>
                  </a:cubicBezTo>
                  <a:cubicBezTo>
                    <a:pt x="301" y="681"/>
                    <a:pt x="300" y="677"/>
                    <a:pt x="299" y="678"/>
                  </a:cubicBezTo>
                  <a:cubicBezTo>
                    <a:pt x="299" y="676"/>
                    <a:pt x="298" y="674"/>
                    <a:pt x="298" y="672"/>
                  </a:cubicBezTo>
                  <a:cubicBezTo>
                    <a:pt x="302" y="669"/>
                    <a:pt x="304" y="676"/>
                    <a:pt x="307" y="673"/>
                  </a:cubicBezTo>
                  <a:cubicBezTo>
                    <a:pt x="308" y="674"/>
                    <a:pt x="308" y="675"/>
                    <a:pt x="308" y="676"/>
                  </a:cubicBezTo>
                  <a:cubicBezTo>
                    <a:pt x="309" y="672"/>
                    <a:pt x="310" y="673"/>
                    <a:pt x="313" y="673"/>
                  </a:cubicBezTo>
                  <a:cubicBezTo>
                    <a:pt x="314" y="672"/>
                    <a:pt x="310" y="670"/>
                    <a:pt x="309" y="669"/>
                  </a:cubicBezTo>
                  <a:cubicBezTo>
                    <a:pt x="308" y="673"/>
                    <a:pt x="301" y="669"/>
                    <a:pt x="297" y="670"/>
                  </a:cubicBezTo>
                  <a:cubicBezTo>
                    <a:pt x="299" y="667"/>
                    <a:pt x="300" y="665"/>
                    <a:pt x="299" y="661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303" y="664"/>
                    <a:pt x="302" y="662"/>
                    <a:pt x="303" y="661"/>
                  </a:cubicBezTo>
                  <a:cubicBezTo>
                    <a:pt x="304" y="662"/>
                    <a:pt x="304" y="663"/>
                    <a:pt x="304" y="664"/>
                  </a:cubicBezTo>
                  <a:cubicBezTo>
                    <a:pt x="306" y="661"/>
                    <a:pt x="306" y="662"/>
                    <a:pt x="308" y="662"/>
                  </a:cubicBezTo>
                  <a:cubicBezTo>
                    <a:pt x="309" y="661"/>
                    <a:pt x="309" y="660"/>
                    <a:pt x="309" y="658"/>
                  </a:cubicBezTo>
                  <a:cubicBezTo>
                    <a:pt x="306" y="659"/>
                    <a:pt x="304" y="659"/>
                    <a:pt x="302" y="659"/>
                  </a:cubicBezTo>
                  <a:cubicBezTo>
                    <a:pt x="302" y="657"/>
                    <a:pt x="305" y="655"/>
                    <a:pt x="302" y="653"/>
                  </a:cubicBezTo>
                  <a:cubicBezTo>
                    <a:pt x="302" y="654"/>
                    <a:pt x="302" y="655"/>
                    <a:pt x="303" y="656"/>
                  </a:cubicBezTo>
                  <a:cubicBezTo>
                    <a:pt x="299" y="655"/>
                    <a:pt x="295" y="657"/>
                    <a:pt x="296" y="662"/>
                  </a:cubicBezTo>
                  <a:cubicBezTo>
                    <a:pt x="294" y="664"/>
                    <a:pt x="296" y="656"/>
                    <a:pt x="292" y="659"/>
                  </a:cubicBezTo>
                  <a:cubicBezTo>
                    <a:pt x="292" y="654"/>
                    <a:pt x="296" y="653"/>
                    <a:pt x="300" y="650"/>
                  </a:cubicBezTo>
                  <a:cubicBezTo>
                    <a:pt x="297" y="649"/>
                    <a:pt x="300" y="647"/>
                    <a:pt x="298" y="648"/>
                  </a:cubicBezTo>
                  <a:cubicBezTo>
                    <a:pt x="298" y="647"/>
                    <a:pt x="302" y="648"/>
                    <a:pt x="300" y="643"/>
                  </a:cubicBezTo>
                  <a:cubicBezTo>
                    <a:pt x="302" y="643"/>
                    <a:pt x="302" y="643"/>
                    <a:pt x="303" y="641"/>
                  </a:cubicBezTo>
                  <a:cubicBezTo>
                    <a:pt x="294" y="645"/>
                    <a:pt x="286" y="654"/>
                    <a:pt x="276" y="656"/>
                  </a:cubicBezTo>
                  <a:cubicBezTo>
                    <a:pt x="276" y="659"/>
                    <a:pt x="274" y="659"/>
                    <a:pt x="273" y="659"/>
                  </a:cubicBezTo>
                  <a:cubicBezTo>
                    <a:pt x="272" y="660"/>
                    <a:pt x="274" y="663"/>
                    <a:pt x="275" y="664"/>
                  </a:cubicBezTo>
                  <a:cubicBezTo>
                    <a:pt x="273" y="665"/>
                    <a:pt x="274" y="666"/>
                    <a:pt x="275" y="667"/>
                  </a:cubicBezTo>
                  <a:cubicBezTo>
                    <a:pt x="274" y="668"/>
                    <a:pt x="273" y="668"/>
                    <a:pt x="271" y="666"/>
                  </a:cubicBezTo>
                  <a:cubicBezTo>
                    <a:pt x="277" y="662"/>
                    <a:pt x="266" y="659"/>
                    <a:pt x="263" y="661"/>
                  </a:cubicBezTo>
                  <a:cubicBezTo>
                    <a:pt x="264" y="659"/>
                    <a:pt x="260" y="658"/>
                    <a:pt x="263" y="657"/>
                  </a:cubicBezTo>
                  <a:cubicBezTo>
                    <a:pt x="257" y="656"/>
                    <a:pt x="261" y="665"/>
                    <a:pt x="257" y="663"/>
                  </a:cubicBezTo>
                  <a:cubicBezTo>
                    <a:pt x="256" y="661"/>
                    <a:pt x="258" y="662"/>
                    <a:pt x="259" y="661"/>
                  </a:cubicBezTo>
                  <a:cubicBezTo>
                    <a:pt x="257" y="658"/>
                    <a:pt x="257" y="658"/>
                    <a:pt x="257" y="658"/>
                  </a:cubicBezTo>
                  <a:cubicBezTo>
                    <a:pt x="255" y="659"/>
                    <a:pt x="257" y="660"/>
                    <a:pt x="255" y="661"/>
                  </a:cubicBezTo>
                  <a:cubicBezTo>
                    <a:pt x="253" y="660"/>
                    <a:pt x="252" y="658"/>
                    <a:pt x="251" y="660"/>
                  </a:cubicBezTo>
                  <a:cubicBezTo>
                    <a:pt x="250" y="658"/>
                    <a:pt x="249" y="657"/>
                    <a:pt x="249" y="655"/>
                  </a:cubicBezTo>
                  <a:cubicBezTo>
                    <a:pt x="250" y="656"/>
                    <a:pt x="251" y="655"/>
                    <a:pt x="252" y="654"/>
                  </a:cubicBezTo>
                  <a:cubicBezTo>
                    <a:pt x="251" y="663"/>
                    <a:pt x="264" y="657"/>
                    <a:pt x="263" y="652"/>
                  </a:cubicBezTo>
                  <a:cubicBezTo>
                    <a:pt x="261" y="651"/>
                    <a:pt x="259" y="654"/>
                    <a:pt x="258" y="656"/>
                  </a:cubicBezTo>
                  <a:cubicBezTo>
                    <a:pt x="257" y="654"/>
                    <a:pt x="254" y="654"/>
                    <a:pt x="252" y="654"/>
                  </a:cubicBezTo>
                  <a:cubicBezTo>
                    <a:pt x="252" y="653"/>
                    <a:pt x="251" y="651"/>
                    <a:pt x="250" y="650"/>
                  </a:cubicBezTo>
                  <a:cubicBezTo>
                    <a:pt x="252" y="651"/>
                    <a:pt x="253" y="653"/>
                    <a:pt x="255" y="652"/>
                  </a:cubicBezTo>
                  <a:cubicBezTo>
                    <a:pt x="253" y="648"/>
                    <a:pt x="257" y="652"/>
                    <a:pt x="257" y="649"/>
                  </a:cubicBezTo>
                  <a:cubicBezTo>
                    <a:pt x="258" y="648"/>
                    <a:pt x="258" y="649"/>
                    <a:pt x="258" y="651"/>
                  </a:cubicBezTo>
                  <a:cubicBezTo>
                    <a:pt x="261" y="649"/>
                    <a:pt x="260" y="647"/>
                    <a:pt x="263" y="647"/>
                  </a:cubicBezTo>
                  <a:cubicBezTo>
                    <a:pt x="264" y="646"/>
                    <a:pt x="261" y="647"/>
                    <a:pt x="261" y="645"/>
                  </a:cubicBezTo>
                  <a:cubicBezTo>
                    <a:pt x="267" y="641"/>
                    <a:pt x="271" y="641"/>
                    <a:pt x="275" y="638"/>
                  </a:cubicBezTo>
                  <a:cubicBezTo>
                    <a:pt x="278" y="641"/>
                    <a:pt x="280" y="642"/>
                    <a:pt x="283" y="639"/>
                  </a:cubicBezTo>
                  <a:cubicBezTo>
                    <a:pt x="282" y="637"/>
                    <a:pt x="281" y="639"/>
                    <a:pt x="280" y="637"/>
                  </a:cubicBezTo>
                  <a:cubicBezTo>
                    <a:pt x="278" y="637"/>
                    <a:pt x="279" y="640"/>
                    <a:pt x="277" y="638"/>
                  </a:cubicBezTo>
                  <a:cubicBezTo>
                    <a:pt x="276" y="635"/>
                    <a:pt x="281" y="634"/>
                    <a:pt x="282" y="634"/>
                  </a:cubicBezTo>
                  <a:cubicBezTo>
                    <a:pt x="282" y="635"/>
                    <a:pt x="282" y="635"/>
                    <a:pt x="283" y="636"/>
                  </a:cubicBezTo>
                  <a:cubicBezTo>
                    <a:pt x="285" y="634"/>
                    <a:pt x="286" y="631"/>
                    <a:pt x="290" y="634"/>
                  </a:cubicBezTo>
                  <a:cubicBezTo>
                    <a:pt x="295" y="633"/>
                    <a:pt x="290" y="628"/>
                    <a:pt x="289" y="622"/>
                  </a:cubicBezTo>
                  <a:cubicBezTo>
                    <a:pt x="287" y="618"/>
                    <a:pt x="287" y="623"/>
                    <a:pt x="286" y="620"/>
                  </a:cubicBezTo>
                  <a:cubicBezTo>
                    <a:pt x="286" y="620"/>
                    <a:pt x="285" y="619"/>
                    <a:pt x="285" y="619"/>
                  </a:cubicBezTo>
                  <a:cubicBezTo>
                    <a:pt x="286" y="618"/>
                    <a:pt x="287" y="620"/>
                    <a:pt x="288" y="618"/>
                  </a:cubicBezTo>
                  <a:cubicBezTo>
                    <a:pt x="289" y="618"/>
                    <a:pt x="288" y="617"/>
                    <a:pt x="288" y="616"/>
                  </a:cubicBezTo>
                  <a:cubicBezTo>
                    <a:pt x="287" y="615"/>
                    <a:pt x="286" y="615"/>
                    <a:pt x="285" y="616"/>
                  </a:cubicBezTo>
                  <a:cubicBezTo>
                    <a:pt x="283" y="614"/>
                    <a:pt x="287" y="614"/>
                    <a:pt x="285" y="612"/>
                  </a:cubicBezTo>
                  <a:cubicBezTo>
                    <a:pt x="286" y="612"/>
                    <a:pt x="286" y="613"/>
                    <a:pt x="286" y="614"/>
                  </a:cubicBezTo>
                  <a:cubicBezTo>
                    <a:pt x="290" y="614"/>
                    <a:pt x="287" y="609"/>
                    <a:pt x="290" y="610"/>
                  </a:cubicBezTo>
                  <a:cubicBezTo>
                    <a:pt x="289" y="613"/>
                    <a:pt x="287" y="616"/>
                    <a:pt x="291" y="621"/>
                  </a:cubicBezTo>
                  <a:cubicBezTo>
                    <a:pt x="290" y="622"/>
                    <a:pt x="290" y="621"/>
                    <a:pt x="289" y="621"/>
                  </a:cubicBezTo>
                  <a:cubicBezTo>
                    <a:pt x="292" y="626"/>
                    <a:pt x="291" y="627"/>
                    <a:pt x="295" y="631"/>
                  </a:cubicBezTo>
                  <a:cubicBezTo>
                    <a:pt x="296" y="630"/>
                    <a:pt x="297" y="629"/>
                    <a:pt x="298" y="628"/>
                  </a:cubicBezTo>
                  <a:cubicBezTo>
                    <a:pt x="298" y="627"/>
                    <a:pt x="297" y="627"/>
                    <a:pt x="296" y="626"/>
                  </a:cubicBezTo>
                  <a:cubicBezTo>
                    <a:pt x="297" y="624"/>
                    <a:pt x="299" y="627"/>
                    <a:pt x="300" y="628"/>
                  </a:cubicBezTo>
                  <a:cubicBezTo>
                    <a:pt x="298" y="629"/>
                    <a:pt x="299" y="631"/>
                    <a:pt x="297" y="632"/>
                  </a:cubicBezTo>
                  <a:cubicBezTo>
                    <a:pt x="297" y="633"/>
                    <a:pt x="298" y="633"/>
                    <a:pt x="298" y="633"/>
                  </a:cubicBezTo>
                  <a:cubicBezTo>
                    <a:pt x="300" y="631"/>
                    <a:pt x="301" y="624"/>
                    <a:pt x="306" y="626"/>
                  </a:cubicBezTo>
                  <a:cubicBezTo>
                    <a:pt x="306" y="627"/>
                    <a:pt x="303" y="628"/>
                    <a:pt x="305" y="630"/>
                  </a:cubicBezTo>
                  <a:cubicBezTo>
                    <a:pt x="302" y="633"/>
                    <a:pt x="299" y="634"/>
                    <a:pt x="295" y="637"/>
                  </a:cubicBezTo>
                  <a:cubicBezTo>
                    <a:pt x="298" y="642"/>
                    <a:pt x="302" y="631"/>
                    <a:pt x="305" y="636"/>
                  </a:cubicBezTo>
                  <a:cubicBezTo>
                    <a:pt x="305" y="631"/>
                    <a:pt x="310" y="633"/>
                    <a:pt x="313" y="628"/>
                  </a:cubicBezTo>
                  <a:cubicBezTo>
                    <a:pt x="312" y="627"/>
                    <a:pt x="311" y="627"/>
                    <a:pt x="311" y="628"/>
                  </a:cubicBezTo>
                  <a:cubicBezTo>
                    <a:pt x="309" y="626"/>
                    <a:pt x="314" y="627"/>
                    <a:pt x="314" y="625"/>
                  </a:cubicBezTo>
                  <a:cubicBezTo>
                    <a:pt x="314" y="624"/>
                    <a:pt x="313" y="624"/>
                    <a:pt x="313" y="624"/>
                  </a:cubicBezTo>
                  <a:cubicBezTo>
                    <a:pt x="313" y="622"/>
                    <a:pt x="317" y="623"/>
                    <a:pt x="318" y="623"/>
                  </a:cubicBezTo>
                  <a:cubicBezTo>
                    <a:pt x="319" y="620"/>
                    <a:pt x="316" y="619"/>
                    <a:pt x="320" y="618"/>
                  </a:cubicBezTo>
                  <a:cubicBezTo>
                    <a:pt x="314" y="616"/>
                    <a:pt x="311" y="621"/>
                    <a:pt x="308" y="625"/>
                  </a:cubicBezTo>
                  <a:cubicBezTo>
                    <a:pt x="307" y="622"/>
                    <a:pt x="306" y="625"/>
                    <a:pt x="305" y="624"/>
                  </a:cubicBezTo>
                  <a:cubicBezTo>
                    <a:pt x="305" y="620"/>
                    <a:pt x="309" y="624"/>
                    <a:pt x="310" y="620"/>
                  </a:cubicBezTo>
                  <a:cubicBezTo>
                    <a:pt x="307" y="619"/>
                    <a:pt x="305" y="622"/>
                    <a:pt x="302" y="616"/>
                  </a:cubicBezTo>
                  <a:cubicBezTo>
                    <a:pt x="305" y="618"/>
                    <a:pt x="310" y="620"/>
                    <a:pt x="312" y="619"/>
                  </a:cubicBezTo>
                  <a:cubicBezTo>
                    <a:pt x="312" y="618"/>
                    <a:pt x="311" y="617"/>
                    <a:pt x="312" y="617"/>
                  </a:cubicBezTo>
                  <a:cubicBezTo>
                    <a:pt x="310" y="616"/>
                    <a:pt x="310" y="617"/>
                    <a:pt x="309" y="618"/>
                  </a:cubicBezTo>
                  <a:cubicBezTo>
                    <a:pt x="309" y="616"/>
                    <a:pt x="308" y="613"/>
                    <a:pt x="310" y="613"/>
                  </a:cubicBezTo>
                  <a:cubicBezTo>
                    <a:pt x="311" y="614"/>
                    <a:pt x="312" y="616"/>
                    <a:pt x="312" y="617"/>
                  </a:cubicBezTo>
                  <a:cubicBezTo>
                    <a:pt x="315" y="614"/>
                    <a:pt x="319" y="615"/>
                    <a:pt x="320" y="613"/>
                  </a:cubicBezTo>
                  <a:cubicBezTo>
                    <a:pt x="319" y="612"/>
                    <a:pt x="318" y="613"/>
                    <a:pt x="316" y="612"/>
                  </a:cubicBezTo>
                  <a:cubicBezTo>
                    <a:pt x="318" y="610"/>
                    <a:pt x="325" y="612"/>
                    <a:pt x="327" y="607"/>
                  </a:cubicBezTo>
                  <a:cubicBezTo>
                    <a:pt x="325" y="604"/>
                    <a:pt x="324" y="607"/>
                    <a:pt x="322" y="606"/>
                  </a:cubicBezTo>
                  <a:cubicBezTo>
                    <a:pt x="326" y="606"/>
                    <a:pt x="327" y="599"/>
                    <a:pt x="330" y="599"/>
                  </a:cubicBezTo>
                  <a:cubicBezTo>
                    <a:pt x="331" y="597"/>
                    <a:pt x="328" y="598"/>
                    <a:pt x="328" y="596"/>
                  </a:cubicBezTo>
                  <a:cubicBezTo>
                    <a:pt x="330" y="596"/>
                    <a:pt x="331" y="595"/>
                    <a:pt x="332" y="594"/>
                  </a:cubicBezTo>
                  <a:cubicBezTo>
                    <a:pt x="335" y="596"/>
                    <a:pt x="336" y="601"/>
                    <a:pt x="333" y="601"/>
                  </a:cubicBezTo>
                  <a:cubicBezTo>
                    <a:pt x="336" y="605"/>
                    <a:pt x="336" y="601"/>
                    <a:pt x="338" y="600"/>
                  </a:cubicBezTo>
                  <a:cubicBezTo>
                    <a:pt x="338" y="599"/>
                    <a:pt x="337" y="598"/>
                    <a:pt x="336" y="597"/>
                  </a:cubicBezTo>
                  <a:cubicBezTo>
                    <a:pt x="339" y="598"/>
                    <a:pt x="338" y="593"/>
                    <a:pt x="341" y="594"/>
                  </a:cubicBezTo>
                  <a:cubicBezTo>
                    <a:pt x="342" y="595"/>
                    <a:pt x="339" y="595"/>
                    <a:pt x="339" y="596"/>
                  </a:cubicBezTo>
                  <a:cubicBezTo>
                    <a:pt x="341" y="599"/>
                    <a:pt x="343" y="596"/>
                    <a:pt x="345" y="594"/>
                  </a:cubicBezTo>
                  <a:cubicBezTo>
                    <a:pt x="345" y="594"/>
                    <a:pt x="346" y="596"/>
                    <a:pt x="347" y="597"/>
                  </a:cubicBezTo>
                  <a:cubicBezTo>
                    <a:pt x="349" y="597"/>
                    <a:pt x="347" y="594"/>
                    <a:pt x="349" y="595"/>
                  </a:cubicBezTo>
                  <a:cubicBezTo>
                    <a:pt x="350" y="594"/>
                    <a:pt x="347" y="595"/>
                    <a:pt x="347" y="592"/>
                  </a:cubicBezTo>
                  <a:cubicBezTo>
                    <a:pt x="348" y="592"/>
                    <a:pt x="349" y="592"/>
                    <a:pt x="350" y="591"/>
                  </a:cubicBezTo>
                  <a:cubicBezTo>
                    <a:pt x="351" y="591"/>
                    <a:pt x="353" y="591"/>
                    <a:pt x="354" y="589"/>
                  </a:cubicBezTo>
                  <a:cubicBezTo>
                    <a:pt x="355" y="591"/>
                    <a:pt x="356" y="591"/>
                    <a:pt x="355" y="593"/>
                  </a:cubicBezTo>
                  <a:cubicBezTo>
                    <a:pt x="356" y="594"/>
                    <a:pt x="357" y="593"/>
                    <a:pt x="359" y="593"/>
                  </a:cubicBezTo>
                  <a:cubicBezTo>
                    <a:pt x="353" y="590"/>
                    <a:pt x="360" y="590"/>
                    <a:pt x="360" y="587"/>
                  </a:cubicBezTo>
                  <a:cubicBezTo>
                    <a:pt x="361" y="588"/>
                    <a:pt x="361" y="589"/>
                    <a:pt x="363" y="589"/>
                  </a:cubicBezTo>
                  <a:cubicBezTo>
                    <a:pt x="364" y="587"/>
                    <a:pt x="361" y="586"/>
                    <a:pt x="363" y="585"/>
                  </a:cubicBezTo>
                  <a:cubicBezTo>
                    <a:pt x="364" y="585"/>
                    <a:pt x="363" y="586"/>
                    <a:pt x="364" y="587"/>
                  </a:cubicBezTo>
                  <a:cubicBezTo>
                    <a:pt x="367" y="587"/>
                    <a:pt x="363" y="583"/>
                    <a:pt x="365" y="582"/>
                  </a:cubicBezTo>
                  <a:cubicBezTo>
                    <a:pt x="367" y="587"/>
                    <a:pt x="366" y="582"/>
                    <a:pt x="365" y="581"/>
                  </a:cubicBezTo>
                  <a:cubicBezTo>
                    <a:pt x="364" y="579"/>
                    <a:pt x="362" y="582"/>
                    <a:pt x="361" y="581"/>
                  </a:cubicBezTo>
                  <a:cubicBezTo>
                    <a:pt x="361" y="579"/>
                    <a:pt x="364" y="579"/>
                    <a:pt x="366" y="579"/>
                  </a:cubicBezTo>
                  <a:cubicBezTo>
                    <a:pt x="366" y="580"/>
                    <a:pt x="367" y="581"/>
                    <a:pt x="366" y="582"/>
                  </a:cubicBezTo>
                  <a:cubicBezTo>
                    <a:pt x="367" y="583"/>
                    <a:pt x="368" y="582"/>
                    <a:pt x="369" y="583"/>
                  </a:cubicBezTo>
                  <a:cubicBezTo>
                    <a:pt x="371" y="581"/>
                    <a:pt x="366" y="579"/>
                    <a:pt x="367" y="578"/>
                  </a:cubicBezTo>
                  <a:cubicBezTo>
                    <a:pt x="369" y="576"/>
                    <a:pt x="368" y="580"/>
                    <a:pt x="369" y="578"/>
                  </a:cubicBezTo>
                  <a:cubicBezTo>
                    <a:pt x="370" y="580"/>
                    <a:pt x="369" y="582"/>
                    <a:pt x="371" y="584"/>
                  </a:cubicBezTo>
                  <a:cubicBezTo>
                    <a:pt x="369" y="585"/>
                    <a:pt x="368" y="584"/>
                    <a:pt x="367" y="584"/>
                  </a:cubicBezTo>
                  <a:cubicBezTo>
                    <a:pt x="369" y="588"/>
                    <a:pt x="370" y="586"/>
                    <a:pt x="371" y="584"/>
                  </a:cubicBezTo>
                  <a:cubicBezTo>
                    <a:pt x="373" y="590"/>
                    <a:pt x="374" y="584"/>
                    <a:pt x="375" y="584"/>
                  </a:cubicBezTo>
                  <a:cubicBezTo>
                    <a:pt x="378" y="583"/>
                    <a:pt x="385" y="583"/>
                    <a:pt x="383" y="577"/>
                  </a:cubicBezTo>
                  <a:cubicBezTo>
                    <a:pt x="382" y="576"/>
                    <a:pt x="382" y="576"/>
                    <a:pt x="381" y="576"/>
                  </a:cubicBezTo>
                  <a:cubicBezTo>
                    <a:pt x="380" y="575"/>
                    <a:pt x="381" y="574"/>
                    <a:pt x="380" y="573"/>
                  </a:cubicBezTo>
                  <a:cubicBezTo>
                    <a:pt x="381" y="571"/>
                    <a:pt x="382" y="575"/>
                    <a:pt x="383" y="575"/>
                  </a:cubicBezTo>
                  <a:cubicBezTo>
                    <a:pt x="383" y="573"/>
                    <a:pt x="386" y="574"/>
                    <a:pt x="384" y="571"/>
                  </a:cubicBezTo>
                  <a:cubicBezTo>
                    <a:pt x="389" y="573"/>
                    <a:pt x="389" y="568"/>
                    <a:pt x="392" y="567"/>
                  </a:cubicBezTo>
                  <a:cubicBezTo>
                    <a:pt x="391" y="566"/>
                    <a:pt x="390" y="566"/>
                    <a:pt x="389" y="564"/>
                  </a:cubicBezTo>
                  <a:cubicBezTo>
                    <a:pt x="392" y="564"/>
                    <a:pt x="387" y="561"/>
                    <a:pt x="390" y="561"/>
                  </a:cubicBezTo>
                  <a:cubicBezTo>
                    <a:pt x="391" y="563"/>
                    <a:pt x="391" y="565"/>
                    <a:pt x="392" y="567"/>
                  </a:cubicBezTo>
                  <a:cubicBezTo>
                    <a:pt x="393" y="566"/>
                    <a:pt x="393" y="566"/>
                    <a:pt x="393" y="566"/>
                  </a:cubicBezTo>
                  <a:cubicBezTo>
                    <a:pt x="394" y="566"/>
                    <a:pt x="392" y="564"/>
                    <a:pt x="391" y="562"/>
                  </a:cubicBezTo>
                  <a:cubicBezTo>
                    <a:pt x="394" y="565"/>
                    <a:pt x="394" y="559"/>
                    <a:pt x="397" y="563"/>
                  </a:cubicBezTo>
                  <a:cubicBezTo>
                    <a:pt x="397" y="560"/>
                    <a:pt x="398" y="561"/>
                    <a:pt x="401" y="561"/>
                  </a:cubicBezTo>
                  <a:cubicBezTo>
                    <a:pt x="399" y="559"/>
                    <a:pt x="398" y="558"/>
                    <a:pt x="397" y="558"/>
                  </a:cubicBezTo>
                  <a:cubicBezTo>
                    <a:pt x="396" y="555"/>
                    <a:pt x="399" y="558"/>
                    <a:pt x="400" y="560"/>
                  </a:cubicBezTo>
                  <a:cubicBezTo>
                    <a:pt x="403" y="557"/>
                    <a:pt x="409" y="557"/>
                    <a:pt x="408" y="551"/>
                  </a:cubicBezTo>
                  <a:cubicBezTo>
                    <a:pt x="410" y="551"/>
                    <a:pt x="412" y="552"/>
                    <a:pt x="414" y="553"/>
                  </a:cubicBezTo>
                  <a:cubicBezTo>
                    <a:pt x="415" y="551"/>
                    <a:pt x="412" y="550"/>
                    <a:pt x="412" y="549"/>
                  </a:cubicBezTo>
                  <a:cubicBezTo>
                    <a:pt x="414" y="547"/>
                    <a:pt x="413" y="547"/>
                    <a:pt x="415" y="546"/>
                  </a:cubicBezTo>
                  <a:cubicBezTo>
                    <a:pt x="417" y="548"/>
                    <a:pt x="416" y="549"/>
                    <a:pt x="418" y="550"/>
                  </a:cubicBezTo>
                  <a:cubicBezTo>
                    <a:pt x="419" y="549"/>
                    <a:pt x="419" y="547"/>
                    <a:pt x="419" y="546"/>
                  </a:cubicBezTo>
                  <a:cubicBezTo>
                    <a:pt x="416" y="547"/>
                    <a:pt x="417" y="543"/>
                    <a:pt x="416" y="545"/>
                  </a:cubicBezTo>
                  <a:cubicBezTo>
                    <a:pt x="415" y="544"/>
                    <a:pt x="415" y="540"/>
                    <a:pt x="417" y="540"/>
                  </a:cubicBezTo>
                  <a:cubicBezTo>
                    <a:pt x="416" y="543"/>
                    <a:pt x="418" y="543"/>
                    <a:pt x="421" y="546"/>
                  </a:cubicBezTo>
                  <a:cubicBezTo>
                    <a:pt x="418" y="542"/>
                    <a:pt x="421" y="543"/>
                    <a:pt x="420" y="539"/>
                  </a:cubicBezTo>
                  <a:cubicBezTo>
                    <a:pt x="423" y="534"/>
                    <a:pt x="429" y="538"/>
                    <a:pt x="431" y="531"/>
                  </a:cubicBezTo>
                  <a:cubicBezTo>
                    <a:pt x="429" y="529"/>
                    <a:pt x="429" y="534"/>
                    <a:pt x="427" y="530"/>
                  </a:cubicBezTo>
                  <a:cubicBezTo>
                    <a:pt x="429" y="529"/>
                    <a:pt x="431" y="529"/>
                    <a:pt x="433" y="531"/>
                  </a:cubicBezTo>
                  <a:cubicBezTo>
                    <a:pt x="433" y="528"/>
                    <a:pt x="432" y="529"/>
                    <a:pt x="434" y="530"/>
                  </a:cubicBezTo>
                  <a:cubicBezTo>
                    <a:pt x="435" y="527"/>
                    <a:pt x="431" y="528"/>
                    <a:pt x="430" y="525"/>
                  </a:cubicBezTo>
                  <a:cubicBezTo>
                    <a:pt x="431" y="524"/>
                    <a:pt x="431" y="524"/>
                    <a:pt x="430" y="523"/>
                  </a:cubicBezTo>
                  <a:cubicBezTo>
                    <a:pt x="434" y="521"/>
                    <a:pt x="438" y="519"/>
                    <a:pt x="438" y="514"/>
                  </a:cubicBezTo>
                  <a:cubicBezTo>
                    <a:pt x="436" y="513"/>
                    <a:pt x="436" y="518"/>
                    <a:pt x="434" y="515"/>
                  </a:cubicBezTo>
                  <a:cubicBezTo>
                    <a:pt x="432" y="516"/>
                    <a:pt x="433" y="517"/>
                    <a:pt x="433" y="518"/>
                  </a:cubicBezTo>
                  <a:cubicBezTo>
                    <a:pt x="432" y="519"/>
                    <a:pt x="433" y="516"/>
                    <a:pt x="431" y="515"/>
                  </a:cubicBezTo>
                  <a:cubicBezTo>
                    <a:pt x="430" y="515"/>
                    <a:pt x="430" y="515"/>
                    <a:pt x="430" y="515"/>
                  </a:cubicBezTo>
                  <a:cubicBezTo>
                    <a:pt x="434" y="524"/>
                    <a:pt x="423" y="519"/>
                    <a:pt x="418" y="519"/>
                  </a:cubicBezTo>
                  <a:cubicBezTo>
                    <a:pt x="420" y="521"/>
                    <a:pt x="422" y="519"/>
                    <a:pt x="424" y="522"/>
                  </a:cubicBezTo>
                  <a:cubicBezTo>
                    <a:pt x="421" y="524"/>
                    <a:pt x="421" y="524"/>
                    <a:pt x="421" y="524"/>
                  </a:cubicBezTo>
                  <a:cubicBezTo>
                    <a:pt x="422" y="526"/>
                    <a:pt x="425" y="524"/>
                    <a:pt x="422" y="526"/>
                  </a:cubicBezTo>
                  <a:cubicBezTo>
                    <a:pt x="423" y="528"/>
                    <a:pt x="424" y="527"/>
                    <a:pt x="425" y="527"/>
                  </a:cubicBezTo>
                  <a:cubicBezTo>
                    <a:pt x="426" y="532"/>
                    <a:pt x="421" y="526"/>
                    <a:pt x="422" y="529"/>
                  </a:cubicBezTo>
                  <a:cubicBezTo>
                    <a:pt x="415" y="520"/>
                    <a:pt x="410" y="529"/>
                    <a:pt x="403" y="533"/>
                  </a:cubicBezTo>
                  <a:cubicBezTo>
                    <a:pt x="404" y="535"/>
                    <a:pt x="406" y="534"/>
                    <a:pt x="407" y="533"/>
                  </a:cubicBezTo>
                  <a:cubicBezTo>
                    <a:pt x="406" y="536"/>
                    <a:pt x="401" y="535"/>
                    <a:pt x="399" y="532"/>
                  </a:cubicBezTo>
                  <a:cubicBezTo>
                    <a:pt x="400" y="532"/>
                    <a:pt x="401" y="531"/>
                    <a:pt x="401" y="530"/>
                  </a:cubicBezTo>
                  <a:cubicBezTo>
                    <a:pt x="399" y="528"/>
                    <a:pt x="400" y="532"/>
                    <a:pt x="398" y="532"/>
                  </a:cubicBezTo>
                  <a:cubicBezTo>
                    <a:pt x="398" y="533"/>
                    <a:pt x="399" y="535"/>
                    <a:pt x="401" y="536"/>
                  </a:cubicBezTo>
                  <a:cubicBezTo>
                    <a:pt x="399" y="537"/>
                    <a:pt x="398" y="533"/>
                    <a:pt x="396" y="535"/>
                  </a:cubicBezTo>
                  <a:cubicBezTo>
                    <a:pt x="396" y="534"/>
                    <a:pt x="396" y="533"/>
                    <a:pt x="395" y="532"/>
                  </a:cubicBezTo>
                  <a:cubicBezTo>
                    <a:pt x="397" y="530"/>
                    <a:pt x="398" y="530"/>
                    <a:pt x="401" y="527"/>
                  </a:cubicBezTo>
                  <a:cubicBezTo>
                    <a:pt x="406" y="531"/>
                    <a:pt x="412" y="524"/>
                    <a:pt x="417" y="520"/>
                  </a:cubicBezTo>
                  <a:cubicBezTo>
                    <a:pt x="415" y="519"/>
                    <a:pt x="414" y="522"/>
                    <a:pt x="414" y="518"/>
                  </a:cubicBezTo>
                  <a:cubicBezTo>
                    <a:pt x="411" y="518"/>
                    <a:pt x="412" y="520"/>
                    <a:pt x="411" y="522"/>
                  </a:cubicBezTo>
                  <a:cubicBezTo>
                    <a:pt x="411" y="517"/>
                    <a:pt x="403" y="522"/>
                    <a:pt x="405" y="518"/>
                  </a:cubicBezTo>
                  <a:cubicBezTo>
                    <a:pt x="402" y="517"/>
                    <a:pt x="403" y="521"/>
                    <a:pt x="404" y="522"/>
                  </a:cubicBezTo>
                  <a:cubicBezTo>
                    <a:pt x="403" y="522"/>
                    <a:pt x="402" y="522"/>
                    <a:pt x="401" y="522"/>
                  </a:cubicBezTo>
                  <a:cubicBezTo>
                    <a:pt x="400" y="521"/>
                    <a:pt x="403" y="520"/>
                    <a:pt x="402" y="519"/>
                  </a:cubicBezTo>
                  <a:cubicBezTo>
                    <a:pt x="400" y="518"/>
                    <a:pt x="398" y="519"/>
                    <a:pt x="396" y="519"/>
                  </a:cubicBezTo>
                  <a:cubicBezTo>
                    <a:pt x="395" y="519"/>
                    <a:pt x="398" y="521"/>
                    <a:pt x="399" y="520"/>
                  </a:cubicBezTo>
                  <a:cubicBezTo>
                    <a:pt x="399" y="521"/>
                    <a:pt x="399" y="521"/>
                    <a:pt x="398" y="520"/>
                  </a:cubicBezTo>
                  <a:cubicBezTo>
                    <a:pt x="397" y="521"/>
                    <a:pt x="399" y="521"/>
                    <a:pt x="399" y="522"/>
                  </a:cubicBezTo>
                  <a:cubicBezTo>
                    <a:pt x="393" y="518"/>
                    <a:pt x="389" y="520"/>
                    <a:pt x="386" y="521"/>
                  </a:cubicBezTo>
                  <a:cubicBezTo>
                    <a:pt x="390" y="524"/>
                    <a:pt x="392" y="519"/>
                    <a:pt x="396" y="524"/>
                  </a:cubicBezTo>
                  <a:cubicBezTo>
                    <a:pt x="395" y="522"/>
                    <a:pt x="393" y="525"/>
                    <a:pt x="392" y="523"/>
                  </a:cubicBezTo>
                  <a:cubicBezTo>
                    <a:pt x="390" y="525"/>
                    <a:pt x="390" y="526"/>
                    <a:pt x="389" y="527"/>
                  </a:cubicBezTo>
                  <a:cubicBezTo>
                    <a:pt x="390" y="528"/>
                    <a:pt x="391" y="527"/>
                    <a:pt x="392" y="528"/>
                  </a:cubicBezTo>
                  <a:cubicBezTo>
                    <a:pt x="395" y="527"/>
                    <a:pt x="393" y="525"/>
                    <a:pt x="394" y="524"/>
                  </a:cubicBezTo>
                  <a:cubicBezTo>
                    <a:pt x="397" y="528"/>
                    <a:pt x="397" y="528"/>
                    <a:pt x="397" y="528"/>
                  </a:cubicBezTo>
                  <a:cubicBezTo>
                    <a:pt x="394" y="526"/>
                    <a:pt x="395" y="529"/>
                    <a:pt x="394" y="531"/>
                  </a:cubicBezTo>
                  <a:cubicBezTo>
                    <a:pt x="391" y="527"/>
                    <a:pt x="387" y="530"/>
                    <a:pt x="383" y="524"/>
                  </a:cubicBezTo>
                  <a:cubicBezTo>
                    <a:pt x="381" y="525"/>
                    <a:pt x="381" y="530"/>
                    <a:pt x="378" y="526"/>
                  </a:cubicBezTo>
                  <a:cubicBezTo>
                    <a:pt x="381" y="524"/>
                    <a:pt x="382" y="525"/>
                    <a:pt x="383" y="523"/>
                  </a:cubicBezTo>
                  <a:cubicBezTo>
                    <a:pt x="384" y="524"/>
                    <a:pt x="387" y="524"/>
                    <a:pt x="386" y="525"/>
                  </a:cubicBezTo>
                  <a:cubicBezTo>
                    <a:pt x="387" y="526"/>
                    <a:pt x="388" y="525"/>
                    <a:pt x="389" y="525"/>
                  </a:cubicBezTo>
                  <a:cubicBezTo>
                    <a:pt x="388" y="521"/>
                    <a:pt x="386" y="524"/>
                    <a:pt x="385" y="521"/>
                  </a:cubicBezTo>
                  <a:cubicBezTo>
                    <a:pt x="386" y="520"/>
                    <a:pt x="385" y="519"/>
                    <a:pt x="387" y="518"/>
                  </a:cubicBezTo>
                  <a:cubicBezTo>
                    <a:pt x="386" y="517"/>
                    <a:pt x="385" y="517"/>
                    <a:pt x="384" y="517"/>
                  </a:cubicBezTo>
                  <a:cubicBezTo>
                    <a:pt x="382" y="516"/>
                    <a:pt x="387" y="518"/>
                    <a:pt x="386" y="515"/>
                  </a:cubicBezTo>
                  <a:cubicBezTo>
                    <a:pt x="387" y="516"/>
                    <a:pt x="389" y="516"/>
                    <a:pt x="389" y="518"/>
                  </a:cubicBezTo>
                  <a:cubicBezTo>
                    <a:pt x="390" y="519"/>
                    <a:pt x="392" y="517"/>
                    <a:pt x="393" y="519"/>
                  </a:cubicBezTo>
                  <a:cubicBezTo>
                    <a:pt x="393" y="517"/>
                    <a:pt x="391" y="515"/>
                    <a:pt x="393" y="514"/>
                  </a:cubicBezTo>
                  <a:cubicBezTo>
                    <a:pt x="396" y="517"/>
                    <a:pt x="398" y="513"/>
                    <a:pt x="401" y="517"/>
                  </a:cubicBezTo>
                  <a:cubicBezTo>
                    <a:pt x="400" y="514"/>
                    <a:pt x="403" y="515"/>
                    <a:pt x="405" y="515"/>
                  </a:cubicBezTo>
                  <a:cubicBezTo>
                    <a:pt x="406" y="515"/>
                    <a:pt x="403" y="511"/>
                    <a:pt x="403" y="513"/>
                  </a:cubicBezTo>
                  <a:cubicBezTo>
                    <a:pt x="403" y="511"/>
                    <a:pt x="405" y="509"/>
                    <a:pt x="406" y="505"/>
                  </a:cubicBezTo>
                  <a:cubicBezTo>
                    <a:pt x="407" y="505"/>
                    <a:pt x="408" y="507"/>
                    <a:pt x="409" y="506"/>
                  </a:cubicBezTo>
                  <a:cubicBezTo>
                    <a:pt x="408" y="502"/>
                    <a:pt x="405" y="503"/>
                    <a:pt x="403" y="504"/>
                  </a:cubicBezTo>
                  <a:cubicBezTo>
                    <a:pt x="403" y="507"/>
                    <a:pt x="402" y="508"/>
                    <a:pt x="401" y="511"/>
                  </a:cubicBezTo>
                  <a:cubicBezTo>
                    <a:pt x="401" y="510"/>
                    <a:pt x="399" y="506"/>
                    <a:pt x="398" y="506"/>
                  </a:cubicBezTo>
                  <a:cubicBezTo>
                    <a:pt x="397" y="505"/>
                    <a:pt x="400" y="503"/>
                    <a:pt x="400" y="506"/>
                  </a:cubicBezTo>
                  <a:cubicBezTo>
                    <a:pt x="401" y="505"/>
                    <a:pt x="400" y="505"/>
                    <a:pt x="401" y="504"/>
                  </a:cubicBezTo>
                  <a:cubicBezTo>
                    <a:pt x="400" y="502"/>
                    <a:pt x="398" y="504"/>
                    <a:pt x="400" y="502"/>
                  </a:cubicBezTo>
                  <a:cubicBezTo>
                    <a:pt x="398" y="501"/>
                    <a:pt x="399" y="502"/>
                    <a:pt x="398" y="499"/>
                  </a:cubicBezTo>
                  <a:cubicBezTo>
                    <a:pt x="398" y="504"/>
                    <a:pt x="395" y="501"/>
                    <a:pt x="397" y="506"/>
                  </a:cubicBezTo>
                  <a:cubicBezTo>
                    <a:pt x="395" y="507"/>
                    <a:pt x="396" y="502"/>
                    <a:pt x="394" y="504"/>
                  </a:cubicBezTo>
                  <a:cubicBezTo>
                    <a:pt x="394" y="503"/>
                    <a:pt x="395" y="503"/>
                    <a:pt x="395" y="502"/>
                  </a:cubicBezTo>
                  <a:cubicBezTo>
                    <a:pt x="394" y="501"/>
                    <a:pt x="393" y="503"/>
                    <a:pt x="392" y="500"/>
                  </a:cubicBezTo>
                  <a:cubicBezTo>
                    <a:pt x="392" y="503"/>
                    <a:pt x="392" y="506"/>
                    <a:pt x="393" y="510"/>
                  </a:cubicBezTo>
                  <a:cubicBezTo>
                    <a:pt x="391" y="510"/>
                    <a:pt x="392" y="509"/>
                    <a:pt x="391" y="507"/>
                  </a:cubicBezTo>
                  <a:cubicBezTo>
                    <a:pt x="390" y="508"/>
                    <a:pt x="390" y="509"/>
                    <a:pt x="392" y="511"/>
                  </a:cubicBezTo>
                  <a:cubicBezTo>
                    <a:pt x="391" y="511"/>
                    <a:pt x="391" y="512"/>
                    <a:pt x="391" y="513"/>
                  </a:cubicBezTo>
                  <a:cubicBezTo>
                    <a:pt x="390" y="515"/>
                    <a:pt x="389" y="514"/>
                    <a:pt x="388" y="515"/>
                  </a:cubicBezTo>
                  <a:cubicBezTo>
                    <a:pt x="387" y="513"/>
                    <a:pt x="389" y="514"/>
                    <a:pt x="390" y="514"/>
                  </a:cubicBezTo>
                  <a:cubicBezTo>
                    <a:pt x="390" y="513"/>
                    <a:pt x="389" y="512"/>
                    <a:pt x="388" y="510"/>
                  </a:cubicBezTo>
                  <a:cubicBezTo>
                    <a:pt x="388" y="514"/>
                    <a:pt x="382" y="512"/>
                    <a:pt x="384" y="516"/>
                  </a:cubicBezTo>
                  <a:cubicBezTo>
                    <a:pt x="383" y="517"/>
                    <a:pt x="380" y="513"/>
                    <a:pt x="381" y="517"/>
                  </a:cubicBezTo>
                  <a:cubicBezTo>
                    <a:pt x="379" y="517"/>
                    <a:pt x="382" y="515"/>
                    <a:pt x="380" y="513"/>
                  </a:cubicBezTo>
                  <a:cubicBezTo>
                    <a:pt x="381" y="514"/>
                    <a:pt x="382" y="512"/>
                    <a:pt x="383" y="514"/>
                  </a:cubicBezTo>
                  <a:cubicBezTo>
                    <a:pt x="383" y="511"/>
                    <a:pt x="388" y="510"/>
                    <a:pt x="386" y="506"/>
                  </a:cubicBezTo>
                  <a:cubicBezTo>
                    <a:pt x="387" y="503"/>
                    <a:pt x="388" y="508"/>
                    <a:pt x="389" y="507"/>
                  </a:cubicBezTo>
                  <a:cubicBezTo>
                    <a:pt x="389" y="506"/>
                    <a:pt x="388" y="506"/>
                    <a:pt x="388" y="506"/>
                  </a:cubicBezTo>
                  <a:cubicBezTo>
                    <a:pt x="387" y="504"/>
                    <a:pt x="390" y="506"/>
                    <a:pt x="390" y="505"/>
                  </a:cubicBezTo>
                  <a:cubicBezTo>
                    <a:pt x="385" y="502"/>
                    <a:pt x="384" y="507"/>
                    <a:pt x="382" y="509"/>
                  </a:cubicBezTo>
                  <a:cubicBezTo>
                    <a:pt x="382" y="507"/>
                    <a:pt x="379" y="508"/>
                    <a:pt x="377" y="506"/>
                  </a:cubicBezTo>
                  <a:cubicBezTo>
                    <a:pt x="377" y="507"/>
                    <a:pt x="376" y="508"/>
                    <a:pt x="377" y="510"/>
                  </a:cubicBezTo>
                  <a:cubicBezTo>
                    <a:pt x="376" y="510"/>
                    <a:pt x="377" y="507"/>
                    <a:pt x="375" y="507"/>
                  </a:cubicBezTo>
                  <a:cubicBezTo>
                    <a:pt x="374" y="508"/>
                    <a:pt x="374" y="509"/>
                    <a:pt x="376" y="511"/>
                  </a:cubicBezTo>
                  <a:cubicBezTo>
                    <a:pt x="374" y="511"/>
                    <a:pt x="373" y="509"/>
                    <a:pt x="372" y="509"/>
                  </a:cubicBezTo>
                  <a:cubicBezTo>
                    <a:pt x="372" y="511"/>
                    <a:pt x="371" y="512"/>
                    <a:pt x="373" y="514"/>
                  </a:cubicBezTo>
                  <a:cubicBezTo>
                    <a:pt x="371" y="513"/>
                    <a:pt x="369" y="513"/>
                    <a:pt x="367" y="511"/>
                  </a:cubicBezTo>
                  <a:cubicBezTo>
                    <a:pt x="369" y="511"/>
                    <a:pt x="368" y="511"/>
                    <a:pt x="370" y="512"/>
                  </a:cubicBezTo>
                  <a:cubicBezTo>
                    <a:pt x="371" y="511"/>
                    <a:pt x="371" y="510"/>
                    <a:pt x="370" y="508"/>
                  </a:cubicBezTo>
                  <a:cubicBezTo>
                    <a:pt x="372" y="508"/>
                    <a:pt x="374" y="510"/>
                    <a:pt x="372" y="506"/>
                  </a:cubicBezTo>
                  <a:cubicBezTo>
                    <a:pt x="373" y="505"/>
                    <a:pt x="374" y="506"/>
                    <a:pt x="375" y="507"/>
                  </a:cubicBezTo>
                  <a:cubicBezTo>
                    <a:pt x="376" y="505"/>
                    <a:pt x="373" y="501"/>
                    <a:pt x="376" y="502"/>
                  </a:cubicBezTo>
                  <a:cubicBezTo>
                    <a:pt x="373" y="500"/>
                    <a:pt x="372" y="506"/>
                    <a:pt x="368" y="505"/>
                  </a:cubicBezTo>
                  <a:cubicBezTo>
                    <a:pt x="368" y="503"/>
                    <a:pt x="370" y="501"/>
                    <a:pt x="370" y="500"/>
                  </a:cubicBezTo>
                  <a:cubicBezTo>
                    <a:pt x="369" y="501"/>
                    <a:pt x="367" y="500"/>
                    <a:pt x="364" y="502"/>
                  </a:cubicBezTo>
                  <a:cubicBezTo>
                    <a:pt x="366" y="505"/>
                    <a:pt x="367" y="505"/>
                    <a:pt x="369" y="506"/>
                  </a:cubicBezTo>
                  <a:cubicBezTo>
                    <a:pt x="369" y="508"/>
                    <a:pt x="365" y="506"/>
                    <a:pt x="369" y="509"/>
                  </a:cubicBezTo>
                  <a:cubicBezTo>
                    <a:pt x="366" y="510"/>
                    <a:pt x="367" y="508"/>
                    <a:pt x="365" y="506"/>
                  </a:cubicBezTo>
                  <a:cubicBezTo>
                    <a:pt x="363" y="504"/>
                    <a:pt x="362" y="507"/>
                    <a:pt x="363" y="508"/>
                  </a:cubicBezTo>
                  <a:cubicBezTo>
                    <a:pt x="364" y="510"/>
                    <a:pt x="364" y="507"/>
                    <a:pt x="366" y="509"/>
                  </a:cubicBezTo>
                  <a:cubicBezTo>
                    <a:pt x="367" y="511"/>
                    <a:pt x="365" y="511"/>
                    <a:pt x="364" y="513"/>
                  </a:cubicBezTo>
                  <a:cubicBezTo>
                    <a:pt x="363" y="510"/>
                    <a:pt x="361" y="512"/>
                    <a:pt x="360" y="510"/>
                  </a:cubicBezTo>
                  <a:cubicBezTo>
                    <a:pt x="359" y="510"/>
                    <a:pt x="359" y="511"/>
                    <a:pt x="358" y="512"/>
                  </a:cubicBezTo>
                  <a:cubicBezTo>
                    <a:pt x="357" y="509"/>
                    <a:pt x="357" y="510"/>
                    <a:pt x="355" y="508"/>
                  </a:cubicBezTo>
                  <a:cubicBezTo>
                    <a:pt x="352" y="509"/>
                    <a:pt x="353" y="516"/>
                    <a:pt x="356" y="516"/>
                  </a:cubicBezTo>
                  <a:cubicBezTo>
                    <a:pt x="356" y="517"/>
                    <a:pt x="356" y="518"/>
                    <a:pt x="355" y="518"/>
                  </a:cubicBezTo>
                  <a:cubicBezTo>
                    <a:pt x="355" y="518"/>
                    <a:pt x="354" y="516"/>
                    <a:pt x="353" y="515"/>
                  </a:cubicBezTo>
                  <a:cubicBezTo>
                    <a:pt x="352" y="516"/>
                    <a:pt x="353" y="522"/>
                    <a:pt x="350" y="518"/>
                  </a:cubicBezTo>
                  <a:cubicBezTo>
                    <a:pt x="351" y="517"/>
                    <a:pt x="352" y="518"/>
                    <a:pt x="352" y="516"/>
                  </a:cubicBezTo>
                  <a:cubicBezTo>
                    <a:pt x="351" y="515"/>
                    <a:pt x="350" y="517"/>
                    <a:pt x="349" y="514"/>
                  </a:cubicBezTo>
                  <a:cubicBezTo>
                    <a:pt x="347" y="514"/>
                    <a:pt x="347" y="517"/>
                    <a:pt x="345" y="515"/>
                  </a:cubicBezTo>
                  <a:cubicBezTo>
                    <a:pt x="343" y="516"/>
                    <a:pt x="343" y="518"/>
                    <a:pt x="344" y="521"/>
                  </a:cubicBezTo>
                  <a:cubicBezTo>
                    <a:pt x="346" y="522"/>
                    <a:pt x="344" y="518"/>
                    <a:pt x="346" y="518"/>
                  </a:cubicBezTo>
                  <a:cubicBezTo>
                    <a:pt x="347" y="518"/>
                    <a:pt x="346" y="522"/>
                    <a:pt x="345" y="523"/>
                  </a:cubicBezTo>
                  <a:cubicBezTo>
                    <a:pt x="343" y="518"/>
                    <a:pt x="343" y="517"/>
                    <a:pt x="340" y="513"/>
                  </a:cubicBezTo>
                  <a:cubicBezTo>
                    <a:pt x="343" y="513"/>
                    <a:pt x="344" y="513"/>
                    <a:pt x="347" y="510"/>
                  </a:cubicBezTo>
                  <a:cubicBezTo>
                    <a:pt x="344" y="509"/>
                    <a:pt x="340" y="512"/>
                    <a:pt x="338" y="515"/>
                  </a:cubicBezTo>
                  <a:cubicBezTo>
                    <a:pt x="337" y="511"/>
                    <a:pt x="340" y="510"/>
                    <a:pt x="342" y="510"/>
                  </a:cubicBezTo>
                  <a:cubicBezTo>
                    <a:pt x="343" y="508"/>
                    <a:pt x="338" y="510"/>
                    <a:pt x="338" y="507"/>
                  </a:cubicBezTo>
                  <a:cubicBezTo>
                    <a:pt x="336" y="511"/>
                    <a:pt x="332" y="510"/>
                    <a:pt x="329" y="511"/>
                  </a:cubicBezTo>
                  <a:cubicBezTo>
                    <a:pt x="328" y="513"/>
                    <a:pt x="330" y="513"/>
                    <a:pt x="331" y="514"/>
                  </a:cubicBezTo>
                  <a:cubicBezTo>
                    <a:pt x="330" y="516"/>
                    <a:pt x="328" y="514"/>
                    <a:pt x="328" y="516"/>
                  </a:cubicBezTo>
                  <a:cubicBezTo>
                    <a:pt x="328" y="517"/>
                    <a:pt x="331" y="518"/>
                    <a:pt x="330" y="516"/>
                  </a:cubicBezTo>
                  <a:cubicBezTo>
                    <a:pt x="331" y="516"/>
                    <a:pt x="330" y="519"/>
                    <a:pt x="329" y="520"/>
                  </a:cubicBezTo>
                  <a:cubicBezTo>
                    <a:pt x="330" y="521"/>
                    <a:pt x="332" y="519"/>
                    <a:pt x="331" y="518"/>
                  </a:cubicBezTo>
                  <a:cubicBezTo>
                    <a:pt x="332" y="517"/>
                    <a:pt x="334" y="523"/>
                    <a:pt x="333" y="519"/>
                  </a:cubicBezTo>
                  <a:cubicBezTo>
                    <a:pt x="335" y="519"/>
                    <a:pt x="333" y="522"/>
                    <a:pt x="336" y="524"/>
                  </a:cubicBezTo>
                  <a:cubicBezTo>
                    <a:pt x="334" y="522"/>
                    <a:pt x="332" y="525"/>
                    <a:pt x="331" y="523"/>
                  </a:cubicBezTo>
                  <a:cubicBezTo>
                    <a:pt x="330" y="525"/>
                    <a:pt x="332" y="525"/>
                    <a:pt x="333" y="528"/>
                  </a:cubicBezTo>
                  <a:cubicBezTo>
                    <a:pt x="332" y="526"/>
                    <a:pt x="330" y="526"/>
                    <a:pt x="328" y="528"/>
                  </a:cubicBezTo>
                  <a:cubicBezTo>
                    <a:pt x="327" y="526"/>
                    <a:pt x="329" y="524"/>
                    <a:pt x="330" y="522"/>
                  </a:cubicBezTo>
                  <a:cubicBezTo>
                    <a:pt x="327" y="524"/>
                    <a:pt x="327" y="526"/>
                    <a:pt x="323" y="525"/>
                  </a:cubicBezTo>
                  <a:cubicBezTo>
                    <a:pt x="322" y="526"/>
                    <a:pt x="324" y="527"/>
                    <a:pt x="324" y="527"/>
                  </a:cubicBezTo>
                  <a:cubicBezTo>
                    <a:pt x="325" y="531"/>
                    <a:pt x="321" y="526"/>
                    <a:pt x="320" y="528"/>
                  </a:cubicBezTo>
                  <a:cubicBezTo>
                    <a:pt x="318" y="529"/>
                    <a:pt x="321" y="530"/>
                    <a:pt x="321" y="529"/>
                  </a:cubicBezTo>
                  <a:cubicBezTo>
                    <a:pt x="323" y="531"/>
                    <a:pt x="319" y="531"/>
                    <a:pt x="320" y="533"/>
                  </a:cubicBezTo>
                  <a:cubicBezTo>
                    <a:pt x="318" y="533"/>
                    <a:pt x="320" y="530"/>
                    <a:pt x="319" y="528"/>
                  </a:cubicBezTo>
                  <a:cubicBezTo>
                    <a:pt x="318" y="528"/>
                    <a:pt x="318" y="528"/>
                    <a:pt x="317" y="527"/>
                  </a:cubicBezTo>
                  <a:cubicBezTo>
                    <a:pt x="316" y="528"/>
                    <a:pt x="316" y="529"/>
                    <a:pt x="316" y="530"/>
                  </a:cubicBezTo>
                  <a:cubicBezTo>
                    <a:pt x="316" y="530"/>
                    <a:pt x="316" y="530"/>
                    <a:pt x="316" y="530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15" y="531"/>
                    <a:pt x="315" y="531"/>
                    <a:pt x="315" y="531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5" y="532"/>
                    <a:pt x="315" y="532"/>
                    <a:pt x="315" y="532"/>
                  </a:cubicBezTo>
                  <a:cubicBezTo>
                    <a:pt x="315" y="532"/>
                    <a:pt x="315" y="532"/>
                    <a:pt x="315" y="532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15" y="530"/>
                    <a:pt x="314" y="530"/>
                    <a:pt x="314" y="530"/>
                  </a:cubicBezTo>
                  <a:cubicBezTo>
                    <a:pt x="318" y="535"/>
                    <a:pt x="308" y="535"/>
                    <a:pt x="313" y="538"/>
                  </a:cubicBezTo>
                  <a:cubicBezTo>
                    <a:pt x="311" y="540"/>
                    <a:pt x="310" y="537"/>
                    <a:pt x="309" y="538"/>
                  </a:cubicBezTo>
                  <a:cubicBezTo>
                    <a:pt x="309" y="538"/>
                    <a:pt x="309" y="539"/>
                    <a:pt x="309" y="539"/>
                  </a:cubicBezTo>
                  <a:cubicBezTo>
                    <a:pt x="309" y="540"/>
                    <a:pt x="310" y="539"/>
                    <a:pt x="311" y="539"/>
                  </a:cubicBezTo>
                  <a:cubicBezTo>
                    <a:pt x="310" y="543"/>
                    <a:pt x="305" y="540"/>
                    <a:pt x="303" y="542"/>
                  </a:cubicBezTo>
                  <a:cubicBezTo>
                    <a:pt x="304" y="544"/>
                    <a:pt x="304" y="544"/>
                    <a:pt x="304" y="544"/>
                  </a:cubicBezTo>
                  <a:cubicBezTo>
                    <a:pt x="306" y="545"/>
                    <a:pt x="306" y="541"/>
                    <a:pt x="308" y="541"/>
                  </a:cubicBezTo>
                  <a:cubicBezTo>
                    <a:pt x="308" y="545"/>
                    <a:pt x="309" y="541"/>
                    <a:pt x="311" y="540"/>
                  </a:cubicBezTo>
                  <a:cubicBezTo>
                    <a:pt x="314" y="544"/>
                    <a:pt x="308" y="541"/>
                    <a:pt x="311" y="545"/>
                  </a:cubicBezTo>
                  <a:cubicBezTo>
                    <a:pt x="307" y="545"/>
                    <a:pt x="303" y="545"/>
                    <a:pt x="300" y="542"/>
                  </a:cubicBezTo>
                  <a:cubicBezTo>
                    <a:pt x="299" y="543"/>
                    <a:pt x="301" y="544"/>
                    <a:pt x="301" y="546"/>
                  </a:cubicBezTo>
                  <a:cubicBezTo>
                    <a:pt x="300" y="546"/>
                    <a:pt x="299" y="546"/>
                    <a:pt x="298" y="544"/>
                  </a:cubicBezTo>
                  <a:cubicBezTo>
                    <a:pt x="299" y="543"/>
                    <a:pt x="299" y="543"/>
                    <a:pt x="299" y="542"/>
                  </a:cubicBezTo>
                  <a:cubicBezTo>
                    <a:pt x="298" y="541"/>
                    <a:pt x="297" y="544"/>
                    <a:pt x="298" y="545"/>
                  </a:cubicBezTo>
                  <a:cubicBezTo>
                    <a:pt x="297" y="546"/>
                    <a:pt x="295" y="544"/>
                    <a:pt x="294" y="544"/>
                  </a:cubicBezTo>
                  <a:cubicBezTo>
                    <a:pt x="295" y="547"/>
                    <a:pt x="294" y="548"/>
                    <a:pt x="293" y="550"/>
                  </a:cubicBezTo>
                  <a:cubicBezTo>
                    <a:pt x="290" y="547"/>
                    <a:pt x="294" y="547"/>
                    <a:pt x="293" y="545"/>
                  </a:cubicBezTo>
                  <a:cubicBezTo>
                    <a:pt x="291" y="545"/>
                    <a:pt x="288" y="546"/>
                    <a:pt x="289" y="549"/>
                  </a:cubicBezTo>
                  <a:cubicBezTo>
                    <a:pt x="281" y="545"/>
                    <a:pt x="282" y="558"/>
                    <a:pt x="276" y="555"/>
                  </a:cubicBezTo>
                  <a:cubicBezTo>
                    <a:pt x="277" y="560"/>
                    <a:pt x="273" y="560"/>
                    <a:pt x="273" y="564"/>
                  </a:cubicBezTo>
                  <a:cubicBezTo>
                    <a:pt x="271" y="564"/>
                    <a:pt x="273" y="561"/>
                    <a:pt x="273" y="560"/>
                  </a:cubicBezTo>
                  <a:cubicBezTo>
                    <a:pt x="271" y="558"/>
                    <a:pt x="268" y="565"/>
                    <a:pt x="267" y="560"/>
                  </a:cubicBezTo>
                  <a:cubicBezTo>
                    <a:pt x="266" y="562"/>
                    <a:pt x="264" y="567"/>
                    <a:pt x="261" y="566"/>
                  </a:cubicBezTo>
                  <a:cubicBezTo>
                    <a:pt x="262" y="564"/>
                    <a:pt x="265" y="563"/>
                    <a:pt x="263" y="561"/>
                  </a:cubicBezTo>
                  <a:cubicBezTo>
                    <a:pt x="261" y="558"/>
                    <a:pt x="263" y="564"/>
                    <a:pt x="261" y="561"/>
                  </a:cubicBezTo>
                  <a:cubicBezTo>
                    <a:pt x="263" y="563"/>
                    <a:pt x="260" y="564"/>
                    <a:pt x="258" y="561"/>
                  </a:cubicBezTo>
                  <a:cubicBezTo>
                    <a:pt x="257" y="562"/>
                    <a:pt x="257" y="563"/>
                    <a:pt x="257" y="564"/>
                  </a:cubicBezTo>
                  <a:cubicBezTo>
                    <a:pt x="260" y="563"/>
                    <a:pt x="259" y="565"/>
                    <a:pt x="257" y="567"/>
                  </a:cubicBezTo>
                  <a:cubicBezTo>
                    <a:pt x="256" y="566"/>
                    <a:pt x="255" y="565"/>
                    <a:pt x="254" y="564"/>
                  </a:cubicBezTo>
                  <a:cubicBezTo>
                    <a:pt x="251" y="570"/>
                    <a:pt x="244" y="569"/>
                    <a:pt x="241" y="574"/>
                  </a:cubicBezTo>
                  <a:cubicBezTo>
                    <a:pt x="241" y="572"/>
                    <a:pt x="239" y="573"/>
                    <a:pt x="238" y="571"/>
                  </a:cubicBezTo>
                  <a:cubicBezTo>
                    <a:pt x="240" y="569"/>
                    <a:pt x="240" y="569"/>
                    <a:pt x="240" y="569"/>
                  </a:cubicBezTo>
                  <a:cubicBezTo>
                    <a:pt x="241" y="570"/>
                    <a:pt x="239" y="571"/>
                    <a:pt x="240" y="572"/>
                  </a:cubicBezTo>
                  <a:cubicBezTo>
                    <a:pt x="243" y="572"/>
                    <a:pt x="243" y="570"/>
                    <a:pt x="246" y="568"/>
                  </a:cubicBezTo>
                  <a:cubicBezTo>
                    <a:pt x="246" y="567"/>
                    <a:pt x="243" y="564"/>
                    <a:pt x="244" y="563"/>
                  </a:cubicBezTo>
                  <a:cubicBezTo>
                    <a:pt x="245" y="565"/>
                    <a:pt x="247" y="567"/>
                    <a:pt x="249" y="567"/>
                  </a:cubicBezTo>
                  <a:cubicBezTo>
                    <a:pt x="250" y="562"/>
                    <a:pt x="250" y="565"/>
                    <a:pt x="251" y="562"/>
                  </a:cubicBezTo>
                  <a:cubicBezTo>
                    <a:pt x="253" y="564"/>
                    <a:pt x="253" y="564"/>
                    <a:pt x="253" y="564"/>
                  </a:cubicBezTo>
                  <a:cubicBezTo>
                    <a:pt x="254" y="562"/>
                    <a:pt x="255" y="564"/>
                    <a:pt x="256" y="563"/>
                  </a:cubicBezTo>
                  <a:cubicBezTo>
                    <a:pt x="257" y="561"/>
                    <a:pt x="254" y="558"/>
                    <a:pt x="256" y="557"/>
                  </a:cubicBezTo>
                  <a:cubicBezTo>
                    <a:pt x="257" y="560"/>
                    <a:pt x="257" y="559"/>
                    <a:pt x="259" y="560"/>
                  </a:cubicBezTo>
                  <a:cubicBezTo>
                    <a:pt x="259" y="557"/>
                    <a:pt x="260" y="559"/>
                    <a:pt x="263" y="557"/>
                  </a:cubicBezTo>
                  <a:cubicBezTo>
                    <a:pt x="264" y="559"/>
                    <a:pt x="263" y="560"/>
                    <a:pt x="264" y="561"/>
                  </a:cubicBezTo>
                  <a:cubicBezTo>
                    <a:pt x="264" y="562"/>
                    <a:pt x="265" y="561"/>
                    <a:pt x="265" y="562"/>
                  </a:cubicBezTo>
                  <a:cubicBezTo>
                    <a:pt x="268" y="559"/>
                    <a:pt x="262" y="556"/>
                    <a:pt x="266" y="554"/>
                  </a:cubicBezTo>
                  <a:cubicBezTo>
                    <a:pt x="266" y="552"/>
                    <a:pt x="261" y="554"/>
                    <a:pt x="263" y="556"/>
                  </a:cubicBezTo>
                  <a:cubicBezTo>
                    <a:pt x="264" y="559"/>
                    <a:pt x="262" y="554"/>
                    <a:pt x="261" y="553"/>
                  </a:cubicBezTo>
                  <a:cubicBezTo>
                    <a:pt x="260" y="554"/>
                    <a:pt x="260" y="555"/>
                    <a:pt x="261" y="556"/>
                  </a:cubicBezTo>
                  <a:cubicBezTo>
                    <a:pt x="257" y="554"/>
                    <a:pt x="256" y="558"/>
                    <a:pt x="253" y="556"/>
                  </a:cubicBezTo>
                  <a:cubicBezTo>
                    <a:pt x="252" y="558"/>
                    <a:pt x="256" y="559"/>
                    <a:pt x="255" y="561"/>
                  </a:cubicBezTo>
                  <a:cubicBezTo>
                    <a:pt x="254" y="561"/>
                    <a:pt x="253" y="560"/>
                    <a:pt x="252" y="558"/>
                  </a:cubicBezTo>
                  <a:cubicBezTo>
                    <a:pt x="250" y="560"/>
                    <a:pt x="247" y="562"/>
                    <a:pt x="248" y="564"/>
                  </a:cubicBezTo>
                  <a:cubicBezTo>
                    <a:pt x="246" y="565"/>
                    <a:pt x="247" y="562"/>
                    <a:pt x="246" y="561"/>
                  </a:cubicBezTo>
                  <a:cubicBezTo>
                    <a:pt x="245" y="559"/>
                    <a:pt x="244" y="564"/>
                    <a:pt x="243" y="563"/>
                  </a:cubicBezTo>
                  <a:cubicBezTo>
                    <a:pt x="244" y="566"/>
                    <a:pt x="242" y="567"/>
                    <a:pt x="239" y="568"/>
                  </a:cubicBezTo>
                  <a:cubicBezTo>
                    <a:pt x="238" y="567"/>
                    <a:pt x="239" y="567"/>
                    <a:pt x="239" y="566"/>
                  </a:cubicBezTo>
                  <a:cubicBezTo>
                    <a:pt x="235" y="566"/>
                    <a:pt x="229" y="566"/>
                    <a:pt x="230" y="573"/>
                  </a:cubicBezTo>
                  <a:cubicBezTo>
                    <a:pt x="228" y="572"/>
                    <a:pt x="227" y="572"/>
                    <a:pt x="226" y="569"/>
                  </a:cubicBezTo>
                  <a:cubicBezTo>
                    <a:pt x="224" y="571"/>
                    <a:pt x="222" y="572"/>
                    <a:pt x="221" y="570"/>
                  </a:cubicBezTo>
                  <a:cubicBezTo>
                    <a:pt x="221" y="570"/>
                    <a:pt x="221" y="571"/>
                    <a:pt x="220" y="571"/>
                  </a:cubicBezTo>
                  <a:cubicBezTo>
                    <a:pt x="223" y="574"/>
                    <a:pt x="225" y="571"/>
                    <a:pt x="227" y="574"/>
                  </a:cubicBezTo>
                  <a:cubicBezTo>
                    <a:pt x="221" y="575"/>
                    <a:pt x="215" y="575"/>
                    <a:pt x="210" y="581"/>
                  </a:cubicBezTo>
                  <a:cubicBezTo>
                    <a:pt x="209" y="580"/>
                    <a:pt x="210" y="579"/>
                    <a:pt x="209" y="578"/>
                  </a:cubicBezTo>
                  <a:cubicBezTo>
                    <a:pt x="209" y="580"/>
                    <a:pt x="207" y="585"/>
                    <a:pt x="205" y="582"/>
                  </a:cubicBezTo>
                  <a:cubicBezTo>
                    <a:pt x="208" y="583"/>
                    <a:pt x="206" y="578"/>
                    <a:pt x="208" y="579"/>
                  </a:cubicBezTo>
                  <a:cubicBezTo>
                    <a:pt x="207" y="578"/>
                    <a:pt x="206" y="577"/>
                    <a:pt x="205" y="579"/>
                  </a:cubicBezTo>
                  <a:cubicBezTo>
                    <a:pt x="201" y="573"/>
                    <a:pt x="207" y="575"/>
                    <a:pt x="209" y="577"/>
                  </a:cubicBezTo>
                  <a:cubicBezTo>
                    <a:pt x="212" y="575"/>
                    <a:pt x="211" y="574"/>
                    <a:pt x="213" y="573"/>
                  </a:cubicBezTo>
                  <a:cubicBezTo>
                    <a:pt x="211" y="571"/>
                    <a:pt x="208" y="572"/>
                    <a:pt x="206" y="571"/>
                  </a:cubicBezTo>
                  <a:cubicBezTo>
                    <a:pt x="207" y="574"/>
                    <a:pt x="201" y="574"/>
                    <a:pt x="200" y="578"/>
                  </a:cubicBezTo>
                  <a:cubicBezTo>
                    <a:pt x="198" y="577"/>
                    <a:pt x="203" y="575"/>
                    <a:pt x="201" y="572"/>
                  </a:cubicBezTo>
                  <a:cubicBezTo>
                    <a:pt x="199" y="570"/>
                    <a:pt x="201" y="574"/>
                    <a:pt x="199" y="571"/>
                  </a:cubicBezTo>
                  <a:cubicBezTo>
                    <a:pt x="200" y="570"/>
                    <a:pt x="201" y="568"/>
                    <a:pt x="203" y="568"/>
                  </a:cubicBezTo>
                  <a:cubicBezTo>
                    <a:pt x="205" y="571"/>
                    <a:pt x="201" y="569"/>
                    <a:pt x="201" y="571"/>
                  </a:cubicBezTo>
                  <a:cubicBezTo>
                    <a:pt x="205" y="574"/>
                    <a:pt x="206" y="566"/>
                    <a:pt x="209" y="569"/>
                  </a:cubicBezTo>
                  <a:cubicBezTo>
                    <a:pt x="207" y="568"/>
                    <a:pt x="210" y="565"/>
                    <a:pt x="210" y="563"/>
                  </a:cubicBezTo>
                  <a:cubicBezTo>
                    <a:pt x="211" y="564"/>
                    <a:pt x="210" y="564"/>
                    <a:pt x="211" y="566"/>
                  </a:cubicBezTo>
                  <a:cubicBezTo>
                    <a:pt x="213" y="565"/>
                    <a:pt x="210" y="563"/>
                    <a:pt x="213" y="563"/>
                  </a:cubicBezTo>
                  <a:cubicBezTo>
                    <a:pt x="214" y="564"/>
                    <a:pt x="212" y="565"/>
                    <a:pt x="214" y="567"/>
                  </a:cubicBezTo>
                  <a:cubicBezTo>
                    <a:pt x="213" y="568"/>
                    <a:pt x="212" y="568"/>
                    <a:pt x="211" y="567"/>
                  </a:cubicBezTo>
                  <a:cubicBezTo>
                    <a:pt x="210" y="568"/>
                    <a:pt x="211" y="570"/>
                    <a:pt x="212" y="571"/>
                  </a:cubicBezTo>
                  <a:cubicBezTo>
                    <a:pt x="216" y="573"/>
                    <a:pt x="217" y="567"/>
                    <a:pt x="218" y="566"/>
                  </a:cubicBezTo>
                  <a:cubicBezTo>
                    <a:pt x="217" y="565"/>
                    <a:pt x="216" y="567"/>
                    <a:pt x="216" y="567"/>
                  </a:cubicBezTo>
                  <a:cubicBezTo>
                    <a:pt x="215" y="561"/>
                    <a:pt x="221" y="563"/>
                    <a:pt x="225" y="564"/>
                  </a:cubicBezTo>
                  <a:cubicBezTo>
                    <a:pt x="226" y="563"/>
                    <a:pt x="223" y="560"/>
                    <a:pt x="225" y="560"/>
                  </a:cubicBezTo>
                  <a:cubicBezTo>
                    <a:pt x="226" y="561"/>
                    <a:pt x="225" y="562"/>
                    <a:pt x="226" y="563"/>
                  </a:cubicBezTo>
                  <a:cubicBezTo>
                    <a:pt x="229" y="558"/>
                    <a:pt x="233" y="551"/>
                    <a:pt x="238" y="549"/>
                  </a:cubicBezTo>
                  <a:cubicBezTo>
                    <a:pt x="237" y="547"/>
                    <a:pt x="235" y="550"/>
                    <a:pt x="234" y="547"/>
                  </a:cubicBezTo>
                  <a:cubicBezTo>
                    <a:pt x="236" y="547"/>
                    <a:pt x="237" y="546"/>
                    <a:pt x="239" y="548"/>
                  </a:cubicBezTo>
                  <a:cubicBezTo>
                    <a:pt x="242" y="545"/>
                    <a:pt x="250" y="549"/>
                    <a:pt x="250" y="541"/>
                  </a:cubicBezTo>
                  <a:cubicBezTo>
                    <a:pt x="251" y="543"/>
                    <a:pt x="252" y="541"/>
                    <a:pt x="254" y="542"/>
                  </a:cubicBezTo>
                  <a:cubicBezTo>
                    <a:pt x="255" y="541"/>
                    <a:pt x="253" y="538"/>
                    <a:pt x="255" y="540"/>
                  </a:cubicBezTo>
                  <a:cubicBezTo>
                    <a:pt x="256" y="539"/>
                    <a:pt x="253" y="539"/>
                    <a:pt x="253" y="537"/>
                  </a:cubicBezTo>
                  <a:cubicBezTo>
                    <a:pt x="254" y="536"/>
                    <a:pt x="256" y="540"/>
                    <a:pt x="257" y="539"/>
                  </a:cubicBezTo>
                  <a:cubicBezTo>
                    <a:pt x="258" y="538"/>
                    <a:pt x="257" y="538"/>
                    <a:pt x="256" y="538"/>
                  </a:cubicBezTo>
                  <a:cubicBezTo>
                    <a:pt x="257" y="535"/>
                    <a:pt x="268" y="537"/>
                    <a:pt x="266" y="530"/>
                  </a:cubicBezTo>
                  <a:cubicBezTo>
                    <a:pt x="266" y="530"/>
                    <a:pt x="267" y="531"/>
                    <a:pt x="268" y="532"/>
                  </a:cubicBezTo>
                  <a:cubicBezTo>
                    <a:pt x="268" y="530"/>
                    <a:pt x="272" y="530"/>
                    <a:pt x="274" y="529"/>
                  </a:cubicBezTo>
                  <a:cubicBezTo>
                    <a:pt x="276" y="528"/>
                    <a:pt x="271" y="528"/>
                    <a:pt x="273" y="527"/>
                  </a:cubicBezTo>
                  <a:cubicBezTo>
                    <a:pt x="276" y="527"/>
                    <a:pt x="284" y="526"/>
                    <a:pt x="280" y="517"/>
                  </a:cubicBezTo>
                  <a:cubicBezTo>
                    <a:pt x="282" y="517"/>
                    <a:pt x="281" y="519"/>
                    <a:pt x="283" y="521"/>
                  </a:cubicBezTo>
                  <a:cubicBezTo>
                    <a:pt x="284" y="522"/>
                    <a:pt x="285" y="521"/>
                    <a:pt x="285" y="522"/>
                  </a:cubicBezTo>
                  <a:cubicBezTo>
                    <a:pt x="286" y="522"/>
                    <a:pt x="284" y="519"/>
                    <a:pt x="283" y="518"/>
                  </a:cubicBezTo>
                  <a:cubicBezTo>
                    <a:pt x="286" y="516"/>
                    <a:pt x="288" y="513"/>
                    <a:pt x="286" y="507"/>
                  </a:cubicBezTo>
                  <a:cubicBezTo>
                    <a:pt x="285" y="507"/>
                    <a:pt x="284" y="507"/>
                    <a:pt x="284" y="507"/>
                  </a:cubicBezTo>
                  <a:cubicBezTo>
                    <a:pt x="283" y="508"/>
                    <a:pt x="284" y="509"/>
                    <a:pt x="285" y="510"/>
                  </a:cubicBezTo>
                  <a:cubicBezTo>
                    <a:pt x="283" y="509"/>
                    <a:pt x="283" y="511"/>
                    <a:pt x="282" y="511"/>
                  </a:cubicBezTo>
                  <a:cubicBezTo>
                    <a:pt x="282" y="512"/>
                    <a:pt x="282" y="513"/>
                    <a:pt x="284" y="512"/>
                  </a:cubicBezTo>
                  <a:cubicBezTo>
                    <a:pt x="284" y="515"/>
                    <a:pt x="284" y="517"/>
                    <a:pt x="282" y="517"/>
                  </a:cubicBezTo>
                  <a:cubicBezTo>
                    <a:pt x="282" y="515"/>
                    <a:pt x="283" y="514"/>
                    <a:pt x="280" y="512"/>
                  </a:cubicBezTo>
                  <a:cubicBezTo>
                    <a:pt x="282" y="511"/>
                    <a:pt x="282" y="509"/>
                    <a:pt x="283" y="508"/>
                  </a:cubicBezTo>
                  <a:cubicBezTo>
                    <a:pt x="281" y="506"/>
                    <a:pt x="280" y="508"/>
                    <a:pt x="279" y="508"/>
                  </a:cubicBezTo>
                  <a:cubicBezTo>
                    <a:pt x="280" y="505"/>
                    <a:pt x="277" y="506"/>
                    <a:pt x="276" y="504"/>
                  </a:cubicBezTo>
                  <a:cubicBezTo>
                    <a:pt x="276" y="508"/>
                    <a:pt x="277" y="506"/>
                    <a:pt x="274" y="507"/>
                  </a:cubicBezTo>
                  <a:cubicBezTo>
                    <a:pt x="276" y="509"/>
                    <a:pt x="278" y="508"/>
                    <a:pt x="280" y="509"/>
                  </a:cubicBezTo>
                  <a:cubicBezTo>
                    <a:pt x="280" y="510"/>
                    <a:pt x="278" y="511"/>
                    <a:pt x="278" y="512"/>
                  </a:cubicBezTo>
                  <a:cubicBezTo>
                    <a:pt x="277" y="510"/>
                    <a:pt x="276" y="512"/>
                    <a:pt x="275" y="511"/>
                  </a:cubicBezTo>
                  <a:cubicBezTo>
                    <a:pt x="275" y="510"/>
                    <a:pt x="276" y="510"/>
                    <a:pt x="275" y="508"/>
                  </a:cubicBezTo>
                  <a:cubicBezTo>
                    <a:pt x="273" y="507"/>
                    <a:pt x="271" y="511"/>
                    <a:pt x="269" y="512"/>
                  </a:cubicBezTo>
                  <a:cubicBezTo>
                    <a:pt x="269" y="510"/>
                    <a:pt x="269" y="510"/>
                    <a:pt x="269" y="509"/>
                  </a:cubicBezTo>
                  <a:cubicBezTo>
                    <a:pt x="267" y="512"/>
                    <a:pt x="264" y="510"/>
                    <a:pt x="267" y="514"/>
                  </a:cubicBezTo>
                  <a:cubicBezTo>
                    <a:pt x="265" y="514"/>
                    <a:pt x="264" y="513"/>
                    <a:pt x="262" y="514"/>
                  </a:cubicBezTo>
                  <a:cubicBezTo>
                    <a:pt x="262" y="514"/>
                    <a:pt x="263" y="514"/>
                    <a:pt x="264" y="516"/>
                  </a:cubicBezTo>
                  <a:cubicBezTo>
                    <a:pt x="262" y="515"/>
                    <a:pt x="260" y="515"/>
                    <a:pt x="258" y="513"/>
                  </a:cubicBezTo>
                  <a:cubicBezTo>
                    <a:pt x="257" y="516"/>
                    <a:pt x="257" y="523"/>
                    <a:pt x="252" y="520"/>
                  </a:cubicBezTo>
                  <a:cubicBezTo>
                    <a:pt x="251" y="520"/>
                    <a:pt x="251" y="522"/>
                    <a:pt x="252" y="523"/>
                  </a:cubicBezTo>
                  <a:cubicBezTo>
                    <a:pt x="250" y="522"/>
                    <a:pt x="249" y="524"/>
                    <a:pt x="246" y="526"/>
                  </a:cubicBezTo>
                  <a:cubicBezTo>
                    <a:pt x="244" y="523"/>
                    <a:pt x="246" y="522"/>
                    <a:pt x="248" y="521"/>
                  </a:cubicBezTo>
                  <a:cubicBezTo>
                    <a:pt x="245" y="519"/>
                    <a:pt x="246" y="523"/>
                    <a:pt x="244" y="522"/>
                  </a:cubicBezTo>
                  <a:cubicBezTo>
                    <a:pt x="243" y="522"/>
                    <a:pt x="243" y="525"/>
                    <a:pt x="245" y="525"/>
                  </a:cubicBezTo>
                  <a:cubicBezTo>
                    <a:pt x="245" y="527"/>
                    <a:pt x="241" y="527"/>
                    <a:pt x="240" y="524"/>
                  </a:cubicBezTo>
                  <a:cubicBezTo>
                    <a:pt x="238" y="526"/>
                    <a:pt x="235" y="525"/>
                    <a:pt x="235" y="529"/>
                  </a:cubicBezTo>
                  <a:cubicBezTo>
                    <a:pt x="236" y="531"/>
                    <a:pt x="235" y="526"/>
                    <a:pt x="237" y="529"/>
                  </a:cubicBezTo>
                  <a:cubicBezTo>
                    <a:pt x="236" y="532"/>
                    <a:pt x="233" y="530"/>
                    <a:pt x="231" y="532"/>
                  </a:cubicBezTo>
                  <a:cubicBezTo>
                    <a:pt x="231" y="532"/>
                    <a:pt x="232" y="532"/>
                    <a:pt x="233" y="534"/>
                  </a:cubicBezTo>
                  <a:cubicBezTo>
                    <a:pt x="221" y="535"/>
                    <a:pt x="217" y="545"/>
                    <a:pt x="206" y="545"/>
                  </a:cubicBezTo>
                  <a:cubicBezTo>
                    <a:pt x="205" y="552"/>
                    <a:pt x="197" y="551"/>
                    <a:pt x="194" y="555"/>
                  </a:cubicBezTo>
                  <a:cubicBezTo>
                    <a:pt x="195" y="550"/>
                    <a:pt x="200" y="552"/>
                    <a:pt x="199" y="546"/>
                  </a:cubicBezTo>
                  <a:cubicBezTo>
                    <a:pt x="201" y="547"/>
                    <a:pt x="200" y="549"/>
                    <a:pt x="202" y="549"/>
                  </a:cubicBezTo>
                  <a:cubicBezTo>
                    <a:pt x="200" y="545"/>
                    <a:pt x="206" y="544"/>
                    <a:pt x="206" y="541"/>
                  </a:cubicBezTo>
                  <a:cubicBezTo>
                    <a:pt x="208" y="541"/>
                    <a:pt x="207" y="545"/>
                    <a:pt x="209" y="545"/>
                  </a:cubicBezTo>
                  <a:cubicBezTo>
                    <a:pt x="209" y="544"/>
                    <a:pt x="209" y="541"/>
                    <a:pt x="211" y="542"/>
                  </a:cubicBezTo>
                  <a:cubicBezTo>
                    <a:pt x="208" y="540"/>
                    <a:pt x="211" y="541"/>
                    <a:pt x="210" y="538"/>
                  </a:cubicBezTo>
                  <a:cubicBezTo>
                    <a:pt x="211" y="538"/>
                    <a:pt x="212" y="538"/>
                    <a:pt x="213" y="540"/>
                  </a:cubicBezTo>
                  <a:cubicBezTo>
                    <a:pt x="213" y="537"/>
                    <a:pt x="216" y="541"/>
                    <a:pt x="218" y="538"/>
                  </a:cubicBezTo>
                  <a:cubicBezTo>
                    <a:pt x="219" y="537"/>
                    <a:pt x="216" y="537"/>
                    <a:pt x="215" y="537"/>
                  </a:cubicBezTo>
                  <a:cubicBezTo>
                    <a:pt x="215" y="535"/>
                    <a:pt x="218" y="537"/>
                    <a:pt x="217" y="534"/>
                  </a:cubicBezTo>
                  <a:cubicBezTo>
                    <a:pt x="221" y="532"/>
                    <a:pt x="225" y="533"/>
                    <a:pt x="226" y="526"/>
                  </a:cubicBezTo>
                  <a:cubicBezTo>
                    <a:pt x="228" y="529"/>
                    <a:pt x="228" y="529"/>
                    <a:pt x="228" y="529"/>
                  </a:cubicBezTo>
                  <a:cubicBezTo>
                    <a:pt x="228" y="527"/>
                    <a:pt x="229" y="528"/>
                    <a:pt x="231" y="528"/>
                  </a:cubicBezTo>
                  <a:cubicBezTo>
                    <a:pt x="231" y="526"/>
                    <a:pt x="228" y="526"/>
                    <a:pt x="227" y="525"/>
                  </a:cubicBezTo>
                  <a:cubicBezTo>
                    <a:pt x="227" y="524"/>
                    <a:pt x="228" y="522"/>
                    <a:pt x="225" y="520"/>
                  </a:cubicBezTo>
                  <a:cubicBezTo>
                    <a:pt x="226" y="519"/>
                    <a:pt x="231" y="522"/>
                    <a:pt x="229" y="518"/>
                  </a:cubicBezTo>
                  <a:cubicBezTo>
                    <a:pt x="231" y="518"/>
                    <a:pt x="231" y="522"/>
                    <a:pt x="231" y="523"/>
                  </a:cubicBezTo>
                  <a:cubicBezTo>
                    <a:pt x="234" y="524"/>
                    <a:pt x="234" y="521"/>
                    <a:pt x="232" y="517"/>
                  </a:cubicBezTo>
                  <a:cubicBezTo>
                    <a:pt x="233" y="516"/>
                    <a:pt x="234" y="516"/>
                    <a:pt x="234" y="514"/>
                  </a:cubicBezTo>
                  <a:cubicBezTo>
                    <a:pt x="236" y="514"/>
                    <a:pt x="235" y="517"/>
                    <a:pt x="233" y="517"/>
                  </a:cubicBezTo>
                  <a:cubicBezTo>
                    <a:pt x="235" y="525"/>
                    <a:pt x="243" y="520"/>
                    <a:pt x="241" y="515"/>
                  </a:cubicBezTo>
                  <a:cubicBezTo>
                    <a:pt x="243" y="513"/>
                    <a:pt x="242" y="519"/>
                    <a:pt x="244" y="516"/>
                  </a:cubicBezTo>
                  <a:cubicBezTo>
                    <a:pt x="245" y="517"/>
                    <a:pt x="244" y="517"/>
                    <a:pt x="243" y="518"/>
                  </a:cubicBezTo>
                  <a:cubicBezTo>
                    <a:pt x="247" y="520"/>
                    <a:pt x="244" y="513"/>
                    <a:pt x="247" y="515"/>
                  </a:cubicBezTo>
                  <a:cubicBezTo>
                    <a:pt x="247" y="514"/>
                    <a:pt x="246" y="514"/>
                    <a:pt x="246" y="512"/>
                  </a:cubicBezTo>
                  <a:cubicBezTo>
                    <a:pt x="250" y="512"/>
                    <a:pt x="248" y="509"/>
                    <a:pt x="252" y="509"/>
                  </a:cubicBezTo>
                  <a:cubicBezTo>
                    <a:pt x="250" y="506"/>
                    <a:pt x="253" y="507"/>
                    <a:pt x="253" y="503"/>
                  </a:cubicBezTo>
                  <a:cubicBezTo>
                    <a:pt x="255" y="504"/>
                    <a:pt x="253" y="504"/>
                    <a:pt x="254" y="506"/>
                  </a:cubicBezTo>
                  <a:cubicBezTo>
                    <a:pt x="256" y="507"/>
                    <a:pt x="257" y="503"/>
                    <a:pt x="255" y="501"/>
                  </a:cubicBezTo>
                  <a:cubicBezTo>
                    <a:pt x="258" y="500"/>
                    <a:pt x="257" y="503"/>
                    <a:pt x="259" y="503"/>
                  </a:cubicBezTo>
                  <a:cubicBezTo>
                    <a:pt x="261" y="501"/>
                    <a:pt x="258" y="499"/>
                    <a:pt x="261" y="500"/>
                  </a:cubicBezTo>
                  <a:cubicBezTo>
                    <a:pt x="262" y="497"/>
                    <a:pt x="258" y="497"/>
                    <a:pt x="257" y="496"/>
                  </a:cubicBezTo>
                  <a:cubicBezTo>
                    <a:pt x="258" y="494"/>
                    <a:pt x="259" y="494"/>
                    <a:pt x="260" y="494"/>
                  </a:cubicBezTo>
                  <a:cubicBezTo>
                    <a:pt x="260" y="492"/>
                    <a:pt x="262" y="491"/>
                    <a:pt x="261" y="489"/>
                  </a:cubicBezTo>
                  <a:cubicBezTo>
                    <a:pt x="260" y="487"/>
                    <a:pt x="261" y="491"/>
                    <a:pt x="259" y="491"/>
                  </a:cubicBezTo>
                  <a:cubicBezTo>
                    <a:pt x="258" y="486"/>
                    <a:pt x="259" y="489"/>
                    <a:pt x="256" y="487"/>
                  </a:cubicBezTo>
                  <a:cubicBezTo>
                    <a:pt x="260" y="486"/>
                    <a:pt x="261" y="484"/>
                    <a:pt x="265" y="486"/>
                  </a:cubicBezTo>
                  <a:cubicBezTo>
                    <a:pt x="265" y="482"/>
                    <a:pt x="267" y="479"/>
                    <a:pt x="269" y="477"/>
                  </a:cubicBezTo>
                  <a:cubicBezTo>
                    <a:pt x="271" y="482"/>
                    <a:pt x="264" y="482"/>
                    <a:pt x="267" y="486"/>
                  </a:cubicBezTo>
                  <a:cubicBezTo>
                    <a:pt x="270" y="486"/>
                    <a:pt x="273" y="486"/>
                    <a:pt x="275" y="489"/>
                  </a:cubicBezTo>
                  <a:cubicBezTo>
                    <a:pt x="273" y="491"/>
                    <a:pt x="269" y="488"/>
                    <a:pt x="266" y="490"/>
                  </a:cubicBezTo>
                  <a:cubicBezTo>
                    <a:pt x="268" y="492"/>
                    <a:pt x="270" y="490"/>
                    <a:pt x="272" y="491"/>
                  </a:cubicBezTo>
                  <a:cubicBezTo>
                    <a:pt x="271" y="494"/>
                    <a:pt x="263" y="493"/>
                    <a:pt x="262" y="497"/>
                  </a:cubicBezTo>
                  <a:cubicBezTo>
                    <a:pt x="263" y="498"/>
                    <a:pt x="267" y="500"/>
                    <a:pt x="267" y="503"/>
                  </a:cubicBezTo>
                  <a:cubicBezTo>
                    <a:pt x="270" y="504"/>
                    <a:pt x="271" y="500"/>
                    <a:pt x="274" y="498"/>
                  </a:cubicBezTo>
                  <a:cubicBezTo>
                    <a:pt x="273" y="497"/>
                    <a:pt x="272" y="497"/>
                    <a:pt x="271" y="496"/>
                  </a:cubicBezTo>
                  <a:cubicBezTo>
                    <a:pt x="273" y="495"/>
                    <a:pt x="274" y="496"/>
                    <a:pt x="272" y="493"/>
                  </a:cubicBezTo>
                  <a:cubicBezTo>
                    <a:pt x="273" y="494"/>
                    <a:pt x="274" y="494"/>
                    <a:pt x="276" y="493"/>
                  </a:cubicBezTo>
                  <a:cubicBezTo>
                    <a:pt x="277" y="493"/>
                    <a:pt x="274" y="492"/>
                    <a:pt x="274" y="493"/>
                  </a:cubicBezTo>
                  <a:cubicBezTo>
                    <a:pt x="278" y="491"/>
                    <a:pt x="282" y="490"/>
                    <a:pt x="287" y="486"/>
                  </a:cubicBezTo>
                  <a:cubicBezTo>
                    <a:pt x="287" y="486"/>
                    <a:pt x="286" y="485"/>
                    <a:pt x="287" y="484"/>
                  </a:cubicBezTo>
                  <a:cubicBezTo>
                    <a:pt x="286" y="483"/>
                    <a:pt x="284" y="484"/>
                    <a:pt x="283" y="485"/>
                  </a:cubicBezTo>
                  <a:cubicBezTo>
                    <a:pt x="285" y="482"/>
                    <a:pt x="282" y="481"/>
                    <a:pt x="280" y="482"/>
                  </a:cubicBezTo>
                  <a:cubicBezTo>
                    <a:pt x="280" y="483"/>
                    <a:pt x="283" y="485"/>
                    <a:pt x="281" y="487"/>
                  </a:cubicBezTo>
                  <a:cubicBezTo>
                    <a:pt x="280" y="487"/>
                    <a:pt x="280" y="483"/>
                    <a:pt x="278" y="482"/>
                  </a:cubicBezTo>
                  <a:cubicBezTo>
                    <a:pt x="276" y="484"/>
                    <a:pt x="279" y="486"/>
                    <a:pt x="279" y="487"/>
                  </a:cubicBezTo>
                  <a:cubicBezTo>
                    <a:pt x="275" y="487"/>
                    <a:pt x="274" y="480"/>
                    <a:pt x="271" y="484"/>
                  </a:cubicBezTo>
                  <a:cubicBezTo>
                    <a:pt x="269" y="482"/>
                    <a:pt x="272" y="482"/>
                    <a:pt x="273" y="480"/>
                  </a:cubicBezTo>
                  <a:cubicBezTo>
                    <a:pt x="274" y="481"/>
                    <a:pt x="274" y="482"/>
                    <a:pt x="275" y="483"/>
                  </a:cubicBezTo>
                  <a:cubicBezTo>
                    <a:pt x="281" y="481"/>
                    <a:pt x="274" y="473"/>
                    <a:pt x="271" y="479"/>
                  </a:cubicBezTo>
                  <a:cubicBezTo>
                    <a:pt x="271" y="478"/>
                    <a:pt x="271" y="477"/>
                    <a:pt x="270" y="477"/>
                  </a:cubicBezTo>
                  <a:cubicBezTo>
                    <a:pt x="270" y="477"/>
                    <a:pt x="273" y="474"/>
                    <a:pt x="275" y="476"/>
                  </a:cubicBezTo>
                  <a:cubicBezTo>
                    <a:pt x="276" y="474"/>
                    <a:pt x="272" y="474"/>
                    <a:pt x="273" y="472"/>
                  </a:cubicBezTo>
                  <a:cubicBezTo>
                    <a:pt x="270" y="476"/>
                    <a:pt x="267" y="473"/>
                    <a:pt x="264" y="476"/>
                  </a:cubicBezTo>
                  <a:cubicBezTo>
                    <a:pt x="265" y="478"/>
                    <a:pt x="263" y="481"/>
                    <a:pt x="264" y="480"/>
                  </a:cubicBezTo>
                  <a:cubicBezTo>
                    <a:pt x="262" y="482"/>
                    <a:pt x="258" y="483"/>
                    <a:pt x="256" y="485"/>
                  </a:cubicBezTo>
                  <a:cubicBezTo>
                    <a:pt x="256" y="482"/>
                    <a:pt x="257" y="481"/>
                    <a:pt x="254" y="480"/>
                  </a:cubicBezTo>
                  <a:cubicBezTo>
                    <a:pt x="255" y="478"/>
                    <a:pt x="257" y="479"/>
                    <a:pt x="256" y="481"/>
                  </a:cubicBezTo>
                  <a:cubicBezTo>
                    <a:pt x="257" y="479"/>
                    <a:pt x="259" y="478"/>
                    <a:pt x="259" y="481"/>
                  </a:cubicBezTo>
                  <a:cubicBezTo>
                    <a:pt x="261" y="481"/>
                    <a:pt x="258" y="478"/>
                    <a:pt x="260" y="477"/>
                  </a:cubicBezTo>
                  <a:cubicBezTo>
                    <a:pt x="258" y="475"/>
                    <a:pt x="257" y="480"/>
                    <a:pt x="256" y="478"/>
                  </a:cubicBezTo>
                  <a:cubicBezTo>
                    <a:pt x="253" y="476"/>
                    <a:pt x="257" y="476"/>
                    <a:pt x="256" y="475"/>
                  </a:cubicBezTo>
                  <a:cubicBezTo>
                    <a:pt x="255" y="473"/>
                    <a:pt x="255" y="475"/>
                    <a:pt x="254" y="473"/>
                  </a:cubicBezTo>
                  <a:cubicBezTo>
                    <a:pt x="255" y="475"/>
                    <a:pt x="253" y="478"/>
                    <a:pt x="250" y="478"/>
                  </a:cubicBezTo>
                  <a:cubicBezTo>
                    <a:pt x="254" y="479"/>
                    <a:pt x="252" y="480"/>
                    <a:pt x="251" y="483"/>
                  </a:cubicBezTo>
                  <a:cubicBezTo>
                    <a:pt x="249" y="477"/>
                    <a:pt x="243" y="483"/>
                    <a:pt x="245" y="488"/>
                  </a:cubicBezTo>
                  <a:cubicBezTo>
                    <a:pt x="244" y="490"/>
                    <a:pt x="242" y="487"/>
                    <a:pt x="241" y="489"/>
                  </a:cubicBezTo>
                  <a:cubicBezTo>
                    <a:pt x="239" y="487"/>
                    <a:pt x="242" y="487"/>
                    <a:pt x="241" y="485"/>
                  </a:cubicBezTo>
                  <a:cubicBezTo>
                    <a:pt x="239" y="484"/>
                    <a:pt x="240" y="487"/>
                    <a:pt x="238" y="487"/>
                  </a:cubicBezTo>
                  <a:cubicBezTo>
                    <a:pt x="238" y="488"/>
                    <a:pt x="240" y="489"/>
                    <a:pt x="239" y="490"/>
                  </a:cubicBezTo>
                  <a:cubicBezTo>
                    <a:pt x="240" y="490"/>
                    <a:pt x="242" y="491"/>
                    <a:pt x="243" y="490"/>
                  </a:cubicBezTo>
                  <a:cubicBezTo>
                    <a:pt x="244" y="492"/>
                    <a:pt x="244" y="493"/>
                    <a:pt x="246" y="495"/>
                  </a:cubicBezTo>
                  <a:cubicBezTo>
                    <a:pt x="247" y="496"/>
                    <a:pt x="248" y="496"/>
                    <a:pt x="249" y="495"/>
                  </a:cubicBezTo>
                  <a:cubicBezTo>
                    <a:pt x="244" y="493"/>
                    <a:pt x="252" y="493"/>
                    <a:pt x="251" y="491"/>
                  </a:cubicBezTo>
                  <a:cubicBezTo>
                    <a:pt x="252" y="494"/>
                    <a:pt x="255" y="492"/>
                    <a:pt x="256" y="491"/>
                  </a:cubicBezTo>
                  <a:cubicBezTo>
                    <a:pt x="255" y="489"/>
                    <a:pt x="254" y="490"/>
                    <a:pt x="253" y="488"/>
                  </a:cubicBezTo>
                  <a:cubicBezTo>
                    <a:pt x="256" y="487"/>
                    <a:pt x="256" y="490"/>
                    <a:pt x="258" y="492"/>
                  </a:cubicBezTo>
                  <a:cubicBezTo>
                    <a:pt x="257" y="493"/>
                    <a:pt x="256" y="494"/>
                    <a:pt x="254" y="494"/>
                  </a:cubicBezTo>
                  <a:cubicBezTo>
                    <a:pt x="255" y="496"/>
                    <a:pt x="256" y="497"/>
                    <a:pt x="257" y="497"/>
                  </a:cubicBezTo>
                  <a:cubicBezTo>
                    <a:pt x="259" y="499"/>
                    <a:pt x="256" y="499"/>
                    <a:pt x="257" y="500"/>
                  </a:cubicBezTo>
                  <a:cubicBezTo>
                    <a:pt x="255" y="500"/>
                    <a:pt x="257" y="498"/>
                    <a:pt x="255" y="496"/>
                  </a:cubicBezTo>
                  <a:cubicBezTo>
                    <a:pt x="255" y="496"/>
                    <a:pt x="256" y="497"/>
                    <a:pt x="256" y="498"/>
                  </a:cubicBezTo>
                  <a:cubicBezTo>
                    <a:pt x="255" y="496"/>
                    <a:pt x="251" y="497"/>
                    <a:pt x="254" y="500"/>
                  </a:cubicBezTo>
                  <a:cubicBezTo>
                    <a:pt x="253" y="501"/>
                    <a:pt x="252" y="500"/>
                    <a:pt x="251" y="498"/>
                  </a:cubicBezTo>
                  <a:cubicBezTo>
                    <a:pt x="249" y="500"/>
                    <a:pt x="249" y="503"/>
                    <a:pt x="246" y="501"/>
                  </a:cubicBezTo>
                  <a:cubicBezTo>
                    <a:pt x="246" y="502"/>
                    <a:pt x="247" y="502"/>
                    <a:pt x="247" y="503"/>
                  </a:cubicBezTo>
                  <a:cubicBezTo>
                    <a:pt x="243" y="502"/>
                    <a:pt x="239" y="506"/>
                    <a:pt x="238" y="510"/>
                  </a:cubicBezTo>
                  <a:cubicBezTo>
                    <a:pt x="234" y="511"/>
                    <a:pt x="233" y="513"/>
                    <a:pt x="227" y="514"/>
                  </a:cubicBezTo>
                  <a:cubicBezTo>
                    <a:pt x="227" y="516"/>
                    <a:pt x="228" y="515"/>
                    <a:pt x="229" y="517"/>
                  </a:cubicBezTo>
                  <a:cubicBezTo>
                    <a:pt x="226" y="515"/>
                    <a:pt x="226" y="519"/>
                    <a:pt x="223" y="516"/>
                  </a:cubicBezTo>
                  <a:cubicBezTo>
                    <a:pt x="223" y="516"/>
                    <a:pt x="223" y="517"/>
                    <a:pt x="222" y="518"/>
                  </a:cubicBezTo>
                  <a:cubicBezTo>
                    <a:pt x="222" y="518"/>
                    <a:pt x="223" y="521"/>
                    <a:pt x="223" y="520"/>
                  </a:cubicBezTo>
                  <a:cubicBezTo>
                    <a:pt x="223" y="523"/>
                    <a:pt x="220" y="518"/>
                    <a:pt x="220" y="517"/>
                  </a:cubicBezTo>
                  <a:cubicBezTo>
                    <a:pt x="220" y="517"/>
                    <a:pt x="222" y="513"/>
                    <a:pt x="224" y="516"/>
                  </a:cubicBezTo>
                  <a:cubicBezTo>
                    <a:pt x="225" y="514"/>
                    <a:pt x="227" y="513"/>
                    <a:pt x="227" y="510"/>
                  </a:cubicBezTo>
                  <a:cubicBezTo>
                    <a:pt x="228" y="510"/>
                    <a:pt x="229" y="511"/>
                    <a:pt x="230" y="513"/>
                  </a:cubicBezTo>
                  <a:cubicBezTo>
                    <a:pt x="232" y="508"/>
                    <a:pt x="237" y="508"/>
                    <a:pt x="237" y="502"/>
                  </a:cubicBezTo>
                  <a:cubicBezTo>
                    <a:pt x="235" y="502"/>
                    <a:pt x="232" y="505"/>
                    <a:pt x="229" y="507"/>
                  </a:cubicBezTo>
                  <a:cubicBezTo>
                    <a:pt x="228" y="504"/>
                    <a:pt x="233" y="503"/>
                    <a:pt x="233" y="501"/>
                  </a:cubicBezTo>
                  <a:cubicBezTo>
                    <a:pt x="232" y="500"/>
                    <a:pt x="230" y="503"/>
                    <a:pt x="230" y="499"/>
                  </a:cubicBezTo>
                  <a:cubicBezTo>
                    <a:pt x="228" y="501"/>
                    <a:pt x="229" y="501"/>
                    <a:pt x="226" y="500"/>
                  </a:cubicBezTo>
                  <a:cubicBezTo>
                    <a:pt x="230" y="499"/>
                    <a:pt x="229" y="491"/>
                    <a:pt x="224" y="493"/>
                  </a:cubicBezTo>
                  <a:cubicBezTo>
                    <a:pt x="223" y="494"/>
                    <a:pt x="226" y="495"/>
                    <a:pt x="225" y="497"/>
                  </a:cubicBezTo>
                  <a:cubicBezTo>
                    <a:pt x="225" y="497"/>
                    <a:pt x="224" y="496"/>
                    <a:pt x="223" y="495"/>
                  </a:cubicBezTo>
                  <a:cubicBezTo>
                    <a:pt x="223" y="499"/>
                    <a:pt x="219" y="495"/>
                    <a:pt x="220" y="499"/>
                  </a:cubicBezTo>
                  <a:cubicBezTo>
                    <a:pt x="218" y="499"/>
                    <a:pt x="218" y="496"/>
                    <a:pt x="216" y="493"/>
                  </a:cubicBezTo>
                  <a:cubicBezTo>
                    <a:pt x="217" y="495"/>
                    <a:pt x="221" y="498"/>
                    <a:pt x="221" y="494"/>
                  </a:cubicBezTo>
                  <a:cubicBezTo>
                    <a:pt x="221" y="494"/>
                    <a:pt x="217" y="493"/>
                    <a:pt x="220" y="491"/>
                  </a:cubicBezTo>
                  <a:cubicBezTo>
                    <a:pt x="218" y="490"/>
                    <a:pt x="217" y="493"/>
                    <a:pt x="216" y="490"/>
                  </a:cubicBezTo>
                  <a:cubicBezTo>
                    <a:pt x="217" y="488"/>
                    <a:pt x="218" y="490"/>
                    <a:pt x="218" y="488"/>
                  </a:cubicBezTo>
                  <a:cubicBezTo>
                    <a:pt x="218" y="487"/>
                    <a:pt x="217" y="487"/>
                    <a:pt x="216" y="487"/>
                  </a:cubicBezTo>
                  <a:cubicBezTo>
                    <a:pt x="216" y="487"/>
                    <a:pt x="219" y="485"/>
                    <a:pt x="218" y="483"/>
                  </a:cubicBezTo>
                  <a:cubicBezTo>
                    <a:pt x="219" y="484"/>
                    <a:pt x="219" y="486"/>
                    <a:pt x="221" y="486"/>
                  </a:cubicBezTo>
                  <a:cubicBezTo>
                    <a:pt x="221" y="484"/>
                    <a:pt x="223" y="484"/>
                    <a:pt x="224" y="486"/>
                  </a:cubicBezTo>
                  <a:cubicBezTo>
                    <a:pt x="225" y="485"/>
                    <a:pt x="225" y="484"/>
                    <a:pt x="223" y="482"/>
                  </a:cubicBezTo>
                  <a:cubicBezTo>
                    <a:pt x="227" y="483"/>
                    <a:pt x="227" y="479"/>
                    <a:pt x="230" y="481"/>
                  </a:cubicBezTo>
                  <a:cubicBezTo>
                    <a:pt x="231" y="482"/>
                    <a:pt x="228" y="482"/>
                    <a:pt x="228" y="483"/>
                  </a:cubicBezTo>
                  <a:cubicBezTo>
                    <a:pt x="232" y="489"/>
                    <a:pt x="230" y="478"/>
                    <a:pt x="233" y="480"/>
                  </a:cubicBezTo>
                  <a:cubicBezTo>
                    <a:pt x="234" y="481"/>
                    <a:pt x="232" y="482"/>
                    <a:pt x="233" y="483"/>
                  </a:cubicBezTo>
                  <a:cubicBezTo>
                    <a:pt x="234" y="484"/>
                    <a:pt x="235" y="483"/>
                    <a:pt x="236" y="483"/>
                  </a:cubicBezTo>
                  <a:cubicBezTo>
                    <a:pt x="237" y="482"/>
                    <a:pt x="235" y="481"/>
                    <a:pt x="236" y="480"/>
                  </a:cubicBezTo>
                  <a:cubicBezTo>
                    <a:pt x="235" y="479"/>
                    <a:pt x="235" y="480"/>
                    <a:pt x="235" y="481"/>
                  </a:cubicBezTo>
                  <a:cubicBezTo>
                    <a:pt x="232" y="481"/>
                    <a:pt x="236" y="479"/>
                    <a:pt x="235" y="478"/>
                  </a:cubicBezTo>
                  <a:cubicBezTo>
                    <a:pt x="235" y="478"/>
                    <a:pt x="238" y="480"/>
                    <a:pt x="236" y="481"/>
                  </a:cubicBezTo>
                  <a:cubicBezTo>
                    <a:pt x="238" y="483"/>
                    <a:pt x="239" y="482"/>
                    <a:pt x="240" y="485"/>
                  </a:cubicBezTo>
                  <a:cubicBezTo>
                    <a:pt x="242" y="484"/>
                    <a:pt x="241" y="482"/>
                    <a:pt x="243" y="481"/>
                  </a:cubicBezTo>
                  <a:cubicBezTo>
                    <a:pt x="241" y="479"/>
                    <a:pt x="242" y="483"/>
                    <a:pt x="240" y="482"/>
                  </a:cubicBezTo>
                  <a:cubicBezTo>
                    <a:pt x="239" y="481"/>
                    <a:pt x="240" y="480"/>
                    <a:pt x="241" y="480"/>
                  </a:cubicBezTo>
                  <a:cubicBezTo>
                    <a:pt x="242" y="479"/>
                    <a:pt x="239" y="477"/>
                    <a:pt x="241" y="476"/>
                  </a:cubicBezTo>
                  <a:cubicBezTo>
                    <a:pt x="242" y="478"/>
                    <a:pt x="242" y="479"/>
                    <a:pt x="242" y="480"/>
                  </a:cubicBezTo>
                  <a:cubicBezTo>
                    <a:pt x="244" y="483"/>
                    <a:pt x="246" y="480"/>
                    <a:pt x="249" y="478"/>
                  </a:cubicBezTo>
                  <a:cubicBezTo>
                    <a:pt x="248" y="477"/>
                    <a:pt x="247" y="474"/>
                    <a:pt x="245" y="473"/>
                  </a:cubicBezTo>
                  <a:cubicBezTo>
                    <a:pt x="246" y="472"/>
                    <a:pt x="248" y="474"/>
                    <a:pt x="248" y="476"/>
                  </a:cubicBezTo>
                  <a:cubicBezTo>
                    <a:pt x="251" y="478"/>
                    <a:pt x="251" y="474"/>
                    <a:pt x="251" y="473"/>
                  </a:cubicBezTo>
                  <a:cubicBezTo>
                    <a:pt x="249" y="473"/>
                    <a:pt x="249" y="471"/>
                    <a:pt x="248" y="471"/>
                  </a:cubicBezTo>
                  <a:cubicBezTo>
                    <a:pt x="249" y="469"/>
                    <a:pt x="250" y="474"/>
                    <a:pt x="253" y="472"/>
                  </a:cubicBezTo>
                  <a:cubicBezTo>
                    <a:pt x="254" y="469"/>
                    <a:pt x="249" y="467"/>
                    <a:pt x="251" y="464"/>
                  </a:cubicBezTo>
                  <a:cubicBezTo>
                    <a:pt x="250" y="463"/>
                    <a:pt x="248" y="466"/>
                    <a:pt x="249" y="467"/>
                  </a:cubicBezTo>
                  <a:cubicBezTo>
                    <a:pt x="248" y="467"/>
                    <a:pt x="248" y="467"/>
                    <a:pt x="247" y="465"/>
                  </a:cubicBezTo>
                  <a:cubicBezTo>
                    <a:pt x="246" y="465"/>
                    <a:pt x="247" y="466"/>
                    <a:pt x="247" y="467"/>
                  </a:cubicBezTo>
                  <a:cubicBezTo>
                    <a:pt x="246" y="468"/>
                    <a:pt x="246" y="467"/>
                    <a:pt x="246" y="465"/>
                  </a:cubicBezTo>
                  <a:cubicBezTo>
                    <a:pt x="241" y="466"/>
                    <a:pt x="239" y="468"/>
                    <a:pt x="236" y="468"/>
                  </a:cubicBezTo>
                  <a:cubicBezTo>
                    <a:pt x="234" y="467"/>
                    <a:pt x="235" y="466"/>
                    <a:pt x="234" y="465"/>
                  </a:cubicBezTo>
                  <a:cubicBezTo>
                    <a:pt x="238" y="466"/>
                    <a:pt x="237" y="461"/>
                    <a:pt x="241" y="461"/>
                  </a:cubicBezTo>
                  <a:cubicBezTo>
                    <a:pt x="235" y="456"/>
                    <a:pt x="227" y="458"/>
                    <a:pt x="223" y="461"/>
                  </a:cubicBezTo>
                  <a:cubicBezTo>
                    <a:pt x="224" y="463"/>
                    <a:pt x="224" y="463"/>
                    <a:pt x="225" y="466"/>
                  </a:cubicBezTo>
                  <a:cubicBezTo>
                    <a:pt x="224" y="466"/>
                    <a:pt x="223" y="465"/>
                    <a:pt x="224" y="465"/>
                  </a:cubicBezTo>
                  <a:cubicBezTo>
                    <a:pt x="221" y="463"/>
                    <a:pt x="222" y="466"/>
                    <a:pt x="220" y="464"/>
                  </a:cubicBezTo>
                  <a:cubicBezTo>
                    <a:pt x="220" y="463"/>
                    <a:pt x="221" y="462"/>
                    <a:pt x="222" y="462"/>
                  </a:cubicBezTo>
                  <a:cubicBezTo>
                    <a:pt x="219" y="463"/>
                    <a:pt x="213" y="460"/>
                    <a:pt x="215" y="465"/>
                  </a:cubicBezTo>
                  <a:cubicBezTo>
                    <a:pt x="213" y="464"/>
                    <a:pt x="214" y="462"/>
                    <a:pt x="212" y="460"/>
                  </a:cubicBezTo>
                  <a:cubicBezTo>
                    <a:pt x="208" y="465"/>
                    <a:pt x="208" y="465"/>
                    <a:pt x="202" y="468"/>
                  </a:cubicBezTo>
                  <a:cubicBezTo>
                    <a:pt x="202" y="466"/>
                    <a:pt x="201" y="463"/>
                    <a:pt x="200" y="466"/>
                  </a:cubicBezTo>
                  <a:cubicBezTo>
                    <a:pt x="197" y="464"/>
                    <a:pt x="201" y="464"/>
                    <a:pt x="201" y="461"/>
                  </a:cubicBezTo>
                  <a:cubicBezTo>
                    <a:pt x="200" y="461"/>
                    <a:pt x="197" y="464"/>
                    <a:pt x="198" y="466"/>
                  </a:cubicBezTo>
                  <a:cubicBezTo>
                    <a:pt x="196" y="465"/>
                    <a:pt x="195" y="465"/>
                    <a:pt x="194" y="463"/>
                  </a:cubicBezTo>
                  <a:cubicBezTo>
                    <a:pt x="194" y="465"/>
                    <a:pt x="192" y="466"/>
                    <a:pt x="193" y="468"/>
                  </a:cubicBezTo>
                  <a:cubicBezTo>
                    <a:pt x="191" y="468"/>
                    <a:pt x="191" y="470"/>
                    <a:pt x="188" y="470"/>
                  </a:cubicBezTo>
                  <a:cubicBezTo>
                    <a:pt x="187" y="468"/>
                    <a:pt x="187" y="464"/>
                    <a:pt x="185" y="467"/>
                  </a:cubicBezTo>
                  <a:cubicBezTo>
                    <a:pt x="184" y="465"/>
                    <a:pt x="185" y="465"/>
                    <a:pt x="183" y="463"/>
                  </a:cubicBezTo>
                  <a:cubicBezTo>
                    <a:pt x="185" y="463"/>
                    <a:pt x="189" y="462"/>
                    <a:pt x="188" y="458"/>
                  </a:cubicBezTo>
                  <a:cubicBezTo>
                    <a:pt x="195" y="461"/>
                    <a:pt x="196" y="460"/>
                    <a:pt x="200" y="453"/>
                  </a:cubicBezTo>
                  <a:cubicBezTo>
                    <a:pt x="201" y="455"/>
                    <a:pt x="200" y="455"/>
                    <a:pt x="201" y="456"/>
                  </a:cubicBezTo>
                  <a:cubicBezTo>
                    <a:pt x="201" y="456"/>
                    <a:pt x="201" y="456"/>
                    <a:pt x="201" y="456"/>
                  </a:cubicBezTo>
                  <a:cubicBezTo>
                    <a:pt x="202" y="456"/>
                    <a:pt x="201" y="454"/>
                    <a:pt x="200" y="452"/>
                  </a:cubicBezTo>
                  <a:cubicBezTo>
                    <a:pt x="201" y="452"/>
                    <a:pt x="202" y="455"/>
                    <a:pt x="203" y="454"/>
                  </a:cubicBezTo>
                  <a:cubicBezTo>
                    <a:pt x="204" y="452"/>
                    <a:pt x="203" y="453"/>
                    <a:pt x="202" y="451"/>
                  </a:cubicBezTo>
                  <a:cubicBezTo>
                    <a:pt x="206" y="454"/>
                    <a:pt x="205" y="447"/>
                    <a:pt x="209" y="452"/>
                  </a:cubicBezTo>
                  <a:cubicBezTo>
                    <a:pt x="212" y="450"/>
                    <a:pt x="211" y="448"/>
                    <a:pt x="213" y="446"/>
                  </a:cubicBezTo>
                  <a:cubicBezTo>
                    <a:pt x="214" y="447"/>
                    <a:pt x="215" y="448"/>
                    <a:pt x="216" y="448"/>
                  </a:cubicBezTo>
                  <a:cubicBezTo>
                    <a:pt x="215" y="445"/>
                    <a:pt x="212" y="445"/>
                    <a:pt x="212" y="442"/>
                  </a:cubicBezTo>
                  <a:cubicBezTo>
                    <a:pt x="213" y="441"/>
                    <a:pt x="214" y="444"/>
                    <a:pt x="215" y="442"/>
                  </a:cubicBezTo>
                  <a:cubicBezTo>
                    <a:pt x="215" y="444"/>
                    <a:pt x="216" y="447"/>
                    <a:pt x="218" y="445"/>
                  </a:cubicBezTo>
                  <a:cubicBezTo>
                    <a:pt x="216" y="443"/>
                    <a:pt x="214" y="442"/>
                    <a:pt x="216" y="439"/>
                  </a:cubicBezTo>
                  <a:cubicBezTo>
                    <a:pt x="218" y="444"/>
                    <a:pt x="220" y="441"/>
                    <a:pt x="220" y="439"/>
                  </a:cubicBezTo>
                  <a:cubicBezTo>
                    <a:pt x="221" y="438"/>
                    <a:pt x="222" y="442"/>
                    <a:pt x="224" y="441"/>
                  </a:cubicBezTo>
                  <a:cubicBezTo>
                    <a:pt x="223" y="437"/>
                    <a:pt x="218" y="436"/>
                    <a:pt x="217" y="440"/>
                  </a:cubicBezTo>
                  <a:cubicBezTo>
                    <a:pt x="216" y="435"/>
                    <a:pt x="220" y="437"/>
                    <a:pt x="220" y="435"/>
                  </a:cubicBezTo>
                  <a:cubicBezTo>
                    <a:pt x="221" y="435"/>
                    <a:pt x="224" y="440"/>
                    <a:pt x="226" y="440"/>
                  </a:cubicBezTo>
                  <a:cubicBezTo>
                    <a:pt x="227" y="438"/>
                    <a:pt x="227" y="437"/>
                    <a:pt x="225" y="434"/>
                  </a:cubicBezTo>
                  <a:cubicBezTo>
                    <a:pt x="224" y="436"/>
                    <a:pt x="226" y="437"/>
                    <a:pt x="225" y="438"/>
                  </a:cubicBezTo>
                  <a:cubicBezTo>
                    <a:pt x="221" y="436"/>
                    <a:pt x="226" y="432"/>
                    <a:pt x="222" y="433"/>
                  </a:cubicBezTo>
                  <a:cubicBezTo>
                    <a:pt x="222" y="431"/>
                    <a:pt x="225" y="431"/>
                    <a:pt x="226" y="429"/>
                  </a:cubicBezTo>
                  <a:cubicBezTo>
                    <a:pt x="227" y="431"/>
                    <a:pt x="224" y="433"/>
                    <a:pt x="228" y="435"/>
                  </a:cubicBezTo>
                  <a:cubicBezTo>
                    <a:pt x="230" y="435"/>
                    <a:pt x="230" y="433"/>
                    <a:pt x="229" y="431"/>
                  </a:cubicBezTo>
                  <a:cubicBezTo>
                    <a:pt x="231" y="433"/>
                    <a:pt x="234" y="430"/>
                    <a:pt x="231" y="427"/>
                  </a:cubicBezTo>
                  <a:cubicBezTo>
                    <a:pt x="234" y="426"/>
                    <a:pt x="237" y="424"/>
                    <a:pt x="235" y="421"/>
                  </a:cubicBezTo>
                  <a:cubicBezTo>
                    <a:pt x="235" y="420"/>
                    <a:pt x="236" y="423"/>
                    <a:pt x="237" y="422"/>
                  </a:cubicBezTo>
                  <a:cubicBezTo>
                    <a:pt x="235" y="426"/>
                    <a:pt x="240" y="428"/>
                    <a:pt x="243" y="431"/>
                  </a:cubicBezTo>
                  <a:cubicBezTo>
                    <a:pt x="244" y="428"/>
                    <a:pt x="242" y="427"/>
                    <a:pt x="240" y="424"/>
                  </a:cubicBezTo>
                  <a:cubicBezTo>
                    <a:pt x="242" y="425"/>
                    <a:pt x="245" y="423"/>
                    <a:pt x="247" y="424"/>
                  </a:cubicBezTo>
                  <a:cubicBezTo>
                    <a:pt x="247" y="423"/>
                    <a:pt x="248" y="422"/>
                    <a:pt x="249" y="421"/>
                  </a:cubicBezTo>
                  <a:cubicBezTo>
                    <a:pt x="249" y="420"/>
                    <a:pt x="249" y="420"/>
                    <a:pt x="249" y="420"/>
                  </a:cubicBezTo>
                  <a:cubicBezTo>
                    <a:pt x="249" y="420"/>
                    <a:pt x="249" y="420"/>
                    <a:pt x="249" y="420"/>
                  </a:cubicBezTo>
                  <a:cubicBezTo>
                    <a:pt x="249" y="419"/>
                    <a:pt x="249" y="419"/>
                    <a:pt x="249" y="419"/>
                  </a:cubicBezTo>
                  <a:cubicBezTo>
                    <a:pt x="250" y="417"/>
                    <a:pt x="250" y="417"/>
                    <a:pt x="250" y="417"/>
                  </a:cubicBezTo>
                  <a:cubicBezTo>
                    <a:pt x="250" y="417"/>
                    <a:pt x="250" y="417"/>
                    <a:pt x="250" y="417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2" y="417"/>
                    <a:pt x="253" y="419"/>
                    <a:pt x="254" y="418"/>
                  </a:cubicBezTo>
                  <a:cubicBezTo>
                    <a:pt x="256" y="417"/>
                    <a:pt x="257" y="416"/>
                    <a:pt x="258" y="414"/>
                  </a:cubicBezTo>
                  <a:cubicBezTo>
                    <a:pt x="257" y="412"/>
                    <a:pt x="255" y="414"/>
                    <a:pt x="254" y="412"/>
                  </a:cubicBezTo>
                  <a:cubicBezTo>
                    <a:pt x="255" y="412"/>
                    <a:pt x="256" y="412"/>
                    <a:pt x="256" y="411"/>
                  </a:cubicBezTo>
                  <a:cubicBezTo>
                    <a:pt x="256" y="410"/>
                    <a:pt x="257" y="412"/>
                    <a:pt x="258" y="412"/>
                  </a:cubicBezTo>
                  <a:cubicBezTo>
                    <a:pt x="260" y="411"/>
                    <a:pt x="259" y="408"/>
                    <a:pt x="261" y="406"/>
                  </a:cubicBezTo>
                  <a:cubicBezTo>
                    <a:pt x="261" y="407"/>
                    <a:pt x="260" y="408"/>
                    <a:pt x="261" y="409"/>
                  </a:cubicBezTo>
                  <a:cubicBezTo>
                    <a:pt x="269" y="403"/>
                    <a:pt x="274" y="402"/>
                    <a:pt x="283" y="396"/>
                  </a:cubicBezTo>
                  <a:cubicBezTo>
                    <a:pt x="281" y="396"/>
                    <a:pt x="279" y="397"/>
                    <a:pt x="277" y="397"/>
                  </a:cubicBezTo>
                  <a:cubicBezTo>
                    <a:pt x="277" y="389"/>
                    <a:pt x="286" y="394"/>
                    <a:pt x="287" y="388"/>
                  </a:cubicBezTo>
                  <a:cubicBezTo>
                    <a:pt x="285" y="387"/>
                    <a:pt x="285" y="388"/>
                    <a:pt x="284" y="385"/>
                  </a:cubicBezTo>
                  <a:cubicBezTo>
                    <a:pt x="289" y="383"/>
                    <a:pt x="295" y="384"/>
                    <a:pt x="293" y="376"/>
                  </a:cubicBezTo>
                  <a:cubicBezTo>
                    <a:pt x="290" y="378"/>
                    <a:pt x="287" y="381"/>
                    <a:pt x="283" y="374"/>
                  </a:cubicBezTo>
                  <a:cubicBezTo>
                    <a:pt x="284" y="373"/>
                    <a:pt x="284" y="373"/>
                    <a:pt x="285" y="373"/>
                  </a:cubicBezTo>
                  <a:cubicBezTo>
                    <a:pt x="283" y="369"/>
                    <a:pt x="281" y="368"/>
                    <a:pt x="279" y="368"/>
                  </a:cubicBezTo>
                  <a:cubicBezTo>
                    <a:pt x="277" y="369"/>
                    <a:pt x="281" y="370"/>
                    <a:pt x="280" y="371"/>
                  </a:cubicBezTo>
                  <a:cubicBezTo>
                    <a:pt x="274" y="365"/>
                    <a:pt x="265" y="367"/>
                    <a:pt x="268" y="378"/>
                  </a:cubicBezTo>
                  <a:cubicBezTo>
                    <a:pt x="264" y="376"/>
                    <a:pt x="267" y="372"/>
                    <a:pt x="268" y="370"/>
                  </a:cubicBezTo>
                  <a:cubicBezTo>
                    <a:pt x="265" y="367"/>
                    <a:pt x="263" y="369"/>
                    <a:pt x="260" y="367"/>
                  </a:cubicBezTo>
                  <a:cubicBezTo>
                    <a:pt x="260" y="370"/>
                    <a:pt x="258" y="370"/>
                    <a:pt x="260" y="372"/>
                  </a:cubicBezTo>
                  <a:cubicBezTo>
                    <a:pt x="258" y="372"/>
                    <a:pt x="257" y="368"/>
                    <a:pt x="256" y="368"/>
                  </a:cubicBezTo>
                  <a:cubicBezTo>
                    <a:pt x="255" y="369"/>
                    <a:pt x="257" y="371"/>
                    <a:pt x="255" y="372"/>
                  </a:cubicBezTo>
                  <a:cubicBezTo>
                    <a:pt x="251" y="368"/>
                    <a:pt x="251" y="373"/>
                    <a:pt x="250" y="376"/>
                  </a:cubicBezTo>
                  <a:cubicBezTo>
                    <a:pt x="244" y="374"/>
                    <a:pt x="241" y="379"/>
                    <a:pt x="237" y="377"/>
                  </a:cubicBezTo>
                  <a:cubicBezTo>
                    <a:pt x="236" y="379"/>
                    <a:pt x="237" y="381"/>
                    <a:pt x="235" y="383"/>
                  </a:cubicBezTo>
                  <a:cubicBezTo>
                    <a:pt x="234" y="381"/>
                    <a:pt x="233" y="383"/>
                    <a:pt x="232" y="380"/>
                  </a:cubicBezTo>
                  <a:cubicBezTo>
                    <a:pt x="231" y="381"/>
                    <a:pt x="231" y="381"/>
                    <a:pt x="230" y="382"/>
                  </a:cubicBezTo>
                  <a:cubicBezTo>
                    <a:pt x="230" y="382"/>
                    <a:pt x="230" y="382"/>
                    <a:pt x="230" y="382"/>
                  </a:cubicBezTo>
                  <a:cubicBezTo>
                    <a:pt x="231" y="383"/>
                    <a:pt x="231" y="383"/>
                    <a:pt x="231" y="383"/>
                  </a:cubicBezTo>
                  <a:cubicBezTo>
                    <a:pt x="231" y="383"/>
                    <a:pt x="231" y="383"/>
                    <a:pt x="231" y="383"/>
                  </a:cubicBezTo>
                  <a:cubicBezTo>
                    <a:pt x="228" y="384"/>
                    <a:pt x="228" y="384"/>
                    <a:pt x="228" y="384"/>
                  </a:cubicBezTo>
                  <a:cubicBezTo>
                    <a:pt x="227" y="383"/>
                    <a:pt x="227" y="383"/>
                    <a:pt x="227" y="383"/>
                  </a:cubicBezTo>
                  <a:cubicBezTo>
                    <a:pt x="227" y="383"/>
                    <a:pt x="227" y="383"/>
                    <a:pt x="227" y="383"/>
                  </a:cubicBezTo>
                  <a:cubicBezTo>
                    <a:pt x="227" y="383"/>
                    <a:pt x="227" y="383"/>
                    <a:pt x="227" y="383"/>
                  </a:cubicBezTo>
                  <a:cubicBezTo>
                    <a:pt x="226" y="384"/>
                    <a:pt x="225" y="385"/>
                    <a:pt x="225" y="385"/>
                  </a:cubicBezTo>
                  <a:cubicBezTo>
                    <a:pt x="224" y="386"/>
                    <a:pt x="222" y="388"/>
                    <a:pt x="220" y="389"/>
                  </a:cubicBezTo>
                  <a:cubicBezTo>
                    <a:pt x="219" y="387"/>
                    <a:pt x="221" y="387"/>
                    <a:pt x="222" y="386"/>
                  </a:cubicBezTo>
                  <a:cubicBezTo>
                    <a:pt x="219" y="386"/>
                    <a:pt x="217" y="384"/>
                    <a:pt x="214" y="384"/>
                  </a:cubicBezTo>
                  <a:cubicBezTo>
                    <a:pt x="214" y="385"/>
                    <a:pt x="214" y="386"/>
                    <a:pt x="214" y="387"/>
                  </a:cubicBezTo>
                  <a:cubicBezTo>
                    <a:pt x="213" y="387"/>
                    <a:pt x="212" y="387"/>
                    <a:pt x="210" y="385"/>
                  </a:cubicBezTo>
                  <a:cubicBezTo>
                    <a:pt x="209" y="382"/>
                    <a:pt x="214" y="384"/>
                    <a:pt x="212" y="382"/>
                  </a:cubicBezTo>
                  <a:cubicBezTo>
                    <a:pt x="215" y="381"/>
                    <a:pt x="219" y="377"/>
                    <a:pt x="216" y="372"/>
                  </a:cubicBezTo>
                  <a:cubicBezTo>
                    <a:pt x="215" y="369"/>
                    <a:pt x="218" y="373"/>
                    <a:pt x="217" y="374"/>
                  </a:cubicBezTo>
                  <a:cubicBezTo>
                    <a:pt x="218" y="372"/>
                    <a:pt x="218" y="372"/>
                    <a:pt x="219" y="373"/>
                  </a:cubicBezTo>
                  <a:cubicBezTo>
                    <a:pt x="220" y="373"/>
                    <a:pt x="220" y="372"/>
                    <a:pt x="221" y="372"/>
                  </a:cubicBezTo>
                  <a:cubicBezTo>
                    <a:pt x="221" y="372"/>
                    <a:pt x="221" y="372"/>
                    <a:pt x="221" y="372"/>
                  </a:cubicBezTo>
                  <a:cubicBezTo>
                    <a:pt x="222" y="372"/>
                    <a:pt x="222" y="371"/>
                    <a:pt x="223" y="370"/>
                  </a:cubicBezTo>
                  <a:cubicBezTo>
                    <a:pt x="223" y="370"/>
                    <a:pt x="223" y="370"/>
                    <a:pt x="223" y="370"/>
                  </a:cubicBezTo>
                  <a:cubicBezTo>
                    <a:pt x="223" y="371"/>
                    <a:pt x="223" y="371"/>
                    <a:pt x="223" y="371"/>
                  </a:cubicBezTo>
                  <a:cubicBezTo>
                    <a:pt x="224" y="371"/>
                    <a:pt x="224" y="371"/>
                    <a:pt x="224" y="371"/>
                  </a:cubicBezTo>
                  <a:cubicBezTo>
                    <a:pt x="224" y="371"/>
                    <a:pt x="225" y="370"/>
                    <a:pt x="225" y="370"/>
                  </a:cubicBezTo>
                  <a:cubicBezTo>
                    <a:pt x="226" y="369"/>
                    <a:pt x="223" y="367"/>
                    <a:pt x="225" y="366"/>
                  </a:cubicBezTo>
                  <a:cubicBezTo>
                    <a:pt x="225" y="365"/>
                    <a:pt x="224" y="365"/>
                    <a:pt x="223" y="364"/>
                  </a:cubicBezTo>
                  <a:cubicBezTo>
                    <a:pt x="225" y="363"/>
                    <a:pt x="230" y="361"/>
                    <a:pt x="229" y="357"/>
                  </a:cubicBezTo>
                  <a:cubicBezTo>
                    <a:pt x="232" y="357"/>
                    <a:pt x="234" y="352"/>
                    <a:pt x="239" y="354"/>
                  </a:cubicBezTo>
                  <a:cubicBezTo>
                    <a:pt x="238" y="348"/>
                    <a:pt x="247" y="351"/>
                    <a:pt x="246" y="346"/>
                  </a:cubicBezTo>
                  <a:cubicBezTo>
                    <a:pt x="247" y="346"/>
                    <a:pt x="248" y="348"/>
                    <a:pt x="249" y="349"/>
                  </a:cubicBezTo>
                  <a:cubicBezTo>
                    <a:pt x="248" y="347"/>
                    <a:pt x="249" y="346"/>
                    <a:pt x="251" y="348"/>
                  </a:cubicBezTo>
                  <a:cubicBezTo>
                    <a:pt x="254" y="344"/>
                    <a:pt x="264" y="344"/>
                    <a:pt x="264" y="338"/>
                  </a:cubicBezTo>
                  <a:cubicBezTo>
                    <a:pt x="267" y="340"/>
                    <a:pt x="272" y="337"/>
                    <a:pt x="272" y="334"/>
                  </a:cubicBezTo>
                  <a:cubicBezTo>
                    <a:pt x="272" y="333"/>
                    <a:pt x="271" y="333"/>
                    <a:pt x="270" y="332"/>
                  </a:cubicBezTo>
                  <a:cubicBezTo>
                    <a:pt x="274" y="325"/>
                    <a:pt x="282" y="327"/>
                    <a:pt x="280" y="317"/>
                  </a:cubicBezTo>
                  <a:cubicBezTo>
                    <a:pt x="277" y="315"/>
                    <a:pt x="280" y="320"/>
                    <a:pt x="277" y="321"/>
                  </a:cubicBezTo>
                  <a:cubicBezTo>
                    <a:pt x="276" y="310"/>
                    <a:pt x="292" y="311"/>
                    <a:pt x="293" y="302"/>
                  </a:cubicBezTo>
                  <a:cubicBezTo>
                    <a:pt x="300" y="305"/>
                    <a:pt x="297" y="293"/>
                    <a:pt x="302" y="297"/>
                  </a:cubicBezTo>
                  <a:cubicBezTo>
                    <a:pt x="303" y="297"/>
                    <a:pt x="303" y="296"/>
                    <a:pt x="303" y="295"/>
                  </a:cubicBezTo>
                  <a:cubicBezTo>
                    <a:pt x="304" y="295"/>
                    <a:pt x="306" y="295"/>
                    <a:pt x="307" y="296"/>
                  </a:cubicBezTo>
                  <a:cubicBezTo>
                    <a:pt x="307" y="295"/>
                    <a:pt x="307" y="294"/>
                    <a:pt x="307" y="294"/>
                  </a:cubicBezTo>
                  <a:cubicBezTo>
                    <a:pt x="307" y="292"/>
                    <a:pt x="309" y="292"/>
                    <a:pt x="311" y="293"/>
                  </a:cubicBezTo>
                  <a:cubicBezTo>
                    <a:pt x="316" y="289"/>
                    <a:pt x="319" y="284"/>
                    <a:pt x="326" y="282"/>
                  </a:cubicBezTo>
                  <a:cubicBezTo>
                    <a:pt x="327" y="276"/>
                    <a:pt x="336" y="275"/>
                    <a:pt x="341" y="273"/>
                  </a:cubicBezTo>
                  <a:cubicBezTo>
                    <a:pt x="345" y="268"/>
                    <a:pt x="350" y="265"/>
                    <a:pt x="355" y="262"/>
                  </a:cubicBezTo>
                  <a:cubicBezTo>
                    <a:pt x="360" y="259"/>
                    <a:pt x="364" y="257"/>
                    <a:pt x="366" y="252"/>
                  </a:cubicBezTo>
                  <a:cubicBezTo>
                    <a:pt x="367" y="254"/>
                    <a:pt x="368" y="253"/>
                    <a:pt x="369" y="255"/>
                  </a:cubicBezTo>
                  <a:cubicBezTo>
                    <a:pt x="370" y="255"/>
                    <a:pt x="369" y="253"/>
                    <a:pt x="368" y="251"/>
                  </a:cubicBezTo>
                  <a:cubicBezTo>
                    <a:pt x="370" y="250"/>
                    <a:pt x="370" y="252"/>
                    <a:pt x="372" y="253"/>
                  </a:cubicBezTo>
                  <a:cubicBezTo>
                    <a:pt x="370" y="250"/>
                    <a:pt x="372" y="251"/>
                    <a:pt x="374" y="251"/>
                  </a:cubicBezTo>
                  <a:cubicBezTo>
                    <a:pt x="372" y="247"/>
                    <a:pt x="371" y="251"/>
                    <a:pt x="370" y="248"/>
                  </a:cubicBezTo>
                  <a:cubicBezTo>
                    <a:pt x="372" y="248"/>
                    <a:pt x="377" y="247"/>
                    <a:pt x="378" y="250"/>
                  </a:cubicBezTo>
                  <a:cubicBezTo>
                    <a:pt x="380" y="249"/>
                    <a:pt x="379" y="247"/>
                    <a:pt x="377" y="246"/>
                  </a:cubicBezTo>
                  <a:cubicBezTo>
                    <a:pt x="383" y="242"/>
                    <a:pt x="387" y="246"/>
                    <a:pt x="391" y="239"/>
                  </a:cubicBezTo>
                  <a:cubicBezTo>
                    <a:pt x="391" y="240"/>
                    <a:pt x="392" y="240"/>
                    <a:pt x="393" y="241"/>
                  </a:cubicBezTo>
                  <a:cubicBezTo>
                    <a:pt x="394" y="240"/>
                    <a:pt x="395" y="238"/>
                    <a:pt x="394" y="236"/>
                  </a:cubicBezTo>
                  <a:cubicBezTo>
                    <a:pt x="395" y="235"/>
                    <a:pt x="396" y="238"/>
                    <a:pt x="398" y="237"/>
                  </a:cubicBezTo>
                  <a:cubicBezTo>
                    <a:pt x="400" y="235"/>
                    <a:pt x="397" y="231"/>
                    <a:pt x="400" y="230"/>
                  </a:cubicBezTo>
                  <a:cubicBezTo>
                    <a:pt x="401" y="235"/>
                    <a:pt x="404" y="229"/>
                    <a:pt x="406" y="230"/>
                  </a:cubicBezTo>
                  <a:cubicBezTo>
                    <a:pt x="408" y="229"/>
                    <a:pt x="406" y="226"/>
                    <a:pt x="408" y="225"/>
                  </a:cubicBezTo>
                  <a:cubicBezTo>
                    <a:pt x="409" y="227"/>
                    <a:pt x="407" y="227"/>
                    <a:pt x="408" y="228"/>
                  </a:cubicBezTo>
                  <a:cubicBezTo>
                    <a:pt x="413" y="226"/>
                    <a:pt x="414" y="223"/>
                    <a:pt x="419" y="221"/>
                  </a:cubicBezTo>
                  <a:cubicBezTo>
                    <a:pt x="422" y="220"/>
                    <a:pt x="424" y="216"/>
                    <a:pt x="426" y="216"/>
                  </a:cubicBezTo>
                  <a:cubicBezTo>
                    <a:pt x="427" y="216"/>
                    <a:pt x="429" y="218"/>
                    <a:pt x="431" y="217"/>
                  </a:cubicBezTo>
                  <a:cubicBezTo>
                    <a:pt x="434" y="216"/>
                    <a:pt x="436" y="210"/>
                    <a:pt x="439" y="213"/>
                  </a:cubicBezTo>
                  <a:cubicBezTo>
                    <a:pt x="443" y="208"/>
                    <a:pt x="448" y="206"/>
                    <a:pt x="454" y="202"/>
                  </a:cubicBezTo>
                  <a:cubicBezTo>
                    <a:pt x="452" y="199"/>
                    <a:pt x="459" y="198"/>
                    <a:pt x="461" y="198"/>
                  </a:cubicBezTo>
                  <a:cubicBezTo>
                    <a:pt x="462" y="196"/>
                    <a:pt x="461" y="197"/>
                    <a:pt x="459" y="195"/>
                  </a:cubicBezTo>
                  <a:cubicBezTo>
                    <a:pt x="461" y="195"/>
                    <a:pt x="463" y="196"/>
                    <a:pt x="465" y="194"/>
                  </a:cubicBezTo>
                  <a:cubicBezTo>
                    <a:pt x="466" y="192"/>
                    <a:pt x="464" y="192"/>
                    <a:pt x="463" y="190"/>
                  </a:cubicBezTo>
                  <a:cubicBezTo>
                    <a:pt x="464" y="189"/>
                    <a:pt x="465" y="190"/>
                    <a:pt x="465" y="191"/>
                  </a:cubicBezTo>
                  <a:cubicBezTo>
                    <a:pt x="471" y="191"/>
                    <a:pt x="472" y="180"/>
                    <a:pt x="479" y="182"/>
                  </a:cubicBezTo>
                  <a:cubicBezTo>
                    <a:pt x="479" y="178"/>
                    <a:pt x="487" y="180"/>
                    <a:pt x="485" y="173"/>
                  </a:cubicBezTo>
                  <a:cubicBezTo>
                    <a:pt x="486" y="174"/>
                    <a:pt x="487" y="173"/>
                    <a:pt x="489" y="175"/>
                  </a:cubicBezTo>
                  <a:cubicBezTo>
                    <a:pt x="490" y="174"/>
                    <a:pt x="488" y="172"/>
                    <a:pt x="489" y="171"/>
                  </a:cubicBezTo>
                  <a:cubicBezTo>
                    <a:pt x="492" y="176"/>
                    <a:pt x="494" y="168"/>
                    <a:pt x="496" y="166"/>
                  </a:cubicBezTo>
                  <a:cubicBezTo>
                    <a:pt x="498" y="165"/>
                    <a:pt x="503" y="167"/>
                    <a:pt x="502" y="162"/>
                  </a:cubicBezTo>
                  <a:cubicBezTo>
                    <a:pt x="507" y="165"/>
                    <a:pt x="508" y="159"/>
                    <a:pt x="511" y="156"/>
                  </a:cubicBezTo>
                  <a:cubicBezTo>
                    <a:pt x="512" y="155"/>
                    <a:pt x="511" y="154"/>
                    <a:pt x="510" y="153"/>
                  </a:cubicBezTo>
                  <a:cubicBezTo>
                    <a:pt x="517" y="152"/>
                    <a:pt x="519" y="146"/>
                    <a:pt x="522" y="142"/>
                  </a:cubicBezTo>
                  <a:cubicBezTo>
                    <a:pt x="523" y="141"/>
                    <a:pt x="525" y="142"/>
                    <a:pt x="527" y="144"/>
                  </a:cubicBezTo>
                  <a:cubicBezTo>
                    <a:pt x="530" y="143"/>
                    <a:pt x="528" y="140"/>
                    <a:pt x="530" y="139"/>
                  </a:cubicBezTo>
                  <a:cubicBezTo>
                    <a:pt x="532" y="142"/>
                    <a:pt x="533" y="136"/>
                    <a:pt x="535" y="139"/>
                  </a:cubicBezTo>
                  <a:cubicBezTo>
                    <a:pt x="535" y="135"/>
                    <a:pt x="539" y="134"/>
                    <a:pt x="541" y="133"/>
                  </a:cubicBezTo>
                  <a:cubicBezTo>
                    <a:pt x="539" y="134"/>
                    <a:pt x="545" y="134"/>
                    <a:pt x="546" y="133"/>
                  </a:cubicBezTo>
                  <a:cubicBezTo>
                    <a:pt x="547" y="132"/>
                    <a:pt x="547" y="130"/>
                    <a:pt x="548" y="129"/>
                  </a:cubicBezTo>
                  <a:cubicBezTo>
                    <a:pt x="550" y="128"/>
                    <a:pt x="553" y="129"/>
                    <a:pt x="555" y="128"/>
                  </a:cubicBezTo>
                  <a:cubicBezTo>
                    <a:pt x="558" y="127"/>
                    <a:pt x="563" y="125"/>
                    <a:pt x="566" y="121"/>
                  </a:cubicBezTo>
                  <a:cubicBezTo>
                    <a:pt x="568" y="122"/>
                    <a:pt x="568" y="122"/>
                    <a:pt x="569" y="124"/>
                  </a:cubicBezTo>
                  <a:cubicBezTo>
                    <a:pt x="569" y="116"/>
                    <a:pt x="575" y="121"/>
                    <a:pt x="578" y="117"/>
                  </a:cubicBezTo>
                  <a:cubicBezTo>
                    <a:pt x="576" y="116"/>
                    <a:pt x="575" y="117"/>
                    <a:pt x="573" y="114"/>
                  </a:cubicBezTo>
                  <a:cubicBezTo>
                    <a:pt x="579" y="119"/>
                    <a:pt x="583" y="110"/>
                    <a:pt x="587" y="108"/>
                  </a:cubicBezTo>
                  <a:cubicBezTo>
                    <a:pt x="585" y="105"/>
                    <a:pt x="583" y="111"/>
                    <a:pt x="580" y="106"/>
                  </a:cubicBezTo>
                  <a:cubicBezTo>
                    <a:pt x="581" y="111"/>
                    <a:pt x="576" y="110"/>
                    <a:pt x="574" y="113"/>
                  </a:cubicBezTo>
                  <a:cubicBezTo>
                    <a:pt x="578" y="103"/>
                    <a:pt x="589" y="96"/>
                    <a:pt x="594" y="90"/>
                  </a:cubicBezTo>
                  <a:cubicBezTo>
                    <a:pt x="587" y="86"/>
                    <a:pt x="583" y="101"/>
                    <a:pt x="576" y="95"/>
                  </a:cubicBezTo>
                  <a:cubicBezTo>
                    <a:pt x="574" y="99"/>
                    <a:pt x="574" y="99"/>
                    <a:pt x="573" y="102"/>
                  </a:cubicBezTo>
                  <a:cubicBezTo>
                    <a:pt x="572" y="99"/>
                    <a:pt x="571" y="98"/>
                    <a:pt x="569" y="98"/>
                  </a:cubicBezTo>
                  <a:cubicBezTo>
                    <a:pt x="570" y="106"/>
                    <a:pt x="559" y="104"/>
                    <a:pt x="561" y="111"/>
                  </a:cubicBezTo>
                  <a:cubicBezTo>
                    <a:pt x="558" y="107"/>
                    <a:pt x="557" y="113"/>
                    <a:pt x="556" y="113"/>
                  </a:cubicBezTo>
                  <a:cubicBezTo>
                    <a:pt x="555" y="111"/>
                    <a:pt x="557" y="111"/>
                    <a:pt x="556" y="110"/>
                  </a:cubicBezTo>
                  <a:cubicBezTo>
                    <a:pt x="553" y="106"/>
                    <a:pt x="549" y="114"/>
                    <a:pt x="551" y="115"/>
                  </a:cubicBezTo>
                  <a:cubicBezTo>
                    <a:pt x="546" y="113"/>
                    <a:pt x="544" y="119"/>
                    <a:pt x="542" y="123"/>
                  </a:cubicBezTo>
                  <a:cubicBezTo>
                    <a:pt x="539" y="122"/>
                    <a:pt x="528" y="125"/>
                    <a:pt x="529" y="131"/>
                  </a:cubicBezTo>
                  <a:cubicBezTo>
                    <a:pt x="529" y="132"/>
                    <a:pt x="528" y="131"/>
                    <a:pt x="527" y="129"/>
                  </a:cubicBezTo>
                  <a:cubicBezTo>
                    <a:pt x="522" y="133"/>
                    <a:pt x="520" y="136"/>
                    <a:pt x="513" y="137"/>
                  </a:cubicBezTo>
                  <a:cubicBezTo>
                    <a:pt x="516" y="132"/>
                    <a:pt x="522" y="133"/>
                    <a:pt x="521" y="126"/>
                  </a:cubicBezTo>
                  <a:cubicBezTo>
                    <a:pt x="521" y="126"/>
                    <a:pt x="520" y="127"/>
                    <a:pt x="519" y="125"/>
                  </a:cubicBezTo>
                  <a:cubicBezTo>
                    <a:pt x="518" y="127"/>
                    <a:pt x="518" y="127"/>
                    <a:pt x="515" y="127"/>
                  </a:cubicBezTo>
                  <a:cubicBezTo>
                    <a:pt x="515" y="130"/>
                    <a:pt x="513" y="133"/>
                    <a:pt x="510" y="132"/>
                  </a:cubicBezTo>
                  <a:cubicBezTo>
                    <a:pt x="511" y="137"/>
                    <a:pt x="507" y="137"/>
                    <a:pt x="507" y="141"/>
                  </a:cubicBezTo>
                  <a:cubicBezTo>
                    <a:pt x="508" y="137"/>
                    <a:pt x="505" y="140"/>
                    <a:pt x="503" y="140"/>
                  </a:cubicBezTo>
                  <a:cubicBezTo>
                    <a:pt x="508" y="130"/>
                    <a:pt x="517" y="126"/>
                    <a:pt x="521" y="119"/>
                  </a:cubicBezTo>
                  <a:cubicBezTo>
                    <a:pt x="523" y="119"/>
                    <a:pt x="527" y="121"/>
                    <a:pt x="525" y="117"/>
                  </a:cubicBezTo>
                  <a:cubicBezTo>
                    <a:pt x="527" y="117"/>
                    <a:pt x="529" y="119"/>
                    <a:pt x="531" y="119"/>
                  </a:cubicBezTo>
                  <a:cubicBezTo>
                    <a:pt x="529" y="118"/>
                    <a:pt x="530" y="117"/>
                    <a:pt x="530" y="114"/>
                  </a:cubicBezTo>
                  <a:cubicBezTo>
                    <a:pt x="531" y="114"/>
                    <a:pt x="532" y="116"/>
                    <a:pt x="533" y="115"/>
                  </a:cubicBezTo>
                  <a:cubicBezTo>
                    <a:pt x="536" y="115"/>
                    <a:pt x="532" y="111"/>
                    <a:pt x="534" y="110"/>
                  </a:cubicBezTo>
                  <a:cubicBezTo>
                    <a:pt x="535" y="112"/>
                    <a:pt x="535" y="112"/>
                    <a:pt x="536" y="111"/>
                  </a:cubicBezTo>
                  <a:cubicBezTo>
                    <a:pt x="537" y="103"/>
                    <a:pt x="549" y="103"/>
                    <a:pt x="551" y="98"/>
                  </a:cubicBezTo>
                  <a:cubicBezTo>
                    <a:pt x="557" y="99"/>
                    <a:pt x="558" y="91"/>
                    <a:pt x="565" y="89"/>
                  </a:cubicBezTo>
                  <a:cubicBezTo>
                    <a:pt x="566" y="86"/>
                    <a:pt x="569" y="82"/>
                    <a:pt x="571" y="84"/>
                  </a:cubicBezTo>
                  <a:cubicBezTo>
                    <a:pt x="572" y="83"/>
                    <a:pt x="572" y="82"/>
                    <a:pt x="572" y="80"/>
                  </a:cubicBezTo>
                  <a:cubicBezTo>
                    <a:pt x="572" y="80"/>
                    <a:pt x="571" y="80"/>
                    <a:pt x="570" y="79"/>
                  </a:cubicBezTo>
                  <a:cubicBezTo>
                    <a:pt x="573" y="81"/>
                    <a:pt x="572" y="78"/>
                    <a:pt x="574" y="77"/>
                  </a:cubicBezTo>
                  <a:cubicBezTo>
                    <a:pt x="580" y="74"/>
                    <a:pt x="588" y="68"/>
                    <a:pt x="595" y="65"/>
                  </a:cubicBezTo>
                  <a:cubicBezTo>
                    <a:pt x="596" y="67"/>
                    <a:pt x="595" y="67"/>
                    <a:pt x="594" y="67"/>
                  </a:cubicBezTo>
                  <a:cubicBezTo>
                    <a:pt x="594" y="68"/>
                    <a:pt x="594" y="69"/>
                    <a:pt x="594" y="69"/>
                  </a:cubicBezTo>
                  <a:cubicBezTo>
                    <a:pt x="595" y="70"/>
                    <a:pt x="596" y="69"/>
                    <a:pt x="595" y="69"/>
                  </a:cubicBezTo>
                  <a:cubicBezTo>
                    <a:pt x="597" y="68"/>
                    <a:pt x="596" y="71"/>
                    <a:pt x="597" y="71"/>
                  </a:cubicBezTo>
                  <a:cubicBezTo>
                    <a:pt x="596" y="62"/>
                    <a:pt x="605" y="65"/>
                    <a:pt x="609" y="62"/>
                  </a:cubicBezTo>
                  <a:cubicBezTo>
                    <a:pt x="609" y="62"/>
                    <a:pt x="608" y="62"/>
                    <a:pt x="608" y="62"/>
                  </a:cubicBezTo>
                  <a:cubicBezTo>
                    <a:pt x="611" y="55"/>
                    <a:pt x="617" y="49"/>
                    <a:pt x="621" y="51"/>
                  </a:cubicBezTo>
                  <a:cubicBezTo>
                    <a:pt x="623" y="50"/>
                    <a:pt x="619" y="47"/>
                    <a:pt x="621" y="46"/>
                  </a:cubicBezTo>
                  <a:cubicBezTo>
                    <a:pt x="621" y="50"/>
                    <a:pt x="624" y="47"/>
                    <a:pt x="626" y="50"/>
                  </a:cubicBezTo>
                  <a:cubicBezTo>
                    <a:pt x="626" y="47"/>
                    <a:pt x="628" y="46"/>
                    <a:pt x="631" y="49"/>
                  </a:cubicBezTo>
                  <a:cubicBezTo>
                    <a:pt x="630" y="49"/>
                    <a:pt x="630" y="49"/>
                    <a:pt x="629" y="48"/>
                  </a:cubicBezTo>
                  <a:cubicBezTo>
                    <a:pt x="629" y="51"/>
                    <a:pt x="632" y="50"/>
                    <a:pt x="633" y="51"/>
                  </a:cubicBezTo>
                  <a:cubicBezTo>
                    <a:pt x="633" y="47"/>
                    <a:pt x="634" y="46"/>
                    <a:pt x="636" y="44"/>
                  </a:cubicBezTo>
                  <a:cubicBezTo>
                    <a:pt x="637" y="46"/>
                    <a:pt x="636" y="47"/>
                    <a:pt x="634" y="46"/>
                  </a:cubicBezTo>
                  <a:cubicBezTo>
                    <a:pt x="635" y="49"/>
                    <a:pt x="635" y="50"/>
                    <a:pt x="638" y="52"/>
                  </a:cubicBezTo>
                  <a:cubicBezTo>
                    <a:pt x="637" y="48"/>
                    <a:pt x="640" y="52"/>
                    <a:pt x="641" y="49"/>
                  </a:cubicBezTo>
                  <a:cubicBezTo>
                    <a:pt x="641" y="50"/>
                    <a:pt x="642" y="50"/>
                    <a:pt x="642" y="50"/>
                  </a:cubicBezTo>
                  <a:cubicBezTo>
                    <a:pt x="643" y="54"/>
                    <a:pt x="645" y="57"/>
                    <a:pt x="644" y="59"/>
                  </a:cubicBezTo>
                  <a:cubicBezTo>
                    <a:pt x="645" y="59"/>
                    <a:pt x="645" y="60"/>
                    <a:pt x="646" y="61"/>
                  </a:cubicBezTo>
                  <a:cubicBezTo>
                    <a:pt x="647" y="61"/>
                    <a:pt x="647" y="60"/>
                    <a:pt x="648" y="59"/>
                  </a:cubicBezTo>
                  <a:cubicBezTo>
                    <a:pt x="649" y="61"/>
                    <a:pt x="650" y="61"/>
                    <a:pt x="651" y="60"/>
                  </a:cubicBezTo>
                  <a:cubicBezTo>
                    <a:pt x="651" y="62"/>
                    <a:pt x="653" y="64"/>
                    <a:pt x="655" y="66"/>
                  </a:cubicBezTo>
                  <a:cubicBezTo>
                    <a:pt x="654" y="65"/>
                    <a:pt x="653" y="66"/>
                    <a:pt x="653" y="67"/>
                  </a:cubicBezTo>
                  <a:cubicBezTo>
                    <a:pt x="655" y="68"/>
                    <a:pt x="656" y="72"/>
                    <a:pt x="655" y="74"/>
                  </a:cubicBezTo>
                  <a:cubicBezTo>
                    <a:pt x="657" y="76"/>
                    <a:pt x="656" y="72"/>
                    <a:pt x="658" y="72"/>
                  </a:cubicBezTo>
                  <a:cubicBezTo>
                    <a:pt x="661" y="77"/>
                    <a:pt x="661" y="77"/>
                    <a:pt x="661" y="77"/>
                  </a:cubicBezTo>
                  <a:cubicBezTo>
                    <a:pt x="658" y="77"/>
                    <a:pt x="660" y="80"/>
                    <a:pt x="657" y="80"/>
                  </a:cubicBezTo>
                  <a:cubicBezTo>
                    <a:pt x="657" y="82"/>
                    <a:pt x="658" y="84"/>
                    <a:pt x="658" y="86"/>
                  </a:cubicBezTo>
                  <a:cubicBezTo>
                    <a:pt x="656" y="85"/>
                    <a:pt x="657" y="87"/>
                    <a:pt x="656" y="88"/>
                  </a:cubicBezTo>
                  <a:cubicBezTo>
                    <a:pt x="654" y="86"/>
                    <a:pt x="651" y="88"/>
                    <a:pt x="651" y="89"/>
                  </a:cubicBezTo>
                  <a:cubicBezTo>
                    <a:pt x="652" y="90"/>
                    <a:pt x="653" y="91"/>
                    <a:pt x="654" y="90"/>
                  </a:cubicBezTo>
                  <a:cubicBezTo>
                    <a:pt x="655" y="94"/>
                    <a:pt x="657" y="94"/>
                    <a:pt x="660" y="94"/>
                  </a:cubicBezTo>
                  <a:cubicBezTo>
                    <a:pt x="661" y="93"/>
                    <a:pt x="660" y="91"/>
                    <a:pt x="660" y="90"/>
                  </a:cubicBezTo>
                  <a:cubicBezTo>
                    <a:pt x="664" y="95"/>
                    <a:pt x="666" y="88"/>
                    <a:pt x="670" y="91"/>
                  </a:cubicBezTo>
                  <a:cubicBezTo>
                    <a:pt x="670" y="89"/>
                    <a:pt x="669" y="82"/>
                    <a:pt x="666" y="84"/>
                  </a:cubicBezTo>
                  <a:cubicBezTo>
                    <a:pt x="665" y="81"/>
                    <a:pt x="669" y="81"/>
                    <a:pt x="670" y="81"/>
                  </a:cubicBezTo>
                  <a:cubicBezTo>
                    <a:pt x="672" y="83"/>
                    <a:pt x="669" y="83"/>
                    <a:pt x="670" y="85"/>
                  </a:cubicBezTo>
                  <a:cubicBezTo>
                    <a:pt x="671" y="87"/>
                    <a:pt x="674" y="86"/>
                    <a:pt x="672" y="88"/>
                  </a:cubicBezTo>
                  <a:cubicBezTo>
                    <a:pt x="674" y="88"/>
                    <a:pt x="675" y="89"/>
                    <a:pt x="676" y="88"/>
                  </a:cubicBezTo>
                  <a:cubicBezTo>
                    <a:pt x="676" y="89"/>
                    <a:pt x="676" y="90"/>
                    <a:pt x="677" y="90"/>
                  </a:cubicBezTo>
                  <a:cubicBezTo>
                    <a:pt x="677" y="91"/>
                    <a:pt x="676" y="95"/>
                    <a:pt x="677" y="95"/>
                  </a:cubicBezTo>
                  <a:cubicBezTo>
                    <a:pt x="676" y="98"/>
                    <a:pt x="673" y="98"/>
                    <a:pt x="671" y="101"/>
                  </a:cubicBezTo>
                  <a:cubicBezTo>
                    <a:pt x="673" y="103"/>
                    <a:pt x="674" y="101"/>
                    <a:pt x="674" y="99"/>
                  </a:cubicBezTo>
                  <a:cubicBezTo>
                    <a:pt x="676" y="103"/>
                    <a:pt x="677" y="101"/>
                    <a:pt x="679" y="104"/>
                  </a:cubicBezTo>
                  <a:cubicBezTo>
                    <a:pt x="679" y="105"/>
                    <a:pt x="675" y="107"/>
                    <a:pt x="677" y="108"/>
                  </a:cubicBezTo>
                  <a:cubicBezTo>
                    <a:pt x="675" y="108"/>
                    <a:pt x="674" y="108"/>
                    <a:pt x="671" y="111"/>
                  </a:cubicBezTo>
                  <a:cubicBezTo>
                    <a:pt x="674" y="117"/>
                    <a:pt x="669" y="117"/>
                    <a:pt x="669" y="122"/>
                  </a:cubicBezTo>
                  <a:cubicBezTo>
                    <a:pt x="672" y="123"/>
                    <a:pt x="670" y="119"/>
                    <a:pt x="673" y="119"/>
                  </a:cubicBezTo>
                  <a:cubicBezTo>
                    <a:pt x="675" y="121"/>
                    <a:pt x="671" y="120"/>
                    <a:pt x="673" y="123"/>
                  </a:cubicBezTo>
                  <a:cubicBezTo>
                    <a:pt x="672" y="121"/>
                    <a:pt x="672" y="123"/>
                    <a:pt x="674" y="126"/>
                  </a:cubicBezTo>
                  <a:cubicBezTo>
                    <a:pt x="673" y="126"/>
                    <a:pt x="672" y="125"/>
                    <a:pt x="672" y="123"/>
                  </a:cubicBezTo>
                  <a:cubicBezTo>
                    <a:pt x="670" y="125"/>
                    <a:pt x="669" y="126"/>
                    <a:pt x="671" y="129"/>
                  </a:cubicBezTo>
                  <a:cubicBezTo>
                    <a:pt x="667" y="129"/>
                    <a:pt x="668" y="134"/>
                    <a:pt x="667" y="136"/>
                  </a:cubicBezTo>
                  <a:cubicBezTo>
                    <a:pt x="669" y="137"/>
                    <a:pt x="677" y="139"/>
                    <a:pt x="676" y="136"/>
                  </a:cubicBezTo>
                  <a:cubicBezTo>
                    <a:pt x="679" y="136"/>
                    <a:pt x="677" y="140"/>
                    <a:pt x="679" y="142"/>
                  </a:cubicBezTo>
                  <a:cubicBezTo>
                    <a:pt x="681" y="143"/>
                    <a:pt x="683" y="146"/>
                    <a:pt x="685" y="145"/>
                  </a:cubicBezTo>
                  <a:cubicBezTo>
                    <a:pt x="686" y="145"/>
                    <a:pt x="685" y="144"/>
                    <a:pt x="685" y="145"/>
                  </a:cubicBezTo>
                  <a:cubicBezTo>
                    <a:pt x="684" y="142"/>
                    <a:pt x="687" y="145"/>
                    <a:pt x="687" y="143"/>
                  </a:cubicBezTo>
                  <a:cubicBezTo>
                    <a:pt x="688" y="142"/>
                    <a:pt x="686" y="141"/>
                    <a:pt x="685" y="141"/>
                  </a:cubicBezTo>
                  <a:cubicBezTo>
                    <a:pt x="685" y="140"/>
                    <a:pt x="689" y="139"/>
                    <a:pt x="690" y="140"/>
                  </a:cubicBezTo>
                  <a:cubicBezTo>
                    <a:pt x="691" y="135"/>
                    <a:pt x="699" y="130"/>
                    <a:pt x="698" y="126"/>
                  </a:cubicBezTo>
                  <a:cubicBezTo>
                    <a:pt x="697" y="124"/>
                    <a:pt x="701" y="127"/>
                    <a:pt x="702" y="127"/>
                  </a:cubicBezTo>
                  <a:cubicBezTo>
                    <a:pt x="702" y="127"/>
                    <a:pt x="702" y="126"/>
                    <a:pt x="702" y="126"/>
                  </a:cubicBezTo>
                  <a:cubicBezTo>
                    <a:pt x="702" y="123"/>
                    <a:pt x="699" y="126"/>
                    <a:pt x="701" y="124"/>
                  </a:cubicBezTo>
                  <a:cubicBezTo>
                    <a:pt x="701" y="124"/>
                    <a:pt x="701" y="123"/>
                    <a:pt x="701" y="122"/>
                  </a:cubicBezTo>
                  <a:cubicBezTo>
                    <a:pt x="705" y="128"/>
                    <a:pt x="710" y="117"/>
                    <a:pt x="712" y="114"/>
                  </a:cubicBezTo>
                  <a:cubicBezTo>
                    <a:pt x="715" y="115"/>
                    <a:pt x="719" y="115"/>
                    <a:pt x="718" y="111"/>
                  </a:cubicBezTo>
                  <a:cubicBezTo>
                    <a:pt x="720" y="109"/>
                    <a:pt x="719" y="111"/>
                    <a:pt x="720" y="113"/>
                  </a:cubicBezTo>
                  <a:cubicBezTo>
                    <a:pt x="720" y="110"/>
                    <a:pt x="720" y="111"/>
                    <a:pt x="722" y="109"/>
                  </a:cubicBezTo>
                  <a:cubicBezTo>
                    <a:pt x="719" y="108"/>
                    <a:pt x="718" y="106"/>
                    <a:pt x="715" y="104"/>
                  </a:cubicBezTo>
                  <a:cubicBezTo>
                    <a:pt x="715" y="106"/>
                    <a:pt x="713" y="104"/>
                    <a:pt x="712" y="106"/>
                  </a:cubicBezTo>
                  <a:cubicBezTo>
                    <a:pt x="713" y="102"/>
                    <a:pt x="715" y="100"/>
                    <a:pt x="718" y="98"/>
                  </a:cubicBezTo>
                  <a:cubicBezTo>
                    <a:pt x="720" y="99"/>
                    <a:pt x="722" y="100"/>
                    <a:pt x="722" y="102"/>
                  </a:cubicBezTo>
                  <a:cubicBezTo>
                    <a:pt x="723" y="101"/>
                    <a:pt x="721" y="97"/>
                    <a:pt x="720" y="98"/>
                  </a:cubicBezTo>
                  <a:cubicBezTo>
                    <a:pt x="719" y="96"/>
                    <a:pt x="726" y="97"/>
                    <a:pt x="723" y="98"/>
                  </a:cubicBezTo>
                  <a:cubicBezTo>
                    <a:pt x="725" y="100"/>
                    <a:pt x="724" y="96"/>
                    <a:pt x="726" y="96"/>
                  </a:cubicBezTo>
                  <a:cubicBezTo>
                    <a:pt x="729" y="100"/>
                    <a:pt x="732" y="102"/>
                    <a:pt x="737" y="101"/>
                  </a:cubicBezTo>
                  <a:cubicBezTo>
                    <a:pt x="738" y="105"/>
                    <a:pt x="728" y="104"/>
                    <a:pt x="728" y="106"/>
                  </a:cubicBezTo>
                  <a:cubicBezTo>
                    <a:pt x="730" y="106"/>
                    <a:pt x="733" y="108"/>
                    <a:pt x="735" y="106"/>
                  </a:cubicBezTo>
                  <a:cubicBezTo>
                    <a:pt x="737" y="109"/>
                    <a:pt x="735" y="111"/>
                    <a:pt x="733" y="111"/>
                  </a:cubicBezTo>
                  <a:cubicBezTo>
                    <a:pt x="735" y="114"/>
                    <a:pt x="736" y="111"/>
                    <a:pt x="740" y="112"/>
                  </a:cubicBezTo>
                  <a:cubicBezTo>
                    <a:pt x="740" y="114"/>
                    <a:pt x="736" y="116"/>
                    <a:pt x="734" y="114"/>
                  </a:cubicBezTo>
                  <a:cubicBezTo>
                    <a:pt x="732" y="116"/>
                    <a:pt x="736" y="120"/>
                    <a:pt x="732" y="120"/>
                  </a:cubicBezTo>
                  <a:cubicBezTo>
                    <a:pt x="734" y="120"/>
                    <a:pt x="737" y="122"/>
                    <a:pt x="739" y="121"/>
                  </a:cubicBezTo>
                  <a:cubicBezTo>
                    <a:pt x="739" y="122"/>
                    <a:pt x="739" y="123"/>
                    <a:pt x="740" y="123"/>
                  </a:cubicBezTo>
                  <a:cubicBezTo>
                    <a:pt x="741" y="124"/>
                    <a:pt x="738" y="124"/>
                    <a:pt x="739" y="126"/>
                  </a:cubicBezTo>
                  <a:cubicBezTo>
                    <a:pt x="741" y="129"/>
                    <a:pt x="743" y="128"/>
                    <a:pt x="745" y="130"/>
                  </a:cubicBezTo>
                  <a:cubicBezTo>
                    <a:pt x="748" y="126"/>
                    <a:pt x="753" y="126"/>
                    <a:pt x="757" y="122"/>
                  </a:cubicBezTo>
                  <a:cubicBezTo>
                    <a:pt x="757" y="124"/>
                    <a:pt x="760" y="124"/>
                    <a:pt x="761" y="125"/>
                  </a:cubicBezTo>
                  <a:cubicBezTo>
                    <a:pt x="758" y="123"/>
                    <a:pt x="761" y="124"/>
                    <a:pt x="758" y="120"/>
                  </a:cubicBezTo>
                  <a:cubicBezTo>
                    <a:pt x="760" y="122"/>
                    <a:pt x="762" y="121"/>
                    <a:pt x="763" y="120"/>
                  </a:cubicBezTo>
                  <a:cubicBezTo>
                    <a:pt x="765" y="121"/>
                    <a:pt x="764" y="124"/>
                    <a:pt x="765" y="124"/>
                  </a:cubicBezTo>
                  <a:cubicBezTo>
                    <a:pt x="766" y="125"/>
                    <a:pt x="764" y="125"/>
                    <a:pt x="765" y="126"/>
                  </a:cubicBezTo>
                  <a:cubicBezTo>
                    <a:pt x="766" y="130"/>
                    <a:pt x="767" y="125"/>
                    <a:pt x="768" y="127"/>
                  </a:cubicBezTo>
                  <a:cubicBezTo>
                    <a:pt x="770" y="129"/>
                    <a:pt x="767" y="130"/>
                    <a:pt x="766" y="129"/>
                  </a:cubicBezTo>
                  <a:cubicBezTo>
                    <a:pt x="765" y="131"/>
                    <a:pt x="771" y="136"/>
                    <a:pt x="768" y="138"/>
                  </a:cubicBezTo>
                  <a:cubicBezTo>
                    <a:pt x="767" y="135"/>
                    <a:pt x="767" y="135"/>
                    <a:pt x="767" y="135"/>
                  </a:cubicBezTo>
                  <a:cubicBezTo>
                    <a:pt x="764" y="137"/>
                    <a:pt x="769" y="139"/>
                    <a:pt x="768" y="141"/>
                  </a:cubicBezTo>
                  <a:cubicBezTo>
                    <a:pt x="770" y="143"/>
                    <a:pt x="768" y="139"/>
                    <a:pt x="769" y="139"/>
                  </a:cubicBezTo>
                  <a:cubicBezTo>
                    <a:pt x="772" y="142"/>
                    <a:pt x="767" y="143"/>
                    <a:pt x="769" y="146"/>
                  </a:cubicBezTo>
                  <a:cubicBezTo>
                    <a:pt x="771" y="147"/>
                    <a:pt x="772" y="147"/>
                    <a:pt x="774" y="147"/>
                  </a:cubicBezTo>
                  <a:cubicBezTo>
                    <a:pt x="776" y="150"/>
                    <a:pt x="783" y="159"/>
                    <a:pt x="785" y="152"/>
                  </a:cubicBezTo>
                  <a:cubicBezTo>
                    <a:pt x="783" y="151"/>
                    <a:pt x="782" y="150"/>
                    <a:pt x="781" y="151"/>
                  </a:cubicBezTo>
                  <a:cubicBezTo>
                    <a:pt x="781" y="149"/>
                    <a:pt x="784" y="149"/>
                    <a:pt x="786" y="148"/>
                  </a:cubicBezTo>
                  <a:cubicBezTo>
                    <a:pt x="785" y="151"/>
                    <a:pt x="790" y="154"/>
                    <a:pt x="790" y="157"/>
                  </a:cubicBezTo>
                  <a:cubicBezTo>
                    <a:pt x="789" y="157"/>
                    <a:pt x="787" y="157"/>
                    <a:pt x="786" y="157"/>
                  </a:cubicBezTo>
                  <a:cubicBezTo>
                    <a:pt x="785" y="158"/>
                    <a:pt x="784" y="159"/>
                    <a:pt x="785" y="161"/>
                  </a:cubicBezTo>
                  <a:cubicBezTo>
                    <a:pt x="787" y="161"/>
                    <a:pt x="789" y="160"/>
                    <a:pt x="790" y="158"/>
                  </a:cubicBezTo>
                  <a:cubicBezTo>
                    <a:pt x="791" y="163"/>
                    <a:pt x="787" y="161"/>
                    <a:pt x="785" y="163"/>
                  </a:cubicBezTo>
                  <a:cubicBezTo>
                    <a:pt x="785" y="164"/>
                    <a:pt x="786" y="165"/>
                    <a:pt x="786" y="164"/>
                  </a:cubicBezTo>
                  <a:cubicBezTo>
                    <a:pt x="788" y="166"/>
                    <a:pt x="782" y="163"/>
                    <a:pt x="781" y="163"/>
                  </a:cubicBezTo>
                  <a:cubicBezTo>
                    <a:pt x="780" y="166"/>
                    <a:pt x="783" y="169"/>
                    <a:pt x="781" y="170"/>
                  </a:cubicBezTo>
                  <a:cubicBezTo>
                    <a:pt x="783" y="171"/>
                    <a:pt x="785" y="172"/>
                    <a:pt x="787" y="170"/>
                  </a:cubicBezTo>
                  <a:cubicBezTo>
                    <a:pt x="787" y="173"/>
                    <a:pt x="784" y="171"/>
                    <a:pt x="783" y="173"/>
                  </a:cubicBezTo>
                  <a:cubicBezTo>
                    <a:pt x="784" y="175"/>
                    <a:pt x="785" y="177"/>
                    <a:pt x="785" y="179"/>
                  </a:cubicBezTo>
                  <a:cubicBezTo>
                    <a:pt x="785" y="179"/>
                    <a:pt x="785" y="179"/>
                    <a:pt x="786" y="180"/>
                  </a:cubicBezTo>
                  <a:cubicBezTo>
                    <a:pt x="787" y="177"/>
                    <a:pt x="791" y="169"/>
                    <a:pt x="790" y="171"/>
                  </a:cubicBezTo>
                  <a:cubicBezTo>
                    <a:pt x="791" y="173"/>
                    <a:pt x="791" y="172"/>
                    <a:pt x="792" y="173"/>
                  </a:cubicBezTo>
                  <a:cubicBezTo>
                    <a:pt x="793" y="172"/>
                    <a:pt x="793" y="169"/>
                    <a:pt x="795" y="168"/>
                  </a:cubicBezTo>
                  <a:cubicBezTo>
                    <a:pt x="797" y="170"/>
                    <a:pt x="796" y="171"/>
                    <a:pt x="797" y="173"/>
                  </a:cubicBezTo>
                  <a:cubicBezTo>
                    <a:pt x="799" y="173"/>
                    <a:pt x="798" y="171"/>
                    <a:pt x="797" y="171"/>
                  </a:cubicBezTo>
                  <a:cubicBezTo>
                    <a:pt x="798" y="170"/>
                    <a:pt x="803" y="170"/>
                    <a:pt x="803" y="167"/>
                  </a:cubicBezTo>
                  <a:cubicBezTo>
                    <a:pt x="801" y="166"/>
                    <a:pt x="800" y="164"/>
                    <a:pt x="799" y="166"/>
                  </a:cubicBezTo>
                  <a:cubicBezTo>
                    <a:pt x="798" y="167"/>
                    <a:pt x="800" y="166"/>
                    <a:pt x="801" y="169"/>
                  </a:cubicBezTo>
                  <a:cubicBezTo>
                    <a:pt x="799" y="170"/>
                    <a:pt x="798" y="166"/>
                    <a:pt x="797" y="165"/>
                  </a:cubicBezTo>
                  <a:cubicBezTo>
                    <a:pt x="798" y="164"/>
                    <a:pt x="799" y="164"/>
                    <a:pt x="798" y="163"/>
                  </a:cubicBezTo>
                  <a:cubicBezTo>
                    <a:pt x="799" y="162"/>
                    <a:pt x="800" y="165"/>
                    <a:pt x="801" y="164"/>
                  </a:cubicBezTo>
                  <a:cubicBezTo>
                    <a:pt x="801" y="162"/>
                    <a:pt x="800" y="161"/>
                    <a:pt x="799" y="158"/>
                  </a:cubicBezTo>
                  <a:cubicBezTo>
                    <a:pt x="799" y="158"/>
                    <a:pt x="800" y="160"/>
                    <a:pt x="801" y="161"/>
                  </a:cubicBezTo>
                  <a:cubicBezTo>
                    <a:pt x="803" y="159"/>
                    <a:pt x="803" y="159"/>
                    <a:pt x="803" y="159"/>
                  </a:cubicBezTo>
                  <a:cubicBezTo>
                    <a:pt x="804" y="157"/>
                    <a:pt x="801" y="152"/>
                    <a:pt x="805" y="154"/>
                  </a:cubicBezTo>
                  <a:cubicBezTo>
                    <a:pt x="805" y="155"/>
                    <a:pt x="803" y="155"/>
                    <a:pt x="804" y="156"/>
                  </a:cubicBezTo>
                  <a:cubicBezTo>
                    <a:pt x="806" y="156"/>
                    <a:pt x="807" y="157"/>
                    <a:pt x="809" y="157"/>
                  </a:cubicBezTo>
                  <a:cubicBezTo>
                    <a:pt x="808" y="159"/>
                    <a:pt x="809" y="158"/>
                    <a:pt x="807" y="162"/>
                  </a:cubicBezTo>
                  <a:cubicBezTo>
                    <a:pt x="809" y="165"/>
                    <a:pt x="811" y="165"/>
                    <a:pt x="812" y="163"/>
                  </a:cubicBezTo>
                  <a:cubicBezTo>
                    <a:pt x="809" y="161"/>
                    <a:pt x="811" y="160"/>
                    <a:pt x="813" y="162"/>
                  </a:cubicBezTo>
                  <a:cubicBezTo>
                    <a:pt x="815" y="161"/>
                    <a:pt x="814" y="158"/>
                    <a:pt x="817" y="156"/>
                  </a:cubicBezTo>
                  <a:cubicBezTo>
                    <a:pt x="818" y="158"/>
                    <a:pt x="817" y="158"/>
                    <a:pt x="816" y="159"/>
                  </a:cubicBezTo>
                  <a:cubicBezTo>
                    <a:pt x="817" y="160"/>
                    <a:pt x="818" y="159"/>
                    <a:pt x="819" y="160"/>
                  </a:cubicBezTo>
                  <a:cubicBezTo>
                    <a:pt x="820" y="155"/>
                    <a:pt x="825" y="153"/>
                    <a:pt x="826" y="149"/>
                  </a:cubicBezTo>
                  <a:cubicBezTo>
                    <a:pt x="827" y="149"/>
                    <a:pt x="828" y="151"/>
                    <a:pt x="830" y="149"/>
                  </a:cubicBezTo>
                  <a:cubicBezTo>
                    <a:pt x="831" y="151"/>
                    <a:pt x="830" y="153"/>
                    <a:pt x="829" y="153"/>
                  </a:cubicBezTo>
                  <a:cubicBezTo>
                    <a:pt x="830" y="155"/>
                    <a:pt x="831" y="155"/>
                    <a:pt x="832" y="154"/>
                  </a:cubicBezTo>
                  <a:cubicBezTo>
                    <a:pt x="834" y="153"/>
                    <a:pt x="831" y="155"/>
                    <a:pt x="830" y="156"/>
                  </a:cubicBezTo>
                  <a:cubicBezTo>
                    <a:pt x="836" y="160"/>
                    <a:pt x="839" y="150"/>
                    <a:pt x="833" y="147"/>
                  </a:cubicBezTo>
                  <a:cubicBezTo>
                    <a:pt x="833" y="146"/>
                    <a:pt x="834" y="146"/>
                    <a:pt x="834" y="145"/>
                  </a:cubicBezTo>
                  <a:cubicBezTo>
                    <a:pt x="833" y="145"/>
                    <a:pt x="832" y="145"/>
                    <a:pt x="832" y="145"/>
                  </a:cubicBezTo>
                  <a:cubicBezTo>
                    <a:pt x="830" y="141"/>
                    <a:pt x="834" y="141"/>
                    <a:pt x="835" y="138"/>
                  </a:cubicBezTo>
                  <a:cubicBezTo>
                    <a:pt x="835" y="142"/>
                    <a:pt x="838" y="141"/>
                    <a:pt x="840" y="140"/>
                  </a:cubicBezTo>
                  <a:cubicBezTo>
                    <a:pt x="841" y="139"/>
                    <a:pt x="839" y="137"/>
                    <a:pt x="839" y="136"/>
                  </a:cubicBezTo>
                  <a:cubicBezTo>
                    <a:pt x="841" y="136"/>
                    <a:pt x="841" y="135"/>
                    <a:pt x="842" y="133"/>
                  </a:cubicBezTo>
                  <a:cubicBezTo>
                    <a:pt x="845" y="136"/>
                    <a:pt x="846" y="138"/>
                    <a:pt x="847" y="136"/>
                  </a:cubicBezTo>
                  <a:cubicBezTo>
                    <a:pt x="848" y="139"/>
                    <a:pt x="851" y="142"/>
                    <a:pt x="848" y="142"/>
                  </a:cubicBezTo>
                  <a:cubicBezTo>
                    <a:pt x="852" y="140"/>
                    <a:pt x="858" y="141"/>
                    <a:pt x="864" y="148"/>
                  </a:cubicBezTo>
                  <a:cubicBezTo>
                    <a:pt x="866" y="149"/>
                    <a:pt x="867" y="147"/>
                    <a:pt x="867" y="145"/>
                  </a:cubicBezTo>
                  <a:cubicBezTo>
                    <a:pt x="869" y="151"/>
                    <a:pt x="862" y="150"/>
                    <a:pt x="869" y="157"/>
                  </a:cubicBezTo>
                  <a:cubicBezTo>
                    <a:pt x="870" y="156"/>
                    <a:pt x="867" y="154"/>
                    <a:pt x="869" y="154"/>
                  </a:cubicBezTo>
                  <a:cubicBezTo>
                    <a:pt x="872" y="159"/>
                    <a:pt x="871" y="150"/>
                    <a:pt x="867" y="153"/>
                  </a:cubicBezTo>
                  <a:cubicBezTo>
                    <a:pt x="866" y="148"/>
                    <a:pt x="874" y="153"/>
                    <a:pt x="873" y="156"/>
                  </a:cubicBezTo>
                  <a:cubicBezTo>
                    <a:pt x="874" y="158"/>
                    <a:pt x="874" y="156"/>
                    <a:pt x="875" y="155"/>
                  </a:cubicBezTo>
                  <a:cubicBezTo>
                    <a:pt x="876" y="157"/>
                    <a:pt x="875" y="160"/>
                    <a:pt x="873" y="159"/>
                  </a:cubicBezTo>
                  <a:cubicBezTo>
                    <a:pt x="874" y="160"/>
                    <a:pt x="875" y="161"/>
                    <a:pt x="875" y="161"/>
                  </a:cubicBezTo>
                  <a:cubicBezTo>
                    <a:pt x="875" y="164"/>
                    <a:pt x="872" y="161"/>
                    <a:pt x="870" y="163"/>
                  </a:cubicBezTo>
                  <a:cubicBezTo>
                    <a:pt x="871" y="163"/>
                    <a:pt x="872" y="164"/>
                    <a:pt x="873" y="164"/>
                  </a:cubicBezTo>
                  <a:cubicBezTo>
                    <a:pt x="873" y="167"/>
                    <a:pt x="868" y="165"/>
                    <a:pt x="869" y="164"/>
                  </a:cubicBezTo>
                  <a:cubicBezTo>
                    <a:pt x="869" y="165"/>
                    <a:pt x="868" y="166"/>
                    <a:pt x="868" y="167"/>
                  </a:cubicBezTo>
                  <a:cubicBezTo>
                    <a:pt x="868" y="168"/>
                    <a:pt x="869" y="168"/>
                    <a:pt x="870" y="169"/>
                  </a:cubicBezTo>
                  <a:cubicBezTo>
                    <a:pt x="868" y="169"/>
                    <a:pt x="868" y="168"/>
                    <a:pt x="866" y="169"/>
                  </a:cubicBezTo>
                  <a:cubicBezTo>
                    <a:pt x="865" y="166"/>
                    <a:pt x="864" y="164"/>
                    <a:pt x="861" y="166"/>
                  </a:cubicBezTo>
                  <a:cubicBezTo>
                    <a:pt x="860" y="164"/>
                    <a:pt x="862" y="164"/>
                    <a:pt x="861" y="163"/>
                  </a:cubicBezTo>
                  <a:cubicBezTo>
                    <a:pt x="860" y="162"/>
                    <a:pt x="859" y="163"/>
                    <a:pt x="859" y="164"/>
                  </a:cubicBezTo>
                  <a:cubicBezTo>
                    <a:pt x="857" y="164"/>
                    <a:pt x="862" y="167"/>
                    <a:pt x="859" y="168"/>
                  </a:cubicBezTo>
                  <a:cubicBezTo>
                    <a:pt x="859" y="165"/>
                    <a:pt x="857" y="166"/>
                    <a:pt x="857" y="163"/>
                  </a:cubicBezTo>
                  <a:cubicBezTo>
                    <a:pt x="859" y="162"/>
                    <a:pt x="860" y="162"/>
                    <a:pt x="859" y="160"/>
                  </a:cubicBezTo>
                  <a:cubicBezTo>
                    <a:pt x="857" y="158"/>
                    <a:pt x="858" y="163"/>
                    <a:pt x="855" y="161"/>
                  </a:cubicBezTo>
                  <a:cubicBezTo>
                    <a:pt x="854" y="162"/>
                    <a:pt x="854" y="166"/>
                    <a:pt x="856" y="165"/>
                  </a:cubicBezTo>
                  <a:cubicBezTo>
                    <a:pt x="853" y="167"/>
                    <a:pt x="851" y="171"/>
                    <a:pt x="846" y="174"/>
                  </a:cubicBezTo>
                  <a:cubicBezTo>
                    <a:pt x="845" y="175"/>
                    <a:pt x="846" y="175"/>
                    <a:pt x="847" y="177"/>
                  </a:cubicBezTo>
                  <a:cubicBezTo>
                    <a:pt x="846" y="178"/>
                    <a:pt x="843" y="177"/>
                    <a:pt x="843" y="180"/>
                  </a:cubicBezTo>
                  <a:cubicBezTo>
                    <a:pt x="846" y="180"/>
                    <a:pt x="846" y="186"/>
                    <a:pt x="847" y="183"/>
                  </a:cubicBezTo>
                  <a:cubicBezTo>
                    <a:pt x="849" y="184"/>
                    <a:pt x="846" y="185"/>
                    <a:pt x="845" y="187"/>
                  </a:cubicBezTo>
                  <a:cubicBezTo>
                    <a:pt x="847" y="189"/>
                    <a:pt x="848" y="186"/>
                    <a:pt x="849" y="185"/>
                  </a:cubicBezTo>
                  <a:cubicBezTo>
                    <a:pt x="850" y="187"/>
                    <a:pt x="851" y="187"/>
                    <a:pt x="851" y="186"/>
                  </a:cubicBezTo>
                  <a:cubicBezTo>
                    <a:pt x="850" y="188"/>
                    <a:pt x="849" y="189"/>
                    <a:pt x="851" y="193"/>
                  </a:cubicBezTo>
                  <a:cubicBezTo>
                    <a:pt x="851" y="193"/>
                    <a:pt x="852" y="193"/>
                    <a:pt x="852" y="194"/>
                  </a:cubicBezTo>
                  <a:cubicBezTo>
                    <a:pt x="853" y="192"/>
                    <a:pt x="853" y="190"/>
                    <a:pt x="854" y="188"/>
                  </a:cubicBezTo>
                  <a:cubicBezTo>
                    <a:pt x="857" y="191"/>
                    <a:pt x="865" y="191"/>
                    <a:pt x="861" y="184"/>
                  </a:cubicBezTo>
                  <a:cubicBezTo>
                    <a:pt x="864" y="185"/>
                    <a:pt x="866" y="186"/>
                    <a:pt x="868" y="188"/>
                  </a:cubicBezTo>
                  <a:cubicBezTo>
                    <a:pt x="867" y="182"/>
                    <a:pt x="874" y="185"/>
                    <a:pt x="873" y="180"/>
                  </a:cubicBezTo>
                  <a:cubicBezTo>
                    <a:pt x="871" y="185"/>
                    <a:pt x="880" y="189"/>
                    <a:pt x="877" y="194"/>
                  </a:cubicBezTo>
                  <a:cubicBezTo>
                    <a:pt x="880" y="196"/>
                    <a:pt x="880" y="199"/>
                    <a:pt x="883" y="202"/>
                  </a:cubicBezTo>
                  <a:cubicBezTo>
                    <a:pt x="881" y="204"/>
                    <a:pt x="879" y="204"/>
                    <a:pt x="876" y="203"/>
                  </a:cubicBezTo>
                  <a:cubicBezTo>
                    <a:pt x="876" y="204"/>
                    <a:pt x="877" y="205"/>
                    <a:pt x="877" y="206"/>
                  </a:cubicBezTo>
                  <a:cubicBezTo>
                    <a:pt x="875" y="207"/>
                    <a:pt x="872" y="208"/>
                    <a:pt x="869" y="206"/>
                  </a:cubicBezTo>
                  <a:cubicBezTo>
                    <a:pt x="869" y="208"/>
                    <a:pt x="870" y="210"/>
                    <a:pt x="867" y="211"/>
                  </a:cubicBezTo>
                  <a:cubicBezTo>
                    <a:pt x="868" y="214"/>
                    <a:pt x="871" y="213"/>
                    <a:pt x="870" y="215"/>
                  </a:cubicBezTo>
                  <a:cubicBezTo>
                    <a:pt x="872" y="216"/>
                    <a:pt x="873" y="216"/>
                    <a:pt x="876" y="215"/>
                  </a:cubicBezTo>
                  <a:cubicBezTo>
                    <a:pt x="874" y="218"/>
                    <a:pt x="878" y="217"/>
                    <a:pt x="880" y="222"/>
                  </a:cubicBezTo>
                  <a:cubicBezTo>
                    <a:pt x="880" y="218"/>
                    <a:pt x="883" y="219"/>
                    <a:pt x="886" y="217"/>
                  </a:cubicBezTo>
                  <a:cubicBezTo>
                    <a:pt x="886" y="221"/>
                    <a:pt x="880" y="219"/>
                    <a:pt x="882" y="224"/>
                  </a:cubicBezTo>
                  <a:cubicBezTo>
                    <a:pt x="881" y="223"/>
                    <a:pt x="879" y="225"/>
                    <a:pt x="878" y="226"/>
                  </a:cubicBezTo>
                  <a:cubicBezTo>
                    <a:pt x="878" y="238"/>
                    <a:pt x="889" y="231"/>
                    <a:pt x="895" y="236"/>
                  </a:cubicBezTo>
                  <a:cubicBezTo>
                    <a:pt x="895" y="235"/>
                    <a:pt x="895" y="235"/>
                    <a:pt x="896" y="234"/>
                  </a:cubicBezTo>
                  <a:cubicBezTo>
                    <a:pt x="897" y="235"/>
                    <a:pt x="897" y="235"/>
                    <a:pt x="898" y="235"/>
                  </a:cubicBezTo>
                  <a:cubicBezTo>
                    <a:pt x="900" y="237"/>
                    <a:pt x="896" y="237"/>
                    <a:pt x="899" y="239"/>
                  </a:cubicBezTo>
                  <a:cubicBezTo>
                    <a:pt x="900" y="238"/>
                    <a:pt x="900" y="239"/>
                    <a:pt x="902" y="241"/>
                  </a:cubicBezTo>
                  <a:cubicBezTo>
                    <a:pt x="905" y="237"/>
                    <a:pt x="908" y="234"/>
                    <a:pt x="913" y="238"/>
                  </a:cubicBezTo>
                  <a:cubicBezTo>
                    <a:pt x="913" y="238"/>
                    <a:pt x="914" y="237"/>
                    <a:pt x="914" y="236"/>
                  </a:cubicBezTo>
                  <a:cubicBezTo>
                    <a:pt x="916" y="240"/>
                    <a:pt x="918" y="238"/>
                    <a:pt x="920" y="240"/>
                  </a:cubicBezTo>
                  <a:cubicBezTo>
                    <a:pt x="925" y="248"/>
                    <a:pt x="923" y="252"/>
                    <a:pt x="925" y="259"/>
                  </a:cubicBezTo>
                  <a:cubicBezTo>
                    <a:pt x="931" y="259"/>
                    <a:pt x="930" y="253"/>
                    <a:pt x="935" y="250"/>
                  </a:cubicBezTo>
                  <a:cubicBezTo>
                    <a:pt x="933" y="247"/>
                    <a:pt x="930" y="247"/>
                    <a:pt x="929" y="246"/>
                  </a:cubicBezTo>
                  <a:cubicBezTo>
                    <a:pt x="929" y="245"/>
                    <a:pt x="932" y="247"/>
                    <a:pt x="931" y="244"/>
                  </a:cubicBezTo>
                  <a:cubicBezTo>
                    <a:pt x="934" y="247"/>
                    <a:pt x="937" y="247"/>
                    <a:pt x="940" y="244"/>
                  </a:cubicBezTo>
                  <a:cubicBezTo>
                    <a:pt x="942" y="245"/>
                    <a:pt x="941" y="246"/>
                    <a:pt x="944" y="248"/>
                  </a:cubicBezTo>
                  <a:cubicBezTo>
                    <a:pt x="950" y="242"/>
                    <a:pt x="957" y="242"/>
                    <a:pt x="966" y="244"/>
                  </a:cubicBezTo>
                  <a:cubicBezTo>
                    <a:pt x="976" y="238"/>
                    <a:pt x="992" y="256"/>
                    <a:pt x="991" y="269"/>
                  </a:cubicBezTo>
                  <a:cubicBezTo>
                    <a:pt x="990" y="268"/>
                    <a:pt x="988" y="267"/>
                    <a:pt x="987" y="265"/>
                  </a:cubicBezTo>
                  <a:cubicBezTo>
                    <a:pt x="985" y="267"/>
                    <a:pt x="982" y="266"/>
                    <a:pt x="980" y="267"/>
                  </a:cubicBezTo>
                  <a:cubicBezTo>
                    <a:pt x="979" y="275"/>
                    <a:pt x="971" y="274"/>
                    <a:pt x="967" y="279"/>
                  </a:cubicBezTo>
                  <a:cubicBezTo>
                    <a:pt x="967" y="278"/>
                    <a:pt x="967" y="278"/>
                    <a:pt x="967" y="277"/>
                  </a:cubicBezTo>
                  <a:cubicBezTo>
                    <a:pt x="962" y="279"/>
                    <a:pt x="960" y="283"/>
                    <a:pt x="957" y="282"/>
                  </a:cubicBezTo>
                  <a:cubicBezTo>
                    <a:pt x="957" y="283"/>
                    <a:pt x="957" y="285"/>
                    <a:pt x="956" y="286"/>
                  </a:cubicBezTo>
                  <a:cubicBezTo>
                    <a:pt x="955" y="287"/>
                    <a:pt x="954" y="285"/>
                    <a:pt x="953" y="284"/>
                  </a:cubicBezTo>
                  <a:cubicBezTo>
                    <a:pt x="953" y="288"/>
                    <a:pt x="943" y="288"/>
                    <a:pt x="948" y="294"/>
                  </a:cubicBezTo>
                  <a:cubicBezTo>
                    <a:pt x="945" y="293"/>
                    <a:pt x="945" y="294"/>
                    <a:pt x="943" y="296"/>
                  </a:cubicBezTo>
                  <a:cubicBezTo>
                    <a:pt x="941" y="291"/>
                    <a:pt x="944" y="292"/>
                    <a:pt x="944" y="289"/>
                  </a:cubicBezTo>
                  <a:cubicBezTo>
                    <a:pt x="945" y="279"/>
                    <a:pt x="937" y="272"/>
                    <a:pt x="928" y="268"/>
                  </a:cubicBezTo>
                  <a:cubicBezTo>
                    <a:pt x="926" y="270"/>
                    <a:pt x="924" y="269"/>
                    <a:pt x="922" y="270"/>
                  </a:cubicBezTo>
                  <a:cubicBezTo>
                    <a:pt x="921" y="271"/>
                    <a:pt x="922" y="273"/>
                    <a:pt x="923" y="275"/>
                  </a:cubicBezTo>
                  <a:cubicBezTo>
                    <a:pt x="924" y="267"/>
                    <a:pt x="934" y="275"/>
                    <a:pt x="935" y="282"/>
                  </a:cubicBezTo>
                  <a:cubicBezTo>
                    <a:pt x="934" y="283"/>
                    <a:pt x="933" y="281"/>
                    <a:pt x="932" y="283"/>
                  </a:cubicBezTo>
                  <a:cubicBezTo>
                    <a:pt x="931" y="283"/>
                    <a:pt x="932" y="285"/>
                    <a:pt x="931" y="285"/>
                  </a:cubicBezTo>
                  <a:cubicBezTo>
                    <a:pt x="934" y="286"/>
                    <a:pt x="934" y="287"/>
                    <a:pt x="937" y="290"/>
                  </a:cubicBezTo>
                  <a:cubicBezTo>
                    <a:pt x="936" y="290"/>
                    <a:pt x="936" y="291"/>
                    <a:pt x="935" y="292"/>
                  </a:cubicBezTo>
                  <a:cubicBezTo>
                    <a:pt x="943" y="293"/>
                    <a:pt x="939" y="301"/>
                    <a:pt x="941" y="306"/>
                  </a:cubicBezTo>
                  <a:cubicBezTo>
                    <a:pt x="940" y="305"/>
                    <a:pt x="938" y="307"/>
                    <a:pt x="940" y="309"/>
                  </a:cubicBezTo>
                  <a:cubicBezTo>
                    <a:pt x="942" y="311"/>
                    <a:pt x="941" y="307"/>
                    <a:pt x="943" y="307"/>
                  </a:cubicBezTo>
                  <a:cubicBezTo>
                    <a:pt x="944" y="308"/>
                    <a:pt x="943" y="309"/>
                    <a:pt x="944" y="310"/>
                  </a:cubicBezTo>
                  <a:cubicBezTo>
                    <a:pt x="943" y="309"/>
                    <a:pt x="942" y="311"/>
                    <a:pt x="940" y="312"/>
                  </a:cubicBezTo>
                  <a:cubicBezTo>
                    <a:pt x="942" y="314"/>
                    <a:pt x="943" y="313"/>
                    <a:pt x="945" y="316"/>
                  </a:cubicBezTo>
                  <a:cubicBezTo>
                    <a:pt x="945" y="317"/>
                    <a:pt x="944" y="318"/>
                    <a:pt x="943" y="319"/>
                  </a:cubicBezTo>
                  <a:cubicBezTo>
                    <a:pt x="945" y="320"/>
                    <a:pt x="945" y="321"/>
                    <a:pt x="946" y="323"/>
                  </a:cubicBezTo>
                  <a:cubicBezTo>
                    <a:pt x="947" y="325"/>
                    <a:pt x="949" y="324"/>
                    <a:pt x="950" y="324"/>
                  </a:cubicBezTo>
                  <a:cubicBezTo>
                    <a:pt x="954" y="330"/>
                    <a:pt x="954" y="332"/>
                    <a:pt x="958" y="336"/>
                  </a:cubicBezTo>
                  <a:cubicBezTo>
                    <a:pt x="958" y="338"/>
                    <a:pt x="957" y="338"/>
                    <a:pt x="957" y="340"/>
                  </a:cubicBezTo>
                  <a:cubicBezTo>
                    <a:pt x="958" y="341"/>
                    <a:pt x="959" y="341"/>
                    <a:pt x="960" y="340"/>
                  </a:cubicBezTo>
                  <a:cubicBezTo>
                    <a:pt x="961" y="341"/>
                    <a:pt x="958" y="342"/>
                    <a:pt x="960" y="344"/>
                  </a:cubicBezTo>
                  <a:cubicBezTo>
                    <a:pt x="959" y="344"/>
                    <a:pt x="958" y="344"/>
                    <a:pt x="958" y="346"/>
                  </a:cubicBezTo>
                  <a:cubicBezTo>
                    <a:pt x="959" y="343"/>
                    <a:pt x="967" y="353"/>
                    <a:pt x="962" y="354"/>
                  </a:cubicBezTo>
                  <a:cubicBezTo>
                    <a:pt x="960" y="351"/>
                    <a:pt x="961" y="349"/>
                    <a:pt x="957" y="347"/>
                  </a:cubicBezTo>
                  <a:cubicBezTo>
                    <a:pt x="958" y="351"/>
                    <a:pt x="957" y="353"/>
                    <a:pt x="958" y="356"/>
                  </a:cubicBezTo>
                  <a:cubicBezTo>
                    <a:pt x="961" y="355"/>
                    <a:pt x="966" y="360"/>
                    <a:pt x="962" y="363"/>
                  </a:cubicBezTo>
                  <a:cubicBezTo>
                    <a:pt x="964" y="365"/>
                    <a:pt x="966" y="365"/>
                    <a:pt x="967" y="366"/>
                  </a:cubicBezTo>
                  <a:cubicBezTo>
                    <a:pt x="968" y="367"/>
                    <a:pt x="967" y="368"/>
                    <a:pt x="966" y="368"/>
                  </a:cubicBezTo>
                  <a:cubicBezTo>
                    <a:pt x="967" y="370"/>
                    <a:pt x="968" y="369"/>
                    <a:pt x="969" y="369"/>
                  </a:cubicBezTo>
                  <a:cubicBezTo>
                    <a:pt x="970" y="371"/>
                    <a:pt x="969" y="371"/>
                    <a:pt x="970" y="373"/>
                  </a:cubicBezTo>
                  <a:cubicBezTo>
                    <a:pt x="972" y="374"/>
                    <a:pt x="970" y="371"/>
                    <a:pt x="972" y="370"/>
                  </a:cubicBezTo>
                  <a:cubicBezTo>
                    <a:pt x="972" y="375"/>
                    <a:pt x="976" y="381"/>
                    <a:pt x="978" y="387"/>
                  </a:cubicBezTo>
                  <a:cubicBezTo>
                    <a:pt x="977" y="387"/>
                    <a:pt x="977" y="389"/>
                    <a:pt x="976" y="389"/>
                  </a:cubicBezTo>
                  <a:cubicBezTo>
                    <a:pt x="977" y="392"/>
                    <a:pt x="978" y="392"/>
                    <a:pt x="979" y="392"/>
                  </a:cubicBezTo>
                  <a:cubicBezTo>
                    <a:pt x="979" y="396"/>
                    <a:pt x="983" y="398"/>
                    <a:pt x="982" y="402"/>
                  </a:cubicBezTo>
                  <a:cubicBezTo>
                    <a:pt x="981" y="402"/>
                    <a:pt x="980" y="399"/>
                    <a:pt x="980" y="397"/>
                  </a:cubicBezTo>
                  <a:cubicBezTo>
                    <a:pt x="978" y="398"/>
                    <a:pt x="978" y="400"/>
                    <a:pt x="979" y="401"/>
                  </a:cubicBezTo>
                  <a:cubicBezTo>
                    <a:pt x="975" y="399"/>
                    <a:pt x="978" y="395"/>
                    <a:pt x="977" y="393"/>
                  </a:cubicBezTo>
                  <a:cubicBezTo>
                    <a:pt x="974" y="393"/>
                    <a:pt x="969" y="387"/>
                    <a:pt x="968" y="383"/>
                  </a:cubicBezTo>
                  <a:cubicBezTo>
                    <a:pt x="966" y="382"/>
                    <a:pt x="964" y="384"/>
                    <a:pt x="962" y="384"/>
                  </a:cubicBezTo>
                  <a:cubicBezTo>
                    <a:pt x="962" y="385"/>
                    <a:pt x="962" y="384"/>
                    <a:pt x="963" y="384"/>
                  </a:cubicBezTo>
                  <a:cubicBezTo>
                    <a:pt x="965" y="387"/>
                    <a:pt x="963" y="388"/>
                    <a:pt x="965" y="391"/>
                  </a:cubicBezTo>
                  <a:cubicBezTo>
                    <a:pt x="964" y="392"/>
                    <a:pt x="964" y="391"/>
                    <a:pt x="963" y="391"/>
                  </a:cubicBezTo>
                  <a:cubicBezTo>
                    <a:pt x="962" y="393"/>
                    <a:pt x="966" y="395"/>
                    <a:pt x="966" y="396"/>
                  </a:cubicBezTo>
                  <a:cubicBezTo>
                    <a:pt x="965" y="396"/>
                    <a:pt x="962" y="394"/>
                    <a:pt x="965" y="398"/>
                  </a:cubicBezTo>
                  <a:cubicBezTo>
                    <a:pt x="962" y="402"/>
                    <a:pt x="956" y="398"/>
                    <a:pt x="956" y="403"/>
                  </a:cubicBezTo>
                  <a:cubicBezTo>
                    <a:pt x="955" y="400"/>
                    <a:pt x="952" y="398"/>
                    <a:pt x="952" y="401"/>
                  </a:cubicBezTo>
                  <a:cubicBezTo>
                    <a:pt x="951" y="398"/>
                    <a:pt x="951" y="399"/>
                    <a:pt x="949" y="397"/>
                  </a:cubicBezTo>
                  <a:cubicBezTo>
                    <a:pt x="950" y="395"/>
                    <a:pt x="953" y="397"/>
                    <a:pt x="952" y="393"/>
                  </a:cubicBezTo>
                  <a:cubicBezTo>
                    <a:pt x="950" y="392"/>
                    <a:pt x="949" y="397"/>
                    <a:pt x="947" y="393"/>
                  </a:cubicBezTo>
                  <a:cubicBezTo>
                    <a:pt x="945" y="394"/>
                    <a:pt x="946" y="396"/>
                    <a:pt x="944" y="398"/>
                  </a:cubicBezTo>
                  <a:cubicBezTo>
                    <a:pt x="946" y="400"/>
                    <a:pt x="948" y="401"/>
                    <a:pt x="950" y="402"/>
                  </a:cubicBezTo>
                  <a:cubicBezTo>
                    <a:pt x="950" y="403"/>
                    <a:pt x="945" y="401"/>
                    <a:pt x="945" y="405"/>
                  </a:cubicBezTo>
                  <a:cubicBezTo>
                    <a:pt x="948" y="407"/>
                    <a:pt x="947" y="404"/>
                    <a:pt x="948" y="404"/>
                  </a:cubicBezTo>
                  <a:cubicBezTo>
                    <a:pt x="950" y="404"/>
                    <a:pt x="950" y="407"/>
                    <a:pt x="952" y="407"/>
                  </a:cubicBezTo>
                  <a:cubicBezTo>
                    <a:pt x="953" y="411"/>
                    <a:pt x="949" y="406"/>
                    <a:pt x="948" y="406"/>
                  </a:cubicBezTo>
                  <a:cubicBezTo>
                    <a:pt x="947" y="406"/>
                    <a:pt x="951" y="409"/>
                    <a:pt x="949" y="409"/>
                  </a:cubicBezTo>
                  <a:cubicBezTo>
                    <a:pt x="952" y="411"/>
                    <a:pt x="952" y="410"/>
                    <a:pt x="955" y="412"/>
                  </a:cubicBezTo>
                  <a:cubicBezTo>
                    <a:pt x="954" y="413"/>
                    <a:pt x="956" y="418"/>
                    <a:pt x="954" y="416"/>
                  </a:cubicBezTo>
                  <a:cubicBezTo>
                    <a:pt x="953" y="418"/>
                    <a:pt x="954" y="417"/>
                    <a:pt x="956" y="420"/>
                  </a:cubicBezTo>
                  <a:cubicBezTo>
                    <a:pt x="956" y="419"/>
                    <a:pt x="957" y="419"/>
                    <a:pt x="958" y="418"/>
                  </a:cubicBezTo>
                  <a:cubicBezTo>
                    <a:pt x="959" y="424"/>
                    <a:pt x="953" y="418"/>
                    <a:pt x="952" y="421"/>
                  </a:cubicBezTo>
                  <a:cubicBezTo>
                    <a:pt x="953" y="423"/>
                    <a:pt x="954" y="423"/>
                    <a:pt x="956" y="422"/>
                  </a:cubicBezTo>
                  <a:cubicBezTo>
                    <a:pt x="956" y="424"/>
                    <a:pt x="958" y="424"/>
                    <a:pt x="958" y="426"/>
                  </a:cubicBezTo>
                  <a:cubicBezTo>
                    <a:pt x="957" y="426"/>
                    <a:pt x="956" y="423"/>
                    <a:pt x="955" y="424"/>
                  </a:cubicBezTo>
                  <a:cubicBezTo>
                    <a:pt x="952" y="424"/>
                    <a:pt x="956" y="427"/>
                    <a:pt x="954" y="428"/>
                  </a:cubicBezTo>
                  <a:cubicBezTo>
                    <a:pt x="953" y="426"/>
                    <a:pt x="951" y="426"/>
                    <a:pt x="951" y="424"/>
                  </a:cubicBezTo>
                  <a:cubicBezTo>
                    <a:pt x="948" y="427"/>
                    <a:pt x="946" y="422"/>
                    <a:pt x="943" y="425"/>
                  </a:cubicBezTo>
                  <a:cubicBezTo>
                    <a:pt x="946" y="427"/>
                    <a:pt x="948" y="429"/>
                    <a:pt x="951" y="430"/>
                  </a:cubicBezTo>
                  <a:cubicBezTo>
                    <a:pt x="951" y="429"/>
                    <a:pt x="950" y="428"/>
                    <a:pt x="949" y="427"/>
                  </a:cubicBezTo>
                  <a:cubicBezTo>
                    <a:pt x="950" y="427"/>
                    <a:pt x="951" y="427"/>
                    <a:pt x="952" y="427"/>
                  </a:cubicBezTo>
                  <a:cubicBezTo>
                    <a:pt x="953" y="429"/>
                    <a:pt x="950" y="429"/>
                    <a:pt x="952" y="431"/>
                  </a:cubicBezTo>
                  <a:cubicBezTo>
                    <a:pt x="952" y="429"/>
                    <a:pt x="955" y="434"/>
                    <a:pt x="957" y="433"/>
                  </a:cubicBezTo>
                  <a:cubicBezTo>
                    <a:pt x="958" y="436"/>
                    <a:pt x="958" y="437"/>
                    <a:pt x="961" y="440"/>
                  </a:cubicBezTo>
                  <a:cubicBezTo>
                    <a:pt x="959" y="439"/>
                    <a:pt x="957" y="440"/>
                    <a:pt x="956" y="439"/>
                  </a:cubicBezTo>
                  <a:cubicBezTo>
                    <a:pt x="955" y="437"/>
                    <a:pt x="957" y="437"/>
                    <a:pt x="956" y="435"/>
                  </a:cubicBezTo>
                  <a:cubicBezTo>
                    <a:pt x="954" y="435"/>
                    <a:pt x="953" y="435"/>
                    <a:pt x="953" y="432"/>
                  </a:cubicBezTo>
                  <a:cubicBezTo>
                    <a:pt x="952" y="431"/>
                    <a:pt x="950" y="435"/>
                    <a:pt x="950" y="431"/>
                  </a:cubicBezTo>
                  <a:cubicBezTo>
                    <a:pt x="948" y="432"/>
                    <a:pt x="947" y="433"/>
                    <a:pt x="945" y="433"/>
                  </a:cubicBezTo>
                  <a:cubicBezTo>
                    <a:pt x="944" y="429"/>
                    <a:pt x="940" y="423"/>
                    <a:pt x="936" y="423"/>
                  </a:cubicBezTo>
                  <a:cubicBezTo>
                    <a:pt x="938" y="421"/>
                    <a:pt x="939" y="420"/>
                    <a:pt x="937" y="416"/>
                  </a:cubicBezTo>
                  <a:cubicBezTo>
                    <a:pt x="937" y="416"/>
                    <a:pt x="936" y="416"/>
                    <a:pt x="935" y="417"/>
                  </a:cubicBezTo>
                  <a:cubicBezTo>
                    <a:pt x="934" y="415"/>
                    <a:pt x="934" y="414"/>
                    <a:pt x="933" y="413"/>
                  </a:cubicBezTo>
                  <a:cubicBezTo>
                    <a:pt x="936" y="413"/>
                    <a:pt x="936" y="411"/>
                    <a:pt x="938" y="411"/>
                  </a:cubicBezTo>
                  <a:cubicBezTo>
                    <a:pt x="939" y="412"/>
                    <a:pt x="938" y="413"/>
                    <a:pt x="939" y="414"/>
                  </a:cubicBezTo>
                  <a:cubicBezTo>
                    <a:pt x="943" y="417"/>
                    <a:pt x="943" y="410"/>
                    <a:pt x="944" y="407"/>
                  </a:cubicBezTo>
                  <a:cubicBezTo>
                    <a:pt x="942" y="408"/>
                    <a:pt x="939" y="406"/>
                    <a:pt x="936" y="407"/>
                  </a:cubicBezTo>
                  <a:cubicBezTo>
                    <a:pt x="934" y="405"/>
                    <a:pt x="937" y="407"/>
                    <a:pt x="938" y="405"/>
                  </a:cubicBezTo>
                  <a:cubicBezTo>
                    <a:pt x="936" y="403"/>
                    <a:pt x="935" y="404"/>
                    <a:pt x="933" y="403"/>
                  </a:cubicBezTo>
                  <a:cubicBezTo>
                    <a:pt x="932" y="405"/>
                    <a:pt x="934" y="405"/>
                    <a:pt x="934" y="407"/>
                  </a:cubicBezTo>
                  <a:cubicBezTo>
                    <a:pt x="931" y="407"/>
                    <a:pt x="928" y="405"/>
                    <a:pt x="925" y="401"/>
                  </a:cubicBezTo>
                  <a:cubicBezTo>
                    <a:pt x="924" y="403"/>
                    <a:pt x="923" y="403"/>
                    <a:pt x="921" y="404"/>
                  </a:cubicBezTo>
                  <a:cubicBezTo>
                    <a:pt x="921" y="401"/>
                    <a:pt x="918" y="399"/>
                    <a:pt x="916" y="396"/>
                  </a:cubicBezTo>
                  <a:cubicBezTo>
                    <a:pt x="915" y="397"/>
                    <a:pt x="917" y="400"/>
                    <a:pt x="915" y="401"/>
                  </a:cubicBezTo>
                  <a:cubicBezTo>
                    <a:pt x="917" y="403"/>
                    <a:pt x="917" y="407"/>
                    <a:pt x="920" y="407"/>
                  </a:cubicBezTo>
                  <a:cubicBezTo>
                    <a:pt x="920" y="408"/>
                    <a:pt x="920" y="409"/>
                    <a:pt x="919" y="410"/>
                  </a:cubicBezTo>
                  <a:cubicBezTo>
                    <a:pt x="917" y="407"/>
                    <a:pt x="916" y="406"/>
                    <a:pt x="914" y="405"/>
                  </a:cubicBezTo>
                  <a:cubicBezTo>
                    <a:pt x="913" y="407"/>
                    <a:pt x="912" y="409"/>
                    <a:pt x="910" y="409"/>
                  </a:cubicBezTo>
                  <a:cubicBezTo>
                    <a:pt x="911" y="412"/>
                    <a:pt x="912" y="411"/>
                    <a:pt x="913" y="410"/>
                  </a:cubicBezTo>
                  <a:cubicBezTo>
                    <a:pt x="913" y="411"/>
                    <a:pt x="914" y="414"/>
                    <a:pt x="916" y="413"/>
                  </a:cubicBezTo>
                  <a:cubicBezTo>
                    <a:pt x="913" y="413"/>
                    <a:pt x="913" y="419"/>
                    <a:pt x="909" y="416"/>
                  </a:cubicBezTo>
                  <a:cubicBezTo>
                    <a:pt x="909" y="416"/>
                    <a:pt x="912" y="420"/>
                    <a:pt x="913" y="420"/>
                  </a:cubicBezTo>
                  <a:cubicBezTo>
                    <a:pt x="913" y="422"/>
                    <a:pt x="911" y="424"/>
                    <a:pt x="910" y="426"/>
                  </a:cubicBezTo>
                  <a:cubicBezTo>
                    <a:pt x="911" y="427"/>
                    <a:pt x="912" y="426"/>
                    <a:pt x="913" y="428"/>
                  </a:cubicBezTo>
                  <a:cubicBezTo>
                    <a:pt x="911" y="429"/>
                    <a:pt x="911" y="430"/>
                    <a:pt x="909" y="430"/>
                  </a:cubicBezTo>
                  <a:cubicBezTo>
                    <a:pt x="908" y="434"/>
                    <a:pt x="913" y="433"/>
                    <a:pt x="915" y="436"/>
                  </a:cubicBezTo>
                  <a:cubicBezTo>
                    <a:pt x="916" y="435"/>
                    <a:pt x="916" y="435"/>
                    <a:pt x="917" y="433"/>
                  </a:cubicBezTo>
                  <a:cubicBezTo>
                    <a:pt x="920" y="433"/>
                    <a:pt x="916" y="437"/>
                    <a:pt x="919" y="437"/>
                  </a:cubicBezTo>
                  <a:cubicBezTo>
                    <a:pt x="919" y="438"/>
                    <a:pt x="919" y="440"/>
                    <a:pt x="918" y="441"/>
                  </a:cubicBezTo>
                  <a:cubicBezTo>
                    <a:pt x="919" y="441"/>
                    <a:pt x="921" y="443"/>
                    <a:pt x="922" y="441"/>
                  </a:cubicBezTo>
                  <a:cubicBezTo>
                    <a:pt x="924" y="444"/>
                    <a:pt x="924" y="445"/>
                    <a:pt x="923" y="447"/>
                  </a:cubicBezTo>
                  <a:cubicBezTo>
                    <a:pt x="928" y="448"/>
                    <a:pt x="924" y="443"/>
                    <a:pt x="925" y="441"/>
                  </a:cubicBezTo>
                  <a:cubicBezTo>
                    <a:pt x="925" y="441"/>
                    <a:pt x="931" y="446"/>
                    <a:pt x="927" y="447"/>
                  </a:cubicBezTo>
                  <a:cubicBezTo>
                    <a:pt x="930" y="445"/>
                    <a:pt x="933" y="444"/>
                    <a:pt x="933" y="441"/>
                  </a:cubicBezTo>
                  <a:cubicBezTo>
                    <a:pt x="935" y="444"/>
                    <a:pt x="936" y="443"/>
                    <a:pt x="939" y="444"/>
                  </a:cubicBezTo>
                  <a:cubicBezTo>
                    <a:pt x="937" y="445"/>
                    <a:pt x="937" y="445"/>
                    <a:pt x="936" y="447"/>
                  </a:cubicBezTo>
                  <a:cubicBezTo>
                    <a:pt x="934" y="445"/>
                    <a:pt x="934" y="445"/>
                    <a:pt x="934" y="445"/>
                  </a:cubicBezTo>
                  <a:cubicBezTo>
                    <a:pt x="932" y="447"/>
                    <a:pt x="934" y="448"/>
                    <a:pt x="930" y="448"/>
                  </a:cubicBezTo>
                  <a:cubicBezTo>
                    <a:pt x="933" y="450"/>
                    <a:pt x="936" y="448"/>
                    <a:pt x="939" y="446"/>
                  </a:cubicBezTo>
                  <a:cubicBezTo>
                    <a:pt x="939" y="445"/>
                    <a:pt x="940" y="446"/>
                    <a:pt x="940" y="447"/>
                  </a:cubicBezTo>
                  <a:cubicBezTo>
                    <a:pt x="940" y="447"/>
                    <a:pt x="941" y="448"/>
                    <a:pt x="941" y="448"/>
                  </a:cubicBezTo>
                  <a:cubicBezTo>
                    <a:pt x="940" y="449"/>
                    <a:pt x="940" y="448"/>
                    <a:pt x="939" y="449"/>
                  </a:cubicBezTo>
                  <a:cubicBezTo>
                    <a:pt x="940" y="450"/>
                    <a:pt x="941" y="450"/>
                    <a:pt x="942" y="450"/>
                  </a:cubicBezTo>
                  <a:cubicBezTo>
                    <a:pt x="943" y="452"/>
                    <a:pt x="943" y="453"/>
                    <a:pt x="943" y="454"/>
                  </a:cubicBezTo>
                  <a:cubicBezTo>
                    <a:pt x="940" y="453"/>
                    <a:pt x="940" y="455"/>
                    <a:pt x="937" y="455"/>
                  </a:cubicBezTo>
                  <a:cubicBezTo>
                    <a:pt x="935" y="453"/>
                    <a:pt x="939" y="452"/>
                    <a:pt x="938" y="451"/>
                  </a:cubicBezTo>
                  <a:cubicBezTo>
                    <a:pt x="936" y="450"/>
                    <a:pt x="935" y="454"/>
                    <a:pt x="933" y="455"/>
                  </a:cubicBezTo>
                  <a:cubicBezTo>
                    <a:pt x="934" y="456"/>
                    <a:pt x="935" y="458"/>
                    <a:pt x="936" y="459"/>
                  </a:cubicBezTo>
                  <a:cubicBezTo>
                    <a:pt x="936" y="459"/>
                    <a:pt x="940" y="460"/>
                    <a:pt x="938" y="461"/>
                  </a:cubicBezTo>
                  <a:cubicBezTo>
                    <a:pt x="940" y="464"/>
                    <a:pt x="939" y="460"/>
                    <a:pt x="940" y="460"/>
                  </a:cubicBezTo>
                  <a:cubicBezTo>
                    <a:pt x="941" y="460"/>
                    <a:pt x="942" y="462"/>
                    <a:pt x="942" y="464"/>
                  </a:cubicBezTo>
                  <a:cubicBezTo>
                    <a:pt x="946" y="466"/>
                    <a:pt x="946" y="459"/>
                    <a:pt x="943" y="455"/>
                  </a:cubicBezTo>
                  <a:cubicBezTo>
                    <a:pt x="945" y="457"/>
                    <a:pt x="945" y="456"/>
                    <a:pt x="947" y="456"/>
                  </a:cubicBezTo>
                  <a:cubicBezTo>
                    <a:pt x="949" y="458"/>
                    <a:pt x="946" y="458"/>
                    <a:pt x="945" y="459"/>
                  </a:cubicBezTo>
                  <a:cubicBezTo>
                    <a:pt x="947" y="460"/>
                    <a:pt x="948" y="463"/>
                    <a:pt x="949" y="462"/>
                  </a:cubicBezTo>
                  <a:cubicBezTo>
                    <a:pt x="950" y="466"/>
                    <a:pt x="952" y="470"/>
                    <a:pt x="956" y="473"/>
                  </a:cubicBezTo>
                  <a:cubicBezTo>
                    <a:pt x="955" y="473"/>
                    <a:pt x="953" y="472"/>
                    <a:pt x="951" y="471"/>
                  </a:cubicBezTo>
                  <a:cubicBezTo>
                    <a:pt x="949" y="473"/>
                    <a:pt x="952" y="474"/>
                    <a:pt x="954" y="476"/>
                  </a:cubicBezTo>
                  <a:cubicBezTo>
                    <a:pt x="952" y="477"/>
                    <a:pt x="950" y="476"/>
                    <a:pt x="949" y="476"/>
                  </a:cubicBezTo>
                  <a:cubicBezTo>
                    <a:pt x="947" y="474"/>
                    <a:pt x="950" y="474"/>
                    <a:pt x="950" y="472"/>
                  </a:cubicBezTo>
                  <a:cubicBezTo>
                    <a:pt x="949" y="471"/>
                    <a:pt x="948" y="471"/>
                    <a:pt x="947" y="470"/>
                  </a:cubicBezTo>
                  <a:cubicBezTo>
                    <a:pt x="947" y="472"/>
                    <a:pt x="948" y="475"/>
                    <a:pt x="948" y="477"/>
                  </a:cubicBezTo>
                  <a:cubicBezTo>
                    <a:pt x="946" y="476"/>
                    <a:pt x="946" y="473"/>
                    <a:pt x="944" y="471"/>
                  </a:cubicBezTo>
                  <a:cubicBezTo>
                    <a:pt x="942" y="471"/>
                    <a:pt x="945" y="473"/>
                    <a:pt x="943" y="474"/>
                  </a:cubicBezTo>
                  <a:cubicBezTo>
                    <a:pt x="941" y="470"/>
                    <a:pt x="936" y="469"/>
                    <a:pt x="933" y="469"/>
                  </a:cubicBezTo>
                  <a:cubicBezTo>
                    <a:pt x="933" y="468"/>
                    <a:pt x="935" y="467"/>
                    <a:pt x="933" y="465"/>
                  </a:cubicBezTo>
                  <a:cubicBezTo>
                    <a:pt x="931" y="462"/>
                    <a:pt x="928" y="463"/>
                    <a:pt x="926" y="463"/>
                  </a:cubicBezTo>
                  <a:cubicBezTo>
                    <a:pt x="924" y="460"/>
                    <a:pt x="929" y="462"/>
                    <a:pt x="928" y="459"/>
                  </a:cubicBezTo>
                  <a:cubicBezTo>
                    <a:pt x="928" y="461"/>
                    <a:pt x="930" y="462"/>
                    <a:pt x="932" y="460"/>
                  </a:cubicBezTo>
                  <a:cubicBezTo>
                    <a:pt x="928" y="459"/>
                    <a:pt x="924" y="457"/>
                    <a:pt x="920" y="455"/>
                  </a:cubicBezTo>
                  <a:cubicBezTo>
                    <a:pt x="918" y="451"/>
                    <a:pt x="920" y="449"/>
                    <a:pt x="922" y="447"/>
                  </a:cubicBezTo>
                  <a:cubicBezTo>
                    <a:pt x="923" y="447"/>
                    <a:pt x="922" y="446"/>
                    <a:pt x="922" y="445"/>
                  </a:cubicBezTo>
                  <a:cubicBezTo>
                    <a:pt x="921" y="444"/>
                    <a:pt x="919" y="446"/>
                    <a:pt x="920" y="448"/>
                  </a:cubicBezTo>
                  <a:cubicBezTo>
                    <a:pt x="918" y="445"/>
                    <a:pt x="916" y="446"/>
                    <a:pt x="915" y="446"/>
                  </a:cubicBezTo>
                  <a:cubicBezTo>
                    <a:pt x="914" y="445"/>
                    <a:pt x="914" y="445"/>
                    <a:pt x="915" y="444"/>
                  </a:cubicBezTo>
                  <a:cubicBezTo>
                    <a:pt x="914" y="444"/>
                    <a:pt x="914" y="443"/>
                    <a:pt x="913" y="444"/>
                  </a:cubicBezTo>
                  <a:cubicBezTo>
                    <a:pt x="912" y="445"/>
                    <a:pt x="915" y="445"/>
                    <a:pt x="914" y="447"/>
                  </a:cubicBezTo>
                  <a:cubicBezTo>
                    <a:pt x="910" y="445"/>
                    <a:pt x="909" y="449"/>
                    <a:pt x="907" y="452"/>
                  </a:cubicBezTo>
                  <a:cubicBezTo>
                    <a:pt x="907" y="450"/>
                    <a:pt x="905" y="448"/>
                    <a:pt x="903" y="449"/>
                  </a:cubicBezTo>
                  <a:cubicBezTo>
                    <a:pt x="900" y="450"/>
                    <a:pt x="902" y="458"/>
                    <a:pt x="898" y="453"/>
                  </a:cubicBezTo>
                  <a:cubicBezTo>
                    <a:pt x="897" y="449"/>
                    <a:pt x="906" y="446"/>
                    <a:pt x="901" y="443"/>
                  </a:cubicBezTo>
                  <a:cubicBezTo>
                    <a:pt x="901" y="441"/>
                    <a:pt x="905" y="441"/>
                    <a:pt x="904" y="437"/>
                  </a:cubicBezTo>
                  <a:cubicBezTo>
                    <a:pt x="903" y="436"/>
                    <a:pt x="902" y="438"/>
                    <a:pt x="901" y="436"/>
                  </a:cubicBezTo>
                  <a:cubicBezTo>
                    <a:pt x="899" y="437"/>
                    <a:pt x="900" y="440"/>
                    <a:pt x="898" y="441"/>
                  </a:cubicBezTo>
                  <a:cubicBezTo>
                    <a:pt x="898" y="438"/>
                    <a:pt x="895" y="435"/>
                    <a:pt x="893" y="438"/>
                  </a:cubicBezTo>
                  <a:cubicBezTo>
                    <a:pt x="893" y="437"/>
                    <a:pt x="893" y="436"/>
                    <a:pt x="894" y="435"/>
                  </a:cubicBezTo>
                  <a:cubicBezTo>
                    <a:pt x="892" y="435"/>
                    <a:pt x="890" y="433"/>
                    <a:pt x="888" y="433"/>
                  </a:cubicBezTo>
                  <a:cubicBezTo>
                    <a:pt x="888" y="436"/>
                    <a:pt x="887" y="440"/>
                    <a:pt x="889" y="444"/>
                  </a:cubicBezTo>
                  <a:cubicBezTo>
                    <a:pt x="888" y="445"/>
                    <a:pt x="887" y="442"/>
                    <a:pt x="886" y="442"/>
                  </a:cubicBezTo>
                  <a:cubicBezTo>
                    <a:pt x="882" y="444"/>
                    <a:pt x="886" y="450"/>
                    <a:pt x="884" y="453"/>
                  </a:cubicBezTo>
                  <a:cubicBezTo>
                    <a:pt x="884" y="454"/>
                    <a:pt x="885" y="453"/>
                    <a:pt x="885" y="452"/>
                  </a:cubicBezTo>
                  <a:cubicBezTo>
                    <a:pt x="885" y="456"/>
                    <a:pt x="887" y="462"/>
                    <a:pt x="889" y="464"/>
                  </a:cubicBezTo>
                  <a:cubicBezTo>
                    <a:pt x="887" y="465"/>
                    <a:pt x="885" y="458"/>
                    <a:pt x="883" y="460"/>
                  </a:cubicBezTo>
                  <a:cubicBezTo>
                    <a:pt x="882" y="459"/>
                    <a:pt x="884" y="458"/>
                    <a:pt x="884" y="458"/>
                  </a:cubicBezTo>
                  <a:cubicBezTo>
                    <a:pt x="883" y="455"/>
                    <a:pt x="881" y="454"/>
                    <a:pt x="880" y="455"/>
                  </a:cubicBezTo>
                  <a:cubicBezTo>
                    <a:pt x="879" y="453"/>
                    <a:pt x="881" y="453"/>
                    <a:pt x="881" y="452"/>
                  </a:cubicBezTo>
                  <a:cubicBezTo>
                    <a:pt x="877" y="450"/>
                    <a:pt x="879" y="453"/>
                    <a:pt x="877" y="447"/>
                  </a:cubicBezTo>
                  <a:cubicBezTo>
                    <a:pt x="875" y="447"/>
                    <a:pt x="873" y="448"/>
                    <a:pt x="871" y="444"/>
                  </a:cubicBezTo>
                  <a:cubicBezTo>
                    <a:pt x="868" y="444"/>
                    <a:pt x="867" y="446"/>
                    <a:pt x="863" y="447"/>
                  </a:cubicBezTo>
                  <a:cubicBezTo>
                    <a:pt x="864" y="450"/>
                    <a:pt x="865" y="449"/>
                    <a:pt x="866" y="451"/>
                  </a:cubicBezTo>
                  <a:cubicBezTo>
                    <a:pt x="863" y="451"/>
                    <a:pt x="863" y="447"/>
                    <a:pt x="860" y="446"/>
                  </a:cubicBezTo>
                  <a:cubicBezTo>
                    <a:pt x="859" y="447"/>
                    <a:pt x="861" y="449"/>
                    <a:pt x="861" y="450"/>
                  </a:cubicBezTo>
                  <a:cubicBezTo>
                    <a:pt x="860" y="449"/>
                    <a:pt x="858" y="448"/>
                    <a:pt x="857" y="447"/>
                  </a:cubicBezTo>
                  <a:cubicBezTo>
                    <a:pt x="856" y="448"/>
                    <a:pt x="859" y="450"/>
                    <a:pt x="859" y="451"/>
                  </a:cubicBezTo>
                  <a:cubicBezTo>
                    <a:pt x="857" y="452"/>
                    <a:pt x="857" y="452"/>
                    <a:pt x="856" y="452"/>
                  </a:cubicBezTo>
                  <a:cubicBezTo>
                    <a:pt x="854" y="457"/>
                    <a:pt x="858" y="465"/>
                    <a:pt x="860" y="471"/>
                  </a:cubicBezTo>
                  <a:cubicBezTo>
                    <a:pt x="859" y="471"/>
                    <a:pt x="857" y="470"/>
                    <a:pt x="859" y="473"/>
                  </a:cubicBezTo>
                  <a:cubicBezTo>
                    <a:pt x="858" y="474"/>
                    <a:pt x="856" y="477"/>
                    <a:pt x="856" y="474"/>
                  </a:cubicBezTo>
                  <a:cubicBezTo>
                    <a:pt x="855" y="476"/>
                    <a:pt x="857" y="475"/>
                    <a:pt x="857" y="477"/>
                  </a:cubicBezTo>
                  <a:cubicBezTo>
                    <a:pt x="855" y="477"/>
                    <a:pt x="854" y="475"/>
                    <a:pt x="852" y="476"/>
                  </a:cubicBezTo>
                  <a:cubicBezTo>
                    <a:pt x="851" y="476"/>
                    <a:pt x="854" y="478"/>
                    <a:pt x="854" y="477"/>
                  </a:cubicBezTo>
                  <a:cubicBezTo>
                    <a:pt x="854" y="479"/>
                    <a:pt x="853" y="479"/>
                    <a:pt x="850" y="480"/>
                  </a:cubicBezTo>
                  <a:cubicBezTo>
                    <a:pt x="853" y="481"/>
                    <a:pt x="851" y="482"/>
                    <a:pt x="849" y="481"/>
                  </a:cubicBezTo>
                  <a:cubicBezTo>
                    <a:pt x="849" y="482"/>
                    <a:pt x="850" y="484"/>
                    <a:pt x="848" y="484"/>
                  </a:cubicBezTo>
                  <a:cubicBezTo>
                    <a:pt x="850" y="486"/>
                    <a:pt x="850" y="483"/>
                    <a:pt x="852" y="482"/>
                  </a:cubicBezTo>
                  <a:cubicBezTo>
                    <a:pt x="852" y="484"/>
                    <a:pt x="854" y="484"/>
                    <a:pt x="856" y="484"/>
                  </a:cubicBezTo>
                  <a:cubicBezTo>
                    <a:pt x="857" y="485"/>
                    <a:pt x="855" y="486"/>
                    <a:pt x="856" y="487"/>
                  </a:cubicBezTo>
                  <a:cubicBezTo>
                    <a:pt x="852" y="484"/>
                    <a:pt x="855" y="489"/>
                    <a:pt x="852" y="487"/>
                  </a:cubicBezTo>
                  <a:cubicBezTo>
                    <a:pt x="853" y="490"/>
                    <a:pt x="851" y="488"/>
                    <a:pt x="853" y="492"/>
                  </a:cubicBezTo>
                  <a:cubicBezTo>
                    <a:pt x="853" y="493"/>
                    <a:pt x="854" y="493"/>
                    <a:pt x="854" y="493"/>
                  </a:cubicBezTo>
                  <a:cubicBezTo>
                    <a:pt x="855" y="489"/>
                    <a:pt x="858" y="488"/>
                    <a:pt x="859" y="485"/>
                  </a:cubicBezTo>
                  <a:cubicBezTo>
                    <a:pt x="860" y="486"/>
                    <a:pt x="859" y="486"/>
                    <a:pt x="860" y="487"/>
                  </a:cubicBezTo>
                  <a:cubicBezTo>
                    <a:pt x="863" y="485"/>
                    <a:pt x="862" y="482"/>
                    <a:pt x="864" y="479"/>
                  </a:cubicBezTo>
                  <a:cubicBezTo>
                    <a:pt x="866" y="482"/>
                    <a:pt x="867" y="481"/>
                    <a:pt x="869" y="480"/>
                  </a:cubicBezTo>
                  <a:cubicBezTo>
                    <a:pt x="871" y="482"/>
                    <a:pt x="868" y="482"/>
                    <a:pt x="870" y="484"/>
                  </a:cubicBezTo>
                  <a:cubicBezTo>
                    <a:pt x="869" y="485"/>
                    <a:pt x="868" y="483"/>
                    <a:pt x="868" y="485"/>
                  </a:cubicBezTo>
                  <a:cubicBezTo>
                    <a:pt x="870" y="487"/>
                    <a:pt x="870" y="484"/>
                    <a:pt x="871" y="483"/>
                  </a:cubicBezTo>
                  <a:cubicBezTo>
                    <a:pt x="872" y="484"/>
                    <a:pt x="872" y="485"/>
                    <a:pt x="873" y="485"/>
                  </a:cubicBezTo>
                  <a:cubicBezTo>
                    <a:pt x="870" y="486"/>
                    <a:pt x="873" y="491"/>
                    <a:pt x="876" y="496"/>
                  </a:cubicBezTo>
                  <a:cubicBezTo>
                    <a:pt x="875" y="498"/>
                    <a:pt x="876" y="500"/>
                    <a:pt x="878" y="502"/>
                  </a:cubicBezTo>
                  <a:cubicBezTo>
                    <a:pt x="876" y="504"/>
                    <a:pt x="876" y="504"/>
                    <a:pt x="874" y="504"/>
                  </a:cubicBezTo>
                  <a:cubicBezTo>
                    <a:pt x="875" y="507"/>
                    <a:pt x="869" y="509"/>
                    <a:pt x="875" y="514"/>
                  </a:cubicBezTo>
                  <a:cubicBezTo>
                    <a:pt x="875" y="515"/>
                    <a:pt x="874" y="516"/>
                    <a:pt x="872" y="517"/>
                  </a:cubicBezTo>
                  <a:cubicBezTo>
                    <a:pt x="872" y="516"/>
                    <a:pt x="873" y="515"/>
                    <a:pt x="873" y="515"/>
                  </a:cubicBezTo>
                  <a:cubicBezTo>
                    <a:pt x="872" y="513"/>
                    <a:pt x="871" y="513"/>
                    <a:pt x="870" y="514"/>
                  </a:cubicBezTo>
                  <a:cubicBezTo>
                    <a:pt x="869" y="512"/>
                    <a:pt x="872" y="511"/>
                    <a:pt x="870" y="508"/>
                  </a:cubicBezTo>
                  <a:cubicBezTo>
                    <a:pt x="868" y="508"/>
                    <a:pt x="863" y="509"/>
                    <a:pt x="864" y="511"/>
                  </a:cubicBezTo>
                  <a:cubicBezTo>
                    <a:pt x="862" y="509"/>
                    <a:pt x="861" y="509"/>
                    <a:pt x="860" y="512"/>
                  </a:cubicBezTo>
                  <a:cubicBezTo>
                    <a:pt x="859" y="511"/>
                    <a:pt x="859" y="510"/>
                    <a:pt x="858" y="510"/>
                  </a:cubicBezTo>
                  <a:cubicBezTo>
                    <a:pt x="857" y="507"/>
                    <a:pt x="860" y="511"/>
                    <a:pt x="860" y="510"/>
                  </a:cubicBezTo>
                  <a:cubicBezTo>
                    <a:pt x="860" y="508"/>
                    <a:pt x="856" y="506"/>
                    <a:pt x="855" y="508"/>
                  </a:cubicBezTo>
                  <a:cubicBezTo>
                    <a:pt x="855" y="507"/>
                    <a:pt x="854" y="506"/>
                    <a:pt x="853" y="505"/>
                  </a:cubicBezTo>
                  <a:cubicBezTo>
                    <a:pt x="852" y="508"/>
                    <a:pt x="847" y="504"/>
                    <a:pt x="844" y="507"/>
                  </a:cubicBezTo>
                  <a:cubicBezTo>
                    <a:pt x="842" y="508"/>
                    <a:pt x="847" y="509"/>
                    <a:pt x="844" y="510"/>
                  </a:cubicBezTo>
                  <a:cubicBezTo>
                    <a:pt x="843" y="510"/>
                    <a:pt x="842" y="506"/>
                    <a:pt x="839" y="509"/>
                  </a:cubicBezTo>
                  <a:cubicBezTo>
                    <a:pt x="838" y="506"/>
                    <a:pt x="836" y="507"/>
                    <a:pt x="835" y="505"/>
                  </a:cubicBezTo>
                  <a:cubicBezTo>
                    <a:pt x="834" y="506"/>
                    <a:pt x="833" y="508"/>
                    <a:pt x="835" y="510"/>
                  </a:cubicBezTo>
                  <a:cubicBezTo>
                    <a:pt x="835" y="512"/>
                    <a:pt x="833" y="512"/>
                    <a:pt x="831" y="509"/>
                  </a:cubicBezTo>
                  <a:cubicBezTo>
                    <a:pt x="832" y="508"/>
                    <a:pt x="833" y="512"/>
                    <a:pt x="834" y="510"/>
                  </a:cubicBezTo>
                  <a:cubicBezTo>
                    <a:pt x="833" y="507"/>
                    <a:pt x="829" y="508"/>
                    <a:pt x="830" y="510"/>
                  </a:cubicBezTo>
                  <a:cubicBezTo>
                    <a:pt x="831" y="511"/>
                    <a:pt x="828" y="509"/>
                    <a:pt x="830" y="507"/>
                  </a:cubicBezTo>
                  <a:cubicBezTo>
                    <a:pt x="824" y="504"/>
                    <a:pt x="822" y="512"/>
                    <a:pt x="817" y="506"/>
                  </a:cubicBezTo>
                  <a:cubicBezTo>
                    <a:pt x="817" y="509"/>
                    <a:pt x="816" y="507"/>
                    <a:pt x="815" y="509"/>
                  </a:cubicBezTo>
                  <a:cubicBezTo>
                    <a:pt x="815" y="510"/>
                    <a:pt x="816" y="510"/>
                    <a:pt x="817" y="510"/>
                  </a:cubicBezTo>
                  <a:cubicBezTo>
                    <a:pt x="816" y="512"/>
                    <a:pt x="813" y="512"/>
                    <a:pt x="811" y="515"/>
                  </a:cubicBezTo>
                  <a:cubicBezTo>
                    <a:pt x="813" y="518"/>
                    <a:pt x="813" y="518"/>
                    <a:pt x="813" y="518"/>
                  </a:cubicBezTo>
                  <a:cubicBezTo>
                    <a:pt x="814" y="518"/>
                    <a:pt x="813" y="517"/>
                    <a:pt x="813" y="515"/>
                  </a:cubicBezTo>
                  <a:cubicBezTo>
                    <a:pt x="813" y="514"/>
                    <a:pt x="817" y="518"/>
                    <a:pt x="816" y="515"/>
                  </a:cubicBezTo>
                  <a:cubicBezTo>
                    <a:pt x="816" y="515"/>
                    <a:pt x="820" y="521"/>
                    <a:pt x="820" y="520"/>
                  </a:cubicBezTo>
                  <a:cubicBezTo>
                    <a:pt x="823" y="522"/>
                    <a:pt x="825" y="513"/>
                    <a:pt x="827" y="513"/>
                  </a:cubicBezTo>
                  <a:cubicBezTo>
                    <a:pt x="827" y="516"/>
                    <a:pt x="824" y="522"/>
                    <a:pt x="821" y="524"/>
                  </a:cubicBezTo>
                  <a:cubicBezTo>
                    <a:pt x="820" y="525"/>
                    <a:pt x="823" y="526"/>
                    <a:pt x="823" y="527"/>
                  </a:cubicBezTo>
                  <a:cubicBezTo>
                    <a:pt x="824" y="528"/>
                    <a:pt x="821" y="530"/>
                    <a:pt x="823" y="530"/>
                  </a:cubicBezTo>
                  <a:cubicBezTo>
                    <a:pt x="824" y="532"/>
                    <a:pt x="822" y="530"/>
                    <a:pt x="821" y="532"/>
                  </a:cubicBezTo>
                  <a:cubicBezTo>
                    <a:pt x="824" y="533"/>
                    <a:pt x="827" y="531"/>
                    <a:pt x="829" y="535"/>
                  </a:cubicBezTo>
                  <a:cubicBezTo>
                    <a:pt x="830" y="532"/>
                    <a:pt x="832" y="534"/>
                    <a:pt x="833" y="533"/>
                  </a:cubicBezTo>
                  <a:cubicBezTo>
                    <a:pt x="832" y="529"/>
                    <a:pt x="826" y="533"/>
                    <a:pt x="824" y="529"/>
                  </a:cubicBezTo>
                  <a:cubicBezTo>
                    <a:pt x="826" y="528"/>
                    <a:pt x="827" y="530"/>
                    <a:pt x="828" y="530"/>
                  </a:cubicBezTo>
                  <a:cubicBezTo>
                    <a:pt x="829" y="528"/>
                    <a:pt x="825" y="527"/>
                    <a:pt x="824" y="525"/>
                  </a:cubicBezTo>
                  <a:cubicBezTo>
                    <a:pt x="827" y="525"/>
                    <a:pt x="830" y="527"/>
                    <a:pt x="832" y="530"/>
                  </a:cubicBezTo>
                  <a:cubicBezTo>
                    <a:pt x="833" y="528"/>
                    <a:pt x="833" y="529"/>
                    <a:pt x="834" y="527"/>
                  </a:cubicBezTo>
                  <a:cubicBezTo>
                    <a:pt x="834" y="529"/>
                    <a:pt x="836" y="531"/>
                    <a:pt x="837" y="529"/>
                  </a:cubicBezTo>
                  <a:cubicBezTo>
                    <a:pt x="837" y="530"/>
                    <a:pt x="839" y="533"/>
                    <a:pt x="838" y="534"/>
                  </a:cubicBezTo>
                  <a:cubicBezTo>
                    <a:pt x="839" y="532"/>
                    <a:pt x="842" y="538"/>
                    <a:pt x="845" y="539"/>
                  </a:cubicBezTo>
                  <a:cubicBezTo>
                    <a:pt x="845" y="534"/>
                    <a:pt x="847" y="534"/>
                    <a:pt x="850" y="533"/>
                  </a:cubicBezTo>
                  <a:cubicBezTo>
                    <a:pt x="850" y="531"/>
                    <a:pt x="849" y="533"/>
                    <a:pt x="847" y="530"/>
                  </a:cubicBezTo>
                  <a:cubicBezTo>
                    <a:pt x="849" y="531"/>
                    <a:pt x="850" y="530"/>
                    <a:pt x="852" y="533"/>
                  </a:cubicBezTo>
                  <a:cubicBezTo>
                    <a:pt x="851" y="536"/>
                    <a:pt x="851" y="541"/>
                    <a:pt x="848" y="541"/>
                  </a:cubicBezTo>
                  <a:cubicBezTo>
                    <a:pt x="850" y="543"/>
                    <a:pt x="851" y="542"/>
                    <a:pt x="852" y="541"/>
                  </a:cubicBezTo>
                  <a:cubicBezTo>
                    <a:pt x="852" y="544"/>
                    <a:pt x="848" y="543"/>
                    <a:pt x="847" y="540"/>
                  </a:cubicBezTo>
                  <a:cubicBezTo>
                    <a:pt x="846" y="544"/>
                    <a:pt x="844" y="543"/>
                    <a:pt x="842" y="546"/>
                  </a:cubicBezTo>
                  <a:cubicBezTo>
                    <a:pt x="844" y="548"/>
                    <a:pt x="844" y="546"/>
                    <a:pt x="845" y="545"/>
                  </a:cubicBezTo>
                  <a:cubicBezTo>
                    <a:pt x="846" y="547"/>
                    <a:pt x="844" y="547"/>
                    <a:pt x="845" y="549"/>
                  </a:cubicBezTo>
                  <a:cubicBezTo>
                    <a:pt x="844" y="549"/>
                    <a:pt x="842" y="546"/>
                    <a:pt x="842" y="545"/>
                  </a:cubicBezTo>
                  <a:cubicBezTo>
                    <a:pt x="841" y="546"/>
                    <a:pt x="841" y="546"/>
                    <a:pt x="841" y="546"/>
                  </a:cubicBezTo>
                  <a:cubicBezTo>
                    <a:pt x="839" y="547"/>
                    <a:pt x="844" y="547"/>
                    <a:pt x="842" y="548"/>
                  </a:cubicBezTo>
                  <a:cubicBezTo>
                    <a:pt x="843" y="550"/>
                    <a:pt x="841" y="547"/>
                    <a:pt x="839" y="546"/>
                  </a:cubicBezTo>
                  <a:cubicBezTo>
                    <a:pt x="839" y="548"/>
                    <a:pt x="839" y="552"/>
                    <a:pt x="835" y="549"/>
                  </a:cubicBezTo>
                  <a:cubicBezTo>
                    <a:pt x="836" y="548"/>
                    <a:pt x="838" y="547"/>
                    <a:pt x="838" y="546"/>
                  </a:cubicBezTo>
                  <a:cubicBezTo>
                    <a:pt x="836" y="548"/>
                    <a:pt x="830" y="545"/>
                    <a:pt x="828" y="547"/>
                  </a:cubicBezTo>
                  <a:cubicBezTo>
                    <a:pt x="830" y="548"/>
                    <a:pt x="831" y="548"/>
                    <a:pt x="833" y="549"/>
                  </a:cubicBezTo>
                  <a:cubicBezTo>
                    <a:pt x="834" y="553"/>
                    <a:pt x="828" y="554"/>
                    <a:pt x="827" y="559"/>
                  </a:cubicBezTo>
                  <a:cubicBezTo>
                    <a:pt x="827" y="559"/>
                    <a:pt x="828" y="560"/>
                    <a:pt x="829" y="561"/>
                  </a:cubicBezTo>
                  <a:cubicBezTo>
                    <a:pt x="827" y="563"/>
                    <a:pt x="827" y="564"/>
                    <a:pt x="825" y="564"/>
                  </a:cubicBezTo>
                  <a:cubicBezTo>
                    <a:pt x="827" y="566"/>
                    <a:pt x="828" y="564"/>
                    <a:pt x="830" y="566"/>
                  </a:cubicBezTo>
                  <a:cubicBezTo>
                    <a:pt x="828" y="567"/>
                    <a:pt x="823" y="565"/>
                    <a:pt x="825" y="569"/>
                  </a:cubicBezTo>
                  <a:cubicBezTo>
                    <a:pt x="826" y="571"/>
                    <a:pt x="825" y="568"/>
                    <a:pt x="826" y="568"/>
                  </a:cubicBezTo>
                  <a:cubicBezTo>
                    <a:pt x="827" y="572"/>
                    <a:pt x="826" y="572"/>
                    <a:pt x="825" y="573"/>
                  </a:cubicBezTo>
                  <a:cubicBezTo>
                    <a:pt x="826" y="570"/>
                    <a:pt x="824" y="570"/>
                    <a:pt x="821" y="568"/>
                  </a:cubicBezTo>
                  <a:cubicBezTo>
                    <a:pt x="819" y="569"/>
                    <a:pt x="822" y="571"/>
                    <a:pt x="820" y="572"/>
                  </a:cubicBezTo>
                  <a:cubicBezTo>
                    <a:pt x="817" y="570"/>
                    <a:pt x="815" y="572"/>
                    <a:pt x="812" y="570"/>
                  </a:cubicBezTo>
                  <a:cubicBezTo>
                    <a:pt x="817" y="571"/>
                    <a:pt x="823" y="567"/>
                    <a:pt x="825" y="560"/>
                  </a:cubicBezTo>
                  <a:cubicBezTo>
                    <a:pt x="824" y="562"/>
                    <a:pt x="820" y="562"/>
                    <a:pt x="819" y="566"/>
                  </a:cubicBezTo>
                  <a:cubicBezTo>
                    <a:pt x="818" y="564"/>
                    <a:pt x="817" y="567"/>
                    <a:pt x="816" y="564"/>
                  </a:cubicBezTo>
                  <a:cubicBezTo>
                    <a:pt x="811" y="568"/>
                    <a:pt x="808" y="568"/>
                    <a:pt x="807" y="573"/>
                  </a:cubicBezTo>
                  <a:cubicBezTo>
                    <a:pt x="806" y="573"/>
                    <a:pt x="806" y="572"/>
                    <a:pt x="805" y="571"/>
                  </a:cubicBezTo>
                  <a:cubicBezTo>
                    <a:pt x="804" y="575"/>
                    <a:pt x="800" y="573"/>
                    <a:pt x="801" y="577"/>
                  </a:cubicBezTo>
                  <a:cubicBezTo>
                    <a:pt x="802" y="581"/>
                    <a:pt x="803" y="576"/>
                    <a:pt x="804" y="579"/>
                  </a:cubicBezTo>
                  <a:cubicBezTo>
                    <a:pt x="804" y="582"/>
                    <a:pt x="802" y="579"/>
                    <a:pt x="801" y="581"/>
                  </a:cubicBezTo>
                  <a:cubicBezTo>
                    <a:pt x="800" y="582"/>
                    <a:pt x="803" y="582"/>
                    <a:pt x="803" y="584"/>
                  </a:cubicBezTo>
                  <a:cubicBezTo>
                    <a:pt x="802" y="587"/>
                    <a:pt x="800" y="586"/>
                    <a:pt x="798" y="585"/>
                  </a:cubicBezTo>
                  <a:cubicBezTo>
                    <a:pt x="793" y="591"/>
                    <a:pt x="793" y="594"/>
                    <a:pt x="799" y="597"/>
                  </a:cubicBezTo>
                  <a:cubicBezTo>
                    <a:pt x="800" y="596"/>
                    <a:pt x="800" y="593"/>
                    <a:pt x="799" y="591"/>
                  </a:cubicBezTo>
                  <a:cubicBezTo>
                    <a:pt x="798" y="589"/>
                    <a:pt x="798" y="593"/>
                    <a:pt x="797" y="593"/>
                  </a:cubicBezTo>
                  <a:cubicBezTo>
                    <a:pt x="796" y="590"/>
                    <a:pt x="798" y="591"/>
                    <a:pt x="798" y="589"/>
                  </a:cubicBezTo>
                  <a:cubicBezTo>
                    <a:pt x="799" y="590"/>
                    <a:pt x="799" y="590"/>
                    <a:pt x="801" y="590"/>
                  </a:cubicBezTo>
                  <a:cubicBezTo>
                    <a:pt x="802" y="591"/>
                    <a:pt x="800" y="591"/>
                    <a:pt x="800" y="592"/>
                  </a:cubicBezTo>
                  <a:cubicBezTo>
                    <a:pt x="800" y="593"/>
                    <a:pt x="801" y="593"/>
                    <a:pt x="800" y="594"/>
                  </a:cubicBezTo>
                  <a:cubicBezTo>
                    <a:pt x="802" y="595"/>
                    <a:pt x="805" y="594"/>
                    <a:pt x="803" y="591"/>
                  </a:cubicBezTo>
                  <a:cubicBezTo>
                    <a:pt x="805" y="592"/>
                    <a:pt x="808" y="590"/>
                    <a:pt x="806" y="587"/>
                  </a:cubicBezTo>
                  <a:cubicBezTo>
                    <a:pt x="809" y="590"/>
                    <a:pt x="811" y="590"/>
                    <a:pt x="813" y="587"/>
                  </a:cubicBezTo>
                  <a:cubicBezTo>
                    <a:pt x="811" y="586"/>
                    <a:pt x="810" y="588"/>
                    <a:pt x="809" y="585"/>
                  </a:cubicBezTo>
                  <a:cubicBezTo>
                    <a:pt x="811" y="582"/>
                    <a:pt x="814" y="582"/>
                    <a:pt x="817" y="582"/>
                  </a:cubicBezTo>
                  <a:cubicBezTo>
                    <a:pt x="822" y="592"/>
                    <a:pt x="833" y="581"/>
                    <a:pt x="838" y="579"/>
                  </a:cubicBezTo>
                  <a:cubicBezTo>
                    <a:pt x="838" y="581"/>
                    <a:pt x="837" y="583"/>
                    <a:pt x="838" y="585"/>
                  </a:cubicBezTo>
                  <a:cubicBezTo>
                    <a:pt x="839" y="581"/>
                    <a:pt x="840" y="579"/>
                    <a:pt x="842" y="577"/>
                  </a:cubicBezTo>
                  <a:cubicBezTo>
                    <a:pt x="843" y="578"/>
                    <a:pt x="844" y="579"/>
                    <a:pt x="844" y="580"/>
                  </a:cubicBezTo>
                  <a:cubicBezTo>
                    <a:pt x="841" y="579"/>
                    <a:pt x="839" y="582"/>
                    <a:pt x="841" y="586"/>
                  </a:cubicBezTo>
                  <a:cubicBezTo>
                    <a:pt x="844" y="586"/>
                    <a:pt x="844" y="583"/>
                    <a:pt x="845" y="588"/>
                  </a:cubicBezTo>
                  <a:cubicBezTo>
                    <a:pt x="848" y="588"/>
                    <a:pt x="845" y="585"/>
                    <a:pt x="843" y="583"/>
                  </a:cubicBezTo>
                  <a:cubicBezTo>
                    <a:pt x="846" y="583"/>
                    <a:pt x="847" y="583"/>
                    <a:pt x="847" y="579"/>
                  </a:cubicBezTo>
                  <a:cubicBezTo>
                    <a:pt x="849" y="579"/>
                    <a:pt x="850" y="584"/>
                    <a:pt x="852" y="585"/>
                  </a:cubicBezTo>
                  <a:cubicBezTo>
                    <a:pt x="854" y="588"/>
                    <a:pt x="854" y="590"/>
                    <a:pt x="851" y="591"/>
                  </a:cubicBezTo>
                  <a:cubicBezTo>
                    <a:pt x="854" y="595"/>
                    <a:pt x="854" y="595"/>
                    <a:pt x="854" y="595"/>
                  </a:cubicBezTo>
                  <a:cubicBezTo>
                    <a:pt x="853" y="597"/>
                    <a:pt x="852" y="595"/>
                    <a:pt x="852" y="596"/>
                  </a:cubicBezTo>
                  <a:cubicBezTo>
                    <a:pt x="855" y="598"/>
                    <a:pt x="856" y="602"/>
                    <a:pt x="854" y="605"/>
                  </a:cubicBezTo>
                  <a:cubicBezTo>
                    <a:pt x="852" y="603"/>
                    <a:pt x="854" y="602"/>
                    <a:pt x="853" y="601"/>
                  </a:cubicBezTo>
                  <a:cubicBezTo>
                    <a:pt x="845" y="610"/>
                    <a:pt x="834" y="610"/>
                    <a:pt x="826" y="611"/>
                  </a:cubicBezTo>
                  <a:cubicBezTo>
                    <a:pt x="826" y="613"/>
                    <a:pt x="826" y="615"/>
                    <a:pt x="824" y="616"/>
                  </a:cubicBezTo>
                  <a:cubicBezTo>
                    <a:pt x="823" y="615"/>
                    <a:pt x="822" y="615"/>
                    <a:pt x="821" y="615"/>
                  </a:cubicBezTo>
                  <a:cubicBezTo>
                    <a:pt x="821" y="614"/>
                    <a:pt x="822" y="614"/>
                    <a:pt x="822" y="613"/>
                  </a:cubicBezTo>
                  <a:cubicBezTo>
                    <a:pt x="817" y="610"/>
                    <a:pt x="816" y="612"/>
                    <a:pt x="811" y="616"/>
                  </a:cubicBezTo>
                  <a:cubicBezTo>
                    <a:pt x="812" y="619"/>
                    <a:pt x="813" y="616"/>
                    <a:pt x="815" y="619"/>
                  </a:cubicBezTo>
                  <a:cubicBezTo>
                    <a:pt x="813" y="618"/>
                    <a:pt x="813" y="618"/>
                    <a:pt x="812" y="620"/>
                  </a:cubicBezTo>
                  <a:cubicBezTo>
                    <a:pt x="811" y="619"/>
                    <a:pt x="811" y="618"/>
                    <a:pt x="811" y="617"/>
                  </a:cubicBezTo>
                  <a:cubicBezTo>
                    <a:pt x="810" y="621"/>
                    <a:pt x="806" y="616"/>
                    <a:pt x="805" y="620"/>
                  </a:cubicBezTo>
                  <a:cubicBezTo>
                    <a:pt x="803" y="621"/>
                    <a:pt x="805" y="617"/>
                    <a:pt x="803" y="617"/>
                  </a:cubicBezTo>
                  <a:cubicBezTo>
                    <a:pt x="802" y="616"/>
                    <a:pt x="805" y="615"/>
                    <a:pt x="806" y="614"/>
                  </a:cubicBezTo>
                  <a:cubicBezTo>
                    <a:pt x="803" y="610"/>
                    <a:pt x="802" y="616"/>
                    <a:pt x="800" y="615"/>
                  </a:cubicBezTo>
                  <a:cubicBezTo>
                    <a:pt x="802" y="612"/>
                    <a:pt x="798" y="614"/>
                    <a:pt x="798" y="611"/>
                  </a:cubicBezTo>
                  <a:cubicBezTo>
                    <a:pt x="795" y="613"/>
                    <a:pt x="796" y="616"/>
                    <a:pt x="792" y="614"/>
                  </a:cubicBezTo>
                  <a:cubicBezTo>
                    <a:pt x="791" y="615"/>
                    <a:pt x="792" y="616"/>
                    <a:pt x="792" y="617"/>
                  </a:cubicBezTo>
                  <a:cubicBezTo>
                    <a:pt x="793" y="619"/>
                    <a:pt x="796" y="618"/>
                    <a:pt x="795" y="616"/>
                  </a:cubicBezTo>
                  <a:cubicBezTo>
                    <a:pt x="797" y="622"/>
                    <a:pt x="788" y="616"/>
                    <a:pt x="783" y="618"/>
                  </a:cubicBezTo>
                  <a:cubicBezTo>
                    <a:pt x="782" y="612"/>
                    <a:pt x="791" y="615"/>
                    <a:pt x="792" y="608"/>
                  </a:cubicBezTo>
                  <a:cubicBezTo>
                    <a:pt x="797" y="610"/>
                    <a:pt x="794" y="604"/>
                    <a:pt x="798" y="605"/>
                  </a:cubicBezTo>
                  <a:cubicBezTo>
                    <a:pt x="798" y="606"/>
                    <a:pt x="797" y="607"/>
                    <a:pt x="796" y="609"/>
                  </a:cubicBezTo>
                  <a:cubicBezTo>
                    <a:pt x="800" y="611"/>
                    <a:pt x="800" y="606"/>
                    <a:pt x="804" y="605"/>
                  </a:cubicBezTo>
                  <a:cubicBezTo>
                    <a:pt x="800" y="604"/>
                    <a:pt x="797" y="603"/>
                    <a:pt x="793" y="602"/>
                  </a:cubicBezTo>
                  <a:cubicBezTo>
                    <a:pt x="792" y="603"/>
                    <a:pt x="794" y="605"/>
                    <a:pt x="792" y="606"/>
                  </a:cubicBezTo>
                  <a:cubicBezTo>
                    <a:pt x="790" y="603"/>
                    <a:pt x="790" y="603"/>
                    <a:pt x="790" y="603"/>
                  </a:cubicBezTo>
                  <a:cubicBezTo>
                    <a:pt x="788" y="604"/>
                    <a:pt x="790" y="607"/>
                    <a:pt x="788" y="608"/>
                  </a:cubicBezTo>
                  <a:cubicBezTo>
                    <a:pt x="789" y="605"/>
                    <a:pt x="786" y="606"/>
                    <a:pt x="784" y="603"/>
                  </a:cubicBezTo>
                  <a:cubicBezTo>
                    <a:pt x="781" y="604"/>
                    <a:pt x="785" y="605"/>
                    <a:pt x="785" y="608"/>
                  </a:cubicBezTo>
                  <a:cubicBezTo>
                    <a:pt x="782" y="611"/>
                    <a:pt x="778" y="610"/>
                    <a:pt x="775" y="613"/>
                  </a:cubicBezTo>
                  <a:cubicBezTo>
                    <a:pt x="774" y="613"/>
                    <a:pt x="776" y="615"/>
                    <a:pt x="776" y="616"/>
                  </a:cubicBezTo>
                  <a:cubicBezTo>
                    <a:pt x="777" y="614"/>
                    <a:pt x="779" y="611"/>
                    <a:pt x="781" y="613"/>
                  </a:cubicBezTo>
                  <a:cubicBezTo>
                    <a:pt x="780" y="612"/>
                    <a:pt x="777" y="619"/>
                    <a:pt x="781" y="618"/>
                  </a:cubicBezTo>
                  <a:cubicBezTo>
                    <a:pt x="780" y="620"/>
                    <a:pt x="779" y="620"/>
                    <a:pt x="779" y="625"/>
                  </a:cubicBezTo>
                  <a:cubicBezTo>
                    <a:pt x="778" y="623"/>
                    <a:pt x="779" y="623"/>
                    <a:pt x="778" y="621"/>
                  </a:cubicBezTo>
                  <a:cubicBezTo>
                    <a:pt x="777" y="622"/>
                    <a:pt x="777" y="623"/>
                    <a:pt x="777" y="623"/>
                  </a:cubicBezTo>
                  <a:cubicBezTo>
                    <a:pt x="780" y="628"/>
                    <a:pt x="780" y="627"/>
                    <a:pt x="783" y="629"/>
                  </a:cubicBezTo>
                  <a:cubicBezTo>
                    <a:pt x="781" y="627"/>
                    <a:pt x="782" y="631"/>
                    <a:pt x="780" y="630"/>
                  </a:cubicBezTo>
                  <a:cubicBezTo>
                    <a:pt x="781" y="639"/>
                    <a:pt x="781" y="647"/>
                    <a:pt x="774" y="650"/>
                  </a:cubicBezTo>
                  <a:cubicBezTo>
                    <a:pt x="775" y="657"/>
                    <a:pt x="770" y="662"/>
                    <a:pt x="771" y="669"/>
                  </a:cubicBezTo>
                  <a:cubicBezTo>
                    <a:pt x="770" y="670"/>
                    <a:pt x="766" y="671"/>
                    <a:pt x="769" y="674"/>
                  </a:cubicBezTo>
                  <a:cubicBezTo>
                    <a:pt x="768" y="674"/>
                    <a:pt x="767" y="674"/>
                    <a:pt x="766" y="674"/>
                  </a:cubicBezTo>
                  <a:cubicBezTo>
                    <a:pt x="764" y="675"/>
                    <a:pt x="769" y="674"/>
                    <a:pt x="768" y="676"/>
                  </a:cubicBezTo>
                  <a:cubicBezTo>
                    <a:pt x="766" y="679"/>
                    <a:pt x="767" y="675"/>
                    <a:pt x="766" y="676"/>
                  </a:cubicBezTo>
                  <a:cubicBezTo>
                    <a:pt x="766" y="678"/>
                    <a:pt x="767" y="680"/>
                    <a:pt x="767" y="682"/>
                  </a:cubicBezTo>
                  <a:cubicBezTo>
                    <a:pt x="764" y="685"/>
                    <a:pt x="757" y="689"/>
                    <a:pt x="755" y="694"/>
                  </a:cubicBezTo>
                  <a:cubicBezTo>
                    <a:pt x="754" y="694"/>
                    <a:pt x="753" y="693"/>
                    <a:pt x="752" y="692"/>
                  </a:cubicBezTo>
                  <a:cubicBezTo>
                    <a:pt x="747" y="704"/>
                    <a:pt x="735" y="701"/>
                    <a:pt x="728" y="708"/>
                  </a:cubicBezTo>
                  <a:cubicBezTo>
                    <a:pt x="725" y="706"/>
                    <a:pt x="725" y="708"/>
                    <a:pt x="721" y="710"/>
                  </a:cubicBezTo>
                  <a:cubicBezTo>
                    <a:pt x="721" y="709"/>
                    <a:pt x="720" y="709"/>
                    <a:pt x="719" y="707"/>
                  </a:cubicBezTo>
                  <a:cubicBezTo>
                    <a:pt x="715" y="713"/>
                    <a:pt x="708" y="710"/>
                    <a:pt x="703" y="714"/>
                  </a:cubicBezTo>
                  <a:cubicBezTo>
                    <a:pt x="703" y="713"/>
                    <a:pt x="702" y="713"/>
                    <a:pt x="702" y="712"/>
                  </a:cubicBezTo>
                  <a:cubicBezTo>
                    <a:pt x="700" y="716"/>
                    <a:pt x="698" y="712"/>
                    <a:pt x="696" y="717"/>
                  </a:cubicBezTo>
                  <a:cubicBezTo>
                    <a:pt x="694" y="715"/>
                    <a:pt x="692" y="716"/>
                    <a:pt x="692" y="718"/>
                  </a:cubicBezTo>
                  <a:cubicBezTo>
                    <a:pt x="691" y="716"/>
                    <a:pt x="690" y="717"/>
                    <a:pt x="689" y="715"/>
                  </a:cubicBezTo>
                  <a:cubicBezTo>
                    <a:pt x="687" y="715"/>
                    <a:pt x="689" y="718"/>
                    <a:pt x="687" y="718"/>
                  </a:cubicBezTo>
                  <a:cubicBezTo>
                    <a:pt x="681" y="716"/>
                    <a:pt x="673" y="716"/>
                    <a:pt x="668" y="721"/>
                  </a:cubicBezTo>
                  <a:cubicBezTo>
                    <a:pt x="664" y="717"/>
                    <a:pt x="660" y="717"/>
                    <a:pt x="656" y="718"/>
                  </a:cubicBezTo>
                  <a:cubicBezTo>
                    <a:pt x="656" y="716"/>
                    <a:pt x="655" y="714"/>
                    <a:pt x="654" y="712"/>
                  </a:cubicBezTo>
                  <a:cubicBezTo>
                    <a:pt x="647" y="709"/>
                    <a:pt x="643" y="721"/>
                    <a:pt x="637" y="717"/>
                  </a:cubicBezTo>
                  <a:cubicBezTo>
                    <a:pt x="645" y="714"/>
                    <a:pt x="653" y="707"/>
                    <a:pt x="660" y="702"/>
                  </a:cubicBezTo>
                  <a:cubicBezTo>
                    <a:pt x="665" y="688"/>
                    <a:pt x="680" y="685"/>
                    <a:pt x="690" y="675"/>
                  </a:cubicBezTo>
                  <a:cubicBezTo>
                    <a:pt x="703" y="674"/>
                    <a:pt x="711" y="665"/>
                    <a:pt x="718" y="653"/>
                  </a:cubicBezTo>
                  <a:cubicBezTo>
                    <a:pt x="716" y="649"/>
                    <a:pt x="714" y="652"/>
                    <a:pt x="712" y="648"/>
                  </a:cubicBezTo>
                  <a:cubicBezTo>
                    <a:pt x="718" y="644"/>
                    <a:pt x="722" y="643"/>
                    <a:pt x="727" y="636"/>
                  </a:cubicBezTo>
                  <a:cubicBezTo>
                    <a:pt x="726" y="635"/>
                    <a:pt x="725" y="635"/>
                    <a:pt x="724" y="635"/>
                  </a:cubicBezTo>
                  <a:cubicBezTo>
                    <a:pt x="726" y="640"/>
                    <a:pt x="717" y="636"/>
                    <a:pt x="719" y="640"/>
                  </a:cubicBezTo>
                  <a:cubicBezTo>
                    <a:pt x="711" y="638"/>
                    <a:pt x="709" y="647"/>
                    <a:pt x="700" y="644"/>
                  </a:cubicBezTo>
                  <a:cubicBezTo>
                    <a:pt x="699" y="645"/>
                    <a:pt x="702" y="647"/>
                    <a:pt x="701" y="649"/>
                  </a:cubicBezTo>
                  <a:cubicBezTo>
                    <a:pt x="699" y="644"/>
                    <a:pt x="695" y="649"/>
                    <a:pt x="695" y="652"/>
                  </a:cubicBezTo>
                  <a:cubicBezTo>
                    <a:pt x="694" y="645"/>
                    <a:pt x="688" y="652"/>
                    <a:pt x="685" y="652"/>
                  </a:cubicBezTo>
                  <a:cubicBezTo>
                    <a:pt x="685" y="651"/>
                    <a:pt x="686" y="651"/>
                    <a:pt x="685" y="650"/>
                  </a:cubicBezTo>
                  <a:cubicBezTo>
                    <a:pt x="683" y="650"/>
                    <a:pt x="682" y="651"/>
                    <a:pt x="682" y="654"/>
                  </a:cubicBezTo>
                  <a:cubicBezTo>
                    <a:pt x="681" y="655"/>
                    <a:pt x="680" y="652"/>
                    <a:pt x="679" y="651"/>
                  </a:cubicBezTo>
                  <a:cubicBezTo>
                    <a:pt x="675" y="655"/>
                    <a:pt x="669" y="651"/>
                    <a:pt x="665" y="657"/>
                  </a:cubicBezTo>
                  <a:cubicBezTo>
                    <a:pt x="664" y="655"/>
                    <a:pt x="663" y="655"/>
                    <a:pt x="662" y="653"/>
                  </a:cubicBezTo>
                  <a:cubicBezTo>
                    <a:pt x="661" y="654"/>
                    <a:pt x="659" y="655"/>
                    <a:pt x="658" y="654"/>
                  </a:cubicBezTo>
                  <a:cubicBezTo>
                    <a:pt x="657" y="654"/>
                    <a:pt x="658" y="657"/>
                    <a:pt x="659" y="656"/>
                  </a:cubicBezTo>
                  <a:cubicBezTo>
                    <a:pt x="660" y="658"/>
                    <a:pt x="657" y="655"/>
                    <a:pt x="656" y="657"/>
                  </a:cubicBezTo>
                  <a:cubicBezTo>
                    <a:pt x="655" y="656"/>
                    <a:pt x="656" y="656"/>
                    <a:pt x="654" y="655"/>
                  </a:cubicBezTo>
                  <a:cubicBezTo>
                    <a:pt x="654" y="658"/>
                    <a:pt x="648" y="657"/>
                    <a:pt x="650" y="661"/>
                  </a:cubicBezTo>
                  <a:cubicBezTo>
                    <a:pt x="646" y="656"/>
                    <a:pt x="645" y="659"/>
                    <a:pt x="642" y="659"/>
                  </a:cubicBezTo>
                  <a:cubicBezTo>
                    <a:pt x="641" y="658"/>
                    <a:pt x="644" y="657"/>
                    <a:pt x="645" y="656"/>
                  </a:cubicBezTo>
                  <a:cubicBezTo>
                    <a:pt x="644" y="653"/>
                    <a:pt x="642" y="653"/>
                    <a:pt x="640" y="654"/>
                  </a:cubicBezTo>
                  <a:cubicBezTo>
                    <a:pt x="639" y="650"/>
                    <a:pt x="645" y="654"/>
                    <a:pt x="645" y="649"/>
                  </a:cubicBezTo>
                  <a:cubicBezTo>
                    <a:pt x="643" y="649"/>
                    <a:pt x="641" y="652"/>
                    <a:pt x="639" y="648"/>
                  </a:cubicBezTo>
                  <a:cubicBezTo>
                    <a:pt x="638" y="649"/>
                    <a:pt x="640" y="652"/>
                    <a:pt x="637" y="652"/>
                  </a:cubicBezTo>
                  <a:cubicBezTo>
                    <a:pt x="636" y="654"/>
                    <a:pt x="639" y="652"/>
                    <a:pt x="639" y="655"/>
                  </a:cubicBezTo>
                  <a:cubicBezTo>
                    <a:pt x="636" y="654"/>
                    <a:pt x="635" y="654"/>
                    <a:pt x="632" y="652"/>
                  </a:cubicBezTo>
                  <a:cubicBezTo>
                    <a:pt x="633" y="651"/>
                    <a:pt x="633" y="650"/>
                    <a:pt x="633" y="649"/>
                  </a:cubicBezTo>
                  <a:cubicBezTo>
                    <a:pt x="632" y="648"/>
                    <a:pt x="632" y="648"/>
                    <a:pt x="631" y="647"/>
                  </a:cubicBezTo>
                  <a:cubicBezTo>
                    <a:pt x="630" y="651"/>
                    <a:pt x="628" y="648"/>
                    <a:pt x="627" y="651"/>
                  </a:cubicBezTo>
                  <a:cubicBezTo>
                    <a:pt x="627" y="648"/>
                    <a:pt x="625" y="646"/>
                    <a:pt x="623" y="648"/>
                  </a:cubicBezTo>
                  <a:cubicBezTo>
                    <a:pt x="621" y="648"/>
                    <a:pt x="625" y="646"/>
                    <a:pt x="626" y="645"/>
                  </a:cubicBezTo>
                  <a:cubicBezTo>
                    <a:pt x="622" y="644"/>
                    <a:pt x="620" y="647"/>
                    <a:pt x="617" y="649"/>
                  </a:cubicBezTo>
                  <a:cubicBezTo>
                    <a:pt x="616" y="646"/>
                    <a:pt x="614" y="646"/>
                    <a:pt x="616" y="644"/>
                  </a:cubicBezTo>
                  <a:cubicBezTo>
                    <a:pt x="613" y="645"/>
                    <a:pt x="611" y="648"/>
                    <a:pt x="613" y="653"/>
                  </a:cubicBezTo>
                  <a:cubicBezTo>
                    <a:pt x="612" y="654"/>
                    <a:pt x="607" y="652"/>
                    <a:pt x="608" y="655"/>
                  </a:cubicBezTo>
                  <a:cubicBezTo>
                    <a:pt x="609" y="658"/>
                    <a:pt x="610" y="655"/>
                    <a:pt x="611" y="656"/>
                  </a:cubicBezTo>
                  <a:cubicBezTo>
                    <a:pt x="611" y="660"/>
                    <a:pt x="607" y="654"/>
                    <a:pt x="604" y="654"/>
                  </a:cubicBezTo>
                  <a:cubicBezTo>
                    <a:pt x="603" y="654"/>
                    <a:pt x="604" y="657"/>
                    <a:pt x="605" y="657"/>
                  </a:cubicBezTo>
                  <a:cubicBezTo>
                    <a:pt x="605" y="659"/>
                    <a:pt x="602" y="656"/>
                    <a:pt x="603" y="654"/>
                  </a:cubicBezTo>
                  <a:cubicBezTo>
                    <a:pt x="600" y="652"/>
                    <a:pt x="601" y="659"/>
                    <a:pt x="598" y="653"/>
                  </a:cubicBezTo>
                  <a:cubicBezTo>
                    <a:pt x="597" y="655"/>
                    <a:pt x="599" y="658"/>
                    <a:pt x="599" y="659"/>
                  </a:cubicBezTo>
                  <a:cubicBezTo>
                    <a:pt x="598" y="659"/>
                    <a:pt x="594" y="661"/>
                    <a:pt x="593" y="661"/>
                  </a:cubicBezTo>
                  <a:cubicBezTo>
                    <a:pt x="592" y="659"/>
                    <a:pt x="596" y="661"/>
                    <a:pt x="597" y="659"/>
                  </a:cubicBezTo>
                  <a:cubicBezTo>
                    <a:pt x="596" y="657"/>
                    <a:pt x="595" y="656"/>
                    <a:pt x="594" y="657"/>
                  </a:cubicBezTo>
                  <a:cubicBezTo>
                    <a:pt x="594" y="654"/>
                    <a:pt x="596" y="656"/>
                    <a:pt x="597" y="657"/>
                  </a:cubicBezTo>
                  <a:cubicBezTo>
                    <a:pt x="598" y="656"/>
                    <a:pt x="597" y="654"/>
                    <a:pt x="596" y="653"/>
                  </a:cubicBezTo>
                  <a:cubicBezTo>
                    <a:pt x="588" y="658"/>
                    <a:pt x="571" y="659"/>
                    <a:pt x="563" y="668"/>
                  </a:cubicBezTo>
                  <a:cubicBezTo>
                    <a:pt x="561" y="662"/>
                    <a:pt x="552" y="667"/>
                    <a:pt x="553" y="671"/>
                  </a:cubicBezTo>
                  <a:cubicBezTo>
                    <a:pt x="552" y="671"/>
                    <a:pt x="551" y="669"/>
                    <a:pt x="550" y="669"/>
                  </a:cubicBezTo>
                  <a:cubicBezTo>
                    <a:pt x="551" y="673"/>
                    <a:pt x="547" y="669"/>
                    <a:pt x="547" y="672"/>
                  </a:cubicBezTo>
                  <a:cubicBezTo>
                    <a:pt x="544" y="672"/>
                    <a:pt x="549" y="671"/>
                    <a:pt x="546" y="669"/>
                  </a:cubicBezTo>
                  <a:cubicBezTo>
                    <a:pt x="543" y="667"/>
                    <a:pt x="546" y="673"/>
                    <a:pt x="543" y="672"/>
                  </a:cubicBezTo>
                  <a:cubicBezTo>
                    <a:pt x="542" y="671"/>
                    <a:pt x="543" y="671"/>
                    <a:pt x="543" y="670"/>
                  </a:cubicBezTo>
                  <a:cubicBezTo>
                    <a:pt x="540" y="669"/>
                    <a:pt x="536" y="671"/>
                    <a:pt x="538" y="675"/>
                  </a:cubicBezTo>
                  <a:cubicBezTo>
                    <a:pt x="534" y="672"/>
                    <a:pt x="533" y="669"/>
                    <a:pt x="529" y="669"/>
                  </a:cubicBezTo>
                  <a:cubicBezTo>
                    <a:pt x="528" y="669"/>
                    <a:pt x="530" y="671"/>
                    <a:pt x="528" y="672"/>
                  </a:cubicBezTo>
                  <a:cubicBezTo>
                    <a:pt x="526" y="670"/>
                    <a:pt x="523" y="671"/>
                    <a:pt x="522" y="673"/>
                  </a:cubicBezTo>
                  <a:cubicBezTo>
                    <a:pt x="517" y="666"/>
                    <a:pt x="514" y="675"/>
                    <a:pt x="510" y="673"/>
                  </a:cubicBezTo>
                  <a:cubicBezTo>
                    <a:pt x="509" y="678"/>
                    <a:pt x="499" y="681"/>
                    <a:pt x="497" y="680"/>
                  </a:cubicBezTo>
                  <a:cubicBezTo>
                    <a:pt x="496" y="677"/>
                    <a:pt x="498" y="678"/>
                    <a:pt x="499" y="679"/>
                  </a:cubicBezTo>
                  <a:cubicBezTo>
                    <a:pt x="500" y="677"/>
                    <a:pt x="496" y="676"/>
                    <a:pt x="499" y="675"/>
                  </a:cubicBezTo>
                  <a:cubicBezTo>
                    <a:pt x="499" y="676"/>
                    <a:pt x="500" y="678"/>
                    <a:pt x="501" y="678"/>
                  </a:cubicBezTo>
                  <a:cubicBezTo>
                    <a:pt x="500" y="676"/>
                    <a:pt x="504" y="676"/>
                    <a:pt x="505" y="675"/>
                  </a:cubicBezTo>
                  <a:cubicBezTo>
                    <a:pt x="506" y="675"/>
                    <a:pt x="506" y="674"/>
                    <a:pt x="505" y="673"/>
                  </a:cubicBezTo>
                  <a:cubicBezTo>
                    <a:pt x="502" y="670"/>
                    <a:pt x="497" y="674"/>
                    <a:pt x="498" y="676"/>
                  </a:cubicBezTo>
                  <a:cubicBezTo>
                    <a:pt x="496" y="676"/>
                    <a:pt x="493" y="675"/>
                    <a:pt x="493" y="678"/>
                  </a:cubicBezTo>
                  <a:cubicBezTo>
                    <a:pt x="490" y="677"/>
                    <a:pt x="494" y="675"/>
                    <a:pt x="495" y="674"/>
                  </a:cubicBezTo>
                  <a:cubicBezTo>
                    <a:pt x="493" y="671"/>
                    <a:pt x="493" y="671"/>
                    <a:pt x="493" y="671"/>
                  </a:cubicBezTo>
                  <a:cubicBezTo>
                    <a:pt x="492" y="672"/>
                    <a:pt x="494" y="674"/>
                    <a:pt x="492" y="675"/>
                  </a:cubicBezTo>
                  <a:cubicBezTo>
                    <a:pt x="492" y="670"/>
                    <a:pt x="489" y="673"/>
                    <a:pt x="488" y="675"/>
                  </a:cubicBezTo>
                  <a:cubicBezTo>
                    <a:pt x="486" y="672"/>
                    <a:pt x="491" y="672"/>
                    <a:pt x="492" y="670"/>
                  </a:cubicBezTo>
                  <a:cubicBezTo>
                    <a:pt x="490" y="668"/>
                    <a:pt x="490" y="669"/>
                    <a:pt x="488" y="668"/>
                  </a:cubicBezTo>
                  <a:cubicBezTo>
                    <a:pt x="491" y="671"/>
                    <a:pt x="481" y="676"/>
                    <a:pt x="478" y="675"/>
                  </a:cubicBezTo>
                  <a:cubicBezTo>
                    <a:pt x="476" y="680"/>
                    <a:pt x="468" y="681"/>
                    <a:pt x="467" y="685"/>
                  </a:cubicBezTo>
                  <a:cubicBezTo>
                    <a:pt x="469" y="686"/>
                    <a:pt x="469" y="685"/>
                    <a:pt x="470" y="684"/>
                  </a:cubicBezTo>
                  <a:cubicBezTo>
                    <a:pt x="472" y="686"/>
                    <a:pt x="470" y="686"/>
                    <a:pt x="469" y="687"/>
                  </a:cubicBezTo>
                  <a:cubicBezTo>
                    <a:pt x="470" y="689"/>
                    <a:pt x="472" y="688"/>
                    <a:pt x="473" y="688"/>
                  </a:cubicBezTo>
                  <a:cubicBezTo>
                    <a:pt x="471" y="685"/>
                    <a:pt x="475" y="688"/>
                    <a:pt x="473" y="685"/>
                  </a:cubicBezTo>
                  <a:cubicBezTo>
                    <a:pt x="474" y="685"/>
                    <a:pt x="475" y="686"/>
                    <a:pt x="476" y="687"/>
                  </a:cubicBezTo>
                  <a:cubicBezTo>
                    <a:pt x="474" y="689"/>
                    <a:pt x="474" y="689"/>
                    <a:pt x="474" y="689"/>
                  </a:cubicBezTo>
                  <a:cubicBezTo>
                    <a:pt x="475" y="691"/>
                    <a:pt x="476" y="687"/>
                    <a:pt x="478" y="690"/>
                  </a:cubicBezTo>
                  <a:cubicBezTo>
                    <a:pt x="472" y="692"/>
                    <a:pt x="472" y="691"/>
                    <a:pt x="466" y="696"/>
                  </a:cubicBezTo>
                  <a:cubicBezTo>
                    <a:pt x="466" y="694"/>
                    <a:pt x="467" y="693"/>
                    <a:pt x="465" y="691"/>
                  </a:cubicBezTo>
                  <a:cubicBezTo>
                    <a:pt x="466" y="689"/>
                    <a:pt x="467" y="690"/>
                    <a:pt x="467" y="687"/>
                  </a:cubicBezTo>
                  <a:cubicBezTo>
                    <a:pt x="465" y="685"/>
                    <a:pt x="465" y="685"/>
                    <a:pt x="463" y="683"/>
                  </a:cubicBezTo>
                  <a:cubicBezTo>
                    <a:pt x="463" y="684"/>
                    <a:pt x="463" y="684"/>
                    <a:pt x="464" y="684"/>
                  </a:cubicBezTo>
                  <a:cubicBezTo>
                    <a:pt x="464" y="688"/>
                    <a:pt x="458" y="685"/>
                    <a:pt x="460" y="689"/>
                  </a:cubicBezTo>
                  <a:cubicBezTo>
                    <a:pt x="459" y="688"/>
                    <a:pt x="459" y="688"/>
                    <a:pt x="458" y="690"/>
                  </a:cubicBezTo>
                  <a:cubicBezTo>
                    <a:pt x="457" y="687"/>
                    <a:pt x="454" y="689"/>
                    <a:pt x="456" y="687"/>
                  </a:cubicBezTo>
                  <a:cubicBezTo>
                    <a:pt x="453" y="688"/>
                    <a:pt x="450" y="692"/>
                    <a:pt x="446" y="694"/>
                  </a:cubicBezTo>
                  <a:cubicBezTo>
                    <a:pt x="450" y="685"/>
                    <a:pt x="434" y="696"/>
                    <a:pt x="432" y="701"/>
                  </a:cubicBezTo>
                  <a:cubicBezTo>
                    <a:pt x="430" y="700"/>
                    <a:pt x="427" y="702"/>
                    <a:pt x="425" y="704"/>
                  </a:cubicBezTo>
                  <a:cubicBezTo>
                    <a:pt x="424" y="704"/>
                    <a:pt x="422" y="706"/>
                    <a:pt x="421" y="707"/>
                  </a:cubicBezTo>
                  <a:cubicBezTo>
                    <a:pt x="421" y="707"/>
                    <a:pt x="420" y="708"/>
                    <a:pt x="420" y="708"/>
                  </a:cubicBezTo>
                  <a:cubicBezTo>
                    <a:pt x="420" y="708"/>
                    <a:pt x="420" y="710"/>
                    <a:pt x="420" y="710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18" y="713"/>
                    <a:pt x="418" y="713"/>
                    <a:pt x="418" y="713"/>
                  </a:cubicBezTo>
                  <a:cubicBezTo>
                    <a:pt x="416" y="710"/>
                    <a:pt x="416" y="710"/>
                    <a:pt x="416" y="710"/>
                  </a:cubicBezTo>
                  <a:cubicBezTo>
                    <a:pt x="416" y="709"/>
                    <a:pt x="422" y="711"/>
                    <a:pt x="422" y="711"/>
                  </a:cubicBezTo>
                  <a:cubicBezTo>
                    <a:pt x="422" y="711"/>
                    <a:pt x="422" y="711"/>
                    <a:pt x="422" y="711"/>
                  </a:cubicBezTo>
                  <a:cubicBezTo>
                    <a:pt x="422" y="711"/>
                    <a:pt x="422" y="711"/>
                    <a:pt x="422" y="711"/>
                  </a:cubicBezTo>
                  <a:cubicBezTo>
                    <a:pt x="422" y="711"/>
                    <a:pt x="422" y="711"/>
                    <a:pt x="422" y="711"/>
                  </a:cubicBezTo>
                  <a:cubicBezTo>
                    <a:pt x="421" y="709"/>
                    <a:pt x="421" y="709"/>
                    <a:pt x="421" y="709"/>
                  </a:cubicBezTo>
                  <a:cubicBezTo>
                    <a:pt x="421" y="709"/>
                    <a:pt x="420" y="708"/>
                    <a:pt x="419" y="708"/>
                  </a:cubicBezTo>
                  <a:cubicBezTo>
                    <a:pt x="418" y="706"/>
                    <a:pt x="416" y="707"/>
                    <a:pt x="414" y="707"/>
                  </a:cubicBezTo>
                  <a:cubicBezTo>
                    <a:pt x="414" y="709"/>
                    <a:pt x="418" y="707"/>
                    <a:pt x="417" y="710"/>
                  </a:cubicBezTo>
                  <a:cubicBezTo>
                    <a:pt x="416" y="709"/>
                    <a:pt x="414" y="708"/>
                    <a:pt x="413" y="710"/>
                  </a:cubicBezTo>
                  <a:cubicBezTo>
                    <a:pt x="413" y="710"/>
                    <a:pt x="413" y="709"/>
                    <a:pt x="412" y="708"/>
                  </a:cubicBezTo>
                  <a:cubicBezTo>
                    <a:pt x="412" y="711"/>
                    <a:pt x="409" y="712"/>
                    <a:pt x="406" y="710"/>
                  </a:cubicBezTo>
                  <a:cubicBezTo>
                    <a:pt x="403" y="716"/>
                    <a:pt x="396" y="716"/>
                    <a:pt x="392" y="720"/>
                  </a:cubicBezTo>
                  <a:cubicBezTo>
                    <a:pt x="392" y="717"/>
                    <a:pt x="387" y="718"/>
                    <a:pt x="390" y="722"/>
                  </a:cubicBezTo>
                  <a:cubicBezTo>
                    <a:pt x="389" y="721"/>
                    <a:pt x="388" y="722"/>
                    <a:pt x="387" y="719"/>
                  </a:cubicBezTo>
                  <a:cubicBezTo>
                    <a:pt x="385" y="722"/>
                    <a:pt x="382" y="721"/>
                    <a:pt x="379" y="724"/>
                  </a:cubicBezTo>
                  <a:cubicBezTo>
                    <a:pt x="381" y="726"/>
                    <a:pt x="385" y="725"/>
                    <a:pt x="384" y="722"/>
                  </a:cubicBezTo>
                  <a:cubicBezTo>
                    <a:pt x="387" y="724"/>
                    <a:pt x="382" y="726"/>
                    <a:pt x="383" y="728"/>
                  </a:cubicBezTo>
                  <a:cubicBezTo>
                    <a:pt x="381" y="726"/>
                    <a:pt x="381" y="726"/>
                    <a:pt x="381" y="726"/>
                  </a:cubicBezTo>
                  <a:cubicBezTo>
                    <a:pt x="380" y="728"/>
                    <a:pt x="378" y="728"/>
                    <a:pt x="376" y="732"/>
                  </a:cubicBezTo>
                  <a:cubicBezTo>
                    <a:pt x="370" y="731"/>
                    <a:pt x="365" y="730"/>
                    <a:pt x="363" y="737"/>
                  </a:cubicBezTo>
                  <a:cubicBezTo>
                    <a:pt x="365" y="739"/>
                    <a:pt x="366" y="739"/>
                    <a:pt x="367" y="740"/>
                  </a:cubicBezTo>
                  <a:cubicBezTo>
                    <a:pt x="368" y="738"/>
                    <a:pt x="365" y="737"/>
                    <a:pt x="367" y="735"/>
                  </a:cubicBezTo>
                  <a:cubicBezTo>
                    <a:pt x="367" y="740"/>
                    <a:pt x="375" y="739"/>
                    <a:pt x="371" y="735"/>
                  </a:cubicBezTo>
                  <a:cubicBezTo>
                    <a:pt x="376" y="738"/>
                    <a:pt x="379" y="734"/>
                    <a:pt x="381" y="730"/>
                  </a:cubicBezTo>
                  <a:cubicBezTo>
                    <a:pt x="382" y="732"/>
                    <a:pt x="382" y="733"/>
                    <a:pt x="382" y="734"/>
                  </a:cubicBezTo>
                  <a:cubicBezTo>
                    <a:pt x="384" y="735"/>
                    <a:pt x="384" y="729"/>
                    <a:pt x="387" y="733"/>
                  </a:cubicBezTo>
                  <a:cubicBezTo>
                    <a:pt x="388" y="732"/>
                    <a:pt x="387" y="731"/>
                    <a:pt x="388" y="730"/>
                  </a:cubicBezTo>
                  <a:cubicBezTo>
                    <a:pt x="388" y="731"/>
                    <a:pt x="388" y="732"/>
                    <a:pt x="388" y="733"/>
                  </a:cubicBezTo>
                  <a:cubicBezTo>
                    <a:pt x="390" y="734"/>
                    <a:pt x="390" y="732"/>
                    <a:pt x="393" y="731"/>
                  </a:cubicBezTo>
                  <a:cubicBezTo>
                    <a:pt x="393" y="733"/>
                    <a:pt x="392" y="734"/>
                    <a:pt x="392" y="736"/>
                  </a:cubicBezTo>
                  <a:cubicBezTo>
                    <a:pt x="389" y="735"/>
                    <a:pt x="387" y="738"/>
                    <a:pt x="387" y="740"/>
                  </a:cubicBezTo>
                  <a:cubicBezTo>
                    <a:pt x="386" y="740"/>
                    <a:pt x="385" y="739"/>
                    <a:pt x="384" y="739"/>
                  </a:cubicBezTo>
                  <a:cubicBezTo>
                    <a:pt x="382" y="740"/>
                    <a:pt x="384" y="742"/>
                    <a:pt x="383" y="744"/>
                  </a:cubicBezTo>
                  <a:cubicBezTo>
                    <a:pt x="381" y="743"/>
                    <a:pt x="380" y="744"/>
                    <a:pt x="379" y="746"/>
                  </a:cubicBezTo>
                  <a:cubicBezTo>
                    <a:pt x="377" y="744"/>
                    <a:pt x="380" y="744"/>
                    <a:pt x="379" y="742"/>
                  </a:cubicBezTo>
                  <a:cubicBezTo>
                    <a:pt x="377" y="740"/>
                    <a:pt x="376" y="740"/>
                    <a:pt x="375" y="740"/>
                  </a:cubicBezTo>
                  <a:cubicBezTo>
                    <a:pt x="375" y="741"/>
                    <a:pt x="375" y="741"/>
                    <a:pt x="374" y="742"/>
                  </a:cubicBezTo>
                  <a:cubicBezTo>
                    <a:pt x="375" y="743"/>
                    <a:pt x="377" y="742"/>
                    <a:pt x="376" y="744"/>
                  </a:cubicBezTo>
                  <a:cubicBezTo>
                    <a:pt x="373" y="743"/>
                    <a:pt x="372" y="741"/>
                    <a:pt x="369" y="744"/>
                  </a:cubicBezTo>
                  <a:cubicBezTo>
                    <a:pt x="369" y="744"/>
                    <a:pt x="369" y="745"/>
                    <a:pt x="369" y="745"/>
                  </a:cubicBezTo>
                  <a:cubicBezTo>
                    <a:pt x="370" y="748"/>
                    <a:pt x="371" y="744"/>
                    <a:pt x="372" y="747"/>
                  </a:cubicBezTo>
                  <a:cubicBezTo>
                    <a:pt x="369" y="747"/>
                    <a:pt x="366" y="745"/>
                    <a:pt x="366" y="749"/>
                  </a:cubicBezTo>
                  <a:cubicBezTo>
                    <a:pt x="368" y="751"/>
                    <a:pt x="367" y="747"/>
                    <a:pt x="369" y="747"/>
                  </a:cubicBezTo>
                  <a:cubicBezTo>
                    <a:pt x="372" y="750"/>
                    <a:pt x="367" y="750"/>
                    <a:pt x="368" y="752"/>
                  </a:cubicBezTo>
                  <a:cubicBezTo>
                    <a:pt x="365" y="749"/>
                    <a:pt x="365" y="752"/>
                    <a:pt x="363" y="754"/>
                  </a:cubicBezTo>
                  <a:cubicBezTo>
                    <a:pt x="362" y="752"/>
                    <a:pt x="365" y="752"/>
                    <a:pt x="364" y="750"/>
                  </a:cubicBezTo>
                  <a:cubicBezTo>
                    <a:pt x="362" y="750"/>
                    <a:pt x="360" y="753"/>
                    <a:pt x="357" y="749"/>
                  </a:cubicBezTo>
                  <a:cubicBezTo>
                    <a:pt x="357" y="748"/>
                    <a:pt x="362" y="750"/>
                    <a:pt x="360" y="746"/>
                  </a:cubicBezTo>
                  <a:cubicBezTo>
                    <a:pt x="361" y="746"/>
                    <a:pt x="362" y="748"/>
                    <a:pt x="364" y="749"/>
                  </a:cubicBezTo>
                  <a:cubicBezTo>
                    <a:pt x="365" y="748"/>
                    <a:pt x="366" y="741"/>
                    <a:pt x="368" y="746"/>
                  </a:cubicBezTo>
                  <a:cubicBezTo>
                    <a:pt x="369" y="745"/>
                    <a:pt x="368" y="744"/>
                    <a:pt x="367" y="742"/>
                  </a:cubicBezTo>
                  <a:cubicBezTo>
                    <a:pt x="366" y="741"/>
                    <a:pt x="363" y="743"/>
                    <a:pt x="364" y="745"/>
                  </a:cubicBezTo>
                  <a:cubicBezTo>
                    <a:pt x="362" y="744"/>
                    <a:pt x="363" y="741"/>
                    <a:pt x="360" y="739"/>
                  </a:cubicBezTo>
                  <a:cubicBezTo>
                    <a:pt x="361" y="742"/>
                    <a:pt x="360" y="741"/>
                    <a:pt x="358" y="740"/>
                  </a:cubicBezTo>
                  <a:cubicBezTo>
                    <a:pt x="355" y="742"/>
                    <a:pt x="361" y="744"/>
                    <a:pt x="358" y="745"/>
                  </a:cubicBezTo>
                  <a:cubicBezTo>
                    <a:pt x="358" y="744"/>
                    <a:pt x="357" y="742"/>
                    <a:pt x="357" y="741"/>
                  </a:cubicBezTo>
                  <a:cubicBezTo>
                    <a:pt x="356" y="742"/>
                    <a:pt x="355" y="742"/>
                    <a:pt x="354" y="743"/>
                  </a:cubicBezTo>
                  <a:cubicBezTo>
                    <a:pt x="356" y="747"/>
                    <a:pt x="351" y="746"/>
                    <a:pt x="348" y="747"/>
                  </a:cubicBezTo>
                  <a:cubicBezTo>
                    <a:pt x="350" y="751"/>
                    <a:pt x="351" y="748"/>
                    <a:pt x="353" y="751"/>
                  </a:cubicBezTo>
                  <a:cubicBezTo>
                    <a:pt x="355" y="751"/>
                    <a:pt x="352" y="749"/>
                    <a:pt x="354" y="748"/>
                  </a:cubicBezTo>
                  <a:cubicBezTo>
                    <a:pt x="355" y="751"/>
                    <a:pt x="356" y="750"/>
                    <a:pt x="358" y="752"/>
                  </a:cubicBezTo>
                  <a:cubicBezTo>
                    <a:pt x="358" y="753"/>
                    <a:pt x="356" y="754"/>
                    <a:pt x="358" y="755"/>
                  </a:cubicBezTo>
                  <a:cubicBezTo>
                    <a:pt x="354" y="758"/>
                    <a:pt x="350" y="757"/>
                    <a:pt x="345" y="757"/>
                  </a:cubicBezTo>
                  <a:cubicBezTo>
                    <a:pt x="344" y="760"/>
                    <a:pt x="337" y="765"/>
                    <a:pt x="332" y="761"/>
                  </a:cubicBezTo>
                  <a:cubicBezTo>
                    <a:pt x="335" y="763"/>
                    <a:pt x="342" y="761"/>
                    <a:pt x="340" y="756"/>
                  </a:cubicBezTo>
                  <a:cubicBezTo>
                    <a:pt x="344" y="755"/>
                    <a:pt x="347" y="756"/>
                    <a:pt x="348" y="753"/>
                  </a:cubicBezTo>
                  <a:cubicBezTo>
                    <a:pt x="346" y="750"/>
                    <a:pt x="345" y="753"/>
                    <a:pt x="344" y="749"/>
                  </a:cubicBezTo>
                  <a:cubicBezTo>
                    <a:pt x="343" y="750"/>
                    <a:pt x="343" y="751"/>
                    <a:pt x="344" y="752"/>
                  </a:cubicBezTo>
                  <a:cubicBezTo>
                    <a:pt x="342" y="754"/>
                    <a:pt x="342" y="754"/>
                    <a:pt x="342" y="754"/>
                  </a:cubicBezTo>
                  <a:cubicBezTo>
                    <a:pt x="342" y="753"/>
                    <a:pt x="342" y="752"/>
                    <a:pt x="341" y="751"/>
                  </a:cubicBezTo>
                  <a:cubicBezTo>
                    <a:pt x="340" y="757"/>
                    <a:pt x="331" y="759"/>
                    <a:pt x="325" y="761"/>
                  </a:cubicBezTo>
                  <a:cubicBezTo>
                    <a:pt x="324" y="763"/>
                    <a:pt x="327" y="765"/>
                    <a:pt x="328" y="766"/>
                  </a:cubicBezTo>
                  <a:cubicBezTo>
                    <a:pt x="327" y="767"/>
                    <a:pt x="327" y="768"/>
                    <a:pt x="326" y="768"/>
                  </a:cubicBezTo>
                  <a:cubicBezTo>
                    <a:pt x="326" y="765"/>
                    <a:pt x="324" y="765"/>
                    <a:pt x="324" y="763"/>
                  </a:cubicBezTo>
                  <a:cubicBezTo>
                    <a:pt x="324" y="767"/>
                    <a:pt x="322" y="766"/>
                    <a:pt x="319" y="767"/>
                  </a:cubicBezTo>
                  <a:cubicBezTo>
                    <a:pt x="319" y="764"/>
                    <a:pt x="316" y="766"/>
                    <a:pt x="314" y="763"/>
                  </a:cubicBezTo>
                  <a:cubicBezTo>
                    <a:pt x="311" y="766"/>
                    <a:pt x="312" y="767"/>
                    <a:pt x="309" y="769"/>
                  </a:cubicBezTo>
                  <a:cubicBezTo>
                    <a:pt x="307" y="770"/>
                    <a:pt x="310" y="771"/>
                    <a:pt x="310" y="773"/>
                  </a:cubicBezTo>
                  <a:cubicBezTo>
                    <a:pt x="309" y="772"/>
                    <a:pt x="308" y="773"/>
                    <a:pt x="306" y="771"/>
                  </a:cubicBezTo>
                  <a:cubicBezTo>
                    <a:pt x="306" y="774"/>
                    <a:pt x="307" y="773"/>
                    <a:pt x="309" y="775"/>
                  </a:cubicBezTo>
                  <a:cubicBezTo>
                    <a:pt x="306" y="778"/>
                    <a:pt x="304" y="775"/>
                    <a:pt x="302" y="778"/>
                  </a:cubicBezTo>
                  <a:cubicBezTo>
                    <a:pt x="302" y="776"/>
                    <a:pt x="302" y="775"/>
                    <a:pt x="301" y="774"/>
                  </a:cubicBezTo>
                  <a:cubicBezTo>
                    <a:pt x="299" y="776"/>
                    <a:pt x="298" y="776"/>
                    <a:pt x="295" y="778"/>
                  </a:cubicBezTo>
                  <a:cubicBezTo>
                    <a:pt x="295" y="779"/>
                    <a:pt x="296" y="779"/>
                    <a:pt x="296" y="779"/>
                  </a:cubicBezTo>
                  <a:cubicBezTo>
                    <a:pt x="297" y="780"/>
                    <a:pt x="296" y="781"/>
                    <a:pt x="295" y="782"/>
                  </a:cubicBezTo>
                  <a:cubicBezTo>
                    <a:pt x="294" y="781"/>
                    <a:pt x="294" y="781"/>
                    <a:pt x="294" y="780"/>
                  </a:cubicBezTo>
                  <a:cubicBezTo>
                    <a:pt x="289" y="780"/>
                    <a:pt x="278" y="783"/>
                    <a:pt x="275" y="790"/>
                  </a:cubicBezTo>
                  <a:cubicBezTo>
                    <a:pt x="271" y="786"/>
                    <a:pt x="268" y="796"/>
                    <a:pt x="266" y="792"/>
                  </a:cubicBezTo>
                  <a:cubicBezTo>
                    <a:pt x="263" y="797"/>
                    <a:pt x="256" y="796"/>
                    <a:pt x="254" y="800"/>
                  </a:cubicBezTo>
                  <a:cubicBezTo>
                    <a:pt x="253" y="795"/>
                    <a:pt x="260" y="795"/>
                    <a:pt x="263" y="792"/>
                  </a:cubicBezTo>
                  <a:cubicBezTo>
                    <a:pt x="264" y="791"/>
                    <a:pt x="264" y="790"/>
                    <a:pt x="263" y="789"/>
                  </a:cubicBezTo>
                  <a:cubicBezTo>
                    <a:pt x="261" y="790"/>
                    <a:pt x="259" y="794"/>
                    <a:pt x="256" y="795"/>
                  </a:cubicBezTo>
                  <a:cubicBezTo>
                    <a:pt x="256" y="793"/>
                    <a:pt x="255" y="792"/>
                    <a:pt x="255" y="790"/>
                  </a:cubicBezTo>
                  <a:cubicBezTo>
                    <a:pt x="253" y="792"/>
                    <a:pt x="253" y="794"/>
                    <a:pt x="253" y="796"/>
                  </a:cubicBezTo>
                  <a:cubicBezTo>
                    <a:pt x="252" y="796"/>
                    <a:pt x="251" y="792"/>
                    <a:pt x="253" y="792"/>
                  </a:cubicBezTo>
                  <a:cubicBezTo>
                    <a:pt x="249" y="792"/>
                    <a:pt x="246" y="797"/>
                    <a:pt x="244" y="799"/>
                  </a:cubicBezTo>
                  <a:cubicBezTo>
                    <a:pt x="245" y="802"/>
                    <a:pt x="247" y="799"/>
                    <a:pt x="248" y="802"/>
                  </a:cubicBezTo>
                  <a:cubicBezTo>
                    <a:pt x="248" y="805"/>
                    <a:pt x="246" y="801"/>
                    <a:pt x="244" y="802"/>
                  </a:cubicBezTo>
                  <a:cubicBezTo>
                    <a:pt x="244" y="802"/>
                    <a:pt x="245" y="803"/>
                    <a:pt x="245" y="804"/>
                  </a:cubicBezTo>
                  <a:cubicBezTo>
                    <a:pt x="240" y="802"/>
                    <a:pt x="233" y="807"/>
                    <a:pt x="230" y="801"/>
                  </a:cubicBezTo>
                  <a:cubicBezTo>
                    <a:pt x="228" y="804"/>
                    <a:pt x="225" y="804"/>
                    <a:pt x="223" y="805"/>
                  </a:cubicBezTo>
                  <a:cubicBezTo>
                    <a:pt x="222" y="806"/>
                    <a:pt x="223" y="807"/>
                    <a:pt x="223" y="809"/>
                  </a:cubicBezTo>
                  <a:cubicBezTo>
                    <a:pt x="220" y="808"/>
                    <a:pt x="220" y="812"/>
                    <a:pt x="217" y="813"/>
                  </a:cubicBezTo>
                  <a:cubicBezTo>
                    <a:pt x="217" y="811"/>
                    <a:pt x="216" y="812"/>
                    <a:pt x="215" y="811"/>
                  </a:cubicBezTo>
                  <a:cubicBezTo>
                    <a:pt x="213" y="812"/>
                    <a:pt x="216" y="815"/>
                    <a:pt x="213" y="813"/>
                  </a:cubicBezTo>
                  <a:cubicBezTo>
                    <a:pt x="212" y="815"/>
                    <a:pt x="215" y="815"/>
                    <a:pt x="213" y="817"/>
                  </a:cubicBezTo>
                  <a:cubicBezTo>
                    <a:pt x="212" y="812"/>
                    <a:pt x="210" y="818"/>
                    <a:pt x="209" y="814"/>
                  </a:cubicBezTo>
                  <a:cubicBezTo>
                    <a:pt x="208" y="816"/>
                    <a:pt x="207" y="816"/>
                    <a:pt x="207" y="818"/>
                  </a:cubicBezTo>
                  <a:cubicBezTo>
                    <a:pt x="206" y="819"/>
                    <a:pt x="203" y="818"/>
                    <a:pt x="204" y="816"/>
                  </a:cubicBezTo>
                  <a:cubicBezTo>
                    <a:pt x="201" y="814"/>
                    <a:pt x="199" y="817"/>
                    <a:pt x="198" y="820"/>
                  </a:cubicBezTo>
                  <a:cubicBezTo>
                    <a:pt x="199" y="820"/>
                    <a:pt x="199" y="820"/>
                    <a:pt x="200" y="821"/>
                  </a:cubicBezTo>
                  <a:cubicBezTo>
                    <a:pt x="198" y="824"/>
                    <a:pt x="195" y="817"/>
                    <a:pt x="193" y="819"/>
                  </a:cubicBezTo>
                  <a:cubicBezTo>
                    <a:pt x="191" y="820"/>
                    <a:pt x="189" y="829"/>
                    <a:pt x="186" y="823"/>
                  </a:cubicBezTo>
                  <a:cubicBezTo>
                    <a:pt x="187" y="824"/>
                    <a:pt x="187" y="823"/>
                    <a:pt x="187" y="822"/>
                  </a:cubicBezTo>
                  <a:cubicBezTo>
                    <a:pt x="187" y="821"/>
                    <a:pt x="184" y="821"/>
                    <a:pt x="186" y="820"/>
                  </a:cubicBezTo>
                  <a:cubicBezTo>
                    <a:pt x="185" y="819"/>
                    <a:pt x="184" y="820"/>
                    <a:pt x="183" y="820"/>
                  </a:cubicBezTo>
                  <a:cubicBezTo>
                    <a:pt x="184" y="821"/>
                    <a:pt x="184" y="825"/>
                    <a:pt x="181" y="822"/>
                  </a:cubicBezTo>
                  <a:close/>
                  <a:moveTo>
                    <a:pt x="290" y="746"/>
                  </a:moveTo>
                  <a:cubicBezTo>
                    <a:pt x="291" y="745"/>
                    <a:pt x="293" y="749"/>
                    <a:pt x="292" y="746"/>
                  </a:cubicBezTo>
                  <a:cubicBezTo>
                    <a:pt x="289" y="745"/>
                    <a:pt x="295" y="743"/>
                    <a:pt x="292" y="741"/>
                  </a:cubicBezTo>
                  <a:cubicBezTo>
                    <a:pt x="291" y="742"/>
                    <a:pt x="289" y="743"/>
                    <a:pt x="290" y="746"/>
                  </a:cubicBezTo>
                  <a:close/>
                  <a:moveTo>
                    <a:pt x="310" y="666"/>
                  </a:moveTo>
                  <a:cubicBezTo>
                    <a:pt x="312" y="667"/>
                    <a:pt x="313" y="663"/>
                    <a:pt x="312" y="661"/>
                  </a:cubicBezTo>
                  <a:cubicBezTo>
                    <a:pt x="314" y="660"/>
                    <a:pt x="316" y="659"/>
                    <a:pt x="318" y="660"/>
                  </a:cubicBezTo>
                  <a:cubicBezTo>
                    <a:pt x="315" y="656"/>
                    <a:pt x="321" y="654"/>
                    <a:pt x="320" y="650"/>
                  </a:cubicBezTo>
                  <a:cubicBezTo>
                    <a:pt x="319" y="651"/>
                    <a:pt x="323" y="654"/>
                    <a:pt x="322" y="651"/>
                  </a:cubicBezTo>
                  <a:cubicBezTo>
                    <a:pt x="321" y="651"/>
                    <a:pt x="321" y="650"/>
                    <a:pt x="319" y="648"/>
                  </a:cubicBezTo>
                  <a:cubicBezTo>
                    <a:pt x="317" y="650"/>
                    <a:pt x="316" y="658"/>
                    <a:pt x="312" y="655"/>
                  </a:cubicBezTo>
                  <a:cubicBezTo>
                    <a:pt x="314" y="654"/>
                    <a:pt x="315" y="650"/>
                    <a:pt x="314" y="650"/>
                  </a:cubicBezTo>
                  <a:cubicBezTo>
                    <a:pt x="314" y="651"/>
                    <a:pt x="313" y="652"/>
                    <a:pt x="311" y="652"/>
                  </a:cubicBezTo>
                  <a:cubicBezTo>
                    <a:pt x="312" y="658"/>
                    <a:pt x="309" y="660"/>
                    <a:pt x="310" y="666"/>
                  </a:cubicBezTo>
                  <a:close/>
                  <a:moveTo>
                    <a:pt x="265" y="657"/>
                  </a:moveTo>
                  <a:cubicBezTo>
                    <a:pt x="267" y="657"/>
                    <a:pt x="267" y="655"/>
                    <a:pt x="270" y="658"/>
                  </a:cubicBezTo>
                  <a:cubicBezTo>
                    <a:pt x="270" y="656"/>
                    <a:pt x="272" y="658"/>
                    <a:pt x="271" y="655"/>
                  </a:cubicBezTo>
                  <a:cubicBezTo>
                    <a:pt x="268" y="653"/>
                    <a:pt x="269" y="654"/>
                    <a:pt x="269" y="651"/>
                  </a:cubicBezTo>
                  <a:cubicBezTo>
                    <a:pt x="266" y="653"/>
                    <a:pt x="266" y="654"/>
                    <a:pt x="264" y="654"/>
                  </a:cubicBezTo>
                  <a:cubicBezTo>
                    <a:pt x="264" y="655"/>
                    <a:pt x="264" y="656"/>
                    <a:pt x="265" y="657"/>
                  </a:cubicBezTo>
                  <a:close/>
                  <a:moveTo>
                    <a:pt x="314" y="629"/>
                  </a:moveTo>
                  <a:cubicBezTo>
                    <a:pt x="316" y="628"/>
                    <a:pt x="316" y="626"/>
                    <a:pt x="319" y="626"/>
                  </a:cubicBezTo>
                  <a:cubicBezTo>
                    <a:pt x="316" y="621"/>
                    <a:pt x="314" y="626"/>
                    <a:pt x="314" y="629"/>
                  </a:cubicBezTo>
                  <a:close/>
                  <a:moveTo>
                    <a:pt x="424" y="538"/>
                  </a:moveTo>
                  <a:cubicBezTo>
                    <a:pt x="425" y="539"/>
                    <a:pt x="426" y="540"/>
                    <a:pt x="426" y="541"/>
                  </a:cubicBezTo>
                  <a:cubicBezTo>
                    <a:pt x="428" y="539"/>
                    <a:pt x="428" y="538"/>
                    <a:pt x="427" y="536"/>
                  </a:cubicBezTo>
                  <a:cubicBezTo>
                    <a:pt x="426" y="536"/>
                    <a:pt x="425" y="537"/>
                    <a:pt x="424" y="538"/>
                  </a:cubicBezTo>
                  <a:close/>
                  <a:moveTo>
                    <a:pt x="433" y="516"/>
                  </a:moveTo>
                  <a:cubicBezTo>
                    <a:pt x="434" y="512"/>
                    <a:pt x="438" y="514"/>
                    <a:pt x="437" y="509"/>
                  </a:cubicBezTo>
                  <a:cubicBezTo>
                    <a:pt x="436" y="512"/>
                    <a:pt x="434" y="513"/>
                    <a:pt x="431" y="511"/>
                  </a:cubicBezTo>
                  <a:cubicBezTo>
                    <a:pt x="430" y="511"/>
                    <a:pt x="430" y="512"/>
                    <a:pt x="430" y="513"/>
                  </a:cubicBezTo>
                  <a:cubicBezTo>
                    <a:pt x="431" y="514"/>
                    <a:pt x="432" y="515"/>
                    <a:pt x="433" y="516"/>
                  </a:cubicBezTo>
                  <a:close/>
                  <a:moveTo>
                    <a:pt x="410" y="517"/>
                  </a:moveTo>
                  <a:cubicBezTo>
                    <a:pt x="409" y="519"/>
                    <a:pt x="407" y="514"/>
                    <a:pt x="405" y="516"/>
                  </a:cubicBezTo>
                  <a:cubicBezTo>
                    <a:pt x="407" y="519"/>
                    <a:pt x="410" y="519"/>
                    <a:pt x="410" y="517"/>
                  </a:cubicBezTo>
                  <a:close/>
                  <a:moveTo>
                    <a:pt x="327" y="522"/>
                  </a:moveTo>
                  <a:cubicBezTo>
                    <a:pt x="325" y="521"/>
                    <a:pt x="326" y="519"/>
                    <a:pt x="324" y="519"/>
                  </a:cubicBezTo>
                  <a:cubicBezTo>
                    <a:pt x="325" y="521"/>
                    <a:pt x="323" y="522"/>
                    <a:pt x="324" y="524"/>
                  </a:cubicBezTo>
                  <a:cubicBezTo>
                    <a:pt x="326" y="524"/>
                    <a:pt x="325" y="521"/>
                    <a:pt x="327" y="522"/>
                  </a:cubicBezTo>
                  <a:close/>
                  <a:moveTo>
                    <a:pt x="289" y="490"/>
                  </a:moveTo>
                  <a:cubicBezTo>
                    <a:pt x="290" y="490"/>
                    <a:pt x="290" y="491"/>
                    <a:pt x="291" y="491"/>
                  </a:cubicBezTo>
                  <a:cubicBezTo>
                    <a:pt x="291" y="491"/>
                    <a:pt x="291" y="491"/>
                    <a:pt x="291" y="491"/>
                  </a:cubicBezTo>
                  <a:cubicBezTo>
                    <a:pt x="291" y="491"/>
                    <a:pt x="291" y="491"/>
                    <a:pt x="291" y="491"/>
                  </a:cubicBezTo>
                  <a:cubicBezTo>
                    <a:pt x="291" y="492"/>
                    <a:pt x="291" y="492"/>
                    <a:pt x="291" y="492"/>
                  </a:cubicBezTo>
                  <a:cubicBezTo>
                    <a:pt x="291" y="491"/>
                    <a:pt x="291" y="492"/>
                    <a:pt x="291" y="492"/>
                  </a:cubicBezTo>
                  <a:cubicBezTo>
                    <a:pt x="291" y="492"/>
                    <a:pt x="291" y="492"/>
                    <a:pt x="291" y="492"/>
                  </a:cubicBezTo>
                  <a:cubicBezTo>
                    <a:pt x="292" y="494"/>
                    <a:pt x="292" y="494"/>
                    <a:pt x="292" y="494"/>
                  </a:cubicBezTo>
                  <a:cubicBezTo>
                    <a:pt x="294" y="493"/>
                    <a:pt x="294" y="493"/>
                    <a:pt x="294" y="493"/>
                  </a:cubicBezTo>
                  <a:cubicBezTo>
                    <a:pt x="293" y="492"/>
                    <a:pt x="293" y="492"/>
                    <a:pt x="293" y="492"/>
                  </a:cubicBezTo>
                  <a:cubicBezTo>
                    <a:pt x="292" y="491"/>
                    <a:pt x="292" y="491"/>
                    <a:pt x="292" y="491"/>
                  </a:cubicBezTo>
                  <a:cubicBezTo>
                    <a:pt x="293" y="491"/>
                    <a:pt x="293" y="491"/>
                    <a:pt x="293" y="491"/>
                  </a:cubicBezTo>
                  <a:cubicBezTo>
                    <a:pt x="293" y="491"/>
                    <a:pt x="294" y="491"/>
                    <a:pt x="294" y="492"/>
                  </a:cubicBezTo>
                  <a:cubicBezTo>
                    <a:pt x="294" y="492"/>
                    <a:pt x="293" y="492"/>
                    <a:pt x="293" y="492"/>
                  </a:cubicBezTo>
                  <a:cubicBezTo>
                    <a:pt x="291" y="492"/>
                    <a:pt x="291" y="492"/>
                    <a:pt x="291" y="492"/>
                  </a:cubicBezTo>
                  <a:cubicBezTo>
                    <a:pt x="292" y="494"/>
                    <a:pt x="292" y="494"/>
                    <a:pt x="292" y="494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2" y="492"/>
                    <a:pt x="292" y="492"/>
                    <a:pt x="292" y="492"/>
                  </a:cubicBezTo>
                  <a:cubicBezTo>
                    <a:pt x="292" y="492"/>
                    <a:pt x="292" y="492"/>
                    <a:pt x="292" y="492"/>
                  </a:cubicBezTo>
                  <a:cubicBezTo>
                    <a:pt x="292" y="492"/>
                    <a:pt x="292" y="492"/>
                    <a:pt x="292" y="492"/>
                  </a:cubicBezTo>
                  <a:cubicBezTo>
                    <a:pt x="292" y="493"/>
                    <a:pt x="292" y="493"/>
                    <a:pt x="292" y="493"/>
                  </a:cubicBezTo>
                  <a:cubicBezTo>
                    <a:pt x="291" y="493"/>
                    <a:pt x="290" y="492"/>
                    <a:pt x="290" y="492"/>
                  </a:cubicBezTo>
                  <a:cubicBezTo>
                    <a:pt x="289" y="492"/>
                    <a:pt x="287" y="492"/>
                    <a:pt x="286" y="491"/>
                  </a:cubicBezTo>
                  <a:cubicBezTo>
                    <a:pt x="289" y="495"/>
                    <a:pt x="286" y="501"/>
                    <a:pt x="282" y="501"/>
                  </a:cubicBezTo>
                  <a:cubicBezTo>
                    <a:pt x="284" y="503"/>
                    <a:pt x="286" y="504"/>
                    <a:pt x="288" y="504"/>
                  </a:cubicBezTo>
                  <a:cubicBezTo>
                    <a:pt x="287" y="496"/>
                    <a:pt x="294" y="499"/>
                    <a:pt x="297" y="501"/>
                  </a:cubicBezTo>
                  <a:cubicBezTo>
                    <a:pt x="297" y="506"/>
                    <a:pt x="291" y="498"/>
                    <a:pt x="291" y="502"/>
                  </a:cubicBezTo>
                  <a:cubicBezTo>
                    <a:pt x="292" y="500"/>
                    <a:pt x="293" y="503"/>
                    <a:pt x="294" y="503"/>
                  </a:cubicBezTo>
                  <a:cubicBezTo>
                    <a:pt x="291" y="504"/>
                    <a:pt x="294" y="508"/>
                    <a:pt x="291" y="509"/>
                  </a:cubicBezTo>
                  <a:cubicBezTo>
                    <a:pt x="290" y="507"/>
                    <a:pt x="288" y="507"/>
                    <a:pt x="287" y="506"/>
                  </a:cubicBezTo>
                  <a:cubicBezTo>
                    <a:pt x="288" y="509"/>
                    <a:pt x="289" y="514"/>
                    <a:pt x="286" y="514"/>
                  </a:cubicBezTo>
                  <a:cubicBezTo>
                    <a:pt x="289" y="516"/>
                    <a:pt x="288" y="516"/>
                    <a:pt x="290" y="518"/>
                  </a:cubicBezTo>
                  <a:cubicBezTo>
                    <a:pt x="289" y="518"/>
                    <a:pt x="287" y="517"/>
                    <a:pt x="288" y="519"/>
                  </a:cubicBezTo>
                  <a:cubicBezTo>
                    <a:pt x="289" y="519"/>
                    <a:pt x="288" y="520"/>
                    <a:pt x="289" y="521"/>
                  </a:cubicBezTo>
                  <a:cubicBezTo>
                    <a:pt x="291" y="521"/>
                    <a:pt x="290" y="519"/>
                    <a:pt x="292" y="518"/>
                  </a:cubicBezTo>
                  <a:cubicBezTo>
                    <a:pt x="290" y="516"/>
                    <a:pt x="289" y="514"/>
                    <a:pt x="290" y="513"/>
                  </a:cubicBezTo>
                  <a:cubicBezTo>
                    <a:pt x="291" y="514"/>
                    <a:pt x="291" y="516"/>
                    <a:pt x="292" y="518"/>
                  </a:cubicBezTo>
                  <a:cubicBezTo>
                    <a:pt x="293" y="517"/>
                    <a:pt x="294" y="519"/>
                    <a:pt x="295" y="517"/>
                  </a:cubicBezTo>
                  <a:cubicBezTo>
                    <a:pt x="294" y="514"/>
                    <a:pt x="293" y="516"/>
                    <a:pt x="292" y="515"/>
                  </a:cubicBezTo>
                  <a:cubicBezTo>
                    <a:pt x="293" y="514"/>
                    <a:pt x="293" y="516"/>
                    <a:pt x="294" y="514"/>
                  </a:cubicBezTo>
                  <a:cubicBezTo>
                    <a:pt x="293" y="511"/>
                    <a:pt x="292" y="515"/>
                    <a:pt x="291" y="513"/>
                  </a:cubicBezTo>
                  <a:cubicBezTo>
                    <a:pt x="293" y="511"/>
                    <a:pt x="295" y="509"/>
                    <a:pt x="293" y="505"/>
                  </a:cubicBezTo>
                  <a:cubicBezTo>
                    <a:pt x="294" y="506"/>
                    <a:pt x="296" y="506"/>
                    <a:pt x="297" y="508"/>
                  </a:cubicBezTo>
                  <a:cubicBezTo>
                    <a:pt x="296" y="509"/>
                    <a:pt x="294" y="510"/>
                    <a:pt x="294" y="512"/>
                  </a:cubicBezTo>
                  <a:cubicBezTo>
                    <a:pt x="295" y="512"/>
                    <a:pt x="295" y="512"/>
                    <a:pt x="295" y="512"/>
                  </a:cubicBezTo>
                  <a:cubicBezTo>
                    <a:pt x="296" y="513"/>
                    <a:pt x="296" y="513"/>
                    <a:pt x="296" y="513"/>
                  </a:cubicBezTo>
                  <a:cubicBezTo>
                    <a:pt x="296" y="512"/>
                    <a:pt x="297" y="509"/>
                    <a:pt x="298" y="510"/>
                  </a:cubicBezTo>
                  <a:cubicBezTo>
                    <a:pt x="299" y="514"/>
                    <a:pt x="294" y="512"/>
                    <a:pt x="295" y="516"/>
                  </a:cubicBezTo>
                  <a:cubicBezTo>
                    <a:pt x="299" y="517"/>
                    <a:pt x="299" y="512"/>
                    <a:pt x="302" y="511"/>
                  </a:cubicBezTo>
                  <a:cubicBezTo>
                    <a:pt x="300" y="512"/>
                    <a:pt x="299" y="510"/>
                    <a:pt x="298" y="508"/>
                  </a:cubicBezTo>
                  <a:cubicBezTo>
                    <a:pt x="301" y="508"/>
                    <a:pt x="299" y="508"/>
                    <a:pt x="297" y="506"/>
                  </a:cubicBezTo>
                  <a:cubicBezTo>
                    <a:pt x="298" y="506"/>
                    <a:pt x="299" y="506"/>
                    <a:pt x="299" y="505"/>
                  </a:cubicBezTo>
                  <a:cubicBezTo>
                    <a:pt x="299" y="505"/>
                    <a:pt x="300" y="506"/>
                    <a:pt x="300" y="505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2" y="506"/>
                    <a:pt x="302" y="506"/>
                    <a:pt x="302" y="506"/>
                  </a:cubicBezTo>
                  <a:cubicBezTo>
                    <a:pt x="302" y="506"/>
                    <a:pt x="302" y="506"/>
                    <a:pt x="302" y="506"/>
                  </a:cubicBezTo>
                  <a:cubicBezTo>
                    <a:pt x="301" y="505"/>
                    <a:pt x="301" y="505"/>
                    <a:pt x="301" y="505"/>
                  </a:cubicBezTo>
                  <a:cubicBezTo>
                    <a:pt x="300" y="504"/>
                    <a:pt x="300" y="504"/>
                    <a:pt x="300" y="504"/>
                  </a:cubicBezTo>
                  <a:cubicBezTo>
                    <a:pt x="301" y="503"/>
                    <a:pt x="301" y="503"/>
                    <a:pt x="301" y="503"/>
                  </a:cubicBezTo>
                  <a:cubicBezTo>
                    <a:pt x="301" y="503"/>
                    <a:pt x="302" y="502"/>
                    <a:pt x="303" y="502"/>
                  </a:cubicBezTo>
                  <a:cubicBezTo>
                    <a:pt x="302" y="503"/>
                    <a:pt x="302" y="504"/>
                    <a:pt x="301" y="505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2" y="506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6"/>
                    <a:pt x="300" y="506"/>
                    <a:pt x="300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1" y="508"/>
                  </a:cubicBezTo>
                  <a:cubicBezTo>
                    <a:pt x="301" y="508"/>
                    <a:pt x="301" y="509"/>
                    <a:pt x="301" y="510"/>
                  </a:cubicBezTo>
                  <a:cubicBezTo>
                    <a:pt x="302" y="511"/>
                    <a:pt x="302" y="511"/>
                    <a:pt x="302" y="510"/>
                  </a:cubicBezTo>
                  <a:cubicBezTo>
                    <a:pt x="302" y="510"/>
                    <a:pt x="303" y="510"/>
                    <a:pt x="303" y="510"/>
                  </a:cubicBezTo>
                  <a:cubicBezTo>
                    <a:pt x="303" y="510"/>
                    <a:pt x="303" y="510"/>
                    <a:pt x="303" y="510"/>
                  </a:cubicBezTo>
                  <a:cubicBezTo>
                    <a:pt x="303" y="510"/>
                    <a:pt x="303" y="510"/>
                    <a:pt x="303" y="510"/>
                  </a:cubicBezTo>
                  <a:cubicBezTo>
                    <a:pt x="303" y="510"/>
                    <a:pt x="303" y="510"/>
                    <a:pt x="303" y="510"/>
                  </a:cubicBezTo>
                  <a:cubicBezTo>
                    <a:pt x="304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8"/>
                    <a:pt x="303" y="508"/>
                    <a:pt x="303" y="508"/>
                  </a:cubicBezTo>
                  <a:cubicBezTo>
                    <a:pt x="303" y="507"/>
                    <a:pt x="303" y="506"/>
                    <a:pt x="304" y="507"/>
                  </a:cubicBezTo>
                  <a:cubicBezTo>
                    <a:pt x="305" y="508"/>
                    <a:pt x="304" y="509"/>
                    <a:pt x="305" y="510"/>
                  </a:cubicBezTo>
                  <a:cubicBezTo>
                    <a:pt x="306" y="507"/>
                    <a:pt x="309" y="512"/>
                    <a:pt x="309" y="510"/>
                  </a:cubicBezTo>
                  <a:cubicBezTo>
                    <a:pt x="308" y="507"/>
                    <a:pt x="305" y="509"/>
                    <a:pt x="306" y="507"/>
                  </a:cubicBezTo>
                  <a:cubicBezTo>
                    <a:pt x="309" y="508"/>
                    <a:pt x="311" y="507"/>
                    <a:pt x="313" y="507"/>
                  </a:cubicBezTo>
                  <a:cubicBezTo>
                    <a:pt x="314" y="505"/>
                    <a:pt x="311" y="505"/>
                    <a:pt x="312" y="504"/>
                  </a:cubicBezTo>
                  <a:cubicBezTo>
                    <a:pt x="314" y="506"/>
                    <a:pt x="315" y="503"/>
                    <a:pt x="315" y="501"/>
                  </a:cubicBezTo>
                  <a:cubicBezTo>
                    <a:pt x="314" y="501"/>
                    <a:pt x="312" y="501"/>
                    <a:pt x="311" y="499"/>
                  </a:cubicBezTo>
                  <a:cubicBezTo>
                    <a:pt x="313" y="496"/>
                    <a:pt x="314" y="496"/>
                    <a:pt x="317" y="497"/>
                  </a:cubicBezTo>
                  <a:cubicBezTo>
                    <a:pt x="317" y="495"/>
                    <a:pt x="314" y="496"/>
                    <a:pt x="315" y="495"/>
                  </a:cubicBezTo>
                  <a:cubicBezTo>
                    <a:pt x="317" y="494"/>
                    <a:pt x="316" y="493"/>
                    <a:pt x="317" y="492"/>
                  </a:cubicBezTo>
                  <a:cubicBezTo>
                    <a:pt x="320" y="498"/>
                    <a:pt x="320" y="491"/>
                    <a:pt x="323" y="492"/>
                  </a:cubicBezTo>
                  <a:cubicBezTo>
                    <a:pt x="323" y="493"/>
                    <a:pt x="320" y="496"/>
                    <a:pt x="323" y="497"/>
                  </a:cubicBezTo>
                  <a:cubicBezTo>
                    <a:pt x="322" y="494"/>
                    <a:pt x="325" y="494"/>
                    <a:pt x="322" y="490"/>
                  </a:cubicBezTo>
                  <a:cubicBezTo>
                    <a:pt x="316" y="488"/>
                    <a:pt x="314" y="492"/>
                    <a:pt x="308" y="494"/>
                  </a:cubicBezTo>
                  <a:cubicBezTo>
                    <a:pt x="309" y="495"/>
                    <a:pt x="309" y="496"/>
                    <a:pt x="309" y="496"/>
                  </a:cubicBezTo>
                  <a:cubicBezTo>
                    <a:pt x="305" y="495"/>
                    <a:pt x="301" y="496"/>
                    <a:pt x="299" y="499"/>
                  </a:cubicBezTo>
                  <a:cubicBezTo>
                    <a:pt x="298" y="498"/>
                    <a:pt x="296" y="498"/>
                    <a:pt x="295" y="495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5" y="496"/>
                    <a:pt x="295" y="496"/>
                    <a:pt x="295" y="496"/>
                  </a:cubicBezTo>
                  <a:cubicBezTo>
                    <a:pt x="296" y="499"/>
                    <a:pt x="296" y="499"/>
                    <a:pt x="296" y="499"/>
                  </a:cubicBezTo>
                  <a:cubicBezTo>
                    <a:pt x="296" y="499"/>
                    <a:pt x="297" y="500"/>
                    <a:pt x="297" y="500"/>
                  </a:cubicBezTo>
                  <a:cubicBezTo>
                    <a:pt x="296" y="500"/>
                    <a:pt x="296" y="500"/>
                    <a:pt x="296" y="500"/>
                  </a:cubicBezTo>
                  <a:cubicBezTo>
                    <a:pt x="296" y="500"/>
                    <a:pt x="295" y="499"/>
                    <a:pt x="295" y="500"/>
                  </a:cubicBezTo>
                  <a:cubicBezTo>
                    <a:pt x="295" y="500"/>
                    <a:pt x="295" y="499"/>
                    <a:pt x="295" y="499"/>
                  </a:cubicBezTo>
                  <a:cubicBezTo>
                    <a:pt x="296" y="499"/>
                    <a:pt x="296" y="500"/>
                    <a:pt x="296" y="500"/>
                  </a:cubicBezTo>
                  <a:cubicBezTo>
                    <a:pt x="295" y="499"/>
                    <a:pt x="294" y="499"/>
                    <a:pt x="294" y="498"/>
                  </a:cubicBezTo>
                  <a:cubicBezTo>
                    <a:pt x="294" y="498"/>
                    <a:pt x="294" y="497"/>
                    <a:pt x="294" y="497"/>
                  </a:cubicBezTo>
                  <a:cubicBezTo>
                    <a:pt x="295" y="497"/>
                    <a:pt x="294" y="497"/>
                    <a:pt x="295" y="496"/>
                  </a:cubicBezTo>
                  <a:cubicBezTo>
                    <a:pt x="294" y="496"/>
                    <a:pt x="294" y="496"/>
                    <a:pt x="294" y="496"/>
                  </a:cubicBezTo>
                  <a:cubicBezTo>
                    <a:pt x="294" y="495"/>
                    <a:pt x="294" y="495"/>
                    <a:pt x="294" y="495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5" y="494"/>
                    <a:pt x="295" y="494"/>
                    <a:pt x="295" y="494"/>
                  </a:cubicBezTo>
                  <a:cubicBezTo>
                    <a:pt x="296" y="496"/>
                    <a:pt x="296" y="496"/>
                    <a:pt x="296" y="496"/>
                  </a:cubicBezTo>
                  <a:cubicBezTo>
                    <a:pt x="296" y="496"/>
                    <a:pt x="296" y="496"/>
                    <a:pt x="296" y="496"/>
                  </a:cubicBezTo>
                  <a:cubicBezTo>
                    <a:pt x="297" y="495"/>
                    <a:pt x="298" y="494"/>
                    <a:pt x="297" y="492"/>
                  </a:cubicBezTo>
                  <a:cubicBezTo>
                    <a:pt x="299" y="495"/>
                    <a:pt x="298" y="491"/>
                    <a:pt x="299" y="490"/>
                  </a:cubicBezTo>
                  <a:cubicBezTo>
                    <a:pt x="302" y="493"/>
                    <a:pt x="302" y="489"/>
                    <a:pt x="303" y="486"/>
                  </a:cubicBezTo>
                  <a:cubicBezTo>
                    <a:pt x="302" y="486"/>
                    <a:pt x="300" y="485"/>
                    <a:pt x="299" y="486"/>
                  </a:cubicBezTo>
                  <a:cubicBezTo>
                    <a:pt x="298" y="488"/>
                    <a:pt x="301" y="488"/>
                    <a:pt x="300" y="489"/>
                  </a:cubicBezTo>
                  <a:cubicBezTo>
                    <a:pt x="297" y="489"/>
                    <a:pt x="296" y="489"/>
                    <a:pt x="294" y="490"/>
                  </a:cubicBezTo>
                  <a:cubicBezTo>
                    <a:pt x="294" y="488"/>
                    <a:pt x="294" y="486"/>
                    <a:pt x="292" y="483"/>
                  </a:cubicBezTo>
                  <a:cubicBezTo>
                    <a:pt x="292" y="484"/>
                    <a:pt x="292" y="485"/>
                    <a:pt x="291" y="485"/>
                  </a:cubicBezTo>
                  <a:cubicBezTo>
                    <a:pt x="291" y="485"/>
                    <a:pt x="291" y="485"/>
                    <a:pt x="291" y="485"/>
                  </a:cubicBezTo>
                  <a:cubicBezTo>
                    <a:pt x="291" y="485"/>
                    <a:pt x="290" y="485"/>
                    <a:pt x="290" y="485"/>
                  </a:cubicBezTo>
                  <a:cubicBezTo>
                    <a:pt x="290" y="485"/>
                    <a:pt x="290" y="485"/>
                    <a:pt x="290" y="485"/>
                  </a:cubicBezTo>
                  <a:cubicBezTo>
                    <a:pt x="290" y="485"/>
                    <a:pt x="290" y="485"/>
                    <a:pt x="290" y="485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89" y="482"/>
                    <a:pt x="289" y="482"/>
                    <a:pt x="289" y="482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8" y="485"/>
                    <a:pt x="288" y="485"/>
                    <a:pt x="288" y="485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7"/>
                    <a:pt x="290" y="488"/>
                    <a:pt x="290" y="489"/>
                  </a:cubicBezTo>
                  <a:cubicBezTo>
                    <a:pt x="287" y="486"/>
                    <a:pt x="288" y="489"/>
                    <a:pt x="286" y="490"/>
                  </a:cubicBezTo>
                  <a:cubicBezTo>
                    <a:pt x="287" y="488"/>
                    <a:pt x="284" y="488"/>
                    <a:pt x="285" y="490"/>
                  </a:cubicBezTo>
                  <a:cubicBezTo>
                    <a:pt x="286" y="490"/>
                    <a:pt x="288" y="490"/>
                    <a:pt x="289" y="490"/>
                  </a:cubicBezTo>
                  <a:close/>
                  <a:moveTo>
                    <a:pt x="318" y="495"/>
                  </a:moveTo>
                  <a:cubicBezTo>
                    <a:pt x="319" y="497"/>
                    <a:pt x="320" y="497"/>
                    <a:pt x="320" y="499"/>
                  </a:cubicBezTo>
                  <a:cubicBezTo>
                    <a:pt x="321" y="498"/>
                    <a:pt x="321" y="498"/>
                    <a:pt x="322" y="497"/>
                  </a:cubicBezTo>
                  <a:cubicBezTo>
                    <a:pt x="321" y="496"/>
                    <a:pt x="319" y="494"/>
                    <a:pt x="318" y="495"/>
                  </a:cubicBezTo>
                  <a:close/>
                  <a:moveTo>
                    <a:pt x="228" y="523"/>
                  </a:moveTo>
                  <a:cubicBezTo>
                    <a:pt x="229" y="524"/>
                    <a:pt x="228" y="524"/>
                    <a:pt x="228" y="525"/>
                  </a:cubicBezTo>
                  <a:cubicBezTo>
                    <a:pt x="229" y="525"/>
                    <a:pt x="229" y="525"/>
                    <a:pt x="230" y="526"/>
                  </a:cubicBezTo>
                  <a:cubicBezTo>
                    <a:pt x="232" y="526"/>
                    <a:pt x="230" y="522"/>
                    <a:pt x="228" y="523"/>
                  </a:cubicBezTo>
                  <a:close/>
                  <a:moveTo>
                    <a:pt x="632" y="51"/>
                  </a:moveTo>
                  <a:cubicBezTo>
                    <a:pt x="635" y="54"/>
                    <a:pt x="632" y="54"/>
                    <a:pt x="634" y="56"/>
                  </a:cubicBezTo>
                  <a:cubicBezTo>
                    <a:pt x="635" y="54"/>
                    <a:pt x="635" y="53"/>
                    <a:pt x="635" y="51"/>
                  </a:cubicBezTo>
                  <a:cubicBezTo>
                    <a:pt x="634" y="53"/>
                    <a:pt x="633" y="51"/>
                    <a:pt x="632" y="51"/>
                  </a:cubicBezTo>
                  <a:close/>
                  <a:moveTo>
                    <a:pt x="729" y="108"/>
                  </a:moveTo>
                  <a:cubicBezTo>
                    <a:pt x="730" y="109"/>
                    <a:pt x="731" y="110"/>
                    <a:pt x="730" y="110"/>
                  </a:cubicBezTo>
                  <a:cubicBezTo>
                    <a:pt x="729" y="108"/>
                    <a:pt x="727" y="110"/>
                    <a:pt x="727" y="111"/>
                  </a:cubicBezTo>
                  <a:cubicBezTo>
                    <a:pt x="728" y="112"/>
                    <a:pt x="731" y="114"/>
                    <a:pt x="730" y="111"/>
                  </a:cubicBezTo>
                  <a:cubicBezTo>
                    <a:pt x="728" y="111"/>
                    <a:pt x="734" y="110"/>
                    <a:pt x="732" y="108"/>
                  </a:cubicBezTo>
                  <a:cubicBezTo>
                    <a:pt x="731" y="108"/>
                    <a:pt x="730" y="107"/>
                    <a:pt x="729" y="108"/>
                  </a:cubicBezTo>
                  <a:close/>
                  <a:moveTo>
                    <a:pt x="740" y="130"/>
                  </a:moveTo>
                  <a:cubicBezTo>
                    <a:pt x="741" y="132"/>
                    <a:pt x="744" y="131"/>
                    <a:pt x="744" y="129"/>
                  </a:cubicBezTo>
                  <a:cubicBezTo>
                    <a:pt x="742" y="130"/>
                    <a:pt x="741" y="128"/>
                    <a:pt x="740" y="130"/>
                  </a:cubicBezTo>
                  <a:close/>
                  <a:moveTo>
                    <a:pt x="805" y="159"/>
                  </a:moveTo>
                  <a:cubicBezTo>
                    <a:pt x="804" y="159"/>
                    <a:pt x="804" y="159"/>
                    <a:pt x="804" y="159"/>
                  </a:cubicBezTo>
                  <a:cubicBezTo>
                    <a:pt x="804" y="160"/>
                    <a:pt x="804" y="160"/>
                    <a:pt x="804" y="160"/>
                  </a:cubicBezTo>
                  <a:cubicBezTo>
                    <a:pt x="805" y="160"/>
                    <a:pt x="805" y="160"/>
                    <a:pt x="805" y="161"/>
                  </a:cubicBezTo>
                  <a:cubicBezTo>
                    <a:pt x="804" y="161"/>
                    <a:pt x="804" y="162"/>
                    <a:pt x="805" y="163"/>
                  </a:cubicBezTo>
                  <a:cubicBezTo>
                    <a:pt x="806" y="162"/>
                    <a:pt x="807" y="164"/>
                    <a:pt x="807" y="162"/>
                  </a:cubicBezTo>
                  <a:cubicBezTo>
                    <a:pt x="806" y="160"/>
                    <a:pt x="805" y="161"/>
                    <a:pt x="805" y="159"/>
                  </a:cubicBezTo>
                  <a:close/>
                  <a:moveTo>
                    <a:pt x="913" y="396"/>
                  </a:moveTo>
                  <a:cubicBezTo>
                    <a:pt x="912" y="396"/>
                    <a:pt x="911" y="397"/>
                    <a:pt x="910" y="398"/>
                  </a:cubicBezTo>
                  <a:cubicBezTo>
                    <a:pt x="909" y="397"/>
                    <a:pt x="907" y="394"/>
                    <a:pt x="906" y="395"/>
                  </a:cubicBezTo>
                  <a:cubicBezTo>
                    <a:pt x="904" y="397"/>
                    <a:pt x="908" y="398"/>
                    <a:pt x="909" y="400"/>
                  </a:cubicBezTo>
                  <a:cubicBezTo>
                    <a:pt x="911" y="397"/>
                    <a:pt x="913" y="399"/>
                    <a:pt x="915" y="398"/>
                  </a:cubicBezTo>
                  <a:cubicBezTo>
                    <a:pt x="915" y="397"/>
                    <a:pt x="914" y="397"/>
                    <a:pt x="913" y="396"/>
                  </a:cubicBezTo>
                  <a:close/>
                  <a:moveTo>
                    <a:pt x="850" y="583"/>
                  </a:moveTo>
                  <a:cubicBezTo>
                    <a:pt x="847" y="584"/>
                    <a:pt x="849" y="586"/>
                    <a:pt x="848" y="587"/>
                  </a:cubicBezTo>
                  <a:cubicBezTo>
                    <a:pt x="849" y="588"/>
                    <a:pt x="850" y="585"/>
                    <a:pt x="851" y="588"/>
                  </a:cubicBezTo>
                  <a:cubicBezTo>
                    <a:pt x="853" y="587"/>
                    <a:pt x="853" y="587"/>
                    <a:pt x="853" y="587"/>
                  </a:cubicBezTo>
                  <a:cubicBezTo>
                    <a:pt x="852" y="585"/>
                    <a:pt x="851" y="585"/>
                    <a:pt x="850" y="583"/>
                  </a:cubicBezTo>
                  <a:close/>
                  <a:moveTo>
                    <a:pt x="361" y="738"/>
                  </a:moveTo>
                  <a:cubicBezTo>
                    <a:pt x="362" y="740"/>
                    <a:pt x="365" y="741"/>
                    <a:pt x="364" y="738"/>
                  </a:cubicBezTo>
                  <a:cubicBezTo>
                    <a:pt x="363" y="739"/>
                    <a:pt x="362" y="736"/>
                    <a:pt x="361" y="738"/>
                  </a:cubicBezTo>
                  <a:close/>
                  <a:moveTo>
                    <a:pt x="218" y="807"/>
                  </a:moveTo>
                  <a:cubicBezTo>
                    <a:pt x="218" y="808"/>
                    <a:pt x="216" y="809"/>
                    <a:pt x="217" y="811"/>
                  </a:cubicBezTo>
                  <a:cubicBezTo>
                    <a:pt x="218" y="811"/>
                    <a:pt x="221" y="810"/>
                    <a:pt x="218" y="807"/>
                  </a:cubicBezTo>
                  <a:close/>
                  <a:moveTo>
                    <a:pt x="243" y="802"/>
                  </a:moveTo>
                  <a:cubicBezTo>
                    <a:pt x="241" y="799"/>
                    <a:pt x="241" y="799"/>
                    <a:pt x="241" y="799"/>
                  </a:cubicBezTo>
                  <a:cubicBezTo>
                    <a:pt x="239" y="800"/>
                    <a:pt x="238" y="799"/>
                    <a:pt x="237" y="801"/>
                  </a:cubicBezTo>
                  <a:cubicBezTo>
                    <a:pt x="239" y="803"/>
                    <a:pt x="241" y="803"/>
                    <a:pt x="243" y="802"/>
                  </a:cubicBezTo>
                  <a:close/>
                  <a:moveTo>
                    <a:pt x="250" y="775"/>
                  </a:moveTo>
                  <a:cubicBezTo>
                    <a:pt x="250" y="772"/>
                    <a:pt x="252" y="773"/>
                    <a:pt x="254" y="771"/>
                  </a:cubicBezTo>
                  <a:cubicBezTo>
                    <a:pt x="253" y="768"/>
                    <a:pt x="252" y="773"/>
                    <a:pt x="250" y="771"/>
                  </a:cubicBezTo>
                  <a:cubicBezTo>
                    <a:pt x="249" y="769"/>
                    <a:pt x="253" y="770"/>
                    <a:pt x="250" y="768"/>
                  </a:cubicBezTo>
                  <a:cubicBezTo>
                    <a:pt x="248" y="770"/>
                    <a:pt x="249" y="769"/>
                    <a:pt x="246" y="770"/>
                  </a:cubicBezTo>
                  <a:cubicBezTo>
                    <a:pt x="248" y="772"/>
                    <a:pt x="247" y="774"/>
                    <a:pt x="250" y="775"/>
                  </a:cubicBezTo>
                  <a:close/>
                  <a:moveTo>
                    <a:pt x="257" y="767"/>
                  </a:moveTo>
                  <a:cubicBezTo>
                    <a:pt x="256" y="768"/>
                    <a:pt x="255" y="769"/>
                    <a:pt x="254" y="768"/>
                  </a:cubicBezTo>
                  <a:cubicBezTo>
                    <a:pt x="256" y="773"/>
                    <a:pt x="259" y="769"/>
                    <a:pt x="257" y="767"/>
                  </a:cubicBezTo>
                  <a:close/>
                  <a:moveTo>
                    <a:pt x="269" y="777"/>
                  </a:moveTo>
                  <a:cubicBezTo>
                    <a:pt x="269" y="776"/>
                    <a:pt x="265" y="778"/>
                    <a:pt x="267" y="780"/>
                  </a:cubicBezTo>
                  <a:cubicBezTo>
                    <a:pt x="268" y="779"/>
                    <a:pt x="271" y="779"/>
                    <a:pt x="269" y="777"/>
                  </a:cubicBezTo>
                  <a:close/>
                  <a:moveTo>
                    <a:pt x="283" y="779"/>
                  </a:moveTo>
                  <a:cubicBezTo>
                    <a:pt x="281" y="778"/>
                    <a:pt x="278" y="779"/>
                    <a:pt x="279" y="781"/>
                  </a:cubicBezTo>
                  <a:cubicBezTo>
                    <a:pt x="280" y="782"/>
                    <a:pt x="286" y="783"/>
                    <a:pt x="283" y="779"/>
                  </a:cubicBezTo>
                  <a:close/>
                  <a:moveTo>
                    <a:pt x="260" y="742"/>
                  </a:moveTo>
                  <a:cubicBezTo>
                    <a:pt x="259" y="740"/>
                    <a:pt x="255" y="740"/>
                    <a:pt x="255" y="742"/>
                  </a:cubicBezTo>
                  <a:cubicBezTo>
                    <a:pt x="258" y="745"/>
                    <a:pt x="258" y="741"/>
                    <a:pt x="260" y="742"/>
                  </a:cubicBezTo>
                  <a:close/>
                  <a:moveTo>
                    <a:pt x="247" y="706"/>
                  </a:moveTo>
                  <a:cubicBezTo>
                    <a:pt x="250" y="703"/>
                    <a:pt x="244" y="697"/>
                    <a:pt x="241" y="697"/>
                  </a:cubicBezTo>
                  <a:cubicBezTo>
                    <a:pt x="242" y="702"/>
                    <a:pt x="239" y="699"/>
                    <a:pt x="237" y="701"/>
                  </a:cubicBezTo>
                  <a:cubicBezTo>
                    <a:pt x="239" y="704"/>
                    <a:pt x="240" y="704"/>
                    <a:pt x="240" y="707"/>
                  </a:cubicBezTo>
                  <a:cubicBezTo>
                    <a:pt x="243" y="708"/>
                    <a:pt x="245" y="702"/>
                    <a:pt x="247" y="706"/>
                  </a:cubicBezTo>
                  <a:close/>
                  <a:moveTo>
                    <a:pt x="267" y="735"/>
                  </a:moveTo>
                  <a:cubicBezTo>
                    <a:pt x="266" y="736"/>
                    <a:pt x="263" y="736"/>
                    <a:pt x="264" y="738"/>
                  </a:cubicBezTo>
                  <a:cubicBezTo>
                    <a:pt x="266" y="739"/>
                    <a:pt x="269" y="738"/>
                    <a:pt x="267" y="735"/>
                  </a:cubicBezTo>
                  <a:close/>
                  <a:moveTo>
                    <a:pt x="250" y="708"/>
                  </a:moveTo>
                  <a:cubicBezTo>
                    <a:pt x="249" y="709"/>
                    <a:pt x="248" y="709"/>
                    <a:pt x="247" y="709"/>
                  </a:cubicBezTo>
                  <a:cubicBezTo>
                    <a:pt x="249" y="711"/>
                    <a:pt x="246" y="710"/>
                    <a:pt x="247" y="712"/>
                  </a:cubicBezTo>
                  <a:cubicBezTo>
                    <a:pt x="249" y="713"/>
                    <a:pt x="253" y="712"/>
                    <a:pt x="250" y="708"/>
                  </a:cubicBezTo>
                  <a:close/>
                  <a:moveTo>
                    <a:pt x="284" y="754"/>
                  </a:moveTo>
                  <a:cubicBezTo>
                    <a:pt x="290" y="749"/>
                    <a:pt x="290" y="749"/>
                    <a:pt x="290" y="749"/>
                  </a:cubicBezTo>
                  <a:cubicBezTo>
                    <a:pt x="289" y="748"/>
                    <a:pt x="290" y="745"/>
                    <a:pt x="288" y="746"/>
                  </a:cubicBezTo>
                  <a:cubicBezTo>
                    <a:pt x="288" y="747"/>
                    <a:pt x="289" y="747"/>
                    <a:pt x="289" y="748"/>
                  </a:cubicBezTo>
                  <a:cubicBezTo>
                    <a:pt x="286" y="748"/>
                    <a:pt x="286" y="750"/>
                    <a:pt x="284" y="751"/>
                  </a:cubicBezTo>
                  <a:cubicBezTo>
                    <a:pt x="283" y="749"/>
                    <a:pt x="283" y="749"/>
                    <a:pt x="283" y="749"/>
                  </a:cubicBezTo>
                  <a:cubicBezTo>
                    <a:pt x="282" y="751"/>
                    <a:pt x="280" y="749"/>
                    <a:pt x="278" y="750"/>
                  </a:cubicBezTo>
                  <a:cubicBezTo>
                    <a:pt x="282" y="752"/>
                    <a:pt x="277" y="753"/>
                    <a:pt x="279" y="754"/>
                  </a:cubicBezTo>
                  <a:cubicBezTo>
                    <a:pt x="281" y="752"/>
                    <a:pt x="281" y="750"/>
                    <a:pt x="284" y="754"/>
                  </a:cubicBezTo>
                  <a:close/>
                  <a:moveTo>
                    <a:pt x="271" y="737"/>
                  </a:moveTo>
                  <a:cubicBezTo>
                    <a:pt x="272" y="736"/>
                    <a:pt x="272" y="735"/>
                    <a:pt x="271" y="733"/>
                  </a:cubicBezTo>
                  <a:cubicBezTo>
                    <a:pt x="270" y="733"/>
                    <a:pt x="269" y="733"/>
                    <a:pt x="268" y="734"/>
                  </a:cubicBezTo>
                  <a:cubicBezTo>
                    <a:pt x="269" y="736"/>
                    <a:pt x="270" y="737"/>
                    <a:pt x="271" y="737"/>
                  </a:cubicBezTo>
                  <a:close/>
                  <a:moveTo>
                    <a:pt x="277" y="733"/>
                  </a:moveTo>
                  <a:cubicBezTo>
                    <a:pt x="279" y="730"/>
                    <a:pt x="284" y="731"/>
                    <a:pt x="284" y="725"/>
                  </a:cubicBezTo>
                  <a:cubicBezTo>
                    <a:pt x="285" y="726"/>
                    <a:pt x="288" y="727"/>
                    <a:pt x="287" y="724"/>
                  </a:cubicBezTo>
                  <a:cubicBezTo>
                    <a:pt x="284" y="723"/>
                    <a:pt x="284" y="723"/>
                    <a:pt x="281" y="723"/>
                  </a:cubicBezTo>
                  <a:cubicBezTo>
                    <a:pt x="281" y="729"/>
                    <a:pt x="273" y="728"/>
                    <a:pt x="273" y="732"/>
                  </a:cubicBezTo>
                  <a:cubicBezTo>
                    <a:pt x="275" y="733"/>
                    <a:pt x="275" y="730"/>
                    <a:pt x="277" y="733"/>
                  </a:cubicBezTo>
                  <a:close/>
                  <a:moveTo>
                    <a:pt x="281" y="720"/>
                  </a:moveTo>
                  <a:cubicBezTo>
                    <a:pt x="280" y="720"/>
                    <a:pt x="275" y="721"/>
                    <a:pt x="278" y="724"/>
                  </a:cubicBezTo>
                  <a:cubicBezTo>
                    <a:pt x="279" y="722"/>
                    <a:pt x="282" y="723"/>
                    <a:pt x="281" y="720"/>
                  </a:cubicBezTo>
                  <a:close/>
                  <a:moveTo>
                    <a:pt x="277" y="709"/>
                  </a:moveTo>
                  <a:cubicBezTo>
                    <a:pt x="276" y="708"/>
                    <a:pt x="276" y="709"/>
                    <a:pt x="276" y="710"/>
                  </a:cubicBezTo>
                  <a:cubicBezTo>
                    <a:pt x="277" y="710"/>
                    <a:pt x="279" y="709"/>
                    <a:pt x="280" y="709"/>
                  </a:cubicBezTo>
                  <a:cubicBezTo>
                    <a:pt x="277" y="708"/>
                    <a:pt x="277" y="704"/>
                    <a:pt x="276" y="707"/>
                  </a:cubicBezTo>
                  <a:cubicBezTo>
                    <a:pt x="276" y="706"/>
                    <a:pt x="277" y="708"/>
                    <a:pt x="277" y="709"/>
                  </a:cubicBezTo>
                  <a:close/>
                  <a:moveTo>
                    <a:pt x="282" y="708"/>
                  </a:moveTo>
                  <a:cubicBezTo>
                    <a:pt x="283" y="708"/>
                    <a:pt x="283" y="709"/>
                    <a:pt x="284" y="710"/>
                  </a:cubicBezTo>
                  <a:cubicBezTo>
                    <a:pt x="283" y="710"/>
                    <a:pt x="281" y="711"/>
                    <a:pt x="282" y="712"/>
                  </a:cubicBezTo>
                  <a:cubicBezTo>
                    <a:pt x="285" y="713"/>
                    <a:pt x="283" y="705"/>
                    <a:pt x="282" y="708"/>
                  </a:cubicBezTo>
                  <a:close/>
                  <a:moveTo>
                    <a:pt x="287" y="714"/>
                  </a:moveTo>
                  <a:cubicBezTo>
                    <a:pt x="287" y="715"/>
                    <a:pt x="288" y="716"/>
                    <a:pt x="287" y="716"/>
                  </a:cubicBezTo>
                  <a:cubicBezTo>
                    <a:pt x="287" y="717"/>
                    <a:pt x="286" y="717"/>
                    <a:pt x="286" y="718"/>
                  </a:cubicBezTo>
                  <a:cubicBezTo>
                    <a:pt x="287" y="717"/>
                    <a:pt x="290" y="718"/>
                    <a:pt x="290" y="716"/>
                  </a:cubicBezTo>
                  <a:cubicBezTo>
                    <a:pt x="287" y="716"/>
                    <a:pt x="293" y="715"/>
                    <a:pt x="290" y="715"/>
                  </a:cubicBezTo>
                  <a:cubicBezTo>
                    <a:pt x="289" y="717"/>
                    <a:pt x="287" y="712"/>
                    <a:pt x="287" y="714"/>
                  </a:cubicBezTo>
                  <a:close/>
                  <a:moveTo>
                    <a:pt x="309" y="738"/>
                  </a:moveTo>
                  <a:cubicBezTo>
                    <a:pt x="307" y="735"/>
                    <a:pt x="305" y="735"/>
                    <a:pt x="304" y="736"/>
                  </a:cubicBezTo>
                  <a:cubicBezTo>
                    <a:pt x="304" y="737"/>
                    <a:pt x="303" y="738"/>
                    <a:pt x="305" y="741"/>
                  </a:cubicBezTo>
                  <a:cubicBezTo>
                    <a:pt x="307" y="740"/>
                    <a:pt x="308" y="739"/>
                    <a:pt x="309" y="738"/>
                  </a:cubicBezTo>
                  <a:close/>
                  <a:moveTo>
                    <a:pt x="310" y="738"/>
                  </a:moveTo>
                  <a:cubicBezTo>
                    <a:pt x="311" y="734"/>
                    <a:pt x="317" y="735"/>
                    <a:pt x="318" y="731"/>
                  </a:cubicBezTo>
                  <a:cubicBezTo>
                    <a:pt x="315" y="732"/>
                    <a:pt x="310" y="734"/>
                    <a:pt x="305" y="732"/>
                  </a:cubicBezTo>
                  <a:cubicBezTo>
                    <a:pt x="307" y="737"/>
                    <a:pt x="309" y="733"/>
                    <a:pt x="310" y="738"/>
                  </a:cubicBezTo>
                  <a:close/>
                  <a:moveTo>
                    <a:pt x="267" y="651"/>
                  </a:moveTo>
                  <a:cubicBezTo>
                    <a:pt x="266" y="649"/>
                    <a:pt x="264" y="649"/>
                    <a:pt x="263" y="650"/>
                  </a:cubicBezTo>
                  <a:cubicBezTo>
                    <a:pt x="264" y="651"/>
                    <a:pt x="264" y="652"/>
                    <a:pt x="264" y="653"/>
                  </a:cubicBezTo>
                  <a:cubicBezTo>
                    <a:pt x="265" y="652"/>
                    <a:pt x="266" y="651"/>
                    <a:pt x="267" y="651"/>
                  </a:cubicBezTo>
                  <a:close/>
                  <a:moveTo>
                    <a:pt x="321" y="727"/>
                  </a:moveTo>
                  <a:cubicBezTo>
                    <a:pt x="320" y="729"/>
                    <a:pt x="320" y="728"/>
                    <a:pt x="318" y="728"/>
                  </a:cubicBezTo>
                  <a:cubicBezTo>
                    <a:pt x="319" y="730"/>
                    <a:pt x="323" y="729"/>
                    <a:pt x="321" y="727"/>
                  </a:cubicBezTo>
                  <a:close/>
                  <a:moveTo>
                    <a:pt x="315" y="716"/>
                  </a:moveTo>
                  <a:cubicBezTo>
                    <a:pt x="314" y="716"/>
                    <a:pt x="312" y="718"/>
                    <a:pt x="313" y="720"/>
                  </a:cubicBezTo>
                  <a:cubicBezTo>
                    <a:pt x="315" y="719"/>
                    <a:pt x="315" y="718"/>
                    <a:pt x="315" y="716"/>
                  </a:cubicBezTo>
                  <a:close/>
                  <a:moveTo>
                    <a:pt x="271" y="651"/>
                  </a:moveTo>
                  <a:cubicBezTo>
                    <a:pt x="270" y="650"/>
                    <a:pt x="269" y="651"/>
                    <a:pt x="271" y="653"/>
                  </a:cubicBezTo>
                  <a:cubicBezTo>
                    <a:pt x="272" y="651"/>
                    <a:pt x="273" y="652"/>
                    <a:pt x="274" y="650"/>
                  </a:cubicBezTo>
                  <a:cubicBezTo>
                    <a:pt x="275" y="650"/>
                    <a:pt x="276" y="652"/>
                    <a:pt x="277" y="652"/>
                  </a:cubicBezTo>
                  <a:cubicBezTo>
                    <a:pt x="277" y="648"/>
                    <a:pt x="273" y="650"/>
                    <a:pt x="271" y="650"/>
                  </a:cubicBezTo>
                  <a:cubicBezTo>
                    <a:pt x="270" y="649"/>
                    <a:pt x="271" y="648"/>
                    <a:pt x="271" y="648"/>
                  </a:cubicBezTo>
                  <a:cubicBezTo>
                    <a:pt x="269" y="649"/>
                    <a:pt x="268" y="647"/>
                    <a:pt x="266" y="649"/>
                  </a:cubicBezTo>
                  <a:cubicBezTo>
                    <a:pt x="268" y="653"/>
                    <a:pt x="269" y="648"/>
                    <a:pt x="271" y="651"/>
                  </a:cubicBezTo>
                  <a:close/>
                  <a:moveTo>
                    <a:pt x="274" y="648"/>
                  </a:moveTo>
                  <a:cubicBezTo>
                    <a:pt x="273" y="646"/>
                    <a:pt x="275" y="646"/>
                    <a:pt x="274" y="645"/>
                  </a:cubicBezTo>
                  <a:cubicBezTo>
                    <a:pt x="272" y="647"/>
                    <a:pt x="270" y="642"/>
                    <a:pt x="267" y="644"/>
                  </a:cubicBezTo>
                  <a:cubicBezTo>
                    <a:pt x="267" y="644"/>
                    <a:pt x="267" y="645"/>
                    <a:pt x="267" y="646"/>
                  </a:cubicBezTo>
                  <a:cubicBezTo>
                    <a:pt x="270" y="643"/>
                    <a:pt x="271" y="648"/>
                    <a:pt x="274" y="648"/>
                  </a:cubicBezTo>
                  <a:close/>
                  <a:moveTo>
                    <a:pt x="219" y="564"/>
                  </a:moveTo>
                  <a:cubicBezTo>
                    <a:pt x="219" y="564"/>
                    <a:pt x="219" y="564"/>
                    <a:pt x="218" y="564"/>
                  </a:cubicBezTo>
                  <a:cubicBezTo>
                    <a:pt x="218" y="565"/>
                    <a:pt x="218" y="565"/>
                    <a:pt x="218" y="565"/>
                  </a:cubicBezTo>
                  <a:cubicBezTo>
                    <a:pt x="220" y="567"/>
                    <a:pt x="218" y="566"/>
                    <a:pt x="219" y="568"/>
                  </a:cubicBezTo>
                  <a:cubicBezTo>
                    <a:pt x="221" y="568"/>
                    <a:pt x="219" y="566"/>
                    <a:pt x="219" y="564"/>
                  </a:cubicBezTo>
                  <a:close/>
                  <a:moveTo>
                    <a:pt x="285" y="643"/>
                  </a:moveTo>
                  <a:cubicBezTo>
                    <a:pt x="283" y="644"/>
                    <a:pt x="277" y="645"/>
                    <a:pt x="278" y="649"/>
                  </a:cubicBezTo>
                  <a:cubicBezTo>
                    <a:pt x="281" y="646"/>
                    <a:pt x="287" y="649"/>
                    <a:pt x="285" y="643"/>
                  </a:cubicBezTo>
                  <a:close/>
                  <a:moveTo>
                    <a:pt x="327" y="705"/>
                  </a:moveTo>
                  <a:cubicBezTo>
                    <a:pt x="327" y="702"/>
                    <a:pt x="329" y="701"/>
                    <a:pt x="326" y="698"/>
                  </a:cubicBezTo>
                  <a:cubicBezTo>
                    <a:pt x="324" y="699"/>
                    <a:pt x="318" y="702"/>
                    <a:pt x="320" y="708"/>
                  </a:cubicBezTo>
                  <a:cubicBezTo>
                    <a:pt x="323" y="707"/>
                    <a:pt x="324" y="705"/>
                    <a:pt x="327" y="705"/>
                  </a:cubicBezTo>
                  <a:close/>
                  <a:moveTo>
                    <a:pt x="234" y="561"/>
                  </a:moveTo>
                  <a:cubicBezTo>
                    <a:pt x="233" y="560"/>
                    <a:pt x="227" y="562"/>
                    <a:pt x="228" y="566"/>
                  </a:cubicBezTo>
                  <a:cubicBezTo>
                    <a:pt x="229" y="565"/>
                    <a:pt x="235" y="564"/>
                    <a:pt x="234" y="561"/>
                  </a:cubicBezTo>
                  <a:close/>
                  <a:moveTo>
                    <a:pt x="288" y="639"/>
                  </a:moveTo>
                  <a:cubicBezTo>
                    <a:pt x="289" y="643"/>
                    <a:pt x="284" y="639"/>
                    <a:pt x="286" y="644"/>
                  </a:cubicBezTo>
                  <a:cubicBezTo>
                    <a:pt x="288" y="643"/>
                    <a:pt x="287" y="640"/>
                    <a:pt x="288" y="643"/>
                  </a:cubicBezTo>
                  <a:cubicBezTo>
                    <a:pt x="289" y="643"/>
                    <a:pt x="289" y="639"/>
                    <a:pt x="288" y="639"/>
                  </a:cubicBezTo>
                  <a:close/>
                  <a:moveTo>
                    <a:pt x="331" y="700"/>
                  </a:moveTo>
                  <a:cubicBezTo>
                    <a:pt x="330" y="698"/>
                    <a:pt x="328" y="695"/>
                    <a:pt x="327" y="697"/>
                  </a:cubicBezTo>
                  <a:cubicBezTo>
                    <a:pt x="329" y="700"/>
                    <a:pt x="329" y="700"/>
                    <a:pt x="329" y="700"/>
                  </a:cubicBezTo>
                  <a:cubicBezTo>
                    <a:pt x="330" y="700"/>
                    <a:pt x="330" y="699"/>
                    <a:pt x="331" y="700"/>
                  </a:cubicBezTo>
                  <a:close/>
                  <a:moveTo>
                    <a:pt x="293" y="636"/>
                  </a:moveTo>
                  <a:cubicBezTo>
                    <a:pt x="292" y="636"/>
                    <a:pt x="290" y="639"/>
                    <a:pt x="291" y="641"/>
                  </a:cubicBezTo>
                  <a:cubicBezTo>
                    <a:pt x="292" y="639"/>
                    <a:pt x="295" y="641"/>
                    <a:pt x="293" y="636"/>
                  </a:cubicBezTo>
                  <a:close/>
                  <a:moveTo>
                    <a:pt x="240" y="558"/>
                  </a:moveTo>
                  <a:cubicBezTo>
                    <a:pt x="239" y="559"/>
                    <a:pt x="237" y="560"/>
                    <a:pt x="239" y="562"/>
                  </a:cubicBezTo>
                  <a:cubicBezTo>
                    <a:pt x="239" y="561"/>
                    <a:pt x="243" y="560"/>
                    <a:pt x="240" y="558"/>
                  </a:cubicBezTo>
                  <a:close/>
                  <a:moveTo>
                    <a:pt x="312" y="667"/>
                  </a:moveTo>
                  <a:cubicBezTo>
                    <a:pt x="312" y="668"/>
                    <a:pt x="313" y="670"/>
                    <a:pt x="314" y="672"/>
                  </a:cubicBezTo>
                  <a:cubicBezTo>
                    <a:pt x="317" y="671"/>
                    <a:pt x="315" y="665"/>
                    <a:pt x="312" y="667"/>
                  </a:cubicBezTo>
                  <a:close/>
                  <a:moveTo>
                    <a:pt x="313" y="648"/>
                  </a:moveTo>
                  <a:cubicBezTo>
                    <a:pt x="312" y="649"/>
                    <a:pt x="312" y="647"/>
                    <a:pt x="310" y="646"/>
                  </a:cubicBezTo>
                  <a:cubicBezTo>
                    <a:pt x="309" y="647"/>
                    <a:pt x="308" y="649"/>
                    <a:pt x="307" y="648"/>
                  </a:cubicBezTo>
                  <a:cubicBezTo>
                    <a:pt x="307" y="647"/>
                    <a:pt x="306" y="646"/>
                    <a:pt x="306" y="645"/>
                  </a:cubicBezTo>
                  <a:cubicBezTo>
                    <a:pt x="307" y="644"/>
                    <a:pt x="310" y="645"/>
                    <a:pt x="308" y="642"/>
                  </a:cubicBezTo>
                  <a:cubicBezTo>
                    <a:pt x="305" y="641"/>
                    <a:pt x="299" y="645"/>
                    <a:pt x="303" y="647"/>
                  </a:cubicBezTo>
                  <a:cubicBezTo>
                    <a:pt x="302" y="649"/>
                    <a:pt x="301" y="647"/>
                    <a:pt x="300" y="648"/>
                  </a:cubicBezTo>
                  <a:cubicBezTo>
                    <a:pt x="301" y="650"/>
                    <a:pt x="301" y="651"/>
                    <a:pt x="301" y="652"/>
                  </a:cubicBezTo>
                  <a:cubicBezTo>
                    <a:pt x="304" y="651"/>
                    <a:pt x="303" y="647"/>
                    <a:pt x="304" y="645"/>
                  </a:cubicBezTo>
                  <a:cubicBezTo>
                    <a:pt x="306" y="649"/>
                    <a:pt x="304" y="651"/>
                    <a:pt x="303" y="653"/>
                  </a:cubicBezTo>
                  <a:cubicBezTo>
                    <a:pt x="305" y="652"/>
                    <a:pt x="307" y="657"/>
                    <a:pt x="309" y="656"/>
                  </a:cubicBezTo>
                  <a:cubicBezTo>
                    <a:pt x="308" y="654"/>
                    <a:pt x="311" y="653"/>
                    <a:pt x="310" y="649"/>
                  </a:cubicBezTo>
                  <a:cubicBezTo>
                    <a:pt x="311" y="650"/>
                    <a:pt x="314" y="650"/>
                    <a:pt x="313" y="648"/>
                  </a:cubicBezTo>
                  <a:close/>
                  <a:moveTo>
                    <a:pt x="190" y="466"/>
                  </a:moveTo>
                  <a:cubicBezTo>
                    <a:pt x="188" y="466"/>
                    <a:pt x="193" y="464"/>
                    <a:pt x="190" y="462"/>
                  </a:cubicBezTo>
                  <a:cubicBezTo>
                    <a:pt x="190" y="463"/>
                    <a:pt x="188" y="464"/>
                    <a:pt x="188" y="465"/>
                  </a:cubicBezTo>
                  <a:cubicBezTo>
                    <a:pt x="189" y="465"/>
                    <a:pt x="188" y="466"/>
                    <a:pt x="189" y="467"/>
                  </a:cubicBezTo>
                  <a:cubicBezTo>
                    <a:pt x="189" y="467"/>
                    <a:pt x="192" y="468"/>
                    <a:pt x="190" y="466"/>
                  </a:cubicBezTo>
                  <a:close/>
                  <a:moveTo>
                    <a:pt x="318" y="638"/>
                  </a:moveTo>
                  <a:cubicBezTo>
                    <a:pt x="320" y="637"/>
                    <a:pt x="319" y="635"/>
                    <a:pt x="319" y="634"/>
                  </a:cubicBezTo>
                  <a:cubicBezTo>
                    <a:pt x="320" y="635"/>
                    <a:pt x="321" y="636"/>
                    <a:pt x="322" y="635"/>
                  </a:cubicBezTo>
                  <a:cubicBezTo>
                    <a:pt x="320" y="633"/>
                    <a:pt x="321" y="632"/>
                    <a:pt x="321" y="630"/>
                  </a:cubicBezTo>
                  <a:cubicBezTo>
                    <a:pt x="320" y="630"/>
                    <a:pt x="320" y="630"/>
                    <a:pt x="319" y="629"/>
                  </a:cubicBezTo>
                  <a:cubicBezTo>
                    <a:pt x="316" y="636"/>
                    <a:pt x="307" y="635"/>
                    <a:pt x="305" y="641"/>
                  </a:cubicBezTo>
                  <a:cubicBezTo>
                    <a:pt x="306" y="637"/>
                    <a:pt x="309" y="644"/>
                    <a:pt x="312" y="642"/>
                  </a:cubicBezTo>
                  <a:cubicBezTo>
                    <a:pt x="311" y="639"/>
                    <a:pt x="310" y="641"/>
                    <a:pt x="309" y="640"/>
                  </a:cubicBezTo>
                  <a:cubicBezTo>
                    <a:pt x="309" y="639"/>
                    <a:pt x="309" y="639"/>
                    <a:pt x="309" y="638"/>
                  </a:cubicBezTo>
                  <a:cubicBezTo>
                    <a:pt x="313" y="642"/>
                    <a:pt x="312" y="633"/>
                    <a:pt x="318" y="638"/>
                  </a:cubicBezTo>
                  <a:close/>
                  <a:moveTo>
                    <a:pt x="322" y="640"/>
                  </a:moveTo>
                  <a:cubicBezTo>
                    <a:pt x="320" y="639"/>
                    <a:pt x="317" y="648"/>
                    <a:pt x="314" y="646"/>
                  </a:cubicBezTo>
                  <a:cubicBezTo>
                    <a:pt x="315" y="648"/>
                    <a:pt x="315" y="647"/>
                    <a:pt x="315" y="649"/>
                  </a:cubicBezTo>
                  <a:cubicBezTo>
                    <a:pt x="316" y="645"/>
                    <a:pt x="322" y="645"/>
                    <a:pt x="322" y="640"/>
                  </a:cubicBezTo>
                  <a:close/>
                  <a:moveTo>
                    <a:pt x="335" y="661"/>
                  </a:moveTo>
                  <a:cubicBezTo>
                    <a:pt x="334" y="663"/>
                    <a:pt x="331" y="664"/>
                    <a:pt x="332" y="664"/>
                  </a:cubicBezTo>
                  <a:cubicBezTo>
                    <a:pt x="334" y="665"/>
                    <a:pt x="337" y="665"/>
                    <a:pt x="335" y="661"/>
                  </a:cubicBezTo>
                  <a:close/>
                  <a:moveTo>
                    <a:pt x="321" y="648"/>
                  </a:moveTo>
                  <a:cubicBezTo>
                    <a:pt x="322" y="650"/>
                    <a:pt x="322" y="650"/>
                    <a:pt x="322" y="650"/>
                  </a:cubicBezTo>
                  <a:cubicBezTo>
                    <a:pt x="326" y="650"/>
                    <a:pt x="323" y="646"/>
                    <a:pt x="321" y="648"/>
                  </a:cubicBezTo>
                  <a:close/>
                  <a:moveTo>
                    <a:pt x="205" y="463"/>
                  </a:moveTo>
                  <a:cubicBezTo>
                    <a:pt x="205" y="462"/>
                    <a:pt x="204" y="458"/>
                    <a:pt x="202" y="459"/>
                  </a:cubicBezTo>
                  <a:cubicBezTo>
                    <a:pt x="202" y="461"/>
                    <a:pt x="202" y="463"/>
                    <a:pt x="203" y="465"/>
                  </a:cubicBezTo>
                  <a:cubicBezTo>
                    <a:pt x="203" y="465"/>
                    <a:pt x="204" y="464"/>
                    <a:pt x="205" y="463"/>
                  </a:cubicBezTo>
                  <a:close/>
                  <a:moveTo>
                    <a:pt x="327" y="649"/>
                  </a:moveTo>
                  <a:cubicBezTo>
                    <a:pt x="327" y="647"/>
                    <a:pt x="325" y="646"/>
                    <a:pt x="325" y="644"/>
                  </a:cubicBezTo>
                  <a:cubicBezTo>
                    <a:pt x="322" y="644"/>
                    <a:pt x="326" y="650"/>
                    <a:pt x="327" y="649"/>
                  </a:cubicBezTo>
                  <a:close/>
                  <a:moveTo>
                    <a:pt x="341" y="663"/>
                  </a:moveTo>
                  <a:cubicBezTo>
                    <a:pt x="340" y="660"/>
                    <a:pt x="336" y="662"/>
                    <a:pt x="338" y="664"/>
                  </a:cubicBezTo>
                  <a:cubicBezTo>
                    <a:pt x="339" y="665"/>
                    <a:pt x="340" y="664"/>
                    <a:pt x="341" y="663"/>
                  </a:cubicBezTo>
                  <a:close/>
                  <a:moveTo>
                    <a:pt x="211" y="460"/>
                  </a:moveTo>
                  <a:cubicBezTo>
                    <a:pt x="212" y="457"/>
                    <a:pt x="216" y="461"/>
                    <a:pt x="215" y="458"/>
                  </a:cubicBezTo>
                  <a:cubicBezTo>
                    <a:pt x="215" y="458"/>
                    <a:pt x="214" y="458"/>
                    <a:pt x="213" y="457"/>
                  </a:cubicBezTo>
                  <a:cubicBezTo>
                    <a:pt x="214" y="456"/>
                    <a:pt x="216" y="456"/>
                    <a:pt x="215" y="454"/>
                  </a:cubicBezTo>
                  <a:cubicBezTo>
                    <a:pt x="211" y="454"/>
                    <a:pt x="213" y="454"/>
                    <a:pt x="212" y="457"/>
                  </a:cubicBezTo>
                  <a:cubicBezTo>
                    <a:pt x="211" y="456"/>
                    <a:pt x="211" y="455"/>
                    <a:pt x="211" y="454"/>
                  </a:cubicBezTo>
                  <a:cubicBezTo>
                    <a:pt x="210" y="454"/>
                    <a:pt x="210" y="454"/>
                    <a:pt x="209" y="454"/>
                  </a:cubicBezTo>
                  <a:cubicBezTo>
                    <a:pt x="209" y="456"/>
                    <a:pt x="211" y="455"/>
                    <a:pt x="210" y="457"/>
                  </a:cubicBezTo>
                  <a:cubicBezTo>
                    <a:pt x="209" y="457"/>
                    <a:pt x="208" y="455"/>
                    <a:pt x="207" y="457"/>
                  </a:cubicBezTo>
                  <a:cubicBezTo>
                    <a:pt x="209" y="458"/>
                    <a:pt x="204" y="458"/>
                    <a:pt x="206" y="460"/>
                  </a:cubicBezTo>
                  <a:cubicBezTo>
                    <a:pt x="207" y="459"/>
                    <a:pt x="206" y="461"/>
                    <a:pt x="208" y="462"/>
                  </a:cubicBezTo>
                  <a:cubicBezTo>
                    <a:pt x="209" y="460"/>
                    <a:pt x="210" y="457"/>
                    <a:pt x="211" y="460"/>
                  </a:cubicBezTo>
                  <a:close/>
                  <a:moveTo>
                    <a:pt x="270" y="547"/>
                  </a:moveTo>
                  <a:cubicBezTo>
                    <a:pt x="269" y="549"/>
                    <a:pt x="266" y="547"/>
                    <a:pt x="268" y="550"/>
                  </a:cubicBezTo>
                  <a:cubicBezTo>
                    <a:pt x="268" y="549"/>
                    <a:pt x="272" y="549"/>
                    <a:pt x="270" y="547"/>
                  </a:cubicBezTo>
                  <a:close/>
                  <a:moveTo>
                    <a:pt x="326" y="633"/>
                  </a:moveTo>
                  <a:cubicBezTo>
                    <a:pt x="326" y="634"/>
                    <a:pt x="323" y="634"/>
                    <a:pt x="325" y="636"/>
                  </a:cubicBezTo>
                  <a:cubicBezTo>
                    <a:pt x="327" y="637"/>
                    <a:pt x="328" y="635"/>
                    <a:pt x="326" y="633"/>
                  </a:cubicBezTo>
                  <a:close/>
                  <a:moveTo>
                    <a:pt x="324" y="623"/>
                  </a:moveTo>
                  <a:cubicBezTo>
                    <a:pt x="322" y="625"/>
                    <a:pt x="320" y="623"/>
                    <a:pt x="319" y="623"/>
                  </a:cubicBezTo>
                  <a:cubicBezTo>
                    <a:pt x="321" y="627"/>
                    <a:pt x="326" y="628"/>
                    <a:pt x="324" y="623"/>
                  </a:cubicBezTo>
                  <a:close/>
                  <a:moveTo>
                    <a:pt x="251" y="516"/>
                  </a:moveTo>
                  <a:cubicBezTo>
                    <a:pt x="250" y="515"/>
                    <a:pt x="248" y="514"/>
                    <a:pt x="249" y="516"/>
                  </a:cubicBezTo>
                  <a:cubicBezTo>
                    <a:pt x="249" y="516"/>
                    <a:pt x="250" y="516"/>
                    <a:pt x="250" y="517"/>
                  </a:cubicBezTo>
                  <a:cubicBezTo>
                    <a:pt x="250" y="518"/>
                    <a:pt x="249" y="518"/>
                    <a:pt x="250" y="519"/>
                  </a:cubicBezTo>
                  <a:cubicBezTo>
                    <a:pt x="250" y="518"/>
                    <a:pt x="251" y="517"/>
                    <a:pt x="251" y="516"/>
                  </a:cubicBezTo>
                  <a:close/>
                  <a:moveTo>
                    <a:pt x="364" y="650"/>
                  </a:moveTo>
                  <a:cubicBezTo>
                    <a:pt x="360" y="649"/>
                    <a:pt x="362" y="657"/>
                    <a:pt x="358" y="655"/>
                  </a:cubicBezTo>
                  <a:cubicBezTo>
                    <a:pt x="358" y="654"/>
                    <a:pt x="357" y="654"/>
                    <a:pt x="357" y="653"/>
                  </a:cubicBezTo>
                  <a:cubicBezTo>
                    <a:pt x="358" y="651"/>
                    <a:pt x="359" y="654"/>
                    <a:pt x="360" y="653"/>
                  </a:cubicBezTo>
                  <a:cubicBezTo>
                    <a:pt x="357" y="651"/>
                    <a:pt x="356" y="649"/>
                    <a:pt x="353" y="649"/>
                  </a:cubicBezTo>
                  <a:cubicBezTo>
                    <a:pt x="354" y="653"/>
                    <a:pt x="355" y="652"/>
                    <a:pt x="357" y="655"/>
                  </a:cubicBezTo>
                  <a:cubicBezTo>
                    <a:pt x="354" y="658"/>
                    <a:pt x="353" y="657"/>
                    <a:pt x="351" y="661"/>
                  </a:cubicBezTo>
                  <a:cubicBezTo>
                    <a:pt x="350" y="660"/>
                    <a:pt x="350" y="658"/>
                    <a:pt x="349" y="659"/>
                  </a:cubicBezTo>
                  <a:cubicBezTo>
                    <a:pt x="349" y="662"/>
                    <a:pt x="348" y="663"/>
                    <a:pt x="348" y="666"/>
                  </a:cubicBezTo>
                  <a:cubicBezTo>
                    <a:pt x="350" y="666"/>
                    <a:pt x="352" y="668"/>
                    <a:pt x="355" y="667"/>
                  </a:cubicBezTo>
                  <a:cubicBezTo>
                    <a:pt x="355" y="665"/>
                    <a:pt x="353" y="663"/>
                    <a:pt x="353" y="662"/>
                  </a:cubicBezTo>
                  <a:cubicBezTo>
                    <a:pt x="355" y="663"/>
                    <a:pt x="356" y="663"/>
                    <a:pt x="358" y="663"/>
                  </a:cubicBezTo>
                  <a:cubicBezTo>
                    <a:pt x="358" y="665"/>
                    <a:pt x="357" y="664"/>
                    <a:pt x="355" y="665"/>
                  </a:cubicBezTo>
                  <a:cubicBezTo>
                    <a:pt x="358" y="668"/>
                    <a:pt x="360" y="667"/>
                    <a:pt x="362" y="665"/>
                  </a:cubicBezTo>
                  <a:cubicBezTo>
                    <a:pt x="360" y="660"/>
                    <a:pt x="364" y="663"/>
                    <a:pt x="363" y="657"/>
                  </a:cubicBezTo>
                  <a:cubicBezTo>
                    <a:pt x="365" y="663"/>
                    <a:pt x="368" y="657"/>
                    <a:pt x="368" y="657"/>
                  </a:cubicBezTo>
                  <a:cubicBezTo>
                    <a:pt x="369" y="658"/>
                    <a:pt x="369" y="659"/>
                    <a:pt x="369" y="660"/>
                  </a:cubicBezTo>
                  <a:cubicBezTo>
                    <a:pt x="372" y="656"/>
                    <a:pt x="378" y="652"/>
                    <a:pt x="383" y="651"/>
                  </a:cubicBezTo>
                  <a:cubicBezTo>
                    <a:pt x="384" y="653"/>
                    <a:pt x="381" y="654"/>
                    <a:pt x="380" y="656"/>
                  </a:cubicBezTo>
                  <a:cubicBezTo>
                    <a:pt x="374" y="658"/>
                    <a:pt x="367" y="662"/>
                    <a:pt x="362" y="669"/>
                  </a:cubicBezTo>
                  <a:cubicBezTo>
                    <a:pt x="361" y="668"/>
                    <a:pt x="361" y="668"/>
                    <a:pt x="361" y="667"/>
                  </a:cubicBezTo>
                  <a:cubicBezTo>
                    <a:pt x="360" y="668"/>
                    <a:pt x="360" y="670"/>
                    <a:pt x="360" y="671"/>
                  </a:cubicBezTo>
                  <a:cubicBezTo>
                    <a:pt x="358" y="671"/>
                    <a:pt x="354" y="670"/>
                    <a:pt x="353" y="673"/>
                  </a:cubicBezTo>
                  <a:cubicBezTo>
                    <a:pt x="356" y="673"/>
                    <a:pt x="362" y="671"/>
                    <a:pt x="361" y="676"/>
                  </a:cubicBezTo>
                  <a:cubicBezTo>
                    <a:pt x="364" y="676"/>
                    <a:pt x="367" y="673"/>
                    <a:pt x="368" y="671"/>
                  </a:cubicBezTo>
                  <a:cubicBezTo>
                    <a:pt x="370" y="672"/>
                    <a:pt x="369" y="675"/>
                    <a:pt x="371" y="673"/>
                  </a:cubicBezTo>
                  <a:cubicBezTo>
                    <a:pt x="370" y="668"/>
                    <a:pt x="379" y="666"/>
                    <a:pt x="381" y="666"/>
                  </a:cubicBezTo>
                  <a:cubicBezTo>
                    <a:pt x="383" y="663"/>
                    <a:pt x="386" y="663"/>
                    <a:pt x="388" y="665"/>
                  </a:cubicBezTo>
                  <a:cubicBezTo>
                    <a:pt x="389" y="665"/>
                    <a:pt x="390" y="664"/>
                    <a:pt x="392" y="664"/>
                  </a:cubicBezTo>
                  <a:cubicBezTo>
                    <a:pt x="393" y="663"/>
                    <a:pt x="393" y="663"/>
                    <a:pt x="393" y="663"/>
                  </a:cubicBezTo>
                  <a:cubicBezTo>
                    <a:pt x="393" y="663"/>
                    <a:pt x="393" y="663"/>
                    <a:pt x="393" y="663"/>
                  </a:cubicBezTo>
                  <a:cubicBezTo>
                    <a:pt x="394" y="664"/>
                    <a:pt x="394" y="664"/>
                    <a:pt x="394" y="664"/>
                  </a:cubicBezTo>
                  <a:cubicBezTo>
                    <a:pt x="394" y="665"/>
                    <a:pt x="394" y="665"/>
                    <a:pt x="394" y="665"/>
                  </a:cubicBezTo>
                  <a:cubicBezTo>
                    <a:pt x="394" y="665"/>
                    <a:pt x="394" y="665"/>
                    <a:pt x="394" y="665"/>
                  </a:cubicBezTo>
                  <a:cubicBezTo>
                    <a:pt x="395" y="665"/>
                    <a:pt x="395" y="665"/>
                    <a:pt x="395" y="665"/>
                  </a:cubicBezTo>
                  <a:cubicBezTo>
                    <a:pt x="395" y="665"/>
                    <a:pt x="395" y="665"/>
                    <a:pt x="395" y="665"/>
                  </a:cubicBezTo>
                  <a:cubicBezTo>
                    <a:pt x="393" y="666"/>
                    <a:pt x="394" y="665"/>
                    <a:pt x="394" y="665"/>
                  </a:cubicBezTo>
                  <a:cubicBezTo>
                    <a:pt x="394" y="665"/>
                    <a:pt x="394" y="665"/>
                    <a:pt x="394" y="665"/>
                  </a:cubicBezTo>
                  <a:cubicBezTo>
                    <a:pt x="393" y="664"/>
                    <a:pt x="393" y="664"/>
                    <a:pt x="393" y="664"/>
                  </a:cubicBezTo>
                  <a:cubicBezTo>
                    <a:pt x="394" y="664"/>
                    <a:pt x="394" y="663"/>
                    <a:pt x="395" y="662"/>
                  </a:cubicBezTo>
                  <a:cubicBezTo>
                    <a:pt x="397" y="661"/>
                    <a:pt x="400" y="660"/>
                    <a:pt x="403" y="659"/>
                  </a:cubicBezTo>
                  <a:cubicBezTo>
                    <a:pt x="403" y="658"/>
                    <a:pt x="402" y="656"/>
                    <a:pt x="403" y="655"/>
                  </a:cubicBezTo>
                  <a:cubicBezTo>
                    <a:pt x="407" y="656"/>
                    <a:pt x="413" y="653"/>
                    <a:pt x="412" y="649"/>
                  </a:cubicBezTo>
                  <a:cubicBezTo>
                    <a:pt x="413" y="650"/>
                    <a:pt x="414" y="650"/>
                    <a:pt x="416" y="650"/>
                  </a:cubicBezTo>
                  <a:cubicBezTo>
                    <a:pt x="418" y="645"/>
                    <a:pt x="419" y="644"/>
                    <a:pt x="423" y="642"/>
                  </a:cubicBezTo>
                  <a:cubicBezTo>
                    <a:pt x="416" y="634"/>
                    <a:pt x="429" y="633"/>
                    <a:pt x="429" y="628"/>
                  </a:cubicBezTo>
                  <a:cubicBezTo>
                    <a:pt x="430" y="629"/>
                    <a:pt x="432" y="629"/>
                    <a:pt x="432" y="627"/>
                  </a:cubicBezTo>
                  <a:cubicBezTo>
                    <a:pt x="433" y="628"/>
                    <a:pt x="433" y="628"/>
                    <a:pt x="433" y="629"/>
                  </a:cubicBezTo>
                  <a:cubicBezTo>
                    <a:pt x="436" y="627"/>
                    <a:pt x="440" y="626"/>
                    <a:pt x="440" y="623"/>
                  </a:cubicBezTo>
                  <a:cubicBezTo>
                    <a:pt x="439" y="624"/>
                    <a:pt x="438" y="624"/>
                    <a:pt x="437" y="623"/>
                  </a:cubicBezTo>
                  <a:cubicBezTo>
                    <a:pt x="437" y="621"/>
                    <a:pt x="439" y="621"/>
                    <a:pt x="441" y="622"/>
                  </a:cubicBezTo>
                  <a:cubicBezTo>
                    <a:pt x="440" y="620"/>
                    <a:pt x="441" y="619"/>
                    <a:pt x="440" y="618"/>
                  </a:cubicBezTo>
                  <a:cubicBezTo>
                    <a:pt x="437" y="620"/>
                    <a:pt x="433" y="619"/>
                    <a:pt x="433" y="623"/>
                  </a:cubicBezTo>
                  <a:cubicBezTo>
                    <a:pt x="429" y="620"/>
                    <a:pt x="425" y="626"/>
                    <a:pt x="425" y="630"/>
                  </a:cubicBezTo>
                  <a:cubicBezTo>
                    <a:pt x="425" y="629"/>
                    <a:pt x="424" y="629"/>
                    <a:pt x="424" y="629"/>
                  </a:cubicBezTo>
                  <a:cubicBezTo>
                    <a:pt x="425" y="629"/>
                    <a:pt x="426" y="628"/>
                    <a:pt x="424" y="626"/>
                  </a:cubicBezTo>
                  <a:cubicBezTo>
                    <a:pt x="419" y="625"/>
                    <a:pt x="413" y="637"/>
                    <a:pt x="408" y="632"/>
                  </a:cubicBezTo>
                  <a:cubicBezTo>
                    <a:pt x="406" y="634"/>
                    <a:pt x="407" y="634"/>
                    <a:pt x="406" y="637"/>
                  </a:cubicBezTo>
                  <a:cubicBezTo>
                    <a:pt x="405" y="633"/>
                    <a:pt x="401" y="636"/>
                    <a:pt x="402" y="638"/>
                  </a:cubicBezTo>
                  <a:cubicBezTo>
                    <a:pt x="395" y="638"/>
                    <a:pt x="393" y="647"/>
                    <a:pt x="385" y="644"/>
                  </a:cubicBezTo>
                  <a:cubicBezTo>
                    <a:pt x="384" y="645"/>
                    <a:pt x="387" y="647"/>
                    <a:pt x="385" y="648"/>
                  </a:cubicBezTo>
                  <a:cubicBezTo>
                    <a:pt x="384" y="647"/>
                    <a:pt x="384" y="645"/>
                    <a:pt x="384" y="645"/>
                  </a:cubicBezTo>
                  <a:cubicBezTo>
                    <a:pt x="384" y="645"/>
                    <a:pt x="383" y="645"/>
                    <a:pt x="383" y="645"/>
                  </a:cubicBezTo>
                  <a:cubicBezTo>
                    <a:pt x="383" y="646"/>
                    <a:pt x="383" y="646"/>
                    <a:pt x="383" y="646"/>
                  </a:cubicBezTo>
                  <a:cubicBezTo>
                    <a:pt x="382" y="646"/>
                    <a:pt x="382" y="646"/>
                    <a:pt x="382" y="646"/>
                  </a:cubicBezTo>
                  <a:cubicBezTo>
                    <a:pt x="382" y="645"/>
                    <a:pt x="382" y="645"/>
                    <a:pt x="382" y="645"/>
                  </a:cubicBezTo>
                  <a:cubicBezTo>
                    <a:pt x="382" y="645"/>
                    <a:pt x="382" y="645"/>
                    <a:pt x="382" y="645"/>
                  </a:cubicBezTo>
                  <a:cubicBezTo>
                    <a:pt x="382" y="645"/>
                    <a:pt x="382" y="645"/>
                    <a:pt x="382" y="645"/>
                  </a:cubicBezTo>
                  <a:cubicBezTo>
                    <a:pt x="383" y="647"/>
                    <a:pt x="383" y="647"/>
                    <a:pt x="383" y="647"/>
                  </a:cubicBezTo>
                  <a:cubicBezTo>
                    <a:pt x="383" y="647"/>
                    <a:pt x="385" y="644"/>
                    <a:pt x="382" y="645"/>
                  </a:cubicBezTo>
                  <a:cubicBezTo>
                    <a:pt x="383" y="645"/>
                    <a:pt x="383" y="645"/>
                    <a:pt x="383" y="645"/>
                  </a:cubicBezTo>
                  <a:cubicBezTo>
                    <a:pt x="383" y="645"/>
                    <a:pt x="383" y="645"/>
                    <a:pt x="383" y="645"/>
                  </a:cubicBezTo>
                  <a:cubicBezTo>
                    <a:pt x="383" y="645"/>
                    <a:pt x="383" y="645"/>
                    <a:pt x="383" y="645"/>
                  </a:cubicBezTo>
                  <a:cubicBezTo>
                    <a:pt x="382" y="645"/>
                    <a:pt x="382" y="646"/>
                    <a:pt x="382" y="646"/>
                  </a:cubicBezTo>
                  <a:cubicBezTo>
                    <a:pt x="381" y="645"/>
                    <a:pt x="381" y="645"/>
                    <a:pt x="379" y="645"/>
                  </a:cubicBezTo>
                  <a:cubicBezTo>
                    <a:pt x="379" y="647"/>
                    <a:pt x="383" y="647"/>
                    <a:pt x="382" y="648"/>
                  </a:cubicBezTo>
                  <a:cubicBezTo>
                    <a:pt x="380" y="647"/>
                    <a:pt x="381" y="651"/>
                    <a:pt x="379" y="649"/>
                  </a:cubicBezTo>
                  <a:cubicBezTo>
                    <a:pt x="378" y="648"/>
                    <a:pt x="381" y="648"/>
                    <a:pt x="379" y="646"/>
                  </a:cubicBezTo>
                  <a:cubicBezTo>
                    <a:pt x="377" y="647"/>
                    <a:pt x="376" y="646"/>
                    <a:pt x="374" y="647"/>
                  </a:cubicBezTo>
                  <a:cubicBezTo>
                    <a:pt x="375" y="650"/>
                    <a:pt x="376" y="646"/>
                    <a:pt x="377" y="649"/>
                  </a:cubicBezTo>
                  <a:cubicBezTo>
                    <a:pt x="374" y="648"/>
                    <a:pt x="374" y="651"/>
                    <a:pt x="372" y="650"/>
                  </a:cubicBezTo>
                  <a:cubicBezTo>
                    <a:pt x="371" y="648"/>
                    <a:pt x="375" y="648"/>
                    <a:pt x="373" y="645"/>
                  </a:cubicBezTo>
                  <a:cubicBezTo>
                    <a:pt x="371" y="647"/>
                    <a:pt x="371" y="648"/>
                    <a:pt x="369" y="647"/>
                  </a:cubicBezTo>
                  <a:cubicBezTo>
                    <a:pt x="371" y="650"/>
                    <a:pt x="368" y="650"/>
                    <a:pt x="366" y="651"/>
                  </a:cubicBezTo>
                  <a:cubicBezTo>
                    <a:pt x="367" y="652"/>
                    <a:pt x="368" y="653"/>
                    <a:pt x="368" y="653"/>
                  </a:cubicBezTo>
                  <a:cubicBezTo>
                    <a:pt x="367" y="654"/>
                    <a:pt x="368" y="655"/>
                    <a:pt x="367" y="655"/>
                  </a:cubicBezTo>
                  <a:cubicBezTo>
                    <a:pt x="368" y="650"/>
                    <a:pt x="362" y="655"/>
                    <a:pt x="362" y="651"/>
                  </a:cubicBezTo>
                  <a:cubicBezTo>
                    <a:pt x="363" y="653"/>
                    <a:pt x="365" y="651"/>
                    <a:pt x="364" y="650"/>
                  </a:cubicBezTo>
                  <a:close/>
                  <a:moveTo>
                    <a:pt x="346" y="651"/>
                  </a:moveTo>
                  <a:cubicBezTo>
                    <a:pt x="345" y="652"/>
                    <a:pt x="344" y="654"/>
                    <a:pt x="344" y="655"/>
                  </a:cubicBezTo>
                  <a:cubicBezTo>
                    <a:pt x="346" y="656"/>
                    <a:pt x="346" y="653"/>
                    <a:pt x="346" y="651"/>
                  </a:cubicBezTo>
                  <a:close/>
                  <a:moveTo>
                    <a:pt x="324" y="623"/>
                  </a:moveTo>
                  <a:cubicBezTo>
                    <a:pt x="327" y="623"/>
                    <a:pt x="330" y="622"/>
                    <a:pt x="330" y="617"/>
                  </a:cubicBezTo>
                  <a:cubicBezTo>
                    <a:pt x="328" y="617"/>
                    <a:pt x="329" y="622"/>
                    <a:pt x="327" y="620"/>
                  </a:cubicBezTo>
                  <a:cubicBezTo>
                    <a:pt x="327" y="619"/>
                    <a:pt x="328" y="619"/>
                    <a:pt x="327" y="618"/>
                  </a:cubicBezTo>
                  <a:cubicBezTo>
                    <a:pt x="326" y="620"/>
                    <a:pt x="325" y="618"/>
                    <a:pt x="324" y="618"/>
                  </a:cubicBezTo>
                  <a:cubicBezTo>
                    <a:pt x="325" y="620"/>
                    <a:pt x="326" y="620"/>
                    <a:pt x="325" y="621"/>
                  </a:cubicBezTo>
                  <a:cubicBezTo>
                    <a:pt x="324" y="621"/>
                    <a:pt x="324" y="621"/>
                    <a:pt x="324" y="621"/>
                  </a:cubicBezTo>
                  <a:cubicBezTo>
                    <a:pt x="323" y="619"/>
                    <a:pt x="322" y="618"/>
                    <a:pt x="321" y="618"/>
                  </a:cubicBezTo>
                  <a:cubicBezTo>
                    <a:pt x="321" y="620"/>
                    <a:pt x="324" y="620"/>
                    <a:pt x="324" y="623"/>
                  </a:cubicBezTo>
                  <a:close/>
                  <a:moveTo>
                    <a:pt x="334" y="625"/>
                  </a:moveTo>
                  <a:cubicBezTo>
                    <a:pt x="332" y="623"/>
                    <a:pt x="327" y="625"/>
                    <a:pt x="328" y="628"/>
                  </a:cubicBezTo>
                  <a:cubicBezTo>
                    <a:pt x="330" y="627"/>
                    <a:pt x="332" y="627"/>
                    <a:pt x="334" y="625"/>
                  </a:cubicBezTo>
                  <a:close/>
                  <a:moveTo>
                    <a:pt x="351" y="655"/>
                  </a:moveTo>
                  <a:cubicBezTo>
                    <a:pt x="349" y="651"/>
                    <a:pt x="346" y="654"/>
                    <a:pt x="348" y="656"/>
                  </a:cubicBezTo>
                  <a:cubicBezTo>
                    <a:pt x="349" y="654"/>
                    <a:pt x="350" y="658"/>
                    <a:pt x="351" y="655"/>
                  </a:cubicBezTo>
                  <a:close/>
                  <a:moveTo>
                    <a:pt x="220" y="455"/>
                  </a:moveTo>
                  <a:cubicBezTo>
                    <a:pt x="218" y="452"/>
                    <a:pt x="218" y="452"/>
                    <a:pt x="218" y="452"/>
                  </a:cubicBezTo>
                  <a:cubicBezTo>
                    <a:pt x="216" y="453"/>
                    <a:pt x="219" y="455"/>
                    <a:pt x="218" y="456"/>
                  </a:cubicBezTo>
                  <a:cubicBezTo>
                    <a:pt x="217" y="457"/>
                    <a:pt x="216" y="457"/>
                    <a:pt x="217" y="458"/>
                  </a:cubicBezTo>
                  <a:cubicBezTo>
                    <a:pt x="218" y="458"/>
                    <a:pt x="218" y="458"/>
                    <a:pt x="219" y="457"/>
                  </a:cubicBezTo>
                  <a:cubicBezTo>
                    <a:pt x="218" y="456"/>
                    <a:pt x="219" y="455"/>
                    <a:pt x="220" y="455"/>
                  </a:cubicBezTo>
                  <a:close/>
                  <a:moveTo>
                    <a:pt x="353" y="654"/>
                  </a:moveTo>
                  <a:cubicBezTo>
                    <a:pt x="351" y="653"/>
                    <a:pt x="352" y="652"/>
                    <a:pt x="350" y="650"/>
                  </a:cubicBezTo>
                  <a:cubicBezTo>
                    <a:pt x="349" y="650"/>
                    <a:pt x="345" y="648"/>
                    <a:pt x="347" y="652"/>
                  </a:cubicBezTo>
                  <a:cubicBezTo>
                    <a:pt x="349" y="650"/>
                    <a:pt x="351" y="654"/>
                    <a:pt x="353" y="654"/>
                  </a:cubicBezTo>
                  <a:close/>
                  <a:moveTo>
                    <a:pt x="284" y="546"/>
                  </a:moveTo>
                  <a:cubicBezTo>
                    <a:pt x="287" y="547"/>
                    <a:pt x="285" y="543"/>
                    <a:pt x="286" y="541"/>
                  </a:cubicBezTo>
                  <a:cubicBezTo>
                    <a:pt x="287" y="542"/>
                    <a:pt x="286" y="543"/>
                    <a:pt x="287" y="544"/>
                  </a:cubicBezTo>
                  <a:cubicBezTo>
                    <a:pt x="289" y="544"/>
                    <a:pt x="289" y="543"/>
                    <a:pt x="289" y="542"/>
                  </a:cubicBezTo>
                  <a:cubicBezTo>
                    <a:pt x="285" y="540"/>
                    <a:pt x="288" y="539"/>
                    <a:pt x="285" y="535"/>
                  </a:cubicBezTo>
                  <a:cubicBezTo>
                    <a:pt x="284" y="537"/>
                    <a:pt x="284" y="539"/>
                    <a:pt x="284" y="541"/>
                  </a:cubicBezTo>
                  <a:cubicBezTo>
                    <a:pt x="283" y="539"/>
                    <a:pt x="282" y="540"/>
                    <a:pt x="281" y="537"/>
                  </a:cubicBezTo>
                  <a:cubicBezTo>
                    <a:pt x="280" y="538"/>
                    <a:pt x="277" y="539"/>
                    <a:pt x="278" y="540"/>
                  </a:cubicBezTo>
                  <a:cubicBezTo>
                    <a:pt x="280" y="542"/>
                    <a:pt x="282" y="540"/>
                    <a:pt x="284" y="542"/>
                  </a:cubicBezTo>
                  <a:cubicBezTo>
                    <a:pt x="281" y="542"/>
                    <a:pt x="285" y="544"/>
                    <a:pt x="284" y="546"/>
                  </a:cubicBezTo>
                  <a:close/>
                  <a:moveTo>
                    <a:pt x="359" y="646"/>
                  </a:moveTo>
                  <a:cubicBezTo>
                    <a:pt x="359" y="647"/>
                    <a:pt x="355" y="647"/>
                    <a:pt x="357" y="650"/>
                  </a:cubicBezTo>
                  <a:cubicBezTo>
                    <a:pt x="359" y="649"/>
                    <a:pt x="362" y="649"/>
                    <a:pt x="359" y="646"/>
                  </a:cubicBezTo>
                  <a:close/>
                  <a:moveTo>
                    <a:pt x="290" y="538"/>
                  </a:moveTo>
                  <a:cubicBezTo>
                    <a:pt x="288" y="538"/>
                    <a:pt x="291" y="536"/>
                    <a:pt x="290" y="535"/>
                  </a:cubicBezTo>
                  <a:cubicBezTo>
                    <a:pt x="289" y="535"/>
                    <a:pt x="287" y="532"/>
                    <a:pt x="286" y="534"/>
                  </a:cubicBezTo>
                  <a:cubicBezTo>
                    <a:pt x="287" y="536"/>
                    <a:pt x="288" y="537"/>
                    <a:pt x="289" y="540"/>
                  </a:cubicBezTo>
                  <a:cubicBezTo>
                    <a:pt x="289" y="539"/>
                    <a:pt x="291" y="539"/>
                    <a:pt x="290" y="538"/>
                  </a:cubicBezTo>
                  <a:close/>
                  <a:moveTo>
                    <a:pt x="296" y="532"/>
                  </a:moveTo>
                  <a:cubicBezTo>
                    <a:pt x="293" y="529"/>
                    <a:pt x="292" y="532"/>
                    <a:pt x="295" y="532"/>
                  </a:cubicBezTo>
                  <a:cubicBezTo>
                    <a:pt x="294" y="535"/>
                    <a:pt x="292" y="531"/>
                    <a:pt x="291" y="532"/>
                  </a:cubicBezTo>
                  <a:cubicBezTo>
                    <a:pt x="293" y="534"/>
                    <a:pt x="290" y="534"/>
                    <a:pt x="292" y="535"/>
                  </a:cubicBezTo>
                  <a:cubicBezTo>
                    <a:pt x="294" y="536"/>
                    <a:pt x="296" y="535"/>
                    <a:pt x="296" y="532"/>
                  </a:cubicBezTo>
                  <a:close/>
                  <a:moveTo>
                    <a:pt x="296" y="536"/>
                  </a:moveTo>
                  <a:cubicBezTo>
                    <a:pt x="296" y="536"/>
                    <a:pt x="295" y="536"/>
                    <a:pt x="295" y="537"/>
                  </a:cubicBezTo>
                  <a:cubicBezTo>
                    <a:pt x="295" y="537"/>
                    <a:pt x="296" y="538"/>
                    <a:pt x="296" y="539"/>
                  </a:cubicBezTo>
                  <a:cubicBezTo>
                    <a:pt x="297" y="538"/>
                    <a:pt x="298" y="537"/>
                    <a:pt x="297" y="536"/>
                  </a:cubicBezTo>
                  <a:cubicBezTo>
                    <a:pt x="296" y="537"/>
                    <a:pt x="297" y="538"/>
                    <a:pt x="296" y="536"/>
                  </a:cubicBezTo>
                  <a:close/>
                  <a:moveTo>
                    <a:pt x="370" y="641"/>
                  </a:moveTo>
                  <a:cubicBezTo>
                    <a:pt x="369" y="643"/>
                    <a:pt x="366" y="643"/>
                    <a:pt x="368" y="645"/>
                  </a:cubicBezTo>
                  <a:cubicBezTo>
                    <a:pt x="369" y="645"/>
                    <a:pt x="372" y="644"/>
                    <a:pt x="370" y="641"/>
                  </a:cubicBezTo>
                  <a:close/>
                  <a:moveTo>
                    <a:pt x="236" y="433"/>
                  </a:moveTo>
                  <a:cubicBezTo>
                    <a:pt x="234" y="431"/>
                    <a:pt x="232" y="433"/>
                    <a:pt x="230" y="434"/>
                  </a:cubicBezTo>
                  <a:cubicBezTo>
                    <a:pt x="232" y="436"/>
                    <a:pt x="231" y="437"/>
                    <a:pt x="233" y="439"/>
                  </a:cubicBezTo>
                  <a:cubicBezTo>
                    <a:pt x="234" y="437"/>
                    <a:pt x="231" y="434"/>
                    <a:pt x="236" y="433"/>
                  </a:cubicBezTo>
                  <a:close/>
                  <a:moveTo>
                    <a:pt x="283" y="506"/>
                  </a:moveTo>
                  <a:cubicBezTo>
                    <a:pt x="281" y="505"/>
                    <a:pt x="279" y="501"/>
                    <a:pt x="278" y="505"/>
                  </a:cubicBezTo>
                  <a:cubicBezTo>
                    <a:pt x="279" y="504"/>
                    <a:pt x="280" y="506"/>
                    <a:pt x="280" y="507"/>
                  </a:cubicBezTo>
                  <a:cubicBezTo>
                    <a:pt x="280" y="504"/>
                    <a:pt x="283" y="508"/>
                    <a:pt x="283" y="506"/>
                  </a:cubicBezTo>
                  <a:close/>
                  <a:moveTo>
                    <a:pt x="308" y="526"/>
                  </a:moveTo>
                  <a:cubicBezTo>
                    <a:pt x="306" y="527"/>
                    <a:pt x="304" y="528"/>
                    <a:pt x="304" y="530"/>
                  </a:cubicBezTo>
                  <a:cubicBezTo>
                    <a:pt x="302" y="529"/>
                    <a:pt x="303" y="527"/>
                    <a:pt x="301" y="527"/>
                  </a:cubicBezTo>
                  <a:cubicBezTo>
                    <a:pt x="302" y="529"/>
                    <a:pt x="299" y="530"/>
                    <a:pt x="301" y="532"/>
                  </a:cubicBezTo>
                  <a:cubicBezTo>
                    <a:pt x="304" y="531"/>
                    <a:pt x="308" y="532"/>
                    <a:pt x="308" y="526"/>
                  </a:cubicBezTo>
                  <a:close/>
                  <a:moveTo>
                    <a:pt x="306" y="521"/>
                  </a:moveTo>
                  <a:cubicBezTo>
                    <a:pt x="306" y="525"/>
                    <a:pt x="300" y="522"/>
                    <a:pt x="300" y="526"/>
                  </a:cubicBezTo>
                  <a:cubicBezTo>
                    <a:pt x="302" y="525"/>
                    <a:pt x="307" y="526"/>
                    <a:pt x="306" y="521"/>
                  </a:cubicBezTo>
                  <a:close/>
                  <a:moveTo>
                    <a:pt x="240" y="430"/>
                  </a:moveTo>
                  <a:cubicBezTo>
                    <a:pt x="239" y="431"/>
                    <a:pt x="238" y="428"/>
                    <a:pt x="237" y="429"/>
                  </a:cubicBezTo>
                  <a:cubicBezTo>
                    <a:pt x="236" y="431"/>
                    <a:pt x="241" y="433"/>
                    <a:pt x="240" y="430"/>
                  </a:cubicBezTo>
                  <a:close/>
                  <a:moveTo>
                    <a:pt x="283" y="478"/>
                  </a:moveTo>
                  <a:cubicBezTo>
                    <a:pt x="279" y="478"/>
                    <a:pt x="280" y="477"/>
                    <a:pt x="276" y="476"/>
                  </a:cubicBezTo>
                  <a:cubicBezTo>
                    <a:pt x="278" y="481"/>
                    <a:pt x="281" y="480"/>
                    <a:pt x="283" y="478"/>
                  </a:cubicBezTo>
                  <a:close/>
                  <a:moveTo>
                    <a:pt x="312" y="526"/>
                  </a:moveTo>
                  <a:cubicBezTo>
                    <a:pt x="312" y="525"/>
                    <a:pt x="312" y="525"/>
                    <a:pt x="312" y="525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2" y="525"/>
                    <a:pt x="312" y="525"/>
                    <a:pt x="312" y="525"/>
                  </a:cubicBezTo>
                  <a:cubicBezTo>
                    <a:pt x="314" y="526"/>
                    <a:pt x="314" y="526"/>
                    <a:pt x="314" y="526"/>
                  </a:cubicBezTo>
                  <a:cubicBezTo>
                    <a:pt x="314" y="527"/>
                    <a:pt x="314" y="527"/>
                    <a:pt x="314" y="527"/>
                  </a:cubicBezTo>
                  <a:cubicBezTo>
                    <a:pt x="314" y="527"/>
                    <a:pt x="315" y="527"/>
                    <a:pt x="315" y="527"/>
                  </a:cubicBezTo>
                  <a:cubicBezTo>
                    <a:pt x="313" y="523"/>
                    <a:pt x="318" y="526"/>
                    <a:pt x="319" y="526"/>
                  </a:cubicBezTo>
                  <a:cubicBezTo>
                    <a:pt x="317" y="523"/>
                    <a:pt x="322" y="524"/>
                    <a:pt x="320" y="521"/>
                  </a:cubicBezTo>
                  <a:cubicBezTo>
                    <a:pt x="321" y="521"/>
                    <a:pt x="322" y="523"/>
                    <a:pt x="323" y="521"/>
                  </a:cubicBezTo>
                  <a:cubicBezTo>
                    <a:pt x="322" y="520"/>
                    <a:pt x="322" y="519"/>
                    <a:pt x="322" y="519"/>
                  </a:cubicBezTo>
                  <a:cubicBezTo>
                    <a:pt x="319" y="520"/>
                    <a:pt x="316" y="523"/>
                    <a:pt x="315" y="519"/>
                  </a:cubicBezTo>
                  <a:cubicBezTo>
                    <a:pt x="315" y="521"/>
                    <a:pt x="314" y="522"/>
                    <a:pt x="313" y="523"/>
                  </a:cubicBezTo>
                  <a:cubicBezTo>
                    <a:pt x="313" y="523"/>
                    <a:pt x="313" y="524"/>
                    <a:pt x="313" y="524"/>
                  </a:cubicBezTo>
                  <a:cubicBezTo>
                    <a:pt x="313" y="524"/>
                    <a:pt x="313" y="524"/>
                    <a:pt x="313" y="524"/>
                  </a:cubicBezTo>
                  <a:cubicBezTo>
                    <a:pt x="314" y="524"/>
                    <a:pt x="314" y="524"/>
                    <a:pt x="314" y="524"/>
                  </a:cubicBezTo>
                  <a:cubicBezTo>
                    <a:pt x="313" y="524"/>
                    <a:pt x="313" y="524"/>
                    <a:pt x="313" y="524"/>
                  </a:cubicBezTo>
                  <a:cubicBezTo>
                    <a:pt x="313" y="523"/>
                    <a:pt x="313" y="523"/>
                    <a:pt x="313" y="523"/>
                  </a:cubicBezTo>
                  <a:cubicBezTo>
                    <a:pt x="313" y="523"/>
                    <a:pt x="313" y="523"/>
                    <a:pt x="313" y="523"/>
                  </a:cubicBezTo>
                  <a:cubicBezTo>
                    <a:pt x="310" y="525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4"/>
                    <a:pt x="311" y="524"/>
                    <a:pt x="311" y="524"/>
                  </a:cubicBezTo>
                  <a:cubicBezTo>
                    <a:pt x="312" y="525"/>
                    <a:pt x="312" y="525"/>
                    <a:pt x="312" y="525"/>
                  </a:cubicBezTo>
                  <a:cubicBezTo>
                    <a:pt x="312" y="525"/>
                    <a:pt x="312" y="526"/>
                    <a:pt x="312" y="526"/>
                  </a:cubicBezTo>
                  <a:cubicBezTo>
                    <a:pt x="312" y="526"/>
                    <a:pt x="312" y="526"/>
                    <a:pt x="312" y="527"/>
                  </a:cubicBezTo>
                  <a:cubicBezTo>
                    <a:pt x="312" y="527"/>
                    <a:pt x="312" y="526"/>
                    <a:pt x="312" y="526"/>
                  </a:cubicBezTo>
                  <a:close/>
                  <a:moveTo>
                    <a:pt x="299" y="496"/>
                  </a:moveTo>
                  <a:cubicBezTo>
                    <a:pt x="297" y="497"/>
                    <a:pt x="297" y="497"/>
                    <a:pt x="297" y="497"/>
                  </a:cubicBezTo>
                  <a:cubicBezTo>
                    <a:pt x="299" y="500"/>
                    <a:pt x="301" y="498"/>
                    <a:pt x="299" y="496"/>
                  </a:cubicBezTo>
                  <a:close/>
                  <a:moveTo>
                    <a:pt x="299" y="482"/>
                  </a:moveTo>
                  <a:cubicBezTo>
                    <a:pt x="298" y="484"/>
                    <a:pt x="293" y="482"/>
                    <a:pt x="295" y="487"/>
                  </a:cubicBezTo>
                  <a:cubicBezTo>
                    <a:pt x="297" y="484"/>
                    <a:pt x="300" y="485"/>
                    <a:pt x="299" y="482"/>
                  </a:cubicBezTo>
                  <a:close/>
                  <a:moveTo>
                    <a:pt x="303" y="492"/>
                  </a:moveTo>
                  <a:cubicBezTo>
                    <a:pt x="303" y="493"/>
                    <a:pt x="299" y="493"/>
                    <a:pt x="301" y="495"/>
                  </a:cubicBezTo>
                  <a:cubicBezTo>
                    <a:pt x="303" y="494"/>
                    <a:pt x="304" y="494"/>
                    <a:pt x="303" y="492"/>
                  </a:cubicBezTo>
                  <a:close/>
                  <a:moveTo>
                    <a:pt x="325" y="515"/>
                  </a:moveTo>
                  <a:cubicBezTo>
                    <a:pt x="326" y="516"/>
                    <a:pt x="325" y="517"/>
                    <a:pt x="324" y="517"/>
                  </a:cubicBezTo>
                  <a:cubicBezTo>
                    <a:pt x="327" y="521"/>
                    <a:pt x="328" y="515"/>
                    <a:pt x="325" y="515"/>
                  </a:cubicBezTo>
                  <a:close/>
                  <a:moveTo>
                    <a:pt x="318" y="500"/>
                  </a:moveTo>
                  <a:cubicBezTo>
                    <a:pt x="317" y="499"/>
                    <a:pt x="314" y="496"/>
                    <a:pt x="314" y="499"/>
                  </a:cubicBezTo>
                  <a:cubicBezTo>
                    <a:pt x="315" y="499"/>
                    <a:pt x="317" y="501"/>
                    <a:pt x="318" y="500"/>
                  </a:cubicBezTo>
                  <a:close/>
                  <a:moveTo>
                    <a:pt x="302" y="470"/>
                  </a:moveTo>
                  <a:cubicBezTo>
                    <a:pt x="299" y="467"/>
                    <a:pt x="303" y="467"/>
                    <a:pt x="302" y="465"/>
                  </a:cubicBezTo>
                  <a:cubicBezTo>
                    <a:pt x="301" y="468"/>
                    <a:pt x="297" y="469"/>
                    <a:pt x="297" y="472"/>
                  </a:cubicBezTo>
                  <a:cubicBezTo>
                    <a:pt x="299" y="472"/>
                    <a:pt x="300" y="470"/>
                    <a:pt x="302" y="470"/>
                  </a:cubicBezTo>
                  <a:close/>
                  <a:moveTo>
                    <a:pt x="307" y="467"/>
                  </a:moveTo>
                  <a:cubicBezTo>
                    <a:pt x="304" y="462"/>
                    <a:pt x="303" y="468"/>
                    <a:pt x="303" y="470"/>
                  </a:cubicBezTo>
                  <a:cubicBezTo>
                    <a:pt x="305" y="469"/>
                    <a:pt x="305" y="468"/>
                    <a:pt x="307" y="467"/>
                  </a:cubicBezTo>
                  <a:close/>
                  <a:moveTo>
                    <a:pt x="326" y="493"/>
                  </a:moveTo>
                  <a:cubicBezTo>
                    <a:pt x="329" y="492"/>
                    <a:pt x="329" y="492"/>
                    <a:pt x="329" y="492"/>
                  </a:cubicBezTo>
                  <a:cubicBezTo>
                    <a:pt x="328" y="490"/>
                    <a:pt x="328" y="489"/>
                    <a:pt x="327" y="486"/>
                  </a:cubicBezTo>
                  <a:cubicBezTo>
                    <a:pt x="325" y="488"/>
                    <a:pt x="324" y="487"/>
                    <a:pt x="323" y="488"/>
                  </a:cubicBezTo>
                  <a:cubicBezTo>
                    <a:pt x="324" y="490"/>
                    <a:pt x="324" y="492"/>
                    <a:pt x="326" y="493"/>
                  </a:cubicBezTo>
                  <a:close/>
                  <a:moveTo>
                    <a:pt x="384" y="581"/>
                  </a:moveTo>
                  <a:cubicBezTo>
                    <a:pt x="386" y="583"/>
                    <a:pt x="383" y="583"/>
                    <a:pt x="385" y="585"/>
                  </a:cubicBezTo>
                  <a:cubicBezTo>
                    <a:pt x="387" y="585"/>
                    <a:pt x="385" y="580"/>
                    <a:pt x="384" y="581"/>
                  </a:cubicBezTo>
                  <a:close/>
                  <a:moveTo>
                    <a:pt x="386" y="578"/>
                  </a:moveTo>
                  <a:cubicBezTo>
                    <a:pt x="385" y="579"/>
                    <a:pt x="386" y="581"/>
                    <a:pt x="387" y="584"/>
                  </a:cubicBezTo>
                  <a:cubicBezTo>
                    <a:pt x="390" y="584"/>
                    <a:pt x="390" y="578"/>
                    <a:pt x="393" y="578"/>
                  </a:cubicBezTo>
                  <a:cubicBezTo>
                    <a:pt x="393" y="577"/>
                    <a:pt x="392" y="577"/>
                    <a:pt x="391" y="576"/>
                  </a:cubicBezTo>
                  <a:cubicBezTo>
                    <a:pt x="387" y="578"/>
                    <a:pt x="390" y="579"/>
                    <a:pt x="386" y="581"/>
                  </a:cubicBezTo>
                  <a:cubicBezTo>
                    <a:pt x="387" y="580"/>
                    <a:pt x="387" y="579"/>
                    <a:pt x="386" y="578"/>
                  </a:cubicBezTo>
                  <a:close/>
                  <a:moveTo>
                    <a:pt x="331" y="483"/>
                  </a:moveTo>
                  <a:cubicBezTo>
                    <a:pt x="330" y="483"/>
                    <a:pt x="329" y="483"/>
                    <a:pt x="328" y="484"/>
                  </a:cubicBezTo>
                  <a:cubicBezTo>
                    <a:pt x="329" y="485"/>
                    <a:pt x="329" y="486"/>
                    <a:pt x="330" y="486"/>
                  </a:cubicBezTo>
                  <a:cubicBezTo>
                    <a:pt x="329" y="485"/>
                    <a:pt x="333" y="486"/>
                    <a:pt x="331" y="483"/>
                  </a:cubicBezTo>
                  <a:close/>
                  <a:moveTo>
                    <a:pt x="348" y="506"/>
                  </a:moveTo>
                  <a:cubicBezTo>
                    <a:pt x="347" y="505"/>
                    <a:pt x="345" y="504"/>
                    <a:pt x="344" y="504"/>
                  </a:cubicBezTo>
                  <a:cubicBezTo>
                    <a:pt x="344" y="506"/>
                    <a:pt x="346" y="505"/>
                    <a:pt x="345" y="507"/>
                  </a:cubicBezTo>
                  <a:cubicBezTo>
                    <a:pt x="345" y="506"/>
                    <a:pt x="343" y="508"/>
                    <a:pt x="345" y="509"/>
                  </a:cubicBezTo>
                  <a:cubicBezTo>
                    <a:pt x="346" y="508"/>
                    <a:pt x="347" y="507"/>
                    <a:pt x="348" y="506"/>
                  </a:cubicBezTo>
                  <a:close/>
                  <a:moveTo>
                    <a:pt x="349" y="507"/>
                  </a:moveTo>
                  <a:cubicBezTo>
                    <a:pt x="352" y="506"/>
                    <a:pt x="355" y="507"/>
                    <a:pt x="357" y="505"/>
                  </a:cubicBezTo>
                  <a:cubicBezTo>
                    <a:pt x="355" y="501"/>
                    <a:pt x="357" y="503"/>
                    <a:pt x="354" y="498"/>
                  </a:cubicBezTo>
                  <a:cubicBezTo>
                    <a:pt x="354" y="499"/>
                    <a:pt x="353" y="499"/>
                    <a:pt x="353" y="499"/>
                  </a:cubicBezTo>
                  <a:cubicBezTo>
                    <a:pt x="355" y="501"/>
                    <a:pt x="353" y="504"/>
                    <a:pt x="352" y="502"/>
                  </a:cubicBezTo>
                  <a:cubicBezTo>
                    <a:pt x="355" y="501"/>
                    <a:pt x="348" y="500"/>
                    <a:pt x="349" y="502"/>
                  </a:cubicBezTo>
                  <a:cubicBezTo>
                    <a:pt x="350" y="502"/>
                    <a:pt x="350" y="503"/>
                    <a:pt x="351" y="504"/>
                  </a:cubicBezTo>
                  <a:cubicBezTo>
                    <a:pt x="351" y="505"/>
                    <a:pt x="350" y="506"/>
                    <a:pt x="349" y="505"/>
                  </a:cubicBezTo>
                  <a:cubicBezTo>
                    <a:pt x="349" y="504"/>
                    <a:pt x="349" y="503"/>
                    <a:pt x="348" y="501"/>
                  </a:cubicBezTo>
                  <a:cubicBezTo>
                    <a:pt x="346" y="500"/>
                    <a:pt x="345" y="503"/>
                    <a:pt x="347" y="503"/>
                  </a:cubicBezTo>
                  <a:cubicBezTo>
                    <a:pt x="347" y="501"/>
                    <a:pt x="348" y="506"/>
                    <a:pt x="349" y="507"/>
                  </a:cubicBezTo>
                  <a:close/>
                  <a:moveTo>
                    <a:pt x="434" y="635"/>
                  </a:moveTo>
                  <a:cubicBezTo>
                    <a:pt x="432" y="632"/>
                    <a:pt x="432" y="632"/>
                    <a:pt x="432" y="632"/>
                  </a:cubicBezTo>
                  <a:cubicBezTo>
                    <a:pt x="430" y="633"/>
                    <a:pt x="433" y="637"/>
                    <a:pt x="434" y="635"/>
                  </a:cubicBezTo>
                  <a:close/>
                  <a:moveTo>
                    <a:pt x="440" y="635"/>
                  </a:moveTo>
                  <a:cubicBezTo>
                    <a:pt x="439" y="633"/>
                    <a:pt x="438" y="634"/>
                    <a:pt x="438" y="632"/>
                  </a:cubicBezTo>
                  <a:cubicBezTo>
                    <a:pt x="436" y="633"/>
                    <a:pt x="437" y="636"/>
                    <a:pt x="435" y="635"/>
                  </a:cubicBezTo>
                  <a:cubicBezTo>
                    <a:pt x="436" y="637"/>
                    <a:pt x="438" y="637"/>
                    <a:pt x="440" y="635"/>
                  </a:cubicBezTo>
                  <a:close/>
                  <a:moveTo>
                    <a:pt x="360" y="507"/>
                  </a:moveTo>
                  <a:cubicBezTo>
                    <a:pt x="359" y="508"/>
                    <a:pt x="358" y="506"/>
                    <a:pt x="357" y="507"/>
                  </a:cubicBezTo>
                  <a:cubicBezTo>
                    <a:pt x="358" y="508"/>
                    <a:pt x="357" y="509"/>
                    <a:pt x="358" y="510"/>
                  </a:cubicBezTo>
                  <a:cubicBezTo>
                    <a:pt x="359" y="509"/>
                    <a:pt x="361" y="509"/>
                    <a:pt x="360" y="507"/>
                  </a:cubicBezTo>
                  <a:close/>
                  <a:moveTo>
                    <a:pt x="370" y="498"/>
                  </a:moveTo>
                  <a:cubicBezTo>
                    <a:pt x="369" y="496"/>
                    <a:pt x="366" y="496"/>
                    <a:pt x="367" y="497"/>
                  </a:cubicBezTo>
                  <a:cubicBezTo>
                    <a:pt x="368" y="497"/>
                    <a:pt x="369" y="500"/>
                    <a:pt x="370" y="498"/>
                  </a:cubicBezTo>
                  <a:close/>
                  <a:moveTo>
                    <a:pt x="382" y="505"/>
                  </a:moveTo>
                  <a:cubicBezTo>
                    <a:pt x="380" y="503"/>
                    <a:pt x="378" y="504"/>
                    <a:pt x="376" y="504"/>
                  </a:cubicBezTo>
                  <a:cubicBezTo>
                    <a:pt x="378" y="506"/>
                    <a:pt x="380" y="507"/>
                    <a:pt x="382" y="505"/>
                  </a:cubicBezTo>
                  <a:close/>
                  <a:moveTo>
                    <a:pt x="383" y="505"/>
                  </a:moveTo>
                  <a:cubicBezTo>
                    <a:pt x="385" y="504"/>
                    <a:pt x="384" y="503"/>
                    <a:pt x="384" y="501"/>
                  </a:cubicBezTo>
                  <a:cubicBezTo>
                    <a:pt x="383" y="503"/>
                    <a:pt x="382" y="501"/>
                    <a:pt x="381" y="502"/>
                  </a:cubicBezTo>
                  <a:cubicBezTo>
                    <a:pt x="383" y="504"/>
                    <a:pt x="382" y="504"/>
                    <a:pt x="383" y="505"/>
                  </a:cubicBezTo>
                  <a:close/>
                  <a:moveTo>
                    <a:pt x="498" y="669"/>
                  </a:moveTo>
                  <a:cubicBezTo>
                    <a:pt x="495" y="668"/>
                    <a:pt x="498" y="671"/>
                    <a:pt x="496" y="672"/>
                  </a:cubicBezTo>
                  <a:cubicBezTo>
                    <a:pt x="495" y="671"/>
                    <a:pt x="495" y="670"/>
                    <a:pt x="494" y="671"/>
                  </a:cubicBezTo>
                  <a:cubicBezTo>
                    <a:pt x="496" y="674"/>
                    <a:pt x="499" y="671"/>
                    <a:pt x="498" y="669"/>
                  </a:cubicBezTo>
                  <a:close/>
                  <a:moveTo>
                    <a:pt x="387" y="488"/>
                  </a:moveTo>
                  <a:cubicBezTo>
                    <a:pt x="386" y="484"/>
                    <a:pt x="381" y="481"/>
                    <a:pt x="383" y="485"/>
                  </a:cubicBezTo>
                  <a:cubicBezTo>
                    <a:pt x="384" y="483"/>
                    <a:pt x="386" y="488"/>
                    <a:pt x="387" y="488"/>
                  </a:cubicBezTo>
                  <a:close/>
                  <a:moveTo>
                    <a:pt x="396" y="499"/>
                  </a:moveTo>
                  <a:cubicBezTo>
                    <a:pt x="393" y="497"/>
                    <a:pt x="397" y="497"/>
                    <a:pt x="396" y="495"/>
                  </a:cubicBezTo>
                  <a:cubicBezTo>
                    <a:pt x="393" y="495"/>
                    <a:pt x="394" y="497"/>
                    <a:pt x="391" y="497"/>
                  </a:cubicBezTo>
                  <a:cubicBezTo>
                    <a:pt x="393" y="498"/>
                    <a:pt x="394" y="498"/>
                    <a:pt x="396" y="499"/>
                  </a:cubicBezTo>
                  <a:close/>
                  <a:moveTo>
                    <a:pt x="512" y="671"/>
                  </a:moveTo>
                  <a:cubicBezTo>
                    <a:pt x="511" y="668"/>
                    <a:pt x="507" y="669"/>
                    <a:pt x="509" y="672"/>
                  </a:cubicBezTo>
                  <a:cubicBezTo>
                    <a:pt x="510" y="670"/>
                    <a:pt x="511" y="672"/>
                    <a:pt x="512" y="671"/>
                  </a:cubicBezTo>
                  <a:close/>
                  <a:moveTo>
                    <a:pt x="399" y="499"/>
                  </a:moveTo>
                  <a:cubicBezTo>
                    <a:pt x="400" y="501"/>
                    <a:pt x="401" y="502"/>
                    <a:pt x="401" y="503"/>
                  </a:cubicBezTo>
                  <a:cubicBezTo>
                    <a:pt x="405" y="504"/>
                    <a:pt x="402" y="498"/>
                    <a:pt x="399" y="499"/>
                  </a:cubicBezTo>
                  <a:close/>
                  <a:moveTo>
                    <a:pt x="409" y="508"/>
                  </a:moveTo>
                  <a:cubicBezTo>
                    <a:pt x="408" y="508"/>
                    <a:pt x="405" y="507"/>
                    <a:pt x="407" y="510"/>
                  </a:cubicBezTo>
                  <a:cubicBezTo>
                    <a:pt x="407" y="510"/>
                    <a:pt x="410" y="510"/>
                    <a:pt x="409" y="508"/>
                  </a:cubicBezTo>
                  <a:close/>
                  <a:moveTo>
                    <a:pt x="435" y="539"/>
                  </a:moveTo>
                  <a:cubicBezTo>
                    <a:pt x="432" y="534"/>
                    <a:pt x="430" y="536"/>
                    <a:pt x="428" y="536"/>
                  </a:cubicBezTo>
                  <a:cubicBezTo>
                    <a:pt x="431" y="541"/>
                    <a:pt x="432" y="536"/>
                    <a:pt x="435" y="539"/>
                  </a:cubicBezTo>
                  <a:close/>
                  <a:moveTo>
                    <a:pt x="514" y="663"/>
                  </a:moveTo>
                  <a:cubicBezTo>
                    <a:pt x="513" y="659"/>
                    <a:pt x="511" y="661"/>
                    <a:pt x="509" y="661"/>
                  </a:cubicBezTo>
                  <a:cubicBezTo>
                    <a:pt x="511" y="664"/>
                    <a:pt x="513" y="664"/>
                    <a:pt x="514" y="663"/>
                  </a:cubicBezTo>
                  <a:close/>
                  <a:moveTo>
                    <a:pt x="409" y="503"/>
                  </a:moveTo>
                  <a:cubicBezTo>
                    <a:pt x="410" y="502"/>
                    <a:pt x="411" y="501"/>
                    <a:pt x="411" y="500"/>
                  </a:cubicBezTo>
                  <a:cubicBezTo>
                    <a:pt x="409" y="500"/>
                    <a:pt x="408" y="497"/>
                    <a:pt x="407" y="499"/>
                  </a:cubicBezTo>
                  <a:cubicBezTo>
                    <a:pt x="409" y="501"/>
                    <a:pt x="408" y="502"/>
                    <a:pt x="409" y="503"/>
                  </a:cubicBezTo>
                  <a:close/>
                  <a:moveTo>
                    <a:pt x="415" y="494"/>
                  </a:moveTo>
                  <a:cubicBezTo>
                    <a:pt x="414" y="496"/>
                    <a:pt x="411" y="496"/>
                    <a:pt x="412" y="498"/>
                  </a:cubicBezTo>
                  <a:cubicBezTo>
                    <a:pt x="413" y="498"/>
                    <a:pt x="416" y="498"/>
                    <a:pt x="415" y="494"/>
                  </a:cubicBezTo>
                  <a:close/>
                  <a:moveTo>
                    <a:pt x="437" y="531"/>
                  </a:moveTo>
                  <a:cubicBezTo>
                    <a:pt x="435" y="531"/>
                    <a:pt x="436" y="533"/>
                    <a:pt x="437" y="535"/>
                  </a:cubicBezTo>
                  <a:cubicBezTo>
                    <a:pt x="439" y="534"/>
                    <a:pt x="438" y="532"/>
                    <a:pt x="437" y="531"/>
                  </a:cubicBezTo>
                  <a:close/>
                  <a:moveTo>
                    <a:pt x="428" y="518"/>
                  </a:moveTo>
                  <a:cubicBezTo>
                    <a:pt x="430" y="517"/>
                    <a:pt x="429" y="516"/>
                    <a:pt x="429" y="514"/>
                  </a:cubicBezTo>
                  <a:cubicBezTo>
                    <a:pt x="428" y="514"/>
                    <a:pt x="425" y="515"/>
                    <a:pt x="426" y="516"/>
                  </a:cubicBezTo>
                  <a:cubicBezTo>
                    <a:pt x="427" y="515"/>
                    <a:pt x="428" y="516"/>
                    <a:pt x="428" y="518"/>
                  </a:cubicBezTo>
                  <a:close/>
                  <a:moveTo>
                    <a:pt x="439" y="513"/>
                  </a:moveTo>
                  <a:cubicBezTo>
                    <a:pt x="440" y="515"/>
                    <a:pt x="439" y="516"/>
                    <a:pt x="440" y="518"/>
                  </a:cubicBezTo>
                  <a:cubicBezTo>
                    <a:pt x="442" y="517"/>
                    <a:pt x="442" y="517"/>
                    <a:pt x="442" y="517"/>
                  </a:cubicBezTo>
                  <a:cubicBezTo>
                    <a:pt x="439" y="515"/>
                    <a:pt x="441" y="513"/>
                    <a:pt x="439" y="513"/>
                  </a:cubicBezTo>
                  <a:close/>
                  <a:moveTo>
                    <a:pt x="539" y="646"/>
                  </a:moveTo>
                  <a:cubicBezTo>
                    <a:pt x="538" y="647"/>
                    <a:pt x="537" y="648"/>
                    <a:pt x="537" y="649"/>
                  </a:cubicBezTo>
                  <a:cubicBezTo>
                    <a:pt x="539" y="650"/>
                    <a:pt x="542" y="649"/>
                    <a:pt x="539" y="646"/>
                  </a:cubicBezTo>
                  <a:close/>
                  <a:moveTo>
                    <a:pt x="462" y="503"/>
                  </a:moveTo>
                  <a:cubicBezTo>
                    <a:pt x="461" y="500"/>
                    <a:pt x="457" y="501"/>
                    <a:pt x="459" y="503"/>
                  </a:cubicBezTo>
                  <a:cubicBezTo>
                    <a:pt x="460" y="502"/>
                    <a:pt x="461" y="505"/>
                    <a:pt x="462" y="503"/>
                  </a:cubicBezTo>
                  <a:close/>
                  <a:moveTo>
                    <a:pt x="516" y="582"/>
                  </a:moveTo>
                  <a:cubicBezTo>
                    <a:pt x="515" y="582"/>
                    <a:pt x="513" y="582"/>
                    <a:pt x="512" y="581"/>
                  </a:cubicBezTo>
                  <a:cubicBezTo>
                    <a:pt x="512" y="583"/>
                    <a:pt x="512" y="584"/>
                    <a:pt x="513" y="585"/>
                  </a:cubicBezTo>
                  <a:cubicBezTo>
                    <a:pt x="514" y="584"/>
                    <a:pt x="518" y="586"/>
                    <a:pt x="516" y="582"/>
                  </a:cubicBezTo>
                  <a:close/>
                  <a:moveTo>
                    <a:pt x="539" y="572"/>
                  </a:moveTo>
                  <a:cubicBezTo>
                    <a:pt x="537" y="570"/>
                    <a:pt x="537" y="570"/>
                    <a:pt x="537" y="570"/>
                  </a:cubicBezTo>
                  <a:cubicBezTo>
                    <a:pt x="536" y="571"/>
                    <a:pt x="536" y="572"/>
                    <a:pt x="537" y="574"/>
                  </a:cubicBezTo>
                  <a:lnTo>
                    <a:pt x="539" y="572"/>
                  </a:lnTo>
                  <a:close/>
                  <a:moveTo>
                    <a:pt x="605" y="651"/>
                  </a:moveTo>
                  <a:cubicBezTo>
                    <a:pt x="604" y="652"/>
                    <a:pt x="604" y="653"/>
                    <a:pt x="603" y="651"/>
                  </a:cubicBezTo>
                  <a:cubicBezTo>
                    <a:pt x="604" y="651"/>
                    <a:pt x="606" y="650"/>
                    <a:pt x="605" y="648"/>
                  </a:cubicBezTo>
                  <a:cubicBezTo>
                    <a:pt x="602" y="651"/>
                    <a:pt x="600" y="650"/>
                    <a:pt x="597" y="651"/>
                  </a:cubicBezTo>
                  <a:cubicBezTo>
                    <a:pt x="600" y="654"/>
                    <a:pt x="603" y="653"/>
                    <a:pt x="605" y="651"/>
                  </a:cubicBezTo>
                  <a:close/>
                  <a:moveTo>
                    <a:pt x="648" y="650"/>
                  </a:moveTo>
                  <a:cubicBezTo>
                    <a:pt x="647" y="650"/>
                    <a:pt x="646" y="651"/>
                    <a:pt x="647" y="653"/>
                  </a:cubicBezTo>
                  <a:cubicBezTo>
                    <a:pt x="649" y="654"/>
                    <a:pt x="650" y="652"/>
                    <a:pt x="648" y="650"/>
                  </a:cubicBezTo>
                  <a:close/>
                  <a:moveTo>
                    <a:pt x="610" y="450"/>
                  </a:moveTo>
                  <a:cubicBezTo>
                    <a:pt x="609" y="448"/>
                    <a:pt x="610" y="448"/>
                    <a:pt x="608" y="446"/>
                  </a:cubicBezTo>
                  <a:cubicBezTo>
                    <a:pt x="606" y="447"/>
                    <a:pt x="609" y="451"/>
                    <a:pt x="610" y="450"/>
                  </a:cubicBezTo>
                  <a:close/>
                  <a:moveTo>
                    <a:pt x="739" y="628"/>
                  </a:moveTo>
                  <a:cubicBezTo>
                    <a:pt x="738" y="625"/>
                    <a:pt x="734" y="629"/>
                    <a:pt x="737" y="631"/>
                  </a:cubicBezTo>
                  <a:cubicBezTo>
                    <a:pt x="738" y="629"/>
                    <a:pt x="737" y="628"/>
                    <a:pt x="739" y="628"/>
                  </a:cubicBezTo>
                  <a:close/>
                  <a:moveTo>
                    <a:pt x="768" y="658"/>
                  </a:moveTo>
                  <a:cubicBezTo>
                    <a:pt x="766" y="659"/>
                    <a:pt x="768" y="662"/>
                    <a:pt x="769" y="664"/>
                  </a:cubicBezTo>
                  <a:cubicBezTo>
                    <a:pt x="770" y="663"/>
                    <a:pt x="769" y="660"/>
                    <a:pt x="768" y="658"/>
                  </a:cubicBezTo>
                  <a:close/>
                  <a:moveTo>
                    <a:pt x="808" y="609"/>
                  </a:moveTo>
                  <a:cubicBezTo>
                    <a:pt x="807" y="610"/>
                    <a:pt x="805" y="611"/>
                    <a:pt x="807" y="614"/>
                  </a:cubicBezTo>
                  <a:cubicBezTo>
                    <a:pt x="807" y="612"/>
                    <a:pt x="810" y="613"/>
                    <a:pt x="808" y="609"/>
                  </a:cubicBezTo>
                  <a:close/>
                  <a:moveTo>
                    <a:pt x="526" y="122"/>
                  </a:moveTo>
                  <a:cubicBezTo>
                    <a:pt x="527" y="125"/>
                    <a:pt x="525" y="121"/>
                    <a:pt x="526" y="121"/>
                  </a:cubicBezTo>
                  <a:cubicBezTo>
                    <a:pt x="524" y="122"/>
                    <a:pt x="519" y="127"/>
                    <a:pt x="525" y="128"/>
                  </a:cubicBezTo>
                  <a:cubicBezTo>
                    <a:pt x="524" y="124"/>
                    <a:pt x="527" y="126"/>
                    <a:pt x="529" y="124"/>
                  </a:cubicBezTo>
                  <a:cubicBezTo>
                    <a:pt x="527" y="123"/>
                    <a:pt x="528" y="122"/>
                    <a:pt x="526" y="122"/>
                  </a:cubicBezTo>
                  <a:close/>
                  <a:moveTo>
                    <a:pt x="804" y="543"/>
                  </a:moveTo>
                  <a:cubicBezTo>
                    <a:pt x="804" y="545"/>
                    <a:pt x="801" y="548"/>
                    <a:pt x="804" y="548"/>
                  </a:cubicBezTo>
                  <a:cubicBezTo>
                    <a:pt x="804" y="547"/>
                    <a:pt x="806" y="544"/>
                    <a:pt x="804" y="543"/>
                  </a:cubicBezTo>
                  <a:close/>
                  <a:moveTo>
                    <a:pt x="807" y="551"/>
                  </a:moveTo>
                  <a:cubicBezTo>
                    <a:pt x="809" y="551"/>
                    <a:pt x="811" y="548"/>
                    <a:pt x="812" y="552"/>
                  </a:cubicBezTo>
                  <a:cubicBezTo>
                    <a:pt x="814" y="551"/>
                    <a:pt x="815" y="554"/>
                    <a:pt x="816" y="553"/>
                  </a:cubicBezTo>
                  <a:cubicBezTo>
                    <a:pt x="815" y="550"/>
                    <a:pt x="814" y="551"/>
                    <a:pt x="813" y="550"/>
                  </a:cubicBezTo>
                  <a:cubicBezTo>
                    <a:pt x="817" y="548"/>
                    <a:pt x="818" y="542"/>
                    <a:pt x="822" y="543"/>
                  </a:cubicBezTo>
                  <a:cubicBezTo>
                    <a:pt x="822" y="544"/>
                    <a:pt x="822" y="544"/>
                    <a:pt x="823" y="546"/>
                  </a:cubicBezTo>
                  <a:cubicBezTo>
                    <a:pt x="824" y="546"/>
                    <a:pt x="824" y="544"/>
                    <a:pt x="825" y="543"/>
                  </a:cubicBezTo>
                  <a:cubicBezTo>
                    <a:pt x="825" y="544"/>
                    <a:pt x="825" y="545"/>
                    <a:pt x="827" y="545"/>
                  </a:cubicBezTo>
                  <a:cubicBezTo>
                    <a:pt x="826" y="544"/>
                    <a:pt x="825" y="543"/>
                    <a:pt x="826" y="542"/>
                  </a:cubicBezTo>
                  <a:cubicBezTo>
                    <a:pt x="827" y="543"/>
                    <a:pt x="828" y="545"/>
                    <a:pt x="829" y="543"/>
                  </a:cubicBezTo>
                  <a:cubicBezTo>
                    <a:pt x="826" y="541"/>
                    <a:pt x="829" y="541"/>
                    <a:pt x="828" y="538"/>
                  </a:cubicBezTo>
                  <a:cubicBezTo>
                    <a:pt x="826" y="539"/>
                    <a:pt x="825" y="539"/>
                    <a:pt x="824" y="541"/>
                  </a:cubicBezTo>
                  <a:cubicBezTo>
                    <a:pt x="824" y="539"/>
                    <a:pt x="823" y="540"/>
                    <a:pt x="822" y="538"/>
                  </a:cubicBezTo>
                  <a:cubicBezTo>
                    <a:pt x="822" y="537"/>
                    <a:pt x="825" y="537"/>
                    <a:pt x="823" y="535"/>
                  </a:cubicBezTo>
                  <a:cubicBezTo>
                    <a:pt x="820" y="537"/>
                    <a:pt x="818" y="534"/>
                    <a:pt x="816" y="533"/>
                  </a:cubicBezTo>
                  <a:cubicBezTo>
                    <a:pt x="818" y="532"/>
                    <a:pt x="820" y="532"/>
                    <a:pt x="820" y="530"/>
                  </a:cubicBezTo>
                  <a:cubicBezTo>
                    <a:pt x="819" y="529"/>
                    <a:pt x="818" y="531"/>
                    <a:pt x="816" y="530"/>
                  </a:cubicBezTo>
                  <a:cubicBezTo>
                    <a:pt x="816" y="528"/>
                    <a:pt x="818" y="528"/>
                    <a:pt x="819" y="528"/>
                  </a:cubicBezTo>
                  <a:cubicBezTo>
                    <a:pt x="818" y="526"/>
                    <a:pt x="819" y="526"/>
                    <a:pt x="818" y="524"/>
                  </a:cubicBezTo>
                  <a:cubicBezTo>
                    <a:pt x="817" y="524"/>
                    <a:pt x="816" y="527"/>
                    <a:pt x="815" y="525"/>
                  </a:cubicBezTo>
                  <a:cubicBezTo>
                    <a:pt x="815" y="522"/>
                    <a:pt x="813" y="525"/>
                    <a:pt x="811" y="520"/>
                  </a:cubicBezTo>
                  <a:cubicBezTo>
                    <a:pt x="810" y="522"/>
                    <a:pt x="808" y="524"/>
                    <a:pt x="809" y="527"/>
                  </a:cubicBezTo>
                  <a:cubicBezTo>
                    <a:pt x="807" y="525"/>
                    <a:pt x="808" y="524"/>
                    <a:pt x="807" y="523"/>
                  </a:cubicBezTo>
                  <a:cubicBezTo>
                    <a:pt x="805" y="525"/>
                    <a:pt x="806" y="520"/>
                    <a:pt x="804" y="522"/>
                  </a:cubicBezTo>
                  <a:cubicBezTo>
                    <a:pt x="805" y="524"/>
                    <a:pt x="805" y="526"/>
                    <a:pt x="806" y="528"/>
                  </a:cubicBezTo>
                  <a:cubicBezTo>
                    <a:pt x="809" y="526"/>
                    <a:pt x="808" y="529"/>
                    <a:pt x="810" y="529"/>
                  </a:cubicBezTo>
                  <a:cubicBezTo>
                    <a:pt x="810" y="527"/>
                    <a:pt x="811" y="526"/>
                    <a:pt x="812" y="525"/>
                  </a:cubicBezTo>
                  <a:cubicBezTo>
                    <a:pt x="816" y="527"/>
                    <a:pt x="812" y="529"/>
                    <a:pt x="816" y="531"/>
                  </a:cubicBezTo>
                  <a:cubicBezTo>
                    <a:pt x="813" y="536"/>
                    <a:pt x="808" y="536"/>
                    <a:pt x="804" y="541"/>
                  </a:cubicBezTo>
                  <a:cubicBezTo>
                    <a:pt x="805" y="544"/>
                    <a:pt x="806" y="542"/>
                    <a:pt x="807" y="543"/>
                  </a:cubicBezTo>
                  <a:cubicBezTo>
                    <a:pt x="805" y="545"/>
                    <a:pt x="805" y="548"/>
                    <a:pt x="807" y="551"/>
                  </a:cubicBezTo>
                  <a:close/>
                  <a:moveTo>
                    <a:pt x="804" y="524"/>
                  </a:moveTo>
                  <a:cubicBezTo>
                    <a:pt x="802" y="526"/>
                    <a:pt x="802" y="526"/>
                    <a:pt x="802" y="526"/>
                  </a:cubicBezTo>
                  <a:cubicBezTo>
                    <a:pt x="802" y="527"/>
                    <a:pt x="803" y="529"/>
                    <a:pt x="803" y="530"/>
                  </a:cubicBezTo>
                  <a:cubicBezTo>
                    <a:pt x="803" y="526"/>
                    <a:pt x="806" y="527"/>
                    <a:pt x="804" y="524"/>
                  </a:cubicBezTo>
                  <a:close/>
                  <a:moveTo>
                    <a:pt x="802" y="529"/>
                  </a:moveTo>
                  <a:cubicBezTo>
                    <a:pt x="801" y="527"/>
                    <a:pt x="801" y="527"/>
                    <a:pt x="801" y="527"/>
                  </a:cubicBezTo>
                  <a:cubicBezTo>
                    <a:pt x="800" y="528"/>
                    <a:pt x="799" y="529"/>
                    <a:pt x="800" y="531"/>
                  </a:cubicBezTo>
                  <a:cubicBezTo>
                    <a:pt x="801" y="529"/>
                    <a:pt x="802" y="531"/>
                    <a:pt x="802" y="529"/>
                  </a:cubicBezTo>
                  <a:close/>
                  <a:moveTo>
                    <a:pt x="845" y="589"/>
                  </a:moveTo>
                  <a:cubicBezTo>
                    <a:pt x="845" y="590"/>
                    <a:pt x="844" y="592"/>
                    <a:pt x="845" y="594"/>
                  </a:cubicBezTo>
                  <a:cubicBezTo>
                    <a:pt x="846" y="592"/>
                    <a:pt x="847" y="591"/>
                    <a:pt x="845" y="589"/>
                  </a:cubicBezTo>
                  <a:close/>
                  <a:moveTo>
                    <a:pt x="541" y="112"/>
                  </a:moveTo>
                  <a:cubicBezTo>
                    <a:pt x="538" y="112"/>
                    <a:pt x="536" y="117"/>
                    <a:pt x="533" y="120"/>
                  </a:cubicBezTo>
                  <a:cubicBezTo>
                    <a:pt x="537" y="121"/>
                    <a:pt x="542" y="116"/>
                    <a:pt x="541" y="112"/>
                  </a:cubicBezTo>
                  <a:close/>
                  <a:moveTo>
                    <a:pt x="825" y="552"/>
                  </a:moveTo>
                  <a:cubicBezTo>
                    <a:pt x="824" y="551"/>
                    <a:pt x="825" y="550"/>
                    <a:pt x="823" y="548"/>
                  </a:cubicBezTo>
                  <a:cubicBezTo>
                    <a:pt x="821" y="549"/>
                    <a:pt x="820" y="550"/>
                    <a:pt x="821" y="552"/>
                  </a:cubicBezTo>
                  <a:cubicBezTo>
                    <a:pt x="822" y="549"/>
                    <a:pt x="824" y="553"/>
                    <a:pt x="825" y="552"/>
                  </a:cubicBezTo>
                  <a:close/>
                  <a:moveTo>
                    <a:pt x="831" y="550"/>
                  </a:moveTo>
                  <a:cubicBezTo>
                    <a:pt x="830" y="550"/>
                    <a:pt x="828" y="550"/>
                    <a:pt x="827" y="551"/>
                  </a:cubicBezTo>
                  <a:cubicBezTo>
                    <a:pt x="828" y="552"/>
                    <a:pt x="828" y="553"/>
                    <a:pt x="828" y="553"/>
                  </a:cubicBezTo>
                  <a:cubicBezTo>
                    <a:pt x="829" y="553"/>
                    <a:pt x="830" y="551"/>
                    <a:pt x="831" y="550"/>
                  </a:cubicBezTo>
                  <a:close/>
                  <a:moveTo>
                    <a:pt x="818" y="523"/>
                  </a:moveTo>
                  <a:cubicBezTo>
                    <a:pt x="817" y="522"/>
                    <a:pt x="816" y="519"/>
                    <a:pt x="815" y="520"/>
                  </a:cubicBezTo>
                  <a:cubicBezTo>
                    <a:pt x="816" y="521"/>
                    <a:pt x="814" y="522"/>
                    <a:pt x="816" y="524"/>
                  </a:cubicBezTo>
                  <a:cubicBezTo>
                    <a:pt x="817" y="523"/>
                    <a:pt x="817" y="523"/>
                    <a:pt x="818" y="523"/>
                  </a:cubicBezTo>
                  <a:close/>
                  <a:moveTo>
                    <a:pt x="546" y="105"/>
                  </a:moveTo>
                  <a:cubicBezTo>
                    <a:pt x="545" y="104"/>
                    <a:pt x="543" y="105"/>
                    <a:pt x="544" y="107"/>
                  </a:cubicBezTo>
                  <a:cubicBezTo>
                    <a:pt x="546" y="108"/>
                    <a:pt x="547" y="106"/>
                    <a:pt x="546" y="105"/>
                  </a:cubicBezTo>
                  <a:close/>
                  <a:moveTo>
                    <a:pt x="589" y="98"/>
                  </a:moveTo>
                  <a:cubicBezTo>
                    <a:pt x="588" y="102"/>
                    <a:pt x="581" y="102"/>
                    <a:pt x="582" y="107"/>
                  </a:cubicBezTo>
                  <a:cubicBezTo>
                    <a:pt x="585" y="106"/>
                    <a:pt x="591" y="103"/>
                    <a:pt x="589" y="98"/>
                  </a:cubicBezTo>
                  <a:close/>
                  <a:moveTo>
                    <a:pt x="861" y="502"/>
                  </a:moveTo>
                  <a:cubicBezTo>
                    <a:pt x="862" y="501"/>
                    <a:pt x="864" y="502"/>
                    <a:pt x="865" y="501"/>
                  </a:cubicBezTo>
                  <a:cubicBezTo>
                    <a:pt x="862" y="498"/>
                    <a:pt x="864" y="498"/>
                    <a:pt x="866" y="497"/>
                  </a:cubicBezTo>
                  <a:cubicBezTo>
                    <a:pt x="861" y="491"/>
                    <a:pt x="861" y="498"/>
                    <a:pt x="858" y="498"/>
                  </a:cubicBezTo>
                  <a:cubicBezTo>
                    <a:pt x="859" y="500"/>
                    <a:pt x="860" y="500"/>
                    <a:pt x="861" y="502"/>
                  </a:cubicBezTo>
                  <a:close/>
                  <a:moveTo>
                    <a:pt x="591" y="86"/>
                  </a:moveTo>
                  <a:cubicBezTo>
                    <a:pt x="590" y="86"/>
                    <a:pt x="586" y="85"/>
                    <a:pt x="588" y="89"/>
                  </a:cubicBezTo>
                  <a:cubicBezTo>
                    <a:pt x="590" y="88"/>
                    <a:pt x="593" y="88"/>
                    <a:pt x="591" y="86"/>
                  </a:cubicBezTo>
                  <a:close/>
                  <a:moveTo>
                    <a:pt x="858" y="488"/>
                  </a:moveTo>
                  <a:cubicBezTo>
                    <a:pt x="858" y="489"/>
                    <a:pt x="855" y="489"/>
                    <a:pt x="856" y="491"/>
                  </a:cubicBezTo>
                  <a:cubicBezTo>
                    <a:pt x="858" y="492"/>
                    <a:pt x="860" y="491"/>
                    <a:pt x="858" y="488"/>
                  </a:cubicBezTo>
                  <a:close/>
                  <a:moveTo>
                    <a:pt x="594" y="84"/>
                  </a:moveTo>
                  <a:cubicBezTo>
                    <a:pt x="593" y="86"/>
                    <a:pt x="593" y="86"/>
                    <a:pt x="593" y="86"/>
                  </a:cubicBezTo>
                  <a:cubicBezTo>
                    <a:pt x="594" y="89"/>
                    <a:pt x="597" y="87"/>
                    <a:pt x="594" y="84"/>
                  </a:cubicBezTo>
                  <a:close/>
                  <a:moveTo>
                    <a:pt x="610" y="70"/>
                  </a:moveTo>
                  <a:cubicBezTo>
                    <a:pt x="609" y="67"/>
                    <a:pt x="606" y="69"/>
                    <a:pt x="608" y="71"/>
                  </a:cubicBezTo>
                  <a:cubicBezTo>
                    <a:pt x="609" y="69"/>
                    <a:pt x="611" y="72"/>
                    <a:pt x="610" y="70"/>
                  </a:cubicBezTo>
                  <a:close/>
                  <a:moveTo>
                    <a:pt x="629" y="86"/>
                  </a:moveTo>
                  <a:cubicBezTo>
                    <a:pt x="629" y="88"/>
                    <a:pt x="626" y="87"/>
                    <a:pt x="628" y="90"/>
                  </a:cubicBezTo>
                  <a:cubicBezTo>
                    <a:pt x="630" y="88"/>
                    <a:pt x="631" y="90"/>
                    <a:pt x="633" y="89"/>
                  </a:cubicBezTo>
                  <a:cubicBezTo>
                    <a:pt x="634" y="87"/>
                    <a:pt x="634" y="81"/>
                    <a:pt x="638" y="82"/>
                  </a:cubicBezTo>
                  <a:cubicBezTo>
                    <a:pt x="636" y="77"/>
                    <a:pt x="636" y="76"/>
                    <a:pt x="634" y="71"/>
                  </a:cubicBezTo>
                  <a:cubicBezTo>
                    <a:pt x="633" y="73"/>
                    <a:pt x="632" y="69"/>
                    <a:pt x="632" y="71"/>
                  </a:cubicBezTo>
                  <a:cubicBezTo>
                    <a:pt x="633" y="79"/>
                    <a:pt x="624" y="79"/>
                    <a:pt x="623" y="87"/>
                  </a:cubicBezTo>
                  <a:cubicBezTo>
                    <a:pt x="625" y="87"/>
                    <a:pt x="626" y="81"/>
                    <a:pt x="629" y="86"/>
                  </a:cubicBezTo>
                  <a:close/>
                  <a:moveTo>
                    <a:pt x="617" y="66"/>
                  </a:moveTo>
                  <a:cubicBezTo>
                    <a:pt x="616" y="67"/>
                    <a:pt x="616" y="67"/>
                    <a:pt x="616" y="67"/>
                  </a:cubicBezTo>
                  <a:cubicBezTo>
                    <a:pt x="616" y="65"/>
                    <a:pt x="615" y="66"/>
                    <a:pt x="614" y="64"/>
                  </a:cubicBezTo>
                  <a:cubicBezTo>
                    <a:pt x="611" y="67"/>
                    <a:pt x="619" y="68"/>
                    <a:pt x="617" y="66"/>
                  </a:cubicBezTo>
                  <a:close/>
                  <a:moveTo>
                    <a:pt x="622" y="69"/>
                  </a:moveTo>
                  <a:cubicBezTo>
                    <a:pt x="620" y="69"/>
                    <a:pt x="620" y="70"/>
                    <a:pt x="620" y="72"/>
                  </a:cubicBezTo>
                  <a:cubicBezTo>
                    <a:pt x="622" y="71"/>
                    <a:pt x="623" y="71"/>
                    <a:pt x="622" y="69"/>
                  </a:cubicBezTo>
                  <a:close/>
                  <a:moveTo>
                    <a:pt x="672" y="141"/>
                  </a:moveTo>
                  <a:cubicBezTo>
                    <a:pt x="670" y="138"/>
                    <a:pt x="669" y="139"/>
                    <a:pt x="668" y="138"/>
                  </a:cubicBezTo>
                  <a:cubicBezTo>
                    <a:pt x="669" y="140"/>
                    <a:pt x="667" y="142"/>
                    <a:pt x="669" y="142"/>
                  </a:cubicBezTo>
                  <a:cubicBezTo>
                    <a:pt x="668" y="139"/>
                    <a:pt x="671" y="143"/>
                    <a:pt x="672" y="141"/>
                  </a:cubicBezTo>
                  <a:close/>
                  <a:moveTo>
                    <a:pt x="683" y="150"/>
                  </a:moveTo>
                  <a:cubicBezTo>
                    <a:pt x="682" y="149"/>
                    <a:pt x="682" y="149"/>
                    <a:pt x="682" y="149"/>
                  </a:cubicBezTo>
                  <a:cubicBezTo>
                    <a:pt x="682" y="149"/>
                    <a:pt x="683" y="148"/>
                    <a:pt x="682" y="148"/>
                  </a:cubicBezTo>
                  <a:cubicBezTo>
                    <a:pt x="682" y="148"/>
                    <a:pt x="677" y="138"/>
                    <a:pt x="677" y="147"/>
                  </a:cubicBezTo>
                  <a:cubicBezTo>
                    <a:pt x="678" y="145"/>
                    <a:pt x="677" y="148"/>
                    <a:pt x="678" y="149"/>
                  </a:cubicBezTo>
                  <a:cubicBezTo>
                    <a:pt x="680" y="149"/>
                    <a:pt x="681" y="151"/>
                    <a:pt x="683" y="150"/>
                  </a:cubicBezTo>
                  <a:close/>
                  <a:moveTo>
                    <a:pt x="628" y="64"/>
                  </a:moveTo>
                  <a:cubicBezTo>
                    <a:pt x="629" y="66"/>
                    <a:pt x="625" y="67"/>
                    <a:pt x="627" y="69"/>
                  </a:cubicBezTo>
                  <a:cubicBezTo>
                    <a:pt x="629" y="69"/>
                    <a:pt x="631" y="65"/>
                    <a:pt x="628" y="64"/>
                  </a:cubicBezTo>
                  <a:close/>
                  <a:moveTo>
                    <a:pt x="669" y="125"/>
                  </a:moveTo>
                  <a:cubicBezTo>
                    <a:pt x="668" y="122"/>
                    <a:pt x="665" y="124"/>
                    <a:pt x="666" y="126"/>
                  </a:cubicBezTo>
                  <a:cubicBezTo>
                    <a:pt x="668" y="127"/>
                    <a:pt x="668" y="127"/>
                    <a:pt x="669" y="125"/>
                  </a:cubicBezTo>
                  <a:close/>
                  <a:moveTo>
                    <a:pt x="639" y="75"/>
                  </a:moveTo>
                  <a:cubicBezTo>
                    <a:pt x="642" y="74"/>
                    <a:pt x="640" y="71"/>
                    <a:pt x="638" y="68"/>
                  </a:cubicBezTo>
                  <a:cubicBezTo>
                    <a:pt x="634" y="70"/>
                    <a:pt x="640" y="72"/>
                    <a:pt x="639" y="75"/>
                  </a:cubicBezTo>
                  <a:close/>
                  <a:moveTo>
                    <a:pt x="627" y="58"/>
                  </a:moveTo>
                  <a:cubicBezTo>
                    <a:pt x="628" y="57"/>
                    <a:pt x="631" y="53"/>
                    <a:pt x="628" y="49"/>
                  </a:cubicBezTo>
                  <a:cubicBezTo>
                    <a:pt x="628" y="50"/>
                    <a:pt x="627" y="55"/>
                    <a:pt x="626" y="54"/>
                  </a:cubicBezTo>
                  <a:cubicBezTo>
                    <a:pt x="628" y="55"/>
                    <a:pt x="625" y="56"/>
                    <a:pt x="627" y="58"/>
                  </a:cubicBezTo>
                  <a:close/>
                  <a:moveTo>
                    <a:pt x="650" y="83"/>
                  </a:moveTo>
                  <a:cubicBezTo>
                    <a:pt x="649" y="82"/>
                    <a:pt x="649" y="81"/>
                    <a:pt x="648" y="80"/>
                  </a:cubicBezTo>
                  <a:cubicBezTo>
                    <a:pt x="647" y="81"/>
                    <a:pt x="647" y="82"/>
                    <a:pt x="647" y="83"/>
                  </a:cubicBezTo>
                  <a:cubicBezTo>
                    <a:pt x="648" y="81"/>
                    <a:pt x="649" y="85"/>
                    <a:pt x="650" y="83"/>
                  </a:cubicBezTo>
                  <a:close/>
                  <a:moveTo>
                    <a:pt x="646" y="68"/>
                  </a:moveTo>
                  <a:cubicBezTo>
                    <a:pt x="643" y="67"/>
                    <a:pt x="643" y="69"/>
                    <a:pt x="642" y="72"/>
                  </a:cubicBezTo>
                  <a:cubicBezTo>
                    <a:pt x="645" y="73"/>
                    <a:pt x="649" y="76"/>
                    <a:pt x="652" y="77"/>
                  </a:cubicBezTo>
                  <a:cubicBezTo>
                    <a:pt x="651" y="73"/>
                    <a:pt x="650" y="71"/>
                    <a:pt x="648" y="65"/>
                  </a:cubicBezTo>
                  <a:cubicBezTo>
                    <a:pt x="647" y="65"/>
                    <a:pt x="643" y="65"/>
                    <a:pt x="645" y="66"/>
                  </a:cubicBezTo>
                  <a:cubicBezTo>
                    <a:pt x="646" y="66"/>
                    <a:pt x="646" y="67"/>
                    <a:pt x="646" y="68"/>
                  </a:cubicBezTo>
                  <a:close/>
                  <a:moveTo>
                    <a:pt x="643" y="58"/>
                  </a:moveTo>
                  <a:cubicBezTo>
                    <a:pt x="641" y="58"/>
                    <a:pt x="640" y="57"/>
                    <a:pt x="639" y="59"/>
                  </a:cubicBezTo>
                  <a:cubicBezTo>
                    <a:pt x="640" y="60"/>
                    <a:pt x="641" y="64"/>
                    <a:pt x="642" y="64"/>
                  </a:cubicBezTo>
                  <a:cubicBezTo>
                    <a:pt x="641" y="62"/>
                    <a:pt x="643" y="60"/>
                    <a:pt x="643" y="58"/>
                  </a:cubicBezTo>
                  <a:close/>
                  <a:moveTo>
                    <a:pt x="671" y="102"/>
                  </a:moveTo>
                  <a:cubicBezTo>
                    <a:pt x="670" y="102"/>
                    <a:pt x="668" y="100"/>
                    <a:pt x="667" y="101"/>
                  </a:cubicBezTo>
                  <a:cubicBezTo>
                    <a:pt x="669" y="102"/>
                    <a:pt x="670" y="106"/>
                    <a:pt x="670" y="106"/>
                  </a:cubicBezTo>
                  <a:cubicBezTo>
                    <a:pt x="669" y="104"/>
                    <a:pt x="673" y="104"/>
                    <a:pt x="671" y="102"/>
                  </a:cubicBezTo>
                  <a:close/>
                  <a:moveTo>
                    <a:pt x="643" y="54"/>
                  </a:moveTo>
                  <a:cubicBezTo>
                    <a:pt x="641" y="56"/>
                    <a:pt x="642" y="53"/>
                    <a:pt x="641" y="51"/>
                  </a:cubicBezTo>
                  <a:cubicBezTo>
                    <a:pt x="639" y="52"/>
                    <a:pt x="639" y="52"/>
                    <a:pt x="639" y="52"/>
                  </a:cubicBezTo>
                  <a:cubicBezTo>
                    <a:pt x="640" y="54"/>
                    <a:pt x="641" y="54"/>
                    <a:pt x="642" y="56"/>
                  </a:cubicBezTo>
                  <a:cubicBezTo>
                    <a:pt x="642" y="55"/>
                    <a:pt x="643" y="55"/>
                    <a:pt x="643" y="54"/>
                  </a:cubicBezTo>
                  <a:close/>
                  <a:moveTo>
                    <a:pt x="894" y="427"/>
                  </a:moveTo>
                  <a:cubicBezTo>
                    <a:pt x="893" y="428"/>
                    <a:pt x="890" y="428"/>
                    <a:pt x="891" y="432"/>
                  </a:cubicBezTo>
                  <a:cubicBezTo>
                    <a:pt x="893" y="432"/>
                    <a:pt x="894" y="429"/>
                    <a:pt x="894" y="427"/>
                  </a:cubicBezTo>
                  <a:close/>
                  <a:moveTo>
                    <a:pt x="926" y="450"/>
                  </a:moveTo>
                  <a:cubicBezTo>
                    <a:pt x="924" y="451"/>
                    <a:pt x="923" y="450"/>
                    <a:pt x="920" y="450"/>
                  </a:cubicBezTo>
                  <a:cubicBezTo>
                    <a:pt x="921" y="452"/>
                    <a:pt x="922" y="454"/>
                    <a:pt x="923" y="456"/>
                  </a:cubicBezTo>
                  <a:cubicBezTo>
                    <a:pt x="925" y="455"/>
                    <a:pt x="927" y="453"/>
                    <a:pt x="926" y="450"/>
                  </a:cubicBezTo>
                  <a:close/>
                  <a:moveTo>
                    <a:pt x="940" y="465"/>
                  </a:moveTo>
                  <a:cubicBezTo>
                    <a:pt x="938" y="468"/>
                    <a:pt x="935" y="466"/>
                    <a:pt x="938" y="469"/>
                  </a:cubicBezTo>
                  <a:cubicBezTo>
                    <a:pt x="939" y="468"/>
                    <a:pt x="942" y="469"/>
                    <a:pt x="940" y="465"/>
                  </a:cubicBezTo>
                  <a:close/>
                  <a:moveTo>
                    <a:pt x="909" y="422"/>
                  </a:moveTo>
                  <a:cubicBezTo>
                    <a:pt x="911" y="421"/>
                    <a:pt x="911" y="421"/>
                    <a:pt x="911" y="421"/>
                  </a:cubicBezTo>
                  <a:cubicBezTo>
                    <a:pt x="908" y="418"/>
                    <a:pt x="908" y="418"/>
                    <a:pt x="905" y="414"/>
                  </a:cubicBezTo>
                  <a:cubicBezTo>
                    <a:pt x="904" y="416"/>
                    <a:pt x="904" y="416"/>
                    <a:pt x="904" y="416"/>
                  </a:cubicBezTo>
                  <a:cubicBezTo>
                    <a:pt x="906" y="419"/>
                    <a:pt x="909" y="418"/>
                    <a:pt x="909" y="422"/>
                  </a:cubicBezTo>
                  <a:close/>
                  <a:moveTo>
                    <a:pt x="756" y="185"/>
                  </a:moveTo>
                  <a:cubicBezTo>
                    <a:pt x="758" y="185"/>
                    <a:pt x="759" y="186"/>
                    <a:pt x="760" y="183"/>
                  </a:cubicBezTo>
                  <a:cubicBezTo>
                    <a:pt x="761" y="185"/>
                    <a:pt x="762" y="186"/>
                    <a:pt x="763" y="188"/>
                  </a:cubicBezTo>
                  <a:cubicBezTo>
                    <a:pt x="766" y="188"/>
                    <a:pt x="766" y="183"/>
                    <a:pt x="773" y="182"/>
                  </a:cubicBezTo>
                  <a:cubicBezTo>
                    <a:pt x="772" y="183"/>
                    <a:pt x="773" y="183"/>
                    <a:pt x="773" y="184"/>
                  </a:cubicBezTo>
                  <a:cubicBezTo>
                    <a:pt x="774" y="183"/>
                    <a:pt x="773" y="181"/>
                    <a:pt x="772" y="178"/>
                  </a:cubicBezTo>
                  <a:cubicBezTo>
                    <a:pt x="770" y="177"/>
                    <a:pt x="770" y="180"/>
                    <a:pt x="769" y="177"/>
                  </a:cubicBezTo>
                  <a:cubicBezTo>
                    <a:pt x="766" y="178"/>
                    <a:pt x="768" y="184"/>
                    <a:pt x="764" y="183"/>
                  </a:cubicBezTo>
                  <a:cubicBezTo>
                    <a:pt x="765" y="178"/>
                    <a:pt x="767" y="178"/>
                    <a:pt x="767" y="173"/>
                  </a:cubicBezTo>
                  <a:cubicBezTo>
                    <a:pt x="769" y="173"/>
                    <a:pt x="770" y="176"/>
                    <a:pt x="770" y="177"/>
                  </a:cubicBezTo>
                  <a:cubicBezTo>
                    <a:pt x="771" y="176"/>
                    <a:pt x="774" y="175"/>
                    <a:pt x="772" y="172"/>
                  </a:cubicBezTo>
                  <a:cubicBezTo>
                    <a:pt x="771" y="173"/>
                    <a:pt x="771" y="174"/>
                    <a:pt x="769" y="174"/>
                  </a:cubicBezTo>
                  <a:cubicBezTo>
                    <a:pt x="767" y="171"/>
                    <a:pt x="769" y="171"/>
                    <a:pt x="768" y="169"/>
                  </a:cubicBezTo>
                  <a:cubicBezTo>
                    <a:pt x="766" y="172"/>
                    <a:pt x="763" y="175"/>
                    <a:pt x="760" y="173"/>
                  </a:cubicBezTo>
                  <a:cubicBezTo>
                    <a:pt x="762" y="171"/>
                    <a:pt x="766" y="171"/>
                    <a:pt x="764" y="167"/>
                  </a:cubicBezTo>
                  <a:cubicBezTo>
                    <a:pt x="762" y="167"/>
                    <a:pt x="762" y="168"/>
                    <a:pt x="761" y="165"/>
                  </a:cubicBezTo>
                  <a:cubicBezTo>
                    <a:pt x="759" y="166"/>
                    <a:pt x="757" y="167"/>
                    <a:pt x="755" y="165"/>
                  </a:cubicBezTo>
                  <a:cubicBezTo>
                    <a:pt x="759" y="164"/>
                    <a:pt x="762" y="165"/>
                    <a:pt x="766" y="164"/>
                  </a:cubicBezTo>
                  <a:cubicBezTo>
                    <a:pt x="765" y="162"/>
                    <a:pt x="761" y="159"/>
                    <a:pt x="760" y="158"/>
                  </a:cubicBezTo>
                  <a:cubicBezTo>
                    <a:pt x="758" y="159"/>
                    <a:pt x="763" y="160"/>
                    <a:pt x="761" y="162"/>
                  </a:cubicBezTo>
                  <a:cubicBezTo>
                    <a:pt x="758" y="160"/>
                    <a:pt x="755" y="161"/>
                    <a:pt x="753" y="164"/>
                  </a:cubicBezTo>
                  <a:cubicBezTo>
                    <a:pt x="754" y="162"/>
                    <a:pt x="754" y="165"/>
                    <a:pt x="754" y="166"/>
                  </a:cubicBezTo>
                  <a:cubicBezTo>
                    <a:pt x="753" y="166"/>
                    <a:pt x="751" y="167"/>
                    <a:pt x="750" y="168"/>
                  </a:cubicBezTo>
                  <a:cubicBezTo>
                    <a:pt x="752" y="171"/>
                    <a:pt x="752" y="171"/>
                    <a:pt x="752" y="171"/>
                  </a:cubicBezTo>
                  <a:cubicBezTo>
                    <a:pt x="753" y="171"/>
                    <a:pt x="754" y="169"/>
                    <a:pt x="754" y="171"/>
                  </a:cubicBezTo>
                  <a:cubicBezTo>
                    <a:pt x="753" y="172"/>
                    <a:pt x="752" y="171"/>
                    <a:pt x="751" y="172"/>
                  </a:cubicBezTo>
                  <a:cubicBezTo>
                    <a:pt x="754" y="176"/>
                    <a:pt x="749" y="176"/>
                    <a:pt x="751" y="178"/>
                  </a:cubicBezTo>
                  <a:cubicBezTo>
                    <a:pt x="753" y="180"/>
                    <a:pt x="752" y="175"/>
                    <a:pt x="754" y="177"/>
                  </a:cubicBezTo>
                  <a:cubicBezTo>
                    <a:pt x="756" y="179"/>
                    <a:pt x="753" y="179"/>
                    <a:pt x="755" y="181"/>
                  </a:cubicBezTo>
                  <a:cubicBezTo>
                    <a:pt x="756" y="181"/>
                    <a:pt x="757" y="181"/>
                    <a:pt x="757" y="181"/>
                  </a:cubicBezTo>
                  <a:cubicBezTo>
                    <a:pt x="757" y="179"/>
                    <a:pt x="756" y="179"/>
                    <a:pt x="756" y="179"/>
                  </a:cubicBezTo>
                  <a:cubicBezTo>
                    <a:pt x="757" y="179"/>
                    <a:pt x="758" y="180"/>
                    <a:pt x="759" y="181"/>
                  </a:cubicBezTo>
                  <a:cubicBezTo>
                    <a:pt x="758" y="182"/>
                    <a:pt x="759" y="183"/>
                    <a:pt x="758" y="184"/>
                  </a:cubicBezTo>
                  <a:cubicBezTo>
                    <a:pt x="756" y="184"/>
                    <a:pt x="754" y="182"/>
                    <a:pt x="752" y="182"/>
                  </a:cubicBezTo>
                  <a:cubicBezTo>
                    <a:pt x="754" y="185"/>
                    <a:pt x="755" y="182"/>
                    <a:pt x="756" y="185"/>
                  </a:cubicBezTo>
                  <a:close/>
                  <a:moveTo>
                    <a:pt x="751" y="165"/>
                  </a:moveTo>
                  <a:cubicBezTo>
                    <a:pt x="752" y="164"/>
                    <a:pt x="752" y="162"/>
                    <a:pt x="753" y="160"/>
                  </a:cubicBezTo>
                  <a:cubicBezTo>
                    <a:pt x="752" y="160"/>
                    <a:pt x="750" y="158"/>
                    <a:pt x="749" y="159"/>
                  </a:cubicBezTo>
                  <a:cubicBezTo>
                    <a:pt x="750" y="163"/>
                    <a:pt x="747" y="160"/>
                    <a:pt x="745" y="161"/>
                  </a:cubicBezTo>
                  <a:cubicBezTo>
                    <a:pt x="748" y="163"/>
                    <a:pt x="747" y="163"/>
                    <a:pt x="745" y="164"/>
                  </a:cubicBezTo>
                  <a:cubicBezTo>
                    <a:pt x="748" y="168"/>
                    <a:pt x="748" y="159"/>
                    <a:pt x="751" y="165"/>
                  </a:cubicBezTo>
                  <a:close/>
                  <a:moveTo>
                    <a:pt x="764" y="192"/>
                  </a:moveTo>
                  <a:cubicBezTo>
                    <a:pt x="762" y="192"/>
                    <a:pt x="761" y="194"/>
                    <a:pt x="762" y="196"/>
                  </a:cubicBezTo>
                  <a:cubicBezTo>
                    <a:pt x="763" y="196"/>
                    <a:pt x="766" y="195"/>
                    <a:pt x="764" y="192"/>
                  </a:cubicBezTo>
                  <a:close/>
                  <a:moveTo>
                    <a:pt x="757" y="153"/>
                  </a:moveTo>
                  <a:cubicBezTo>
                    <a:pt x="757" y="155"/>
                    <a:pt x="756" y="158"/>
                    <a:pt x="754" y="160"/>
                  </a:cubicBezTo>
                  <a:cubicBezTo>
                    <a:pt x="758" y="160"/>
                    <a:pt x="760" y="157"/>
                    <a:pt x="761" y="153"/>
                  </a:cubicBezTo>
                  <a:cubicBezTo>
                    <a:pt x="762" y="155"/>
                    <a:pt x="760" y="156"/>
                    <a:pt x="761" y="157"/>
                  </a:cubicBezTo>
                  <a:cubicBezTo>
                    <a:pt x="763" y="154"/>
                    <a:pt x="763" y="156"/>
                    <a:pt x="765" y="156"/>
                  </a:cubicBezTo>
                  <a:cubicBezTo>
                    <a:pt x="763" y="155"/>
                    <a:pt x="764" y="153"/>
                    <a:pt x="763" y="150"/>
                  </a:cubicBezTo>
                  <a:cubicBezTo>
                    <a:pt x="761" y="153"/>
                    <a:pt x="759" y="154"/>
                    <a:pt x="757" y="151"/>
                  </a:cubicBezTo>
                  <a:cubicBezTo>
                    <a:pt x="757" y="150"/>
                    <a:pt x="759" y="150"/>
                    <a:pt x="757" y="148"/>
                  </a:cubicBezTo>
                  <a:cubicBezTo>
                    <a:pt x="757" y="149"/>
                    <a:pt x="754" y="151"/>
                    <a:pt x="753" y="153"/>
                  </a:cubicBezTo>
                  <a:cubicBezTo>
                    <a:pt x="751" y="153"/>
                    <a:pt x="752" y="150"/>
                    <a:pt x="750" y="151"/>
                  </a:cubicBezTo>
                  <a:cubicBezTo>
                    <a:pt x="752" y="155"/>
                    <a:pt x="748" y="154"/>
                    <a:pt x="748" y="156"/>
                  </a:cubicBezTo>
                  <a:cubicBezTo>
                    <a:pt x="752" y="160"/>
                    <a:pt x="755" y="152"/>
                    <a:pt x="757" y="153"/>
                  </a:cubicBezTo>
                  <a:close/>
                  <a:moveTo>
                    <a:pt x="720" y="101"/>
                  </a:moveTo>
                  <a:cubicBezTo>
                    <a:pt x="719" y="98"/>
                    <a:pt x="715" y="100"/>
                    <a:pt x="716" y="102"/>
                  </a:cubicBezTo>
                  <a:cubicBezTo>
                    <a:pt x="717" y="102"/>
                    <a:pt x="719" y="103"/>
                    <a:pt x="720" y="101"/>
                  </a:cubicBezTo>
                  <a:close/>
                  <a:moveTo>
                    <a:pt x="910" y="387"/>
                  </a:moveTo>
                  <a:cubicBezTo>
                    <a:pt x="907" y="383"/>
                    <a:pt x="907" y="383"/>
                    <a:pt x="907" y="383"/>
                  </a:cubicBezTo>
                  <a:cubicBezTo>
                    <a:pt x="905" y="384"/>
                    <a:pt x="905" y="384"/>
                    <a:pt x="905" y="384"/>
                  </a:cubicBezTo>
                  <a:cubicBezTo>
                    <a:pt x="907" y="386"/>
                    <a:pt x="908" y="387"/>
                    <a:pt x="910" y="387"/>
                  </a:cubicBezTo>
                  <a:close/>
                  <a:moveTo>
                    <a:pt x="724" y="104"/>
                  </a:moveTo>
                  <a:cubicBezTo>
                    <a:pt x="723" y="105"/>
                    <a:pt x="725" y="107"/>
                    <a:pt x="725" y="109"/>
                  </a:cubicBezTo>
                  <a:cubicBezTo>
                    <a:pt x="726" y="109"/>
                    <a:pt x="728" y="108"/>
                    <a:pt x="727" y="106"/>
                  </a:cubicBezTo>
                  <a:cubicBezTo>
                    <a:pt x="726" y="106"/>
                    <a:pt x="725" y="106"/>
                    <a:pt x="725" y="106"/>
                  </a:cubicBezTo>
                  <a:cubicBezTo>
                    <a:pt x="725" y="105"/>
                    <a:pt x="725" y="105"/>
                    <a:pt x="724" y="104"/>
                  </a:cubicBezTo>
                  <a:close/>
                  <a:moveTo>
                    <a:pt x="766" y="160"/>
                  </a:moveTo>
                  <a:cubicBezTo>
                    <a:pt x="765" y="157"/>
                    <a:pt x="765" y="157"/>
                    <a:pt x="765" y="157"/>
                  </a:cubicBezTo>
                  <a:cubicBezTo>
                    <a:pt x="764" y="157"/>
                    <a:pt x="763" y="158"/>
                    <a:pt x="763" y="158"/>
                  </a:cubicBezTo>
                  <a:cubicBezTo>
                    <a:pt x="764" y="161"/>
                    <a:pt x="765" y="161"/>
                    <a:pt x="766" y="160"/>
                  </a:cubicBezTo>
                  <a:close/>
                  <a:moveTo>
                    <a:pt x="730" y="103"/>
                  </a:moveTo>
                  <a:cubicBezTo>
                    <a:pt x="730" y="101"/>
                    <a:pt x="724" y="98"/>
                    <a:pt x="725" y="102"/>
                  </a:cubicBezTo>
                  <a:cubicBezTo>
                    <a:pt x="727" y="102"/>
                    <a:pt x="729" y="104"/>
                    <a:pt x="730" y="103"/>
                  </a:cubicBezTo>
                  <a:close/>
                  <a:moveTo>
                    <a:pt x="782" y="176"/>
                  </a:moveTo>
                  <a:cubicBezTo>
                    <a:pt x="782" y="177"/>
                    <a:pt x="782" y="177"/>
                    <a:pt x="782" y="178"/>
                  </a:cubicBezTo>
                  <a:cubicBezTo>
                    <a:pt x="782" y="179"/>
                    <a:pt x="783" y="179"/>
                    <a:pt x="784" y="180"/>
                  </a:cubicBezTo>
                  <a:cubicBezTo>
                    <a:pt x="785" y="180"/>
                    <a:pt x="784" y="176"/>
                    <a:pt x="782" y="176"/>
                  </a:cubicBezTo>
                  <a:close/>
                  <a:moveTo>
                    <a:pt x="759" y="133"/>
                  </a:moveTo>
                  <a:cubicBezTo>
                    <a:pt x="758" y="130"/>
                    <a:pt x="755" y="130"/>
                    <a:pt x="756" y="133"/>
                  </a:cubicBezTo>
                  <a:cubicBezTo>
                    <a:pt x="757" y="133"/>
                    <a:pt x="758" y="134"/>
                    <a:pt x="759" y="133"/>
                  </a:cubicBezTo>
                  <a:close/>
                  <a:moveTo>
                    <a:pt x="761" y="129"/>
                  </a:moveTo>
                  <a:cubicBezTo>
                    <a:pt x="760" y="128"/>
                    <a:pt x="762" y="127"/>
                    <a:pt x="761" y="126"/>
                  </a:cubicBezTo>
                  <a:cubicBezTo>
                    <a:pt x="760" y="126"/>
                    <a:pt x="759" y="126"/>
                    <a:pt x="758" y="127"/>
                  </a:cubicBezTo>
                  <a:cubicBezTo>
                    <a:pt x="759" y="129"/>
                    <a:pt x="760" y="129"/>
                    <a:pt x="761" y="129"/>
                  </a:cubicBezTo>
                  <a:close/>
                  <a:moveTo>
                    <a:pt x="892" y="278"/>
                  </a:moveTo>
                  <a:cubicBezTo>
                    <a:pt x="895" y="281"/>
                    <a:pt x="896" y="281"/>
                    <a:pt x="897" y="278"/>
                  </a:cubicBezTo>
                  <a:cubicBezTo>
                    <a:pt x="899" y="280"/>
                    <a:pt x="900" y="282"/>
                    <a:pt x="902" y="282"/>
                  </a:cubicBezTo>
                  <a:cubicBezTo>
                    <a:pt x="902" y="279"/>
                    <a:pt x="906" y="280"/>
                    <a:pt x="906" y="276"/>
                  </a:cubicBezTo>
                  <a:cubicBezTo>
                    <a:pt x="907" y="276"/>
                    <a:pt x="909" y="277"/>
                    <a:pt x="911" y="277"/>
                  </a:cubicBezTo>
                  <a:cubicBezTo>
                    <a:pt x="909" y="274"/>
                    <a:pt x="907" y="274"/>
                    <a:pt x="906" y="271"/>
                  </a:cubicBezTo>
                  <a:cubicBezTo>
                    <a:pt x="905" y="272"/>
                    <a:pt x="903" y="270"/>
                    <a:pt x="902" y="268"/>
                  </a:cubicBezTo>
                  <a:cubicBezTo>
                    <a:pt x="896" y="266"/>
                    <a:pt x="895" y="273"/>
                    <a:pt x="890" y="273"/>
                  </a:cubicBezTo>
                  <a:cubicBezTo>
                    <a:pt x="891" y="277"/>
                    <a:pt x="895" y="275"/>
                    <a:pt x="894" y="277"/>
                  </a:cubicBezTo>
                  <a:cubicBezTo>
                    <a:pt x="893" y="276"/>
                    <a:pt x="892" y="277"/>
                    <a:pt x="892" y="278"/>
                  </a:cubicBezTo>
                  <a:close/>
                  <a:moveTo>
                    <a:pt x="894" y="282"/>
                  </a:moveTo>
                  <a:cubicBezTo>
                    <a:pt x="892" y="280"/>
                    <a:pt x="890" y="279"/>
                    <a:pt x="889" y="277"/>
                  </a:cubicBezTo>
                  <a:cubicBezTo>
                    <a:pt x="885" y="285"/>
                    <a:pt x="879" y="279"/>
                    <a:pt x="880" y="289"/>
                  </a:cubicBezTo>
                  <a:cubicBezTo>
                    <a:pt x="880" y="288"/>
                    <a:pt x="881" y="288"/>
                    <a:pt x="882" y="288"/>
                  </a:cubicBezTo>
                  <a:cubicBezTo>
                    <a:pt x="877" y="289"/>
                    <a:pt x="877" y="292"/>
                    <a:pt x="871" y="295"/>
                  </a:cubicBezTo>
                  <a:cubicBezTo>
                    <a:pt x="874" y="297"/>
                    <a:pt x="876" y="297"/>
                    <a:pt x="878" y="297"/>
                  </a:cubicBezTo>
                  <a:cubicBezTo>
                    <a:pt x="878" y="296"/>
                    <a:pt x="875" y="296"/>
                    <a:pt x="876" y="294"/>
                  </a:cubicBezTo>
                  <a:cubicBezTo>
                    <a:pt x="878" y="295"/>
                    <a:pt x="879" y="295"/>
                    <a:pt x="880" y="293"/>
                  </a:cubicBezTo>
                  <a:cubicBezTo>
                    <a:pt x="887" y="298"/>
                    <a:pt x="893" y="288"/>
                    <a:pt x="900" y="286"/>
                  </a:cubicBezTo>
                  <a:cubicBezTo>
                    <a:pt x="898" y="283"/>
                    <a:pt x="895" y="285"/>
                    <a:pt x="894" y="280"/>
                  </a:cubicBezTo>
                  <a:cubicBezTo>
                    <a:pt x="893" y="280"/>
                    <a:pt x="894" y="282"/>
                    <a:pt x="894" y="282"/>
                  </a:cubicBezTo>
                  <a:close/>
                  <a:moveTo>
                    <a:pt x="921" y="339"/>
                  </a:moveTo>
                  <a:cubicBezTo>
                    <a:pt x="920" y="336"/>
                    <a:pt x="917" y="338"/>
                    <a:pt x="919" y="340"/>
                  </a:cubicBezTo>
                  <a:lnTo>
                    <a:pt x="921" y="339"/>
                  </a:lnTo>
                  <a:close/>
                  <a:moveTo>
                    <a:pt x="803" y="165"/>
                  </a:moveTo>
                  <a:cubicBezTo>
                    <a:pt x="806" y="162"/>
                    <a:pt x="799" y="159"/>
                    <a:pt x="803" y="165"/>
                  </a:cubicBezTo>
                  <a:close/>
                  <a:moveTo>
                    <a:pt x="808" y="166"/>
                  </a:moveTo>
                  <a:cubicBezTo>
                    <a:pt x="807" y="163"/>
                    <a:pt x="804" y="165"/>
                    <a:pt x="805" y="167"/>
                  </a:cubicBezTo>
                  <a:cubicBezTo>
                    <a:pt x="806" y="166"/>
                    <a:pt x="807" y="167"/>
                    <a:pt x="808" y="166"/>
                  </a:cubicBezTo>
                  <a:close/>
                  <a:moveTo>
                    <a:pt x="927" y="347"/>
                  </a:moveTo>
                  <a:cubicBezTo>
                    <a:pt x="928" y="346"/>
                    <a:pt x="929" y="344"/>
                    <a:pt x="929" y="343"/>
                  </a:cubicBezTo>
                  <a:cubicBezTo>
                    <a:pt x="927" y="344"/>
                    <a:pt x="926" y="341"/>
                    <a:pt x="924" y="344"/>
                  </a:cubicBezTo>
                  <a:cubicBezTo>
                    <a:pt x="925" y="345"/>
                    <a:pt x="926" y="346"/>
                    <a:pt x="927" y="347"/>
                  </a:cubicBezTo>
                  <a:close/>
                  <a:moveTo>
                    <a:pt x="937" y="332"/>
                  </a:moveTo>
                  <a:cubicBezTo>
                    <a:pt x="935" y="329"/>
                    <a:pt x="937" y="328"/>
                    <a:pt x="939" y="327"/>
                  </a:cubicBezTo>
                  <a:cubicBezTo>
                    <a:pt x="937" y="324"/>
                    <a:pt x="935" y="327"/>
                    <a:pt x="934" y="324"/>
                  </a:cubicBezTo>
                  <a:cubicBezTo>
                    <a:pt x="933" y="325"/>
                    <a:pt x="929" y="325"/>
                    <a:pt x="931" y="328"/>
                  </a:cubicBezTo>
                  <a:cubicBezTo>
                    <a:pt x="933" y="329"/>
                    <a:pt x="931" y="324"/>
                    <a:pt x="934" y="327"/>
                  </a:cubicBezTo>
                  <a:cubicBezTo>
                    <a:pt x="933" y="329"/>
                    <a:pt x="933" y="331"/>
                    <a:pt x="934" y="333"/>
                  </a:cubicBezTo>
                  <a:cubicBezTo>
                    <a:pt x="935" y="333"/>
                    <a:pt x="936" y="334"/>
                    <a:pt x="937" y="332"/>
                  </a:cubicBezTo>
                  <a:close/>
                  <a:moveTo>
                    <a:pt x="830" y="159"/>
                  </a:moveTo>
                  <a:cubicBezTo>
                    <a:pt x="828" y="156"/>
                    <a:pt x="825" y="157"/>
                    <a:pt x="827" y="160"/>
                  </a:cubicBezTo>
                  <a:cubicBezTo>
                    <a:pt x="828" y="160"/>
                    <a:pt x="829" y="160"/>
                    <a:pt x="830" y="159"/>
                  </a:cubicBezTo>
                  <a:close/>
                  <a:moveTo>
                    <a:pt x="838" y="169"/>
                  </a:moveTo>
                  <a:cubicBezTo>
                    <a:pt x="839" y="171"/>
                    <a:pt x="840" y="169"/>
                    <a:pt x="841" y="169"/>
                  </a:cubicBezTo>
                  <a:cubicBezTo>
                    <a:pt x="840" y="166"/>
                    <a:pt x="839" y="168"/>
                    <a:pt x="838" y="169"/>
                  </a:cubicBezTo>
                  <a:close/>
                  <a:moveTo>
                    <a:pt x="845" y="159"/>
                  </a:moveTo>
                  <a:cubicBezTo>
                    <a:pt x="844" y="159"/>
                    <a:pt x="840" y="158"/>
                    <a:pt x="840" y="161"/>
                  </a:cubicBezTo>
                  <a:cubicBezTo>
                    <a:pt x="841" y="160"/>
                    <a:pt x="842" y="163"/>
                    <a:pt x="841" y="163"/>
                  </a:cubicBezTo>
                  <a:cubicBezTo>
                    <a:pt x="837" y="162"/>
                    <a:pt x="832" y="165"/>
                    <a:pt x="836" y="169"/>
                  </a:cubicBezTo>
                  <a:cubicBezTo>
                    <a:pt x="836" y="165"/>
                    <a:pt x="840" y="165"/>
                    <a:pt x="843" y="165"/>
                  </a:cubicBezTo>
                  <a:cubicBezTo>
                    <a:pt x="842" y="166"/>
                    <a:pt x="841" y="167"/>
                    <a:pt x="841" y="169"/>
                  </a:cubicBezTo>
                  <a:cubicBezTo>
                    <a:pt x="847" y="172"/>
                    <a:pt x="849" y="168"/>
                    <a:pt x="852" y="165"/>
                  </a:cubicBezTo>
                  <a:cubicBezTo>
                    <a:pt x="849" y="160"/>
                    <a:pt x="847" y="166"/>
                    <a:pt x="845" y="166"/>
                  </a:cubicBezTo>
                  <a:cubicBezTo>
                    <a:pt x="845" y="162"/>
                    <a:pt x="843" y="164"/>
                    <a:pt x="841" y="162"/>
                  </a:cubicBezTo>
                  <a:cubicBezTo>
                    <a:pt x="842" y="162"/>
                    <a:pt x="847" y="162"/>
                    <a:pt x="845" y="159"/>
                  </a:cubicBezTo>
                  <a:close/>
                  <a:moveTo>
                    <a:pt x="917" y="280"/>
                  </a:moveTo>
                  <a:cubicBezTo>
                    <a:pt x="920" y="281"/>
                    <a:pt x="921" y="283"/>
                    <a:pt x="921" y="285"/>
                  </a:cubicBezTo>
                  <a:cubicBezTo>
                    <a:pt x="924" y="285"/>
                    <a:pt x="920" y="282"/>
                    <a:pt x="923" y="281"/>
                  </a:cubicBezTo>
                  <a:cubicBezTo>
                    <a:pt x="917" y="278"/>
                    <a:pt x="917" y="274"/>
                    <a:pt x="912" y="271"/>
                  </a:cubicBezTo>
                  <a:cubicBezTo>
                    <a:pt x="911" y="272"/>
                    <a:pt x="911" y="274"/>
                    <a:pt x="912" y="277"/>
                  </a:cubicBezTo>
                  <a:cubicBezTo>
                    <a:pt x="913" y="278"/>
                    <a:pt x="915" y="276"/>
                    <a:pt x="916" y="277"/>
                  </a:cubicBezTo>
                  <a:cubicBezTo>
                    <a:pt x="916" y="280"/>
                    <a:pt x="913" y="279"/>
                    <a:pt x="914" y="282"/>
                  </a:cubicBezTo>
                  <a:cubicBezTo>
                    <a:pt x="917" y="283"/>
                    <a:pt x="916" y="282"/>
                    <a:pt x="917" y="280"/>
                  </a:cubicBezTo>
                  <a:close/>
                  <a:moveTo>
                    <a:pt x="851" y="154"/>
                  </a:moveTo>
                  <a:cubicBezTo>
                    <a:pt x="849" y="156"/>
                    <a:pt x="847" y="154"/>
                    <a:pt x="848" y="158"/>
                  </a:cubicBezTo>
                  <a:cubicBezTo>
                    <a:pt x="850" y="159"/>
                    <a:pt x="851" y="157"/>
                    <a:pt x="851" y="154"/>
                  </a:cubicBezTo>
                  <a:close/>
                  <a:moveTo>
                    <a:pt x="227" y="491"/>
                  </a:moveTo>
                  <a:cubicBezTo>
                    <a:pt x="225" y="489"/>
                    <a:pt x="226" y="488"/>
                    <a:pt x="226" y="487"/>
                  </a:cubicBezTo>
                  <a:cubicBezTo>
                    <a:pt x="224" y="487"/>
                    <a:pt x="223" y="489"/>
                    <a:pt x="221" y="491"/>
                  </a:cubicBezTo>
                  <a:cubicBezTo>
                    <a:pt x="224" y="494"/>
                    <a:pt x="224" y="489"/>
                    <a:pt x="227" y="491"/>
                  </a:cubicBezTo>
                  <a:close/>
                  <a:moveTo>
                    <a:pt x="237" y="498"/>
                  </a:moveTo>
                  <a:cubicBezTo>
                    <a:pt x="238" y="496"/>
                    <a:pt x="239" y="497"/>
                    <a:pt x="241" y="495"/>
                  </a:cubicBezTo>
                  <a:cubicBezTo>
                    <a:pt x="239" y="492"/>
                    <a:pt x="242" y="494"/>
                    <a:pt x="241" y="491"/>
                  </a:cubicBezTo>
                  <a:cubicBezTo>
                    <a:pt x="238" y="492"/>
                    <a:pt x="235" y="493"/>
                    <a:pt x="237" y="498"/>
                  </a:cubicBezTo>
                  <a:close/>
                  <a:moveTo>
                    <a:pt x="233" y="493"/>
                  </a:moveTo>
                  <a:cubicBezTo>
                    <a:pt x="234" y="494"/>
                    <a:pt x="236" y="493"/>
                    <a:pt x="237" y="492"/>
                  </a:cubicBezTo>
                  <a:cubicBezTo>
                    <a:pt x="237" y="491"/>
                    <a:pt x="237" y="490"/>
                    <a:pt x="237" y="488"/>
                  </a:cubicBezTo>
                  <a:cubicBezTo>
                    <a:pt x="235" y="488"/>
                    <a:pt x="232" y="492"/>
                    <a:pt x="236" y="491"/>
                  </a:cubicBezTo>
                  <a:cubicBezTo>
                    <a:pt x="235" y="493"/>
                    <a:pt x="231" y="490"/>
                    <a:pt x="233" y="493"/>
                  </a:cubicBezTo>
                  <a:close/>
                  <a:moveTo>
                    <a:pt x="847" y="510"/>
                  </a:moveTo>
                  <a:cubicBezTo>
                    <a:pt x="848" y="507"/>
                    <a:pt x="854" y="511"/>
                    <a:pt x="856" y="514"/>
                  </a:cubicBezTo>
                  <a:cubicBezTo>
                    <a:pt x="856" y="513"/>
                    <a:pt x="858" y="512"/>
                    <a:pt x="858" y="510"/>
                  </a:cubicBezTo>
                  <a:cubicBezTo>
                    <a:pt x="856" y="508"/>
                    <a:pt x="853" y="512"/>
                    <a:pt x="852" y="507"/>
                  </a:cubicBezTo>
                  <a:cubicBezTo>
                    <a:pt x="851" y="508"/>
                    <a:pt x="850" y="509"/>
                    <a:pt x="848" y="507"/>
                  </a:cubicBezTo>
                  <a:cubicBezTo>
                    <a:pt x="847" y="508"/>
                    <a:pt x="844" y="507"/>
                    <a:pt x="847" y="510"/>
                  </a:cubicBezTo>
                  <a:close/>
                  <a:moveTo>
                    <a:pt x="969" y="369"/>
                  </a:moveTo>
                  <a:cubicBezTo>
                    <a:pt x="969" y="368"/>
                    <a:pt x="971" y="367"/>
                    <a:pt x="969" y="365"/>
                  </a:cubicBezTo>
                  <a:cubicBezTo>
                    <a:pt x="969" y="367"/>
                    <a:pt x="966" y="365"/>
                    <a:pt x="967" y="366"/>
                  </a:cubicBezTo>
                  <a:cubicBezTo>
                    <a:pt x="968" y="366"/>
                    <a:pt x="968" y="367"/>
                    <a:pt x="969" y="369"/>
                  </a:cubicBezTo>
                  <a:close/>
                  <a:moveTo>
                    <a:pt x="679" y="94"/>
                  </a:moveTo>
                  <a:cubicBezTo>
                    <a:pt x="680" y="95"/>
                    <a:pt x="680" y="95"/>
                    <a:pt x="681" y="95"/>
                  </a:cubicBezTo>
                  <a:cubicBezTo>
                    <a:pt x="678" y="91"/>
                    <a:pt x="677" y="94"/>
                    <a:pt x="677" y="95"/>
                  </a:cubicBezTo>
                  <a:cubicBezTo>
                    <a:pt x="678" y="96"/>
                    <a:pt x="679" y="95"/>
                    <a:pt x="679" y="94"/>
                  </a:cubicBezTo>
                  <a:close/>
                  <a:moveTo>
                    <a:pt x="239" y="528"/>
                  </a:moveTo>
                  <a:cubicBezTo>
                    <a:pt x="240" y="527"/>
                    <a:pt x="243" y="528"/>
                    <a:pt x="243" y="526"/>
                  </a:cubicBezTo>
                  <a:cubicBezTo>
                    <a:pt x="241" y="527"/>
                    <a:pt x="238" y="524"/>
                    <a:pt x="239" y="528"/>
                  </a:cubicBezTo>
                  <a:close/>
                  <a:moveTo>
                    <a:pt x="378" y="540"/>
                  </a:moveTo>
                  <a:cubicBezTo>
                    <a:pt x="380" y="542"/>
                    <a:pt x="377" y="542"/>
                    <a:pt x="378" y="544"/>
                  </a:cubicBezTo>
                  <a:cubicBezTo>
                    <a:pt x="380" y="542"/>
                    <a:pt x="379" y="543"/>
                    <a:pt x="380" y="546"/>
                  </a:cubicBezTo>
                  <a:cubicBezTo>
                    <a:pt x="381" y="545"/>
                    <a:pt x="382" y="543"/>
                    <a:pt x="383" y="542"/>
                  </a:cubicBezTo>
                  <a:cubicBezTo>
                    <a:pt x="384" y="542"/>
                    <a:pt x="386" y="544"/>
                    <a:pt x="387" y="544"/>
                  </a:cubicBezTo>
                  <a:cubicBezTo>
                    <a:pt x="386" y="542"/>
                    <a:pt x="389" y="546"/>
                    <a:pt x="389" y="544"/>
                  </a:cubicBezTo>
                  <a:cubicBezTo>
                    <a:pt x="388" y="542"/>
                    <a:pt x="387" y="542"/>
                    <a:pt x="386" y="541"/>
                  </a:cubicBezTo>
                  <a:cubicBezTo>
                    <a:pt x="387" y="540"/>
                    <a:pt x="386" y="540"/>
                    <a:pt x="387" y="539"/>
                  </a:cubicBezTo>
                  <a:cubicBezTo>
                    <a:pt x="388" y="541"/>
                    <a:pt x="390" y="542"/>
                    <a:pt x="391" y="541"/>
                  </a:cubicBezTo>
                  <a:cubicBezTo>
                    <a:pt x="390" y="540"/>
                    <a:pt x="389" y="540"/>
                    <a:pt x="390" y="539"/>
                  </a:cubicBezTo>
                  <a:cubicBezTo>
                    <a:pt x="391" y="540"/>
                    <a:pt x="393" y="535"/>
                    <a:pt x="393" y="540"/>
                  </a:cubicBezTo>
                  <a:cubicBezTo>
                    <a:pt x="394" y="539"/>
                    <a:pt x="395" y="537"/>
                    <a:pt x="396" y="540"/>
                  </a:cubicBezTo>
                  <a:cubicBezTo>
                    <a:pt x="396" y="537"/>
                    <a:pt x="401" y="541"/>
                    <a:pt x="399" y="536"/>
                  </a:cubicBezTo>
                  <a:cubicBezTo>
                    <a:pt x="395" y="536"/>
                    <a:pt x="394" y="533"/>
                    <a:pt x="390" y="530"/>
                  </a:cubicBezTo>
                  <a:cubicBezTo>
                    <a:pt x="389" y="532"/>
                    <a:pt x="392" y="532"/>
                    <a:pt x="391" y="534"/>
                  </a:cubicBezTo>
                  <a:cubicBezTo>
                    <a:pt x="389" y="532"/>
                    <a:pt x="390" y="536"/>
                    <a:pt x="390" y="537"/>
                  </a:cubicBezTo>
                  <a:cubicBezTo>
                    <a:pt x="385" y="539"/>
                    <a:pt x="382" y="538"/>
                    <a:pt x="380" y="543"/>
                  </a:cubicBezTo>
                  <a:cubicBezTo>
                    <a:pt x="379" y="542"/>
                    <a:pt x="380" y="539"/>
                    <a:pt x="378" y="540"/>
                  </a:cubicBezTo>
                  <a:close/>
                  <a:moveTo>
                    <a:pt x="264" y="669"/>
                  </a:moveTo>
                  <a:cubicBezTo>
                    <a:pt x="265" y="667"/>
                    <a:pt x="267" y="668"/>
                    <a:pt x="268" y="668"/>
                  </a:cubicBezTo>
                  <a:cubicBezTo>
                    <a:pt x="267" y="666"/>
                    <a:pt x="266" y="663"/>
                    <a:pt x="266" y="661"/>
                  </a:cubicBezTo>
                  <a:cubicBezTo>
                    <a:pt x="266" y="665"/>
                    <a:pt x="265" y="667"/>
                    <a:pt x="264" y="669"/>
                  </a:cubicBezTo>
                  <a:close/>
                  <a:moveTo>
                    <a:pt x="125" y="722"/>
                  </a:moveTo>
                  <a:cubicBezTo>
                    <a:pt x="124" y="719"/>
                    <a:pt x="121" y="722"/>
                    <a:pt x="121" y="722"/>
                  </a:cubicBezTo>
                  <a:cubicBezTo>
                    <a:pt x="123" y="722"/>
                    <a:pt x="124" y="724"/>
                    <a:pt x="125" y="722"/>
                  </a:cubicBezTo>
                  <a:close/>
                  <a:moveTo>
                    <a:pt x="106" y="690"/>
                  </a:moveTo>
                  <a:cubicBezTo>
                    <a:pt x="105" y="691"/>
                    <a:pt x="105" y="692"/>
                    <a:pt x="105" y="694"/>
                  </a:cubicBezTo>
                  <a:cubicBezTo>
                    <a:pt x="107" y="693"/>
                    <a:pt x="106" y="696"/>
                    <a:pt x="106" y="697"/>
                  </a:cubicBezTo>
                  <a:cubicBezTo>
                    <a:pt x="107" y="697"/>
                    <a:pt x="108" y="696"/>
                    <a:pt x="108" y="696"/>
                  </a:cubicBezTo>
                  <a:cubicBezTo>
                    <a:pt x="107" y="694"/>
                    <a:pt x="106" y="695"/>
                    <a:pt x="105" y="692"/>
                  </a:cubicBezTo>
                  <a:cubicBezTo>
                    <a:pt x="106" y="692"/>
                    <a:pt x="108" y="691"/>
                    <a:pt x="106" y="690"/>
                  </a:cubicBezTo>
                  <a:close/>
                  <a:moveTo>
                    <a:pt x="175" y="793"/>
                  </a:moveTo>
                  <a:cubicBezTo>
                    <a:pt x="179" y="793"/>
                    <a:pt x="179" y="791"/>
                    <a:pt x="182" y="792"/>
                  </a:cubicBezTo>
                  <a:cubicBezTo>
                    <a:pt x="180" y="789"/>
                    <a:pt x="173" y="793"/>
                    <a:pt x="173" y="791"/>
                  </a:cubicBezTo>
                  <a:lnTo>
                    <a:pt x="175" y="793"/>
                  </a:lnTo>
                  <a:close/>
                  <a:moveTo>
                    <a:pt x="265" y="900"/>
                  </a:moveTo>
                  <a:cubicBezTo>
                    <a:pt x="268" y="903"/>
                    <a:pt x="263" y="901"/>
                    <a:pt x="262" y="902"/>
                  </a:cubicBezTo>
                  <a:cubicBezTo>
                    <a:pt x="268" y="905"/>
                    <a:pt x="272" y="900"/>
                    <a:pt x="276" y="899"/>
                  </a:cubicBezTo>
                  <a:cubicBezTo>
                    <a:pt x="274" y="895"/>
                    <a:pt x="275" y="901"/>
                    <a:pt x="272" y="898"/>
                  </a:cubicBezTo>
                  <a:cubicBezTo>
                    <a:pt x="270" y="899"/>
                    <a:pt x="273" y="901"/>
                    <a:pt x="271" y="901"/>
                  </a:cubicBezTo>
                  <a:cubicBezTo>
                    <a:pt x="268" y="898"/>
                    <a:pt x="267" y="902"/>
                    <a:pt x="265" y="900"/>
                  </a:cubicBezTo>
                  <a:close/>
                  <a:moveTo>
                    <a:pt x="200" y="795"/>
                  </a:moveTo>
                  <a:cubicBezTo>
                    <a:pt x="199" y="794"/>
                    <a:pt x="195" y="792"/>
                    <a:pt x="195" y="794"/>
                  </a:cubicBezTo>
                  <a:cubicBezTo>
                    <a:pt x="196" y="792"/>
                    <a:pt x="198" y="797"/>
                    <a:pt x="200" y="795"/>
                  </a:cubicBezTo>
                  <a:close/>
                  <a:moveTo>
                    <a:pt x="152" y="712"/>
                  </a:moveTo>
                  <a:cubicBezTo>
                    <a:pt x="150" y="711"/>
                    <a:pt x="147" y="714"/>
                    <a:pt x="147" y="710"/>
                  </a:cubicBezTo>
                  <a:cubicBezTo>
                    <a:pt x="146" y="711"/>
                    <a:pt x="145" y="708"/>
                    <a:pt x="143" y="710"/>
                  </a:cubicBezTo>
                  <a:cubicBezTo>
                    <a:pt x="145" y="714"/>
                    <a:pt x="146" y="711"/>
                    <a:pt x="148" y="714"/>
                  </a:cubicBezTo>
                  <a:cubicBezTo>
                    <a:pt x="147" y="716"/>
                    <a:pt x="145" y="715"/>
                    <a:pt x="145" y="717"/>
                  </a:cubicBezTo>
                  <a:cubicBezTo>
                    <a:pt x="147" y="715"/>
                    <a:pt x="150" y="720"/>
                    <a:pt x="150" y="718"/>
                  </a:cubicBezTo>
                  <a:cubicBezTo>
                    <a:pt x="148" y="716"/>
                    <a:pt x="148" y="714"/>
                    <a:pt x="149" y="713"/>
                  </a:cubicBezTo>
                  <a:cubicBezTo>
                    <a:pt x="150" y="714"/>
                    <a:pt x="152" y="713"/>
                    <a:pt x="152" y="712"/>
                  </a:cubicBezTo>
                  <a:close/>
                  <a:moveTo>
                    <a:pt x="70" y="588"/>
                  </a:moveTo>
                  <a:cubicBezTo>
                    <a:pt x="70" y="587"/>
                    <a:pt x="72" y="583"/>
                    <a:pt x="71" y="584"/>
                  </a:cubicBezTo>
                  <a:cubicBezTo>
                    <a:pt x="71" y="587"/>
                    <a:pt x="65" y="584"/>
                    <a:pt x="67" y="585"/>
                  </a:cubicBezTo>
                  <a:cubicBezTo>
                    <a:pt x="68" y="585"/>
                    <a:pt x="69" y="586"/>
                    <a:pt x="70" y="588"/>
                  </a:cubicBezTo>
                  <a:close/>
                  <a:moveTo>
                    <a:pt x="186" y="705"/>
                  </a:moveTo>
                  <a:cubicBezTo>
                    <a:pt x="183" y="704"/>
                    <a:pt x="181" y="706"/>
                    <a:pt x="179" y="708"/>
                  </a:cubicBezTo>
                  <a:cubicBezTo>
                    <a:pt x="178" y="709"/>
                    <a:pt x="179" y="707"/>
                    <a:pt x="178" y="706"/>
                  </a:cubicBezTo>
                  <a:cubicBezTo>
                    <a:pt x="183" y="705"/>
                    <a:pt x="184" y="702"/>
                    <a:pt x="186" y="697"/>
                  </a:cubicBezTo>
                  <a:cubicBezTo>
                    <a:pt x="187" y="701"/>
                    <a:pt x="194" y="695"/>
                    <a:pt x="194" y="692"/>
                  </a:cubicBezTo>
                  <a:cubicBezTo>
                    <a:pt x="193" y="692"/>
                    <a:pt x="193" y="692"/>
                    <a:pt x="192" y="691"/>
                  </a:cubicBezTo>
                  <a:cubicBezTo>
                    <a:pt x="192" y="696"/>
                    <a:pt x="189" y="693"/>
                    <a:pt x="188" y="697"/>
                  </a:cubicBezTo>
                  <a:cubicBezTo>
                    <a:pt x="187" y="694"/>
                    <a:pt x="187" y="694"/>
                    <a:pt x="187" y="694"/>
                  </a:cubicBezTo>
                  <a:cubicBezTo>
                    <a:pt x="184" y="696"/>
                    <a:pt x="181" y="697"/>
                    <a:pt x="183" y="701"/>
                  </a:cubicBezTo>
                  <a:cubicBezTo>
                    <a:pt x="180" y="703"/>
                    <a:pt x="179" y="698"/>
                    <a:pt x="176" y="700"/>
                  </a:cubicBezTo>
                  <a:cubicBezTo>
                    <a:pt x="175" y="704"/>
                    <a:pt x="173" y="706"/>
                    <a:pt x="172" y="709"/>
                  </a:cubicBezTo>
                  <a:cubicBezTo>
                    <a:pt x="173" y="709"/>
                    <a:pt x="173" y="709"/>
                    <a:pt x="174" y="710"/>
                  </a:cubicBezTo>
                  <a:cubicBezTo>
                    <a:pt x="175" y="710"/>
                    <a:pt x="174" y="709"/>
                    <a:pt x="176" y="709"/>
                  </a:cubicBezTo>
                  <a:cubicBezTo>
                    <a:pt x="174" y="712"/>
                    <a:pt x="170" y="714"/>
                    <a:pt x="167" y="714"/>
                  </a:cubicBezTo>
                  <a:cubicBezTo>
                    <a:pt x="165" y="715"/>
                    <a:pt x="166" y="717"/>
                    <a:pt x="166" y="718"/>
                  </a:cubicBezTo>
                  <a:cubicBezTo>
                    <a:pt x="164" y="720"/>
                    <a:pt x="164" y="717"/>
                    <a:pt x="164" y="715"/>
                  </a:cubicBezTo>
                  <a:cubicBezTo>
                    <a:pt x="167" y="712"/>
                    <a:pt x="168" y="712"/>
                    <a:pt x="170" y="710"/>
                  </a:cubicBezTo>
                  <a:cubicBezTo>
                    <a:pt x="167" y="706"/>
                    <a:pt x="163" y="709"/>
                    <a:pt x="164" y="712"/>
                  </a:cubicBezTo>
                  <a:cubicBezTo>
                    <a:pt x="163" y="712"/>
                    <a:pt x="162" y="710"/>
                    <a:pt x="161" y="709"/>
                  </a:cubicBezTo>
                  <a:cubicBezTo>
                    <a:pt x="159" y="710"/>
                    <a:pt x="159" y="711"/>
                    <a:pt x="156" y="712"/>
                  </a:cubicBezTo>
                  <a:cubicBezTo>
                    <a:pt x="154" y="709"/>
                    <a:pt x="154" y="709"/>
                    <a:pt x="154" y="709"/>
                  </a:cubicBezTo>
                  <a:cubicBezTo>
                    <a:pt x="155" y="707"/>
                    <a:pt x="157" y="708"/>
                    <a:pt x="159" y="707"/>
                  </a:cubicBezTo>
                  <a:cubicBezTo>
                    <a:pt x="160" y="706"/>
                    <a:pt x="158" y="707"/>
                    <a:pt x="157" y="704"/>
                  </a:cubicBezTo>
                  <a:cubicBezTo>
                    <a:pt x="158" y="702"/>
                    <a:pt x="161" y="704"/>
                    <a:pt x="162" y="701"/>
                  </a:cubicBezTo>
                  <a:cubicBezTo>
                    <a:pt x="162" y="703"/>
                    <a:pt x="161" y="704"/>
                    <a:pt x="161" y="706"/>
                  </a:cubicBezTo>
                  <a:cubicBezTo>
                    <a:pt x="162" y="707"/>
                    <a:pt x="163" y="707"/>
                    <a:pt x="164" y="707"/>
                  </a:cubicBezTo>
                  <a:cubicBezTo>
                    <a:pt x="164" y="705"/>
                    <a:pt x="164" y="703"/>
                    <a:pt x="165" y="702"/>
                  </a:cubicBezTo>
                  <a:cubicBezTo>
                    <a:pt x="164" y="701"/>
                    <a:pt x="162" y="700"/>
                    <a:pt x="163" y="698"/>
                  </a:cubicBezTo>
                  <a:cubicBezTo>
                    <a:pt x="163" y="699"/>
                    <a:pt x="168" y="698"/>
                    <a:pt x="168" y="695"/>
                  </a:cubicBezTo>
                  <a:cubicBezTo>
                    <a:pt x="171" y="696"/>
                    <a:pt x="170" y="698"/>
                    <a:pt x="170" y="700"/>
                  </a:cubicBezTo>
                  <a:cubicBezTo>
                    <a:pt x="172" y="701"/>
                    <a:pt x="172" y="699"/>
                    <a:pt x="173" y="697"/>
                  </a:cubicBezTo>
                  <a:cubicBezTo>
                    <a:pt x="172" y="696"/>
                    <a:pt x="170" y="696"/>
                    <a:pt x="170" y="694"/>
                  </a:cubicBezTo>
                  <a:cubicBezTo>
                    <a:pt x="173" y="696"/>
                    <a:pt x="173" y="693"/>
                    <a:pt x="176" y="691"/>
                  </a:cubicBezTo>
                  <a:cubicBezTo>
                    <a:pt x="178" y="693"/>
                    <a:pt x="180" y="691"/>
                    <a:pt x="182" y="693"/>
                  </a:cubicBezTo>
                  <a:cubicBezTo>
                    <a:pt x="184" y="691"/>
                    <a:pt x="182" y="689"/>
                    <a:pt x="183" y="688"/>
                  </a:cubicBezTo>
                  <a:cubicBezTo>
                    <a:pt x="185" y="694"/>
                    <a:pt x="202" y="685"/>
                    <a:pt x="193" y="683"/>
                  </a:cubicBezTo>
                  <a:cubicBezTo>
                    <a:pt x="191" y="682"/>
                    <a:pt x="196" y="682"/>
                    <a:pt x="195" y="681"/>
                  </a:cubicBezTo>
                  <a:cubicBezTo>
                    <a:pt x="195" y="682"/>
                    <a:pt x="197" y="683"/>
                    <a:pt x="199" y="682"/>
                  </a:cubicBezTo>
                  <a:cubicBezTo>
                    <a:pt x="200" y="681"/>
                    <a:pt x="200" y="680"/>
                    <a:pt x="199" y="679"/>
                  </a:cubicBezTo>
                  <a:cubicBezTo>
                    <a:pt x="201" y="680"/>
                    <a:pt x="202" y="679"/>
                    <a:pt x="204" y="677"/>
                  </a:cubicBezTo>
                  <a:cubicBezTo>
                    <a:pt x="203" y="675"/>
                    <a:pt x="202" y="677"/>
                    <a:pt x="201" y="676"/>
                  </a:cubicBezTo>
                  <a:cubicBezTo>
                    <a:pt x="201" y="673"/>
                    <a:pt x="205" y="678"/>
                    <a:pt x="206" y="677"/>
                  </a:cubicBezTo>
                  <a:cubicBezTo>
                    <a:pt x="205" y="676"/>
                    <a:pt x="206" y="673"/>
                    <a:pt x="205" y="673"/>
                  </a:cubicBezTo>
                  <a:cubicBezTo>
                    <a:pt x="207" y="674"/>
                    <a:pt x="218" y="677"/>
                    <a:pt x="216" y="667"/>
                  </a:cubicBezTo>
                  <a:cubicBezTo>
                    <a:pt x="218" y="669"/>
                    <a:pt x="219" y="666"/>
                    <a:pt x="221" y="670"/>
                  </a:cubicBezTo>
                  <a:cubicBezTo>
                    <a:pt x="223" y="667"/>
                    <a:pt x="223" y="665"/>
                    <a:pt x="225" y="668"/>
                  </a:cubicBezTo>
                  <a:cubicBezTo>
                    <a:pt x="226" y="665"/>
                    <a:pt x="232" y="666"/>
                    <a:pt x="230" y="661"/>
                  </a:cubicBezTo>
                  <a:cubicBezTo>
                    <a:pt x="231" y="661"/>
                    <a:pt x="235" y="664"/>
                    <a:pt x="233" y="660"/>
                  </a:cubicBezTo>
                  <a:cubicBezTo>
                    <a:pt x="236" y="664"/>
                    <a:pt x="238" y="661"/>
                    <a:pt x="241" y="661"/>
                  </a:cubicBezTo>
                  <a:cubicBezTo>
                    <a:pt x="240" y="665"/>
                    <a:pt x="234" y="662"/>
                    <a:pt x="235" y="668"/>
                  </a:cubicBezTo>
                  <a:cubicBezTo>
                    <a:pt x="233" y="670"/>
                    <a:pt x="235" y="666"/>
                    <a:pt x="234" y="665"/>
                  </a:cubicBezTo>
                  <a:cubicBezTo>
                    <a:pt x="230" y="667"/>
                    <a:pt x="228" y="668"/>
                    <a:pt x="226" y="672"/>
                  </a:cubicBezTo>
                  <a:cubicBezTo>
                    <a:pt x="230" y="671"/>
                    <a:pt x="234" y="669"/>
                    <a:pt x="238" y="669"/>
                  </a:cubicBezTo>
                  <a:cubicBezTo>
                    <a:pt x="239" y="671"/>
                    <a:pt x="235" y="671"/>
                    <a:pt x="238" y="674"/>
                  </a:cubicBezTo>
                  <a:cubicBezTo>
                    <a:pt x="234" y="671"/>
                    <a:pt x="232" y="678"/>
                    <a:pt x="230" y="675"/>
                  </a:cubicBezTo>
                  <a:cubicBezTo>
                    <a:pt x="229" y="676"/>
                    <a:pt x="229" y="677"/>
                    <a:pt x="228" y="677"/>
                  </a:cubicBezTo>
                  <a:cubicBezTo>
                    <a:pt x="229" y="678"/>
                    <a:pt x="229" y="678"/>
                    <a:pt x="230" y="677"/>
                  </a:cubicBezTo>
                  <a:cubicBezTo>
                    <a:pt x="230" y="681"/>
                    <a:pt x="225" y="677"/>
                    <a:pt x="224" y="679"/>
                  </a:cubicBezTo>
                  <a:cubicBezTo>
                    <a:pt x="227" y="683"/>
                    <a:pt x="221" y="683"/>
                    <a:pt x="220" y="687"/>
                  </a:cubicBezTo>
                  <a:cubicBezTo>
                    <a:pt x="219" y="686"/>
                    <a:pt x="219" y="685"/>
                    <a:pt x="220" y="684"/>
                  </a:cubicBezTo>
                  <a:cubicBezTo>
                    <a:pt x="219" y="684"/>
                    <a:pt x="218" y="685"/>
                    <a:pt x="216" y="684"/>
                  </a:cubicBezTo>
                  <a:cubicBezTo>
                    <a:pt x="217" y="689"/>
                    <a:pt x="211" y="690"/>
                    <a:pt x="210" y="694"/>
                  </a:cubicBezTo>
                  <a:cubicBezTo>
                    <a:pt x="209" y="695"/>
                    <a:pt x="208" y="695"/>
                    <a:pt x="207" y="693"/>
                  </a:cubicBezTo>
                  <a:cubicBezTo>
                    <a:pt x="205" y="694"/>
                    <a:pt x="208" y="697"/>
                    <a:pt x="206" y="698"/>
                  </a:cubicBezTo>
                  <a:cubicBezTo>
                    <a:pt x="205" y="696"/>
                    <a:pt x="206" y="695"/>
                    <a:pt x="206" y="693"/>
                  </a:cubicBezTo>
                  <a:cubicBezTo>
                    <a:pt x="202" y="691"/>
                    <a:pt x="203" y="695"/>
                    <a:pt x="200" y="695"/>
                  </a:cubicBezTo>
                  <a:cubicBezTo>
                    <a:pt x="199" y="697"/>
                    <a:pt x="202" y="697"/>
                    <a:pt x="201" y="700"/>
                  </a:cubicBezTo>
                  <a:cubicBezTo>
                    <a:pt x="200" y="698"/>
                    <a:pt x="198" y="701"/>
                    <a:pt x="197" y="698"/>
                  </a:cubicBezTo>
                  <a:cubicBezTo>
                    <a:pt x="195" y="700"/>
                    <a:pt x="195" y="700"/>
                    <a:pt x="193" y="700"/>
                  </a:cubicBezTo>
                  <a:cubicBezTo>
                    <a:pt x="193" y="700"/>
                    <a:pt x="193" y="701"/>
                    <a:pt x="193" y="703"/>
                  </a:cubicBezTo>
                  <a:cubicBezTo>
                    <a:pt x="195" y="704"/>
                    <a:pt x="195" y="700"/>
                    <a:pt x="197" y="700"/>
                  </a:cubicBezTo>
                  <a:cubicBezTo>
                    <a:pt x="197" y="705"/>
                    <a:pt x="195" y="705"/>
                    <a:pt x="191" y="704"/>
                  </a:cubicBezTo>
                  <a:cubicBezTo>
                    <a:pt x="190" y="702"/>
                    <a:pt x="191" y="702"/>
                    <a:pt x="193" y="701"/>
                  </a:cubicBezTo>
                  <a:cubicBezTo>
                    <a:pt x="190" y="699"/>
                    <a:pt x="184" y="700"/>
                    <a:pt x="186" y="705"/>
                  </a:cubicBezTo>
                  <a:close/>
                  <a:moveTo>
                    <a:pt x="177" y="694"/>
                  </a:moveTo>
                  <a:cubicBezTo>
                    <a:pt x="176" y="694"/>
                    <a:pt x="172" y="695"/>
                    <a:pt x="174" y="698"/>
                  </a:cubicBezTo>
                  <a:cubicBezTo>
                    <a:pt x="176" y="700"/>
                    <a:pt x="179" y="697"/>
                    <a:pt x="177" y="694"/>
                  </a:cubicBezTo>
                  <a:close/>
                  <a:moveTo>
                    <a:pt x="200" y="685"/>
                  </a:moveTo>
                  <a:cubicBezTo>
                    <a:pt x="199" y="688"/>
                    <a:pt x="198" y="684"/>
                    <a:pt x="197" y="686"/>
                  </a:cubicBezTo>
                  <a:cubicBezTo>
                    <a:pt x="201" y="689"/>
                    <a:pt x="195" y="689"/>
                    <a:pt x="198" y="693"/>
                  </a:cubicBezTo>
                  <a:cubicBezTo>
                    <a:pt x="199" y="691"/>
                    <a:pt x="202" y="690"/>
                    <a:pt x="200" y="685"/>
                  </a:cubicBezTo>
                  <a:close/>
                  <a:moveTo>
                    <a:pt x="216" y="680"/>
                  </a:moveTo>
                  <a:cubicBezTo>
                    <a:pt x="213" y="680"/>
                    <a:pt x="209" y="681"/>
                    <a:pt x="209" y="684"/>
                  </a:cubicBezTo>
                  <a:cubicBezTo>
                    <a:pt x="212" y="683"/>
                    <a:pt x="215" y="682"/>
                    <a:pt x="216" y="680"/>
                  </a:cubicBezTo>
                  <a:close/>
                  <a:moveTo>
                    <a:pt x="222" y="675"/>
                  </a:moveTo>
                  <a:cubicBezTo>
                    <a:pt x="220" y="671"/>
                    <a:pt x="217" y="674"/>
                    <a:pt x="218" y="677"/>
                  </a:cubicBezTo>
                  <a:cubicBezTo>
                    <a:pt x="219" y="677"/>
                    <a:pt x="222" y="677"/>
                    <a:pt x="222" y="675"/>
                  </a:cubicBezTo>
                  <a:close/>
                  <a:moveTo>
                    <a:pt x="227" y="673"/>
                  </a:moveTo>
                  <a:cubicBezTo>
                    <a:pt x="226" y="676"/>
                    <a:pt x="223" y="674"/>
                    <a:pt x="224" y="677"/>
                  </a:cubicBezTo>
                  <a:cubicBezTo>
                    <a:pt x="225" y="676"/>
                    <a:pt x="230" y="677"/>
                    <a:pt x="227" y="673"/>
                  </a:cubicBezTo>
                  <a:close/>
                  <a:moveTo>
                    <a:pt x="205" y="767"/>
                  </a:moveTo>
                  <a:cubicBezTo>
                    <a:pt x="203" y="769"/>
                    <a:pt x="203" y="769"/>
                    <a:pt x="203" y="769"/>
                  </a:cubicBezTo>
                  <a:cubicBezTo>
                    <a:pt x="204" y="770"/>
                    <a:pt x="203" y="771"/>
                    <a:pt x="204" y="771"/>
                  </a:cubicBezTo>
                  <a:cubicBezTo>
                    <a:pt x="203" y="769"/>
                    <a:pt x="207" y="769"/>
                    <a:pt x="205" y="767"/>
                  </a:cubicBezTo>
                  <a:close/>
                  <a:moveTo>
                    <a:pt x="115" y="615"/>
                  </a:moveTo>
                  <a:cubicBezTo>
                    <a:pt x="117" y="613"/>
                    <a:pt x="120" y="617"/>
                    <a:pt x="120" y="614"/>
                  </a:cubicBezTo>
                  <a:cubicBezTo>
                    <a:pt x="119" y="614"/>
                    <a:pt x="119" y="613"/>
                    <a:pt x="118" y="612"/>
                  </a:cubicBezTo>
                  <a:cubicBezTo>
                    <a:pt x="116" y="614"/>
                    <a:pt x="117" y="611"/>
                    <a:pt x="116" y="611"/>
                  </a:cubicBezTo>
                  <a:cubicBezTo>
                    <a:pt x="116" y="613"/>
                    <a:pt x="116" y="614"/>
                    <a:pt x="116" y="614"/>
                  </a:cubicBezTo>
                  <a:cubicBezTo>
                    <a:pt x="115" y="612"/>
                    <a:pt x="113" y="614"/>
                    <a:pt x="113" y="616"/>
                  </a:cubicBezTo>
                  <a:cubicBezTo>
                    <a:pt x="113" y="615"/>
                    <a:pt x="114" y="615"/>
                    <a:pt x="115" y="617"/>
                  </a:cubicBezTo>
                  <a:cubicBezTo>
                    <a:pt x="113" y="619"/>
                    <a:pt x="114" y="619"/>
                    <a:pt x="112" y="620"/>
                  </a:cubicBezTo>
                  <a:cubicBezTo>
                    <a:pt x="114" y="623"/>
                    <a:pt x="110" y="623"/>
                    <a:pt x="111" y="626"/>
                  </a:cubicBezTo>
                  <a:cubicBezTo>
                    <a:pt x="112" y="621"/>
                    <a:pt x="118" y="622"/>
                    <a:pt x="115" y="615"/>
                  </a:cubicBezTo>
                  <a:close/>
                  <a:moveTo>
                    <a:pt x="231" y="780"/>
                  </a:moveTo>
                  <a:cubicBezTo>
                    <a:pt x="229" y="777"/>
                    <a:pt x="229" y="777"/>
                    <a:pt x="229" y="777"/>
                  </a:cubicBezTo>
                  <a:cubicBezTo>
                    <a:pt x="227" y="780"/>
                    <a:pt x="223" y="778"/>
                    <a:pt x="223" y="780"/>
                  </a:cubicBezTo>
                  <a:cubicBezTo>
                    <a:pt x="225" y="782"/>
                    <a:pt x="227" y="779"/>
                    <a:pt x="229" y="779"/>
                  </a:cubicBezTo>
                  <a:cubicBezTo>
                    <a:pt x="230" y="785"/>
                    <a:pt x="226" y="789"/>
                    <a:pt x="221" y="785"/>
                  </a:cubicBezTo>
                  <a:cubicBezTo>
                    <a:pt x="222" y="783"/>
                    <a:pt x="223" y="785"/>
                    <a:pt x="224" y="784"/>
                  </a:cubicBezTo>
                  <a:cubicBezTo>
                    <a:pt x="222" y="782"/>
                    <a:pt x="217" y="785"/>
                    <a:pt x="219" y="788"/>
                  </a:cubicBezTo>
                  <a:cubicBezTo>
                    <a:pt x="222" y="786"/>
                    <a:pt x="225" y="789"/>
                    <a:pt x="229" y="789"/>
                  </a:cubicBezTo>
                  <a:cubicBezTo>
                    <a:pt x="228" y="789"/>
                    <a:pt x="227" y="787"/>
                    <a:pt x="228" y="787"/>
                  </a:cubicBezTo>
                  <a:cubicBezTo>
                    <a:pt x="230" y="791"/>
                    <a:pt x="229" y="786"/>
                    <a:pt x="232" y="788"/>
                  </a:cubicBezTo>
                  <a:cubicBezTo>
                    <a:pt x="230" y="788"/>
                    <a:pt x="232" y="792"/>
                    <a:pt x="233" y="791"/>
                  </a:cubicBezTo>
                  <a:cubicBezTo>
                    <a:pt x="232" y="789"/>
                    <a:pt x="233" y="788"/>
                    <a:pt x="233" y="786"/>
                  </a:cubicBezTo>
                  <a:cubicBezTo>
                    <a:pt x="232" y="788"/>
                    <a:pt x="231" y="786"/>
                    <a:pt x="230" y="785"/>
                  </a:cubicBezTo>
                  <a:cubicBezTo>
                    <a:pt x="231" y="785"/>
                    <a:pt x="230" y="784"/>
                    <a:pt x="230" y="783"/>
                  </a:cubicBezTo>
                  <a:cubicBezTo>
                    <a:pt x="233" y="785"/>
                    <a:pt x="234" y="786"/>
                    <a:pt x="236" y="786"/>
                  </a:cubicBezTo>
                  <a:cubicBezTo>
                    <a:pt x="235" y="784"/>
                    <a:pt x="234" y="784"/>
                    <a:pt x="234" y="782"/>
                  </a:cubicBezTo>
                  <a:cubicBezTo>
                    <a:pt x="232" y="785"/>
                    <a:pt x="231" y="781"/>
                    <a:pt x="229" y="781"/>
                  </a:cubicBezTo>
                  <a:lnTo>
                    <a:pt x="231" y="780"/>
                  </a:lnTo>
                  <a:close/>
                  <a:moveTo>
                    <a:pt x="226" y="791"/>
                  </a:moveTo>
                  <a:cubicBezTo>
                    <a:pt x="225" y="788"/>
                    <a:pt x="221" y="789"/>
                    <a:pt x="221" y="790"/>
                  </a:cubicBezTo>
                  <a:cubicBezTo>
                    <a:pt x="223" y="791"/>
                    <a:pt x="224" y="791"/>
                    <a:pt x="226" y="791"/>
                  </a:cubicBezTo>
                  <a:close/>
                  <a:moveTo>
                    <a:pt x="292" y="887"/>
                  </a:moveTo>
                  <a:cubicBezTo>
                    <a:pt x="293" y="889"/>
                    <a:pt x="294" y="888"/>
                    <a:pt x="295" y="891"/>
                  </a:cubicBezTo>
                  <a:cubicBezTo>
                    <a:pt x="299" y="888"/>
                    <a:pt x="296" y="889"/>
                    <a:pt x="292" y="887"/>
                  </a:cubicBezTo>
                  <a:close/>
                  <a:moveTo>
                    <a:pt x="187" y="707"/>
                  </a:moveTo>
                  <a:cubicBezTo>
                    <a:pt x="183" y="705"/>
                    <a:pt x="184" y="713"/>
                    <a:pt x="180" y="711"/>
                  </a:cubicBezTo>
                  <a:cubicBezTo>
                    <a:pt x="179" y="709"/>
                    <a:pt x="183" y="712"/>
                    <a:pt x="180" y="709"/>
                  </a:cubicBezTo>
                  <a:cubicBezTo>
                    <a:pt x="180" y="710"/>
                    <a:pt x="177" y="710"/>
                    <a:pt x="178" y="712"/>
                  </a:cubicBezTo>
                  <a:cubicBezTo>
                    <a:pt x="183" y="716"/>
                    <a:pt x="184" y="708"/>
                    <a:pt x="187" y="707"/>
                  </a:cubicBezTo>
                  <a:close/>
                  <a:moveTo>
                    <a:pt x="157" y="679"/>
                  </a:moveTo>
                  <a:cubicBezTo>
                    <a:pt x="159" y="682"/>
                    <a:pt x="159" y="682"/>
                    <a:pt x="159" y="682"/>
                  </a:cubicBezTo>
                  <a:cubicBezTo>
                    <a:pt x="164" y="680"/>
                    <a:pt x="160" y="681"/>
                    <a:pt x="157" y="679"/>
                  </a:cubicBezTo>
                  <a:close/>
                  <a:moveTo>
                    <a:pt x="190" y="717"/>
                  </a:moveTo>
                  <a:cubicBezTo>
                    <a:pt x="190" y="716"/>
                    <a:pt x="182" y="716"/>
                    <a:pt x="185" y="719"/>
                  </a:cubicBezTo>
                  <a:cubicBezTo>
                    <a:pt x="185" y="717"/>
                    <a:pt x="189" y="718"/>
                    <a:pt x="190" y="717"/>
                  </a:cubicBezTo>
                  <a:close/>
                  <a:moveTo>
                    <a:pt x="199" y="737"/>
                  </a:moveTo>
                  <a:cubicBezTo>
                    <a:pt x="203" y="736"/>
                    <a:pt x="205" y="736"/>
                    <a:pt x="207" y="731"/>
                  </a:cubicBezTo>
                  <a:cubicBezTo>
                    <a:pt x="205" y="733"/>
                    <a:pt x="194" y="733"/>
                    <a:pt x="199" y="737"/>
                  </a:cubicBezTo>
                  <a:close/>
                  <a:moveTo>
                    <a:pt x="129" y="614"/>
                  </a:moveTo>
                  <a:cubicBezTo>
                    <a:pt x="127" y="615"/>
                    <a:pt x="127" y="615"/>
                    <a:pt x="125" y="616"/>
                  </a:cubicBezTo>
                  <a:cubicBezTo>
                    <a:pt x="126" y="617"/>
                    <a:pt x="125" y="618"/>
                    <a:pt x="125" y="618"/>
                  </a:cubicBezTo>
                  <a:cubicBezTo>
                    <a:pt x="126" y="618"/>
                    <a:pt x="127" y="621"/>
                    <a:pt x="128" y="620"/>
                  </a:cubicBezTo>
                  <a:cubicBezTo>
                    <a:pt x="125" y="615"/>
                    <a:pt x="133" y="617"/>
                    <a:pt x="133" y="613"/>
                  </a:cubicBezTo>
                  <a:cubicBezTo>
                    <a:pt x="131" y="609"/>
                    <a:pt x="138" y="604"/>
                    <a:pt x="141" y="605"/>
                  </a:cubicBezTo>
                  <a:cubicBezTo>
                    <a:pt x="140" y="607"/>
                    <a:pt x="138" y="608"/>
                    <a:pt x="138" y="609"/>
                  </a:cubicBezTo>
                  <a:cubicBezTo>
                    <a:pt x="138" y="609"/>
                    <a:pt x="139" y="611"/>
                    <a:pt x="140" y="611"/>
                  </a:cubicBezTo>
                  <a:cubicBezTo>
                    <a:pt x="141" y="610"/>
                    <a:pt x="143" y="608"/>
                    <a:pt x="141" y="606"/>
                  </a:cubicBezTo>
                  <a:cubicBezTo>
                    <a:pt x="144" y="608"/>
                    <a:pt x="144" y="605"/>
                    <a:pt x="146" y="605"/>
                  </a:cubicBezTo>
                  <a:cubicBezTo>
                    <a:pt x="144" y="604"/>
                    <a:pt x="145" y="601"/>
                    <a:pt x="146" y="602"/>
                  </a:cubicBezTo>
                  <a:cubicBezTo>
                    <a:pt x="146" y="602"/>
                    <a:pt x="145" y="603"/>
                    <a:pt x="146" y="603"/>
                  </a:cubicBezTo>
                  <a:cubicBezTo>
                    <a:pt x="154" y="604"/>
                    <a:pt x="155" y="594"/>
                    <a:pt x="163" y="597"/>
                  </a:cubicBezTo>
                  <a:cubicBezTo>
                    <a:pt x="164" y="595"/>
                    <a:pt x="161" y="593"/>
                    <a:pt x="161" y="593"/>
                  </a:cubicBezTo>
                  <a:cubicBezTo>
                    <a:pt x="166" y="595"/>
                    <a:pt x="167" y="587"/>
                    <a:pt x="173" y="589"/>
                  </a:cubicBezTo>
                  <a:cubicBezTo>
                    <a:pt x="173" y="588"/>
                    <a:pt x="172" y="587"/>
                    <a:pt x="172" y="586"/>
                  </a:cubicBezTo>
                  <a:cubicBezTo>
                    <a:pt x="174" y="588"/>
                    <a:pt x="178" y="584"/>
                    <a:pt x="177" y="583"/>
                  </a:cubicBezTo>
                  <a:cubicBezTo>
                    <a:pt x="179" y="582"/>
                    <a:pt x="182" y="583"/>
                    <a:pt x="183" y="587"/>
                  </a:cubicBezTo>
                  <a:cubicBezTo>
                    <a:pt x="183" y="583"/>
                    <a:pt x="186" y="587"/>
                    <a:pt x="187" y="584"/>
                  </a:cubicBezTo>
                  <a:cubicBezTo>
                    <a:pt x="184" y="585"/>
                    <a:pt x="187" y="581"/>
                    <a:pt x="185" y="579"/>
                  </a:cubicBezTo>
                  <a:cubicBezTo>
                    <a:pt x="183" y="580"/>
                    <a:pt x="181" y="580"/>
                    <a:pt x="181" y="583"/>
                  </a:cubicBezTo>
                  <a:cubicBezTo>
                    <a:pt x="173" y="581"/>
                    <a:pt x="168" y="590"/>
                    <a:pt x="162" y="591"/>
                  </a:cubicBezTo>
                  <a:cubicBezTo>
                    <a:pt x="161" y="589"/>
                    <a:pt x="159" y="590"/>
                    <a:pt x="159" y="588"/>
                  </a:cubicBezTo>
                  <a:cubicBezTo>
                    <a:pt x="159" y="591"/>
                    <a:pt x="157" y="593"/>
                    <a:pt x="154" y="593"/>
                  </a:cubicBezTo>
                  <a:cubicBezTo>
                    <a:pt x="155" y="595"/>
                    <a:pt x="154" y="596"/>
                    <a:pt x="153" y="597"/>
                  </a:cubicBezTo>
                  <a:cubicBezTo>
                    <a:pt x="152" y="596"/>
                    <a:pt x="153" y="595"/>
                    <a:pt x="152" y="594"/>
                  </a:cubicBezTo>
                  <a:cubicBezTo>
                    <a:pt x="151" y="595"/>
                    <a:pt x="151" y="595"/>
                    <a:pt x="151" y="596"/>
                  </a:cubicBezTo>
                  <a:cubicBezTo>
                    <a:pt x="151" y="595"/>
                    <a:pt x="151" y="595"/>
                    <a:pt x="151" y="594"/>
                  </a:cubicBezTo>
                  <a:cubicBezTo>
                    <a:pt x="150" y="596"/>
                    <a:pt x="147" y="594"/>
                    <a:pt x="148" y="596"/>
                  </a:cubicBezTo>
                  <a:cubicBezTo>
                    <a:pt x="149" y="596"/>
                    <a:pt x="149" y="596"/>
                    <a:pt x="150" y="597"/>
                  </a:cubicBezTo>
                  <a:cubicBezTo>
                    <a:pt x="149" y="597"/>
                    <a:pt x="150" y="598"/>
                    <a:pt x="149" y="599"/>
                  </a:cubicBezTo>
                  <a:cubicBezTo>
                    <a:pt x="148" y="596"/>
                    <a:pt x="147" y="598"/>
                    <a:pt x="145" y="596"/>
                  </a:cubicBezTo>
                  <a:cubicBezTo>
                    <a:pt x="145" y="599"/>
                    <a:pt x="145" y="600"/>
                    <a:pt x="141" y="600"/>
                  </a:cubicBezTo>
                  <a:cubicBezTo>
                    <a:pt x="143" y="602"/>
                    <a:pt x="143" y="603"/>
                    <a:pt x="142" y="604"/>
                  </a:cubicBezTo>
                  <a:cubicBezTo>
                    <a:pt x="141" y="599"/>
                    <a:pt x="137" y="603"/>
                    <a:pt x="137" y="605"/>
                  </a:cubicBezTo>
                  <a:cubicBezTo>
                    <a:pt x="137" y="604"/>
                    <a:pt x="136" y="603"/>
                    <a:pt x="136" y="603"/>
                  </a:cubicBezTo>
                  <a:cubicBezTo>
                    <a:pt x="134" y="606"/>
                    <a:pt x="130" y="607"/>
                    <a:pt x="126" y="607"/>
                  </a:cubicBezTo>
                  <a:cubicBezTo>
                    <a:pt x="129" y="610"/>
                    <a:pt x="125" y="611"/>
                    <a:pt x="123" y="611"/>
                  </a:cubicBezTo>
                  <a:cubicBezTo>
                    <a:pt x="123" y="610"/>
                    <a:pt x="123" y="609"/>
                    <a:pt x="123" y="608"/>
                  </a:cubicBezTo>
                  <a:cubicBezTo>
                    <a:pt x="123" y="611"/>
                    <a:pt x="126" y="609"/>
                    <a:pt x="125" y="608"/>
                  </a:cubicBezTo>
                  <a:cubicBezTo>
                    <a:pt x="123" y="610"/>
                    <a:pt x="122" y="607"/>
                    <a:pt x="120" y="606"/>
                  </a:cubicBezTo>
                  <a:cubicBezTo>
                    <a:pt x="122" y="611"/>
                    <a:pt x="120" y="609"/>
                    <a:pt x="124" y="614"/>
                  </a:cubicBezTo>
                  <a:cubicBezTo>
                    <a:pt x="125" y="613"/>
                    <a:pt x="129" y="608"/>
                    <a:pt x="130" y="612"/>
                  </a:cubicBezTo>
                  <a:cubicBezTo>
                    <a:pt x="128" y="610"/>
                    <a:pt x="130" y="613"/>
                    <a:pt x="129" y="614"/>
                  </a:cubicBezTo>
                  <a:close/>
                  <a:moveTo>
                    <a:pt x="206" y="723"/>
                  </a:moveTo>
                  <a:cubicBezTo>
                    <a:pt x="206" y="720"/>
                    <a:pt x="203" y="727"/>
                    <a:pt x="205" y="729"/>
                  </a:cubicBezTo>
                  <a:cubicBezTo>
                    <a:pt x="207" y="728"/>
                    <a:pt x="206" y="725"/>
                    <a:pt x="206" y="723"/>
                  </a:cubicBezTo>
                  <a:close/>
                  <a:moveTo>
                    <a:pt x="172" y="662"/>
                  </a:moveTo>
                  <a:cubicBezTo>
                    <a:pt x="171" y="660"/>
                    <a:pt x="170" y="661"/>
                    <a:pt x="169" y="659"/>
                  </a:cubicBezTo>
                  <a:cubicBezTo>
                    <a:pt x="171" y="660"/>
                    <a:pt x="173" y="659"/>
                    <a:pt x="172" y="656"/>
                  </a:cubicBezTo>
                  <a:cubicBezTo>
                    <a:pt x="169" y="659"/>
                    <a:pt x="167" y="661"/>
                    <a:pt x="163" y="661"/>
                  </a:cubicBezTo>
                  <a:cubicBezTo>
                    <a:pt x="164" y="662"/>
                    <a:pt x="163" y="665"/>
                    <a:pt x="165" y="665"/>
                  </a:cubicBezTo>
                  <a:cubicBezTo>
                    <a:pt x="165" y="661"/>
                    <a:pt x="169" y="662"/>
                    <a:pt x="172" y="662"/>
                  </a:cubicBezTo>
                  <a:close/>
                  <a:moveTo>
                    <a:pt x="245" y="761"/>
                  </a:moveTo>
                  <a:cubicBezTo>
                    <a:pt x="244" y="761"/>
                    <a:pt x="239" y="760"/>
                    <a:pt x="241" y="761"/>
                  </a:cubicBezTo>
                  <a:cubicBezTo>
                    <a:pt x="242" y="762"/>
                    <a:pt x="243" y="761"/>
                    <a:pt x="245" y="762"/>
                  </a:cubicBezTo>
                  <a:cubicBezTo>
                    <a:pt x="242" y="763"/>
                    <a:pt x="243" y="766"/>
                    <a:pt x="240" y="766"/>
                  </a:cubicBezTo>
                  <a:cubicBezTo>
                    <a:pt x="243" y="770"/>
                    <a:pt x="245" y="763"/>
                    <a:pt x="245" y="761"/>
                  </a:cubicBezTo>
                  <a:close/>
                  <a:moveTo>
                    <a:pt x="134" y="585"/>
                  </a:moveTo>
                  <a:cubicBezTo>
                    <a:pt x="131" y="581"/>
                    <a:pt x="136" y="585"/>
                    <a:pt x="135" y="581"/>
                  </a:cubicBezTo>
                  <a:cubicBezTo>
                    <a:pt x="134" y="582"/>
                    <a:pt x="133" y="581"/>
                    <a:pt x="132" y="581"/>
                  </a:cubicBezTo>
                  <a:cubicBezTo>
                    <a:pt x="134" y="585"/>
                    <a:pt x="127" y="583"/>
                    <a:pt x="127" y="587"/>
                  </a:cubicBezTo>
                  <a:cubicBezTo>
                    <a:pt x="129" y="585"/>
                    <a:pt x="131" y="584"/>
                    <a:pt x="134" y="585"/>
                  </a:cubicBezTo>
                  <a:close/>
                  <a:moveTo>
                    <a:pt x="132" y="586"/>
                  </a:moveTo>
                  <a:cubicBezTo>
                    <a:pt x="132" y="586"/>
                    <a:pt x="131" y="587"/>
                    <a:pt x="130" y="588"/>
                  </a:cubicBezTo>
                  <a:cubicBezTo>
                    <a:pt x="131" y="591"/>
                    <a:pt x="131" y="591"/>
                    <a:pt x="131" y="591"/>
                  </a:cubicBezTo>
                  <a:cubicBezTo>
                    <a:pt x="133" y="590"/>
                    <a:pt x="135" y="589"/>
                    <a:pt x="134" y="587"/>
                  </a:cubicBezTo>
                  <a:cubicBezTo>
                    <a:pt x="132" y="588"/>
                    <a:pt x="133" y="584"/>
                    <a:pt x="132" y="586"/>
                  </a:cubicBezTo>
                  <a:close/>
                  <a:moveTo>
                    <a:pt x="182" y="659"/>
                  </a:moveTo>
                  <a:cubicBezTo>
                    <a:pt x="183" y="658"/>
                    <a:pt x="186" y="662"/>
                    <a:pt x="186" y="659"/>
                  </a:cubicBezTo>
                  <a:cubicBezTo>
                    <a:pt x="185" y="660"/>
                    <a:pt x="184" y="657"/>
                    <a:pt x="183" y="658"/>
                  </a:cubicBezTo>
                  <a:cubicBezTo>
                    <a:pt x="183" y="660"/>
                    <a:pt x="180" y="658"/>
                    <a:pt x="181" y="661"/>
                  </a:cubicBezTo>
                  <a:cubicBezTo>
                    <a:pt x="182" y="661"/>
                    <a:pt x="181" y="663"/>
                    <a:pt x="182" y="664"/>
                  </a:cubicBezTo>
                  <a:cubicBezTo>
                    <a:pt x="184" y="663"/>
                    <a:pt x="181" y="661"/>
                    <a:pt x="182" y="659"/>
                  </a:cubicBezTo>
                  <a:close/>
                  <a:moveTo>
                    <a:pt x="240" y="743"/>
                  </a:moveTo>
                  <a:cubicBezTo>
                    <a:pt x="242" y="742"/>
                    <a:pt x="242" y="742"/>
                    <a:pt x="242" y="742"/>
                  </a:cubicBezTo>
                  <a:cubicBezTo>
                    <a:pt x="240" y="740"/>
                    <a:pt x="239" y="741"/>
                    <a:pt x="237" y="740"/>
                  </a:cubicBezTo>
                  <a:cubicBezTo>
                    <a:pt x="238" y="743"/>
                    <a:pt x="239" y="741"/>
                    <a:pt x="240" y="743"/>
                  </a:cubicBezTo>
                  <a:close/>
                  <a:moveTo>
                    <a:pt x="193" y="659"/>
                  </a:moveTo>
                  <a:cubicBezTo>
                    <a:pt x="192" y="656"/>
                    <a:pt x="195" y="659"/>
                    <a:pt x="194" y="656"/>
                  </a:cubicBezTo>
                  <a:cubicBezTo>
                    <a:pt x="192" y="653"/>
                    <a:pt x="190" y="657"/>
                    <a:pt x="188" y="656"/>
                  </a:cubicBezTo>
                  <a:cubicBezTo>
                    <a:pt x="188" y="653"/>
                    <a:pt x="196" y="655"/>
                    <a:pt x="193" y="650"/>
                  </a:cubicBezTo>
                  <a:cubicBezTo>
                    <a:pt x="196" y="651"/>
                    <a:pt x="195" y="649"/>
                    <a:pt x="198" y="648"/>
                  </a:cubicBezTo>
                  <a:cubicBezTo>
                    <a:pt x="199" y="651"/>
                    <a:pt x="200" y="650"/>
                    <a:pt x="204" y="654"/>
                  </a:cubicBezTo>
                  <a:cubicBezTo>
                    <a:pt x="203" y="654"/>
                    <a:pt x="203" y="655"/>
                    <a:pt x="202" y="656"/>
                  </a:cubicBezTo>
                  <a:cubicBezTo>
                    <a:pt x="201" y="654"/>
                    <a:pt x="200" y="655"/>
                    <a:pt x="199" y="653"/>
                  </a:cubicBezTo>
                  <a:cubicBezTo>
                    <a:pt x="199" y="656"/>
                    <a:pt x="195" y="657"/>
                    <a:pt x="193" y="659"/>
                  </a:cubicBezTo>
                  <a:close/>
                  <a:moveTo>
                    <a:pt x="197" y="650"/>
                  </a:moveTo>
                  <a:cubicBezTo>
                    <a:pt x="197" y="653"/>
                    <a:pt x="194" y="652"/>
                    <a:pt x="194" y="654"/>
                  </a:cubicBezTo>
                  <a:cubicBezTo>
                    <a:pt x="196" y="655"/>
                    <a:pt x="199" y="651"/>
                    <a:pt x="197" y="650"/>
                  </a:cubicBezTo>
                  <a:close/>
                  <a:moveTo>
                    <a:pt x="302" y="814"/>
                  </a:moveTo>
                  <a:cubicBezTo>
                    <a:pt x="305" y="819"/>
                    <a:pt x="306" y="817"/>
                    <a:pt x="308" y="820"/>
                  </a:cubicBezTo>
                  <a:cubicBezTo>
                    <a:pt x="306" y="816"/>
                    <a:pt x="314" y="817"/>
                    <a:pt x="311" y="814"/>
                  </a:cubicBezTo>
                  <a:cubicBezTo>
                    <a:pt x="312" y="813"/>
                    <a:pt x="313" y="816"/>
                    <a:pt x="314" y="816"/>
                  </a:cubicBezTo>
                  <a:cubicBezTo>
                    <a:pt x="318" y="813"/>
                    <a:pt x="321" y="807"/>
                    <a:pt x="326" y="808"/>
                  </a:cubicBezTo>
                  <a:cubicBezTo>
                    <a:pt x="324" y="806"/>
                    <a:pt x="325" y="808"/>
                    <a:pt x="325" y="805"/>
                  </a:cubicBezTo>
                  <a:cubicBezTo>
                    <a:pt x="323" y="808"/>
                    <a:pt x="314" y="803"/>
                    <a:pt x="314" y="809"/>
                  </a:cubicBezTo>
                  <a:cubicBezTo>
                    <a:pt x="313" y="808"/>
                    <a:pt x="312" y="807"/>
                    <a:pt x="312" y="807"/>
                  </a:cubicBezTo>
                  <a:cubicBezTo>
                    <a:pt x="314" y="810"/>
                    <a:pt x="310" y="809"/>
                    <a:pt x="309" y="808"/>
                  </a:cubicBezTo>
                  <a:cubicBezTo>
                    <a:pt x="308" y="811"/>
                    <a:pt x="303" y="811"/>
                    <a:pt x="300" y="813"/>
                  </a:cubicBezTo>
                  <a:cubicBezTo>
                    <a:pt x="301" y="814"/>
                    <a:pt x="301" y="817"/>
                    <a:pt x="302" y="817"/>
                  </a:cubicBezTo>
                  <a:cubicBezTo>
                    <a:pt x="302" y="816"/>
                    <a:pt x="303" y="815"/>
                    <a:pt x="302" y="814"/>
                  </a:cubicBezTo>
                  <a:close/>
                  <a:moveTo>
                    <a:pt x="159" y="572"/>
                  </a:moveTo>
                  <a:cubicBezTo>
                    <a:pt x="156" y="571"/>
                    <a:pt x="154" y="574"/>
                    <a:pt x="153" y="577"/>
                  </a:cubicBezTo>
                  <a:cubicBezTo>
                    <a:pt x="154" y="576"/>
                    <a:pt x="156" y="577"/>
                    <a:pt x="157" y="575"/>
                  </a:cubicBezTo>
                  <a:cubicBezTo>
                    <a:pt x="154" y="573"/>
                    <a:pt x="161" y="575"/>
                    <a:pt x="159" y="572"/>
                  </a:cubicBezTo>
                  <a:close/>
                  <a:moveTo>
                    <a:pt x="213" y="637"/>
                  </a:moveTo>
                  <a:cubicBezTo>
                    <a:pt x="214" y="636"/>
                    <a:pt x="216" y="638"/>
                    <a:pt x="217" y="637"/>
                  </a:cubicBezTo>
                  <a:cubicBezTo>
                    <a:pt x="215" y="634"/>
                    <a:pt x="214" y="637"/>
                    <a:pt x="212" y="636"/>
                  </a:cubicBezTo>
                  <a:cubicBezTo>
                    <a:pt x="212" y="638"/>
                    <a:pt x="212" y="640"/>
                    <a:pt x="211" y="641"/>
                  </a:cubicBezTo>
                  <a:cubicBezTo>
                    <a:pt x="208" y="638"/>
                    <a:pt x="208" y="642"/>
                    <a:pt x="205" y="641"/>
                  </a:cubicBezTo>
                  <a:cubicBezTo>
                    <a:pt x="206" y="643"/>
                    <a:pt x="206" y="644"/>
                    <a:pt x="205" y="645"/>
                  </a:cubicBezTo>
                  <a:cubicBezTo>
                    <a:pt x="204" y="644"/>
                    <a:pt x="204" y="644"/>
                    <a:pt x="203" y="643"/>
                  </a:cubicBezTo>
                  <a:cubicBezTo>
                    <a:pt x="204" y="643"/>
                    <a:pt x="204" y="642"/>
                    <a:pt x="204" y="641"/>
                  </a:cubicBezTo>
                  <a:cubicBezTo>
                    <a:pt x="202" y="643"/>
                    <a:pt x="200" y="643"/>
                    <a:pt x="198" y="642"/>
                  </a:cubicBezTo>
                  <a:cubicBezTo>
                    <a:pt x="201" y="644"/>
                    <a:pt x="197" y="643"/>
                    <a:pt x="198" y="645"/>
                  </a:cubicBezTo>
                  <a:cubicBezTo>
                    <a:pt x="200" y="646"/>
                    <a:pt x="202" y="641"/>
                    <a:pt x="203" y="646"/>
                  </a:cubicBezTo>
                  <a:cubicBezTo>
                    <a:pt x="202" y="646"/>
                    <a:pt x="202" y="645"/>
                    <a:pt x="201" y="646"/>
                  </a:cubicBezTo>
                  <a:cubicBezTo>
                    <a:pt x="202" y="650"/>
                    <a:pt x="204" y="650"/>
                    <a:pt x="204" y="653"/>
                  </a:cubicBezTo>
                  <a:cubicBezTo>
                    <a:pt x="206" y="652"/>
                    <a:pt x="204" y="649"/>
                    <a:pt x="206" y="648"/>
                  </a:cubicBezTo>
                  <a:cubicBezTo>
                    <a:pt x="207" y="651"/>
                    <a:pt x="206" y="653"/>
                    <a:pt x="209" y="652"/>
                  </a:cubicBezTo>
                  <a:cubicBezTo>
                    <a:pt x="207" y="649"/>
                    <a:pt x="207" y="647"/>
                    <a:pt x="209" y="646"/>
                  </a:cubicBezTo>
                  <a:cubicBezTo>
                    <a:pt x="210" y="650"/>
                    <a:pt x="213" y="645"/>
                    <a:pt x="214" y="645"/>
                  </a:cubicBezTo>
                  <a:cubicBezTo>
                    <a:pt x="216" y="647"/>
                    <a:pt x="215" y="648"/>
                    <a:pt x="217" y="647"/>
                  </a:cubicBezTo>
                  <a:cubicBezTo>
                    <a:pt x="215" y="645"/>
                    <a:pt x="220" y="646"/>
                    <a:pt x="217" y="644"/>
                  </a:cubicBezTo>
                  <a:cubicBezTo>
                    <a:pt x="216" y="644"/>
                    <a:pt x="217" y="647"/>
                    <a:pt x="215" y="645"/>
                  </a:cubicBezTo>
                  <a:cubicBezTo>
                    <a:pt x="216" y="641"/>
                    <a:pt x="220" y="639"/>
                    <a:pt x="222" y="639"/>
                  </a:cubicBezTo>
                  <a:cubicBezTo>
                    <a:pt x="220" y="634"/>
                    <a:pt x="215" y="640"/>
                    <a:pt x="213" y="641"/>
                  </a:cubicBezTo>
                  <a:cubicBezTo>
                    <a:pt x="213" y="641"/>
                    <a:pt x="212" y="641"/>
                    <a:pt x="212" y="640"/>
                  </a:cubicBezTo>
                  <a:cubicBezTo>
                    <a:pt x="214" y="640"/>
                    <a:pt x="213" y="638"/>
                    <a:pt x="213" y="637"/>
                  </a:cubicBezTo>
                  <a:close/>
                  <a:moveTo>
                    <a:pt x="152" y="541"/>
                  </a:moveTo>
                  <a:cubicBezTo>
                    <a:pt x="151" y="544"/>
                    <a:pt x="148" y="542"/>
                    <a:pt x="149" y="540"/>
                  </a:cubicBezTo>
                  <a:cubicBezTo>
                    <a:pt x="147" y="538"/>
                    <a:pt x="145" y="544"/>
                    <a:pt x="143" y="541"/>
                  </a:cubicBezTo>
                  <a:cubicBezTo>
                    <a:pt x="143" y="544"/>
                    <a:pt x="142" y="544"/>
                    <a:pt x="141" y="545"/>
                  </a:cubicBezTo>
                  <a:cubicBezTo>
                    <a:pt x="144" y="547"/>
                    <a:pt x="144" y="540"/>
                    <a:pt x="147" y="542"/>
                  </a:cubicBezTo>
                  <a:cubicBezTo>
                    <a:pt x="150" y="544"/>
                    <a:pt x="147" y="544"/>
                    <a:pt x="149" y="546"/>
                  </a:cubicBezTo>
                  <a:cubicBezTo>
                    <a:pt x="150" y="547"/>
                    <a:pt x="152" y="543"/>
                    <a:pt x="149" y="544"/>
                  </a:cubicBezTo>
                  <a:cubicBezTo>
                    <a:pt x="150" y="543"/>
                    <a:pt x="154" y="545"/>
                    <a:pt x="152" y="541"/>
                  </a:cubicBezTo>
                  <a:close/>
                  <a:moveTo>
                    <a:pt x="204" y="616"/>
                  </a:moveTo>
                  <a:cubicBezTo>
                    <a:pt x="202" y="615"/>
                    <a:pt x="201" y="611"/>
                    <a:pt x="201" y="613"/>
                  </a:cubicBezTo>
                  <a:cubicBezTo>
                    <a:pt x="203" y="617"/>
                    <a:pt x="198" y="617"/>
                    <a:pt x="200" y="619"/>
                  </a:cubicBezTo>
                  <a:cubicBezTo>
                    <a:pt x="201" y="618"/>
                    <a:pt x="202" y="616"/>
                    <a:pt x="204" y="616"/>
                  </a:cubicBezTo>
                  <a:close/>
                  <a:moveTo>
                    <a:pt x="94" y="424"/>
                  </a:moveTo>
                  <a:cubicBezTo>
                    <a:pt x="89" y="423"/>
                    <a:pt x="84" y="425"/>
                    <a:pt x="83" y="429"/>
                  </a:cubicBezTo>
                  <a:cubicBezTo>
                    <a:pt x="86" y="424"/>
                    <a:pt x="92" y="428"/>
                    <a:pt x="94" y="424"/>
                  </a:cubicBezTo>
                  <a:close/>
                  <a:moveTo>
                    <a:pt x="153" y="524"/>
                  </a:moveTo>
                  <a:cubicBezTo>
                    <a:pt x="155" y="527"/>
                    <a:pt x="152" y="529"/>
                    <a:pt x="153" y="533"/>
                  </a:cubicBezTo>
                  <a:cubicBezTo>
                    <a:pt x="154" y="530"/>
                    <a:pt x="157" y="531"/>
                    <a:pt x="159" y="533"/>
                  </a:cubicBezTo>
                  <a:cubicBezTo>
                    <a:pt x="157" y="530"/>
                    <a:pt x="155" y="525"/>
                    <a:pt x="153" y="524"/>
                  </a:cubicBezTo>
                  <a:close/>
                  <a:moveTo>
                    <a:pt x="242" y="626"/>
                  </a:moveTo>
                  <a:cubicBezTo>
                    <a:pt x="242" y="626"/>
                    <a:pt x="241" y="625"/>
                    <a:pt x="242" y="624"/>
                  </a:cubicBezTo>
                  <a:cubicBezTo>
                    <a:pt x="240" y="622"/>
                    <a:pt x="239" y="627"/>
                    <a:pt x="238" y="624"/>
                  </a:cubicBezTo>
                  <a:cubicBezTo>
                    <a:pt x="240" y="622"/>
                    <a:pt x="243" y="624"/>
                    <a:pt x="242" y="621"/>
                  </a:cubicBezTo>
                  <a:cubicBezTo>
                    <a:pt x="245" y="624"/>
                    <a:pt x="244" y="617"/>
                    <a:pt x="247" y="621"/>
                  </a:cubicBezTo>
                  <a:cubicBezTo>
                    <a:pt x="249" y="621"/>
                    <a:pt x="245" y="617"/>
                    <a:pt x="248" y="616"/>
                  </a:cubicBezTo>
                  <a:cubicBezTo>
                    <a:pt x="248" y="618"/>
                    <a:pt x="247" y="619"/>
                    <a:pt x="249" y="618"/>
                  </a:cubicBezTo>
                  <a:cubicBezTo>
                    <a:pt x="250" y="616"/>
                    <a:pt x="247" y="616"/>
                    <a:pt x="248" y="614"/>
                  </a:cubicBezTo>
                  <a:cubicBezTo>
                    <a:pt x="248" y="614"/>
                    <a:pt x="249" y="616"/>
                    <a:pt x="250" y="615"/>
                  </a:cubicBezTo>
                  <a:cubicBezTo>
                    <a:pt x="250" y="616"/>
                    <a:pt x="251" y="617"/>
                    <a:pt x="251" y="618"/>
                  </a:cubicBezTo>
                  <a:cubicBezTo>
                    <a:pt x="250" y="611"/>
                    <a:pt x="263" y="611"/>
                    <a:pt x="258" y="605"/>
                  </a:cubicBezTo>
                  <a:cubicBezTo>
                    <a:pt x="259" y="604"/>
                    <a:pt x="260" y="605"/>
                    <a:pt x="261" y="607"/>
                  </a:cubicBezTo>
                  <a:cubicBezTo>
                    <a:pt x="262" y="606"/>
                    <a:pt x="263" y="605"/>
                    <a:pt x="263" y="605"/>
                  </a:cubicBezTo>
                  <a:cubicBezTo>
                    <a:pt x="262" y="601"/>
                    <a:pt x="261" y="605"/>
                    <a:pt x="259" y="602"/>
                  </a:cubicBezTo>
                  <a:cubicBezTo>
                    <a:pt x="262" y="602"/>
                    <a:pt x="265" y="602"/>
                    <a:pt x="268" y="601"/>
                  </a:cubicBezTo>
                  <a:cubicBezTo>
                    <a:pt x="269" y="605"/>
                    <a:pt x="270" y="600"/>
                    <a:pt x="270" y="605"/>
                  </a:cubicBezTo>
                  <a:cubicBezTo>
                    <a:pt x="272" y="605"/>
                    <a:pt x="273" y="603"/>
                    <a:pt x="273" y="603"/>
                  </a:cubicBezTo>
                  <a:cubicBezTo>
                    <a:pt x="271" y="600"/>
                    <a:pt x="271" y="601"/>
                    <a:pt x="269" y="600"/>
                  </a:cubicBezTo>
                  <a:cubicBezTo>
                    <a:pt x="270" y="598"/>
                    <a:pt x="271" y="598"/>
                    <a:pt x="273" y="601"/>
                  </a:cubicBezTo>
                  <a:cubicBezTo>
                    <a:pt x="274" y="600"/>
                    <a:pt x="274" y="599"/>
                    <a:pt x="275" y="598"/>
                  </a:cubicBezTo>
                  <a:cubicBezTo>
                    <a:pt x="277" y="600"/>
                    <a:pt x="276" y="599"/>
                    <a:pt x="277" y="602"/>
                  </a:cubicBezTo>
                  <a:cubicBezTo>
                    <a:pt x="278" y="597"/>
                    <a:pt x="289" y="598"/>
                    <a:pt x="290" y="593"/>
                  </a:cubicBezTo>
                  <a:cubicBezTo>
                    <a:pt x="292" y="595"/>
                    <a:pt x="290" y="596"/>
                    <a:pt x="289" y="597"/>
                  </a:cubicBezTo>
                  <a:cubicBezTo>
                    <a:pt x="290" y="598"/>
                    <a:pt x="290" y="598"/>
                    <a:pt x="291" y="599"/>
                  </a:cubicBezTo>
                  <a:cubicBezTo>
                    <a:pt x="291" y="596"/>
                    <a:pt x="295" y="594"/>
                    <a:pt x="293" y="592"/>
                  </a:cubicBezTo>
                  <a:cubicBezTo>
                    <a:pt x="294" y="590"/>
                    <a:pt x="295" y="593"/>
                    <a:pt x="296" y="593"/>
                  </a:cubicBezTo>
                  <a:cubicBezTo>
                    <a:pt x="295" y="590"/>
                    <a:pt x="301" y="590"/>
                    <a:pt x="300" y="588"/>
                  </a:cubicBezTo>
                  <a:cubicBezTo>
                    <a:pt x="302" y="586"/>
                    <a:pt x="311" y="581"/>
                    <a:pt x="306" y="576"/>
                  </a:cubicBezTo>
                  <a:cubicBezTo>
                    <a:pt x="308" y="574"/>
                    <a:pt x="311" y="579"/>
                    <a:pt x="309" y="580"/>
                  </a:cubicBezTo>
                  <a:cubicBezTo>
                    <a:pt x="312" y="583"/>
                    <a:pt x="315" y="575"/>
                    <a:pt x="318" y="579"/>
                  </a:cubicBezTo>
                  <a:cubicBezTo>
                    <a:pt x="318" y="577"/>
                    <a:pt x="317" y="576"/>
                    <a:pt x="319" y="575"/>
                  </a:cubicBezTo>
                  <a:cubicBezTo>
                    <a:pt x="321" y="577"/>
                    <a:pt x="319" y="577"/>
                    <a:pt x="320" y="578"/>
                  </a:cubicBezTo>
                  <a:cubicBezTo>
                    <a:pt x="323" y="576"/>
                    <a:pt x="327" y="569"/>
                    <a:pt x="332" y="570"/>
                  </a:cubicBezTo>
                  <a:cubicBezTo>
                    <a:pt x="333" y="569"/>
                    <a:pt x="332" y="567"/>
                    <a:pt x="333" y="566"/>
                  </a:cubicBezTo>
                  <a:cubicBezTo>
                    <a:pt x="335" y="568"/>
                    <a:pt x="336" y="565"/>
                    <a:pt x="337" y="568"/>
                  </a:cubicBezTo>
                  <a:cubicBezTo>
                    <a:pt x="332" y="571"/>
                    <a:pt x="333" y="577"/>
                    <a:pt x="330" y="581"/>
                  </a:cubicBezTo>
                  <a:cubicBezTo>
                    <a:pt x="329" y="580"/>
                    <a:pt x="328" y="580"/>
                    <a:pt x="328" y="579"/>
                  </a:cubicBezTo>
                  <a:cubicBezTo>
                    <a:pt x="329" y="579"/>
                    <a:pt x="330" y="579"/>
                    <a:pt x="331" y="578"/>
                  </a:cubicBezTo>
                  <a:cubicBezTo>
                    <a:pt x="327" y="577"/>
                    <a:pt x="324" y="578"/>
                    <a:pt x="321" y="580"/>
                  </a:cubicBezTo>
                  <a:cubicBezTo>
                    <a:pt x="321" y="581"/>
                    <a:pt x="322" y="581"/>
                    <a:pt x="322" y="581"/>
                  </a:cubicBezTo>
                  <a:cubicBezTo>
                    <a:pt x="323" y="582"/>
                    <a:pt x="321" y="582"/>
                    <a:pt x="320" y="583"/>
                  </a:cubicBezTo>
                  <a:cubicBezTo>
                    <a:pt x="319" y="582"/>
                    <a:pt x="321" y="582"/>
                    <a:pt x="319" y="580"/>
                  </a:cubicBezTo>
                  <a:cubicBezTo>
                    <a:pt x="318" y="580"/>
                    <a:pt x="319" y="581"/>
                    <a:pt x="319" y="581"/>
                  </a:cubicBezTo>
                  <a:cubicBezTo>
                    <a:pt x="319" y="586"/>
                    <a:pt x="312" y="583"/>
                    <a:pt x="313" y="589"/>
                  </a:cubicBezTo>
                  <a:cubicBezTo>
                    <a:pt x="313" y="584"/>
                    <a:pt x="310" y="590"/>
                    <a:pt x="309" y="586"/>
                  </a:cubicBezTo>
                  <a:cubicBezTo>
                    <a:pt x="304" y="593"/>
                    <a:pt x="296" y="596"/>
                    <a:pt x="290" y="602"/>
                  </a:cubicBezTo>
                  <a:cubicBezTo>
                    <a:pt x="288" y="600"/>
                    <a:pt x="290" y="600"/>
                    <a:pt x="289" y="598"/>
                  </a:cubicBezTo>
                  <a:cubicBezTo>
                    <a:pt x="287" y="602"/>
                    <a:pt x="284" y="602"/>
                    <a:pt x="281" y="606"/>
                  </a:cubicBezTo>
                  <a:cubicBezTo>
                    <a:pt x="280" y="605"/>
                    <a:pt x="278" y="605"/>
                    <a:pt x="278" y="603"/>
                  </a:cubicBezTo>
                  <a:cubicBezTo>
                    <a:pt x="278" y="606"/>
                    <a:pt x="275" y="604"/>
                    <a:pt x="274" y="606"/>
                  </a:cubicBezTo>
                  <a:cubicBezTo>
                    <a:pt x="275" y="608"/>
                    <a:pt x="277" y="603"/>
                    <a:pt x="279" y="607"/>
                  </a:cubicBezTo>
                  <a:cubicBezTo>
                    <a:pt x="278" y="609"/>
                    <a:pt x="276" y="609"/>
                    <a:pt x="274" y="607"/>
                  </a:cubicBezTo>
                  <a:cubicBezTo>
                    <a:pt x="272" y="607"/>
                    <a:pt x="274" y="610"/>
                    <a:pt x="272" y="610"/>
                  </a:cubicBezTo>
                  <a:cubicBezTo>
                    <a:pt x="274" y="613"/>
                    <a:pt x="274" y="613"/>
                    <a:pt x="274" y="613"/>
                  </a:cubicBezTo>
                  <a:cubicBezTo>
                    <a:pt x="274" y="614"/>
                    <a:pt x="273" y="613"/>
                    <a:pt x="273" y="613"/>
                  </a:cubicBezTo>
                  <a:cubicBezTo>
                    <a:pt x="272" y="611"/>
                    <a:pt x="271" y="614"/>
                    <a:pt x="270" y="614"/>
                  </a:cubicBezTo>
                  <a:cubicBezTo>
                    <a:pt x="269" y="611"/>
                    <a:pt x="272" y="612"/>
                    <a:pt x="272" y="610"/>
                  </a:cubicBezTo>
                  <a:cubicBezTo>
                    <a:pt x="270" y="610"/>
                    <a:pt x="261" y="612"/>
                    <a:pt x="266" y="616"/>
                  </a:cubicBezTo>
                  <a:cubicBezTo>
                    <a:pt x="266" y="618"/>
                    <a:pt x="265" y="617"/>
                    <a:pt x="264" y="619"/>
                  </a:cubicBezTo>
                  <a:cubicBezTo>
                    <a:pt x="265" y="621"/>
                    <a:pt x="265" y="620"/>
                    <a:pt x="266" y="620"/>
                  </a:cubicBezTo>
                  <a:cubicBezTo>
                    <a:pt x="266" y="623"/>
                    <a:pt x="264" y="622"/>
                    <a:pt x="261" y="625"/>
                  </a:cubicBezTo>
                  <a:cubicBezTo>
                    <a:pt x="261" y="624"/>
                    <a:pt x="261" y="622"/>
                    <a:pt x="260" y="622"/>
                  </a:cubicBezTo>
                  <a:cubicBezTo>
                    <a:pt x="259" y="621"/>
                    <a:pt x="265" y="623"/>
                    <a:pt x="264" y="620"/>
                  </a:cubicBezTo>
                  <a:cubicBezTo>
                    <a:pt x="256" y="621"/>
                    <a:pt x="251" y="620"/>
                    <a:pt x="247" y="624"/>
                  </a:cubicBezTo>
                  <a:cubicBezTo>
                    <a:pt x="248" y="626"/>
                    <a:pt x="250" y="625"/>
                    <a:pt x="251" y="625"/>
                  </a:cubicBezTo>
                  <a:cubicBezTo>
                    <a:pt x="251" y="626"/>
                    <a:pt x="249" y="627"/>
                    <a:pt x="251" y="628"/>
                  </a:cubicBezTo>
                  <a:cubicBezTo>
                    <a:pt x="249" y="629"/>
                    <a:pt x="249" y="628"/>
                    <a:pt x="249" y="626"/>
                  </a:cubicBezTo>
                  <a:cubicBezTo>
                    <a:pt x="249" y="630"/>
                    <a:pt x="244" y="625"/>
                    <a:pt x="247" y="630"/>
                  </a:cubicBezTo>
                  <a:cubicBezTo>
                    <a:pt x="245" y="630"/>
                    <a:pt x="243" y="628"/>
                    <a:pt x="242" y="626"/>
                  </a:cubicBezTo>
                  <a:cubicBezTo>
                    <a:pt x="241" y="629"/>
                    <a:pt x="237" y="632"/>
                    <a:pt x="232" y="629"/>
                  </a:cubicBezTo>
                  <a:cubicBezTo>
                    <a:pt x="231" y="630"/>
                    <a:pt x="232" y="631"/>
                    <a:pt x="231" y="631"/>
                  </a:cubicBezTo>
                  <a:cubicBezTo>
                    <a:pt x="232" y="634"/>
                    <a:pt x="232" y="631"/>
                    <a:pt x="233" y="634"/>
                  </a:cubicBezTo>
                  <a:cubicBezTo>
                    <a:pt x="232" y="634"/>
                    <a:pt x="233" y="636"/>
                    <a:pt x="232" y="636"/>
                  </a:cubicBezTo>
                  <a:cubicBezTo>
                    <a:pt x="230" y="635"/>
                    <a:pt x="231" y="634"/>
                    <a:pt x="230" y="633"/>
                  </a:cubicBezTo>
                  <a:cubicBezTo>
                    <a:pt x="230" y="633"/>
                    <a:pt x="225" y="633"/>
                    <a:pt x="227" y="636"/>
                  </a:cubicBezTo>
                  <a:cubicBezTo>
                    <a:pt x="226" y="637"/>
                    <a:pt x="225" y="638"/>
                    <a:pt x="224" y="638"/>
                  </a:cubicBezTo>
                  <a:cubicBezTo>
                    <a:pt x="223" y="637"/>
                    <a:pt x="223" y="637"/>
                    <a:pt x="222" y="636"/>
                  </a:cubicBezTo>
                  <a:cubicBezTo>
                    <a:pt x="223" y="633"/>
                    <a:pt x="226" y="634"/>
                    <a:pt x="223" y="630"/>
                  </a:cubicBezTo>
                  <a:cubicBezTo>
                    <a:pt x="226" y="631"/>
                    <a:pt x="227" y="626"/>
                    <a:pt x="230" y="626"/>
                  </a:cubicBezTo>
                  <a:cubicBezTo>
                    <a:pt x="229" y="632"/>
                    <a:pt x="237" y="622"/>
                    <a:pt x="242" y="626"/>
                  </a:cubicBezTo>
                  <a:close/>
                  <a:moveTo>
                    <a:pt x="244" y="624"/>
                  </a:moveTo>
                  <a:cubicBezTo>
                    <a:pt x="244" y="624"/>
                    <a:pt x="245" y="623"/>
                    <a:pt x="245" y="624"/>
                  </a:cubicBezTo>
                  <a:cubicBezTo>
                    <a:pt x="246" y="625"/>
                    <a:pt x="245" y="625"/>
                    <a:pt x="246" y="626"/>
                  </a:cubicBezTo>
                  <a:cubicBezTo>
                    <a:pt x="247" y="626"/>
                    <a:pt x="247" y="625"/>
                    <a:pt x="247" y="624"/>
                  </a:cubicBezTo>
                  <a:cubicBezTo>
                    <a:pt x="246" y="621"/>
                    <a:pt x="243" y="622"/>
                    <a:pt x="244" y="624"/>
                  </a:cubicBezTo>
                  <a:close/>
                  <a:moveTo>
                    <a:pt x="261" y="612"/>
                  </a:moveTo>
                  <a:cubicBezTo>
                    <a:pt x="260" y="614"/>
                    <a:pt x="256" y="615"/>
                    <a:pt x="257" y="618"/>
                  </a:cubicBezTo>
                  <a:cubicBezTo>
                    <a:pt x="259" y="615"/>
                    <a:pt x="263" y="617"/>
                    <a:pt x="261" y="612"/>
                  </a:cubicBezTo>
                  <a:close/>
                  <a:moveTo>
                    <a:pt x="268" y="608"/>
                  </a:moveTo>
                  <a:cubicBezTo>
                    <a:pt x="266" y="608"/>
                    <a:pt x="267" y="609"/>
                    <a:pt x="264" y="609"/>
                  </a:cubicBezTo>
                  <a:cubicBezTo>
                    <a:pt x="267" y="613"/>
                    <a:pt x="269" y="611"/>
                    <a:pt x="268" y="608"/>
                  </a:cubicBezTo>
                  <a:close/>
                  <a:moveTo>
                    <a:pt x="237" y="632"/>
                  </a:moveTo>
                  <a:cubicBezTo>
                    <a:pt x="240" y="634"/>
                    <a:pt x="244" y="632"/>
                    <a:pt x="245" y="631"/>
                  </a:cubicBezTo>
                  <a:cubicBezTo>
                    <a:pt x="243" y="632"/>
                    <a:pt x="245" y="630"/>
                    <a:pt x="244" y="629"/>
                  </a:cubicBezTo>
                  <a:cubicBezTo>
                    <a:pt x="244" y="629"/>
                    <a:pt x="243" y="629"/>
                    <a:pt x="243" y="628"/>
                  </a:cubicBezTo>
                  <a:cubicBezTo>
                    <a:pt x="241" y="629"/>
                    <a:pt x="244" y="631"/>
                    <a:pt x="243" y="632"/>
                  </a:cubicBezTo>
                  <a:cubicBezTo>
                    <a:pt x="241" y="630"/>
                    <a:pt x="239" y="631"/>
                    <a:pt x="237" y="632"/>
                  </a:cubicBezTo>
                  <a:close/>
                  <a:moveTo>
                    <a:pt x="152" y="521"/>
                  </a:moveTo>
                  <a:cubicBezTo>
                    <a:pt x="149" y="520"/>
                    <a:pt x="149" y="526"/>
                    <a:pt x="149" y="525"/>
                  </a:cubicBezTo>
                  <a:cubicBezTo>
                    <a:pt x="150" y="523"/>
                    <a:pt x="152" y="524"/>
                    <a:pt x="152" y="521"/>
                  </a:cubicBezTo>
                  <a:close/>
                  <a:moveTo>
                    <a:pt x="202" y="598"/>
                  </a:moveTo>
                  <a:cubicBezTo>
                    <a:pt x="200" y="598"/>
                    <a:pt x="200" y="604"/>
                    <a:pt x="202" y="602"/>
                  </a:cubicBezTo>
                  <a:cubicBezTo>
                    <a:pt x="199" y="600"/>
                    <a:pt x="205" y="600"/>
                    <a:pt x="202" y="598"/>
                  </a:cubicBezTo>
                  <a:close/>
                  <a:moveTo>
                    <a:pt x="199" y="598"/>
                  </a:moveTo>
                  <a:cubicBezTo>
                    <a:pt x="200" y="597"/>
                    <a:pt x="202" y="597"/>
                    <a:pt x="201" y="595"/>
                  </a:cubicBezTo>
                  <a:cubicBezTo>
                    <a:pt x="199" y="598"/>
                    <a:pt x="198" y="594"/>
                    <a:pt x="196" y="595"/>
                  </a:cubicBezTo>
                  <a:cubicBezTo>
                    <a:pt x="197" y="597"/>
                    <a:pt x="198" y="595"/>
                    <a:pt x="199" y="598"/>
                  </a:cubicBezTo>
                  <a:close/>
                  <a:moveTo>
                    <a:pt x="169" y="551"/>
                  </a:moveTo>
                  <a:cubicBezTo>
                    <a:pt x="167" y="553"/>
                    <a:pt x="168" y="549"/>
                    <a:pt x="167" y="547"/>
                  </a:cubicBezTo>
                  <a:cubicBezTo>
                    <a:pt x="163" y="548"/>
                    <a:pt x="170" y="555"/>
                    <a:pt x="169" y="551"/>
                  </a:cubicBezTo>
                  <a:close/>
                  <a:moveTo>
                    <a:pt x="162" y="538"/>
                  </a:moveTo>
                  <a:cubicBezTo>
                    <a:pt x="161" y="537"/>
                    <a:pt x="161" y="537"/>
                    <a:pt x="161" y="537"/>
                  </a:cubicBezTo>
                  <a:cubicBezTo>
                    <a:pt x="162" y="536"/>
                    <a:pt x="163" y="536"/>
                    <a:pt x="162" y="535"/>
                  </a:cubicBezTo>
                  <a:cubicBezTo>
                    <a:pt x="162" y="534"/>
                    <a:pt x="158" y="535"/>
                    <a:pt x="160" y="536"/>
                  </a:cubicBezTo>
                  <a:cubicBezTo>
                    <a:pt x="161" y="535"/>
                    <a:pt x="160" y="539"/>
                    <a:pt x="162" y="538"/>
                  </a:cubicBezTo>
                  <a:close/>
                  <a:moveTo>
                    <a:pt x="101" y="443"/>
                  </a:moveTo>
                  <a:cubicBezTo>
                    <a:pt x="104" y="440"/>
                    <a:pt x="104" y="440"/>
                    <a:pt x="104" y="440"/>
                  </a:cubicBezTo>
                  <a:cubicBezTo>
                    <a:pt x="104" y="439"/>
                    <a:pt x="96" y="442"/>
                    <a:pt x="98" y="442"/>
                  </a:cubicBezTo>
                  <a:cubicBezTo>
                    <a:pt x="99" y="442"/>
                    <a:pt x="100" y="442"/>
                    <a:pt x="101" y="443"/>
                  </a:cubicBezTo>
                  <a:close/>
                  <a:moveTo>
                    <a:pt x="170" y="535"/>
                  </a:moveTo>
                  <a:cubicBezTo>
                    <a:pt x="171" y="539"/>
                    <a:pt x="168" y="536"/>
                    <a:pt x="167" y="537"/>
                  </a:cubicBezTo>
                  <a:cubicBezTo>
                    <a:pt x="169" y="539"/>
                    <a:pt x="172" y="538"/>
                    <a:pt x="174" y="541"/>
                  </a:cubicBezTo>
                  <a:cubicBezTo>
                    <a:pt x="173" y="540"/>
                    <a:pt x="174" y="539"/>
                    <a:pt x="173" y="538"/>
                  </a:cubicBezTo>
                  <a:cubicBezTo>
                    <a:pt x="172" y="538"/>
                    <a:pt x="171" y="538"/>
                    <a:pt x="170" y="536"/>
                  </a:cubicBezTo>
                  <a:cubicBezTo>
                    <a:pt x="171" y="536"/>
                    <a:pt x="171" y="535"/>
                    <a:pt x="170" y="535"/>
                  </a:cubicBezTo>
                  <a:close/>
                  <a:moveTo>
                    <a:pt x="183" y="542"/>
                  </a:moveTo>
                  <a:cubicBezTo>
                    <a:pt x="184" y="538"/>
                    <a:pt x="186" y="538"/>
                    <a:pt x="190" y="538"/>
                  </a:cubicBezTo>
                  <a:cubicBezTo>
                    <a:pt x="189" y="537"/>
                    <a:pt x="189" y="536"/>
                    <a:pt x="189" y="535"/>
                  </a:cubicBezTo>
                  <a:cubicBezTo>
                    <a:pt x="187" y="535"/>
                    <a:pt x="190" y="538"/>
                    <a:pt x="188" y="538"/>
                  </a:cubicBezTo>
                  <a:cubicBezTo>
                    <a:pt x="187" y="536"/>
                    <a:pt x="189" y="536"/>
                    <a:pt x="188" y="534"/>
                  </a:cubicBezTo>
                  <a:cubicBezTo>
                    <a:pt x="186" y="535"/>
                    <a:pt x="186" y="538"/>
                    <a:pt x="184" y="536"/>
                  </a:cubicBezTo>
                  <a:cubicBezTo>
                    <a:pt x="184" y="532"/>
                    <a:pt x="190" y="534"/>
                    <a:pt x="188" y="530"/>
                  </a:cubicBezTo>
                  <a:cubicBezTo>
                    <a:pt x="184" y="530"/>
                    <a:pt x="186" y="531"/>
                    <a:pt x="183" y="534"/>
                  </a:cubicBezTo>
                  <a:cubicBezTo>
                    <a:pt x="184" y="538"/>
                    <a:pt x="182" y="537"/>
                    <a:pt x="183" y="542"/>
                  </a:cubicBezTo>
                  <a:close/>
                  <a:moveTo>
                    <a:pt x="247" y="632"/>
                  </a:moveTo>
                  <a:cubicBezTo>
                    <a:pt x="247" y="635"/>
                    <a:pt x="245" y="634"/>
                    <a:pt x="245" y="636"/>
                  </a:cubicBezTo>
                  <a:cubicBezTo>
                    <a:pt x="247" y="637"/>
                    <a:pt x="248" y="634"/>
                    <a:pt x="247" y="632"/>
                  </a:cubicBezTo>
                  <a:close/>
                  <a:moveTo>
                    <a:pt x="301" y="719"/>
                  </a:moveTo>
                  <a:cubicBezTo>
                    <a:pt x="306" y="722"/>
                    <a:pt x="306" y="714"/>
                    <a:pt x="301" y="719"/>
                  </a:cubicBezTo>
                  <a:close/>
                  <a:moveTo>
                    <a:pt x="177" y="514"/>
                  </a:moveTo>
                  <a:cubicBezTo>
                    <a:pt x="176" y="517"/>
                    <a:pt x="174" y="519"/>
                    <a:pt x="174" y="523"/>
                  </a:cubicBezTo>
                  <a:cubicBezTo>
                    <a:pt x="175" y="519"/>
                    <a:pt x="179" y="518"/>
                    <a:pt x="177" y="514"/>
                  </a:cubicBezTo>
                  <a:close/>
                  <a:moveTo>
                    <a:pt x="303" y="699"/>
                  </a:moveTo>
                  <a:cubicBezTo>
                    <a:pt x="300" y="700"/>
                    <a:pt x="298" y="704"/>
                    <a:pt x="299" y="707"/>
                  </a:cubicBezTo>
                  <a:cubicBezTo>
                    <a:pt x="299" y="704"/>
                    <a:pt x="304" y="702"/>
                    <a:pt x="303" y="699"/>
                  </a:cubicBezTo>
                  <a:close/>
                  <a:moveTo>
                    <a:pt x="197" y="530"/>
                  </a:moveTo>
                  <a:cubicBezTo>
                    <a:pt x="199" y="528"/>
                    <a:pt x="200" y="530"/>
                    <a:pt x="202" y="530"/>
                  </a:cubicBezTo>
                  <a:cubicBezTo>
                    <a:pt x="201" y="528"/>
                    <a:pt x="200" y="527"/>
                    <a:pt x="201" y="526"/>
                  </a:cubicBezTo>
                  <a:cubicBezTo>
                    <a:pt x="201" y="526"/>
                    <a:pt x="205" y="530"/>
                    <a:pt x="204" y="527"/>
                  </a:cubicBezTo>
                  <a:cubicBezTo>
                    <a:pt x="202" y="527"/>
                    <a:pt x="205" y="523"/>
                    <a:pt x="203" y="521"/>
                  </a:cubicBezTo>
                  <a:cubicBezTo>
                    <a:pt x="202" y="524"/>
                    <a:pt x="201" y="520"/>
                    <a:pt x="200" y="520"/>
                  </a:cubicBezTo>
                  <a:cubicBezTo>
                    <a:pt x="201" y="523"/>
                    <a:pt x="198" y="521"/>
                    <a:pt x="199" y="524"/>
                  </a:cubicBezTo>
                  <a:cubicBezTo>
                    <a:pt x="199" y="523"/>
                    <a:pt x="198" y="524"/>
                    <a:pt x="198" y="523"/>
                  </a:cubicBezTo>
                  <a:cubicBezTo>
                    <a:pt x="198" y="522"/>
                    <a:pt x="198" y="522"/>
                    <a:pt x="198" y="521"/>
                  </a:cubicBezTo>
                  <a:cubicBezTo>
                    <a:pt x="195" y="519"/>
                    <a:pt x="197" y="523"/>
                    <a:pt x="197" y="525"/>
                  </a:cubicBezTo>
                  <a:cubicBezTo>
                    <a:pt x="193" y="528"/>
                    <a:pt x="191" y="526"/>
                    <a:pt x="190" y="530"/>
                  </a:cubicBezTo>
                  <a:cubicBezTo>
                    <a:pt x="191" y="530"/>
                    <a:pt x="190" y="534"/>
                    <a:pt x="190" y="535"/>
                  </a:cubicBezTo>
                  <a:cubicBezTo>
                    <a:pt x="193" y="534"/>
                    <a:pt x="192" y="528"/>
                    <a:pt x="196" y="531"/>
                  </a:cubicBezTo>
                  <a:cubicBezTo>
                    <a:pt x="195" y="532"/>
                    <a:pt x="196" y="534"/>
                    <a:pt x="197" y="535"/>
                  </a:cubicBezTo>
                  <a:cubicBezTo>
                    <a:pt x="197" y="533"/>
                    <a:pt x="197" y="532"/>
                    <a:pt x="197" y="530"/>
                  </a:cubicBezTo>
                  <a:close/>
                  <a:moveTo>
                    <a:pt x="278" y="660"/>
                  </a:moveTo>
                  <a:cubicBezTo>
                    <a:pt x="275" y="658"/>
                    <a:pt x="277" y="662"/>
                    <a:pt x="274" y="661"/>
                  </a:cubicBezTo>
                  <a:cubicBezTo>
                    <a:pt x="276" y="663"/>
                    <a:pt x="276" y="663"/>
                    <a:pt x="277" y="666"/>
                  </a:cubicBezTo>
                  <a:cubicBezTo>
                    <a:pt x="280" y="665"/>
                    <a:pt x="275" y="661"/>
                    <a:pt x="277" y="660"/>
                  </a:cubicBezTo>
                  <a:cubicBezTo>
                    <a:pt x="278" y="661"/>
                    <a:pt x="278" y="661"/>
                    <a:pt x="278" y="660"/>
                  </a:cubicBezTo>
                  <a:close/>
                  <a:moveTo>
                    <a:pt x="231" y="584"/>
                  </a:moveTo>
                  <a:cubicBezTo>
                    <a:pt x="230" y="582"/>
                    <a:pt x="228" y="584"/>
                    <a:pt x="226" y="583"/>
                  </a:cubicBezTo>
                  <a:cubicBezTo>
                    <a:pt x="227" y="585"/>
                    <a:pt x="225" y="585"/>
                    <a:pt x="225" y="587"/>
                  </a:cubicBezTo>
                  <a:cubicBezTo>
                    <a:pt x="228" y="586"/>
                    <a:pt x="228" y="583"/>
                    <a:pt x="231" y="584"/>
                  </a:cubicBezTo>
                  <a:close/>
                  <a:moveTo>
                    <a:pt x="182" y="510"/>
                  </a:moveTo>
                  <a:cubicBezTo>
                    <a:pt x="181" y="512"/>
                    <a:pt x="181" y="513"/>
                    <a:pt x="179" y="512"/>
                  </a:cubicBezTo>
                  <a:cubicBezTo>
                    <a:pt x="180" y="513"/>
                    <a:pt x="180" y="514"/>
                    <a:pt x="180" y="515"/>
                  </a:cubicBezTo>
                  <a:cubicBezTo>
                    <a:pt x="182" y="514"/>
                    <a:pt x="183" y="512"/>
                    <a:pt x="182" y="510"/>
                  </a:cubicBezTo>
                  <a:close/>
                  <a:moveTo>
                    <a:pt x="177" y="508"/>
                  </a:moveTo>
                  <a:cubicBezTo>
                    <a:pt x="178" y="509"/>
                    <a:pt x="179" y="508"/>
                    <a:pt x="180" y="508"/>
                  </a:cubicBezTo>
                  <a:cubicBezTo>
                    <a:pt x="179" y="507"/>
                    <a:pt x="180" y="506"/>
                    <a:pt x="180" y="505"/>
                  </a:cubicBezTo>
                  <a:cubicBezTo>
                    <a:pt x="178" y="505"/>
                    <a:pt x="179" y="507"/>
                    <a:pt x="178" y="508"/>
                  </a:cubicBezTo>
                  <a:cubicBezTo>
                    <a:pt x="177" y="508"/>
                    <a:pt x="174" y="504"/>
                    <a:pt x="175" y="507"/>
                  </a:cubicBezTo>
                  <a:cubicBezTo>
                    <a:pt x="175" y="507"/>
                    <a:pt x="176" y="507"/>
                    <a:pt x="177" y="508"/>
                  </a:cubicBezTo>
                  <a:close/>
                  <a:moveTo>
                    <a:pt x="282" y="659"/>
                  </a:moveTo>
                  <a:cubicBezTo>
                    <a:pt x="281" y="658"/>
                    <a:pt x="279" y="660"/>
                    <a:pt x="278" y="659"/>
                  </a:cubicBezTo>
                  <a:cubicBezTo>
                    <a:pt x="281" y="662"/>
                    <a:pt x="277" y="662"/>
                    <a:pt x="280" y="665"/>
                  </a:cubicBezTo>
                  <a:cubicBezTo>
                    <a:pt x="281" y="662"/>
                    <a:pt x="282" y="668"/>
                    <a:pt x="283" y="666"/>
                  </a:cubicBezTo>
                  <a:cubicBezTo>
                    <a:pt x="282" y="663"/>
                    <a:pt x="281" y="663"/>
                    <a:pt x="280" y="662"/>
                  </a:cubicBezTo>
                  <a:cubicBezTo>
                    <a:pt x="281" y="661"/>
                    <a:pt x="283" y="661"/>
                    <a:pt x="282" y="659"/>
                  </a:cubicBezTo>
                  <a:close/>
                  <a:moveTo>
                    <a:pt x="296" y="679"/>
                  </a:moveTo>
                  <a:cubicBezTo>
                    <a:pt x="296" y="680"/>
                    <a:pt x="295" y="679"/>
                    <a:pt x="295" y="678"/>
                  </a:cubicBezTo>
                  <a:cubicBezTo>
                    <a:pt x="295" y="681"/>
                    <a:pt x="292" y="679"/>
                    <a:pt x="292" y="682"/>
                  </a:cubicBezTo>
                  <a:cubicBezTo>
                    <a:pt x="294" y="683"/>
                    <a:pt x="296" y="680"/>
                    <a:pt x="296" y="679"/>
                  </a:cubicBezTo>
                  <a:close/>
                  <a:moveTo>
                    <a:pt x="247" y="596"/>
                  </a:moveTo>
                  <a:cubicBezTo>
                    <a:pt x="245" y="595"/>
                    <a:pt x="241" y="591"/>
                    <a:pt x="240" y="595"/>
                  </a:cubicBezTo>
                  <a:cubicBezTo>
                    <a:pt x="243" y="595"/>
                    <a:pt x="241" y="598"/>
                    <a:pt x="241" y="600"/>
                  </a:cubicBezTo>
                  <a:cubicBezTo>
                    <a:pt x="244" y="598"/>
                    <a:pt x="245" y="596"/>
                    <a:pt x="247" y="596"/>
                  </a:cubicBezTo>
                  <a:close/>
                  <a:moveTo>
                    <a:pt x="219" y="558"/>
                  </a:moveTo>
                  <a:cubicBezTo>
                    <a:pt x="219" y="559"/>
                    <a:pt x="220" y="560"/>
                    <a:pt x="220" y="559"/>
                  </a:cubicBezTo>
                  <a:cubicBezTo>
                    <a:pt x="219" y="557"/>
                    <a:pt x="219" y="557"/>
                    <a:pt x="219" y="557"/>
                  </a:cubicBezTo>
                  <a:cubicBezTo>
                    <a:pt x="218" y="558"/>
                    <a:pt x="217" y="559"/>
                    <a:pt x="217" y="561"/>
                  </a:cubicBezTo>
                  <a:cubicBezTo>
                    <a:pt x="218" y="560"/>
                    <a:pt x="219" y="561"/>
                    <a:pt x="219" y="560"/>
                  </a:cubicBezTo>
                  <a:cubicBezTo>
                    <a:pt x="219" y="559"/>
                    <a:pt x="218" y="558"/>
                    <a:pt x="219" y="558"/>
                  </a:cubicBezTo>
                  <a:close/>
                  <a:moveTo>
                    <a:pt x="187" y="510"/>
                  </a:moveTo>
                  <a:cubicBezTo>
                    <a:pt x="188" y="511"/>
                    <a:pt x="188" y="511"/>
                    <a:pt x="188" y="512"/>
                  </a:cubicBezTo>
                  <a:cubicBezTo>
                    <a:pt x="190" y="511"/>
                    <a:pt x="188" y="510"/>
                    <a:pt x="186" y="509"/>
                  </a:cubicBezTo>
                  <a:cubicBezTo>
                    <a:pt x="185" y="509"/>
                    <a:pt x="184" y="513"/>
                    <a:pt x="186" y="513"/>
                  </a:cubicBezTo>
                  <a:cubicBezTo>
                    <a:pt x="185" y="511"/>
                    <a:pt x="186" y="510"/>
                    <a:pt x="187" y="510"/>
                  </a:cubicBezTo>
                  <a:close/>
                  <a:moveTo>
                    <a:pt x="358" y="762"/>
                  </a:moveTo>
                  <a:cubicBezTo>
                    <a:pt x="356" y="763"/>
                    <a:pt x="359" y="766"/>
                    <a:pt x="359" y="768"/>
                  </a:cubicBezTo>
                  <a:cubicBezTo>
                    <a:pt x="360" y="766"/>
                    <a:pt x="360" y="764"/>
                    <a:pt x="361" y="763"/>
                  </a:cubicBezTo>
                  <a:cubicBezTo>
                    <a:pt x="359" y="764"/>
                    <a:pt x="362" y="759"/>
                    <a:pt x="359" y="759"/>
                  </a:cubicBezTo>
                  <a:cubicBezTo>
                    <a:pt x="360" y="761"/>
                    <a:pt x="359" y="767"/>
                    <a:pt x="358" y="762"/>
                  </a:cubicBezTo>
                  <a:close/>
                  <a:moveTo>
                    <a:pt x="173" y="469"/>
                  </a:moveTo>
                  <a:cubicBezTo>
                    <a:pt x="171" y="471"/>
                    <a:pt x="170" y="472"/>
                    <a:pt x="167" y="473"/>
                  </a:cubicBezTo>
                  <a:cubicBezTo>
                    <a:pt x="170" y="475"/>
                    <a:pt x="166" y="474"/>
                    <a:pt x="167" y="476"/>
                  </a:cubicBezTo>
                  <a:cubicBezTo>
                    <a:pt x="169" y="474"/>
                    <a:pt x="173" y="473"/>
                    <a:pt x="173" y="469"/>
                  </a:cubicBezTo>
                  <a:close/>
                  <a:moveTo>
                    <a:pt x="203" y="514"/>
                  </a:moveTo>
                  <a:cubicBezTo>
                    <a:pt x="201" y="509"/>
                    <a:pt x="202" y="508"/>
                    <a:pt x="199" y="504"/>
                  </a:cubicBezTo>
                  <a:cubicBezTo>
                    <a:pt x="198" y="503"/>
                    <a:pt x="198" y="505"/>
                    <a:pt x="197" y="503"/>
                  </a:cubicBezTo>
                  <a:cubicBezTo>
                    <a:pt x="196" y="502"/>
                    <a:pt x="201" y="502"/>
                    <a:pt x="198" y="499"/>
                  </a:cubicBezTo>
                  <a:cubicBezTo>
                    <a:pt x="196" y="504"/>
                    <a:pt x="191" y="504"/>
                    <a:pt x="190" y="507"/>
                  </a:cubicBezTo>
                  <a:cubicBezTo>
                    <a:pt x="191" y="507"/>
                    <a:pt x="192" y="510"/>
                    <a:pt x="192" y="511"/>
                  </a:cubicBezTo>
                  <a:cubicBezTo>
                    <a:pt x="194" y="509"/>
                    <a:pt x="198" y="512"/>
                    <a:pt x="198" y="508"/>
                  </a:cubicBezTo>
                  <a:cubicBezTo>
                    <a:pt x="200" y="511"/>
                    <a:pt x="203" y="512"/>
                    <a:pt x="201" y="515"/>
                  </a:cubicBezTo>
                  <a:cubicBezTo>
                    <a:pt x="201" y="514"/>
                    <a:pt x="200" y="514"/>
                    <a:pt x="200" y="514"/>
                  </a:cubicBezTo>
                  <a:cubicBezTo>
                    <a:pt x="201" y="515"/>
                    <a:pt x="202" y="517"/>
                    <a:pt x="202" y="516"/>
                  </a:cubicBezTo>
                  <a:cubicBezTo>
                    <a:pt x="202" y="515"/>
                    <a:pt x="202" y="514"/>
                    <a:pt x="203" y="514"/>
                  </a:cubicBezTo>
                  <a:close/>
                  <a:moveTo>
                    <a:pt x="281" y="631"/>
                  </a:moveTo>
                  <a:cubicBezTo>
                    <a:pt x="280" y="629"/>
                    <a:pt x="279" y="627"/>
                    <a:pt x="277" y="626"/>
                  </a:cubicBezTo>
                  <a:cubicBezTo>
                    <a:pt x="279" y="627"/>
                    <a:pt x="279" y="629"/>
                    <a:pt x="278" y="630"/>
                  </a:cubicBezTo>
                  <a:cubicBezTo>
                    <a:pt x="278" y="629"/>
                    <a:pt x="277" y="626"/>
                    <a:pt x="276" y="627"/>
                  </a:cubicBezTo>
                  <a:cubicBezTo>
                    <a:pt x="277" y="628"/>
                    <a:pt x="276" y="629"/>
                    <a:pt x="276" y="629"/>
                  </a:cubicBezTo>
                  <a:cubicBezTo>
                    <a:pt x="278" y="629"/>
                    <a:pt x="279" y="632"/>
                    <a:pt x="281" y="631"/>
                  </a:cubicBezTo>
                  <a:close/>
                  <a:moveTo>
                    <a:pt x="207" y="514"/>
                  </a:moveTo>
                  <a:cubicBezTo>
                    <a:pt x="210" y="518"/>
                    <a:pt x="206" y="519"/>
                    <a:pt x="204" y="519"/>
                  </a:cubicBezTo>
                  <a:cubicBezTo>
                    <a:pt x="204" y="521"/>
                    <a:pt x="205" y="520"/>
                    <a:pt x="205" y="522"/>
                  </a:cubicBezTo>
                  <a:cubicBezTo>
                    <a:pt x="208" y="520"/>
                    <a:pt x="211" y="526"/>
                    <a:pt x="214" y="526"/>
                  </a:cubicBezTo>
                  <a:cubicBezTo>
                    <a:pt x="212" y="524"/>
                    <a:pt x="209" y="523"/>
                    <a:pt x="209" y="521"/>
                  </a:cubicBezTo>
                  <a:cubicBezTo>
                    <a:pt x="214" y="524"/>
                    <a:pt x="212" y="519"/>
                    <a:pt x="215" y="516"/>
                  </a:cubicBezTo>
                  <a:cubicBezTo>
                    <a:pt x="218" y="518"/>
                    <a:pt x="217" y="514"/>
                    <a:pt x="220" y="515"/>
                  </a:cubicBezTo>
                  <a:cubicBezTo>
                    <a:pt x="219" y="514"/>
                    <a:pt x="220" y="513"/>
                    <a:pt x="220" y="512"/>
                  </a:cubicBezTo>
                  <a:cubicBezTo>
                    <a:pt x="219" y="512"/>
                    <a:pt x="218" y="513"/>
                    <a:pt x="218" y="511"/>
                  </a:cubicBezTo>
                  <a:cubicBezTo>
                    <a:pt x="217" y="513"/>
                    <a:pt x="216" y="515"/>
                    <a:pt x="214" y="512"/>
                  </a:cubicBezTo>
                  <a:cubicBezTo>
                    <a:pt x="217" y="511"/>
                    <a:pt x="213" y="511"/>
                    <a:pt x="212" y="508"/>
                  </a:cubicBezTo>
                  <a:cubicBezTo>
                    <a:pt x="211" y="509"/>
                    <a:pt x="210" y="509"/>
                    <a:pt x="211" y="510"/>
                  </a:cubicBezTo>
                  <a:cubicBezTo>
                    <a:pt x="214" y="508"/>
                    <a:pt x="209" y="514"/>
                    <a:pt x="212" y="513"/>
                  </a:cubicBezTo>
                  <a:cubicBezTo>
                    <a:pt x="211" y="511"/>
                    <a:pt x="214" y="512"/>
                    <a:pt x="214" y="514"/>
                  </a:cubicBezTo>
                  <a:cubicBezTo>
                    <a:pt x="212" y="515"/>
                    <a:pt x="209" y="513"/>
                    <a:pt x="207" y="514"/>
                  </a:cubicBezTo>
                  <a:close/>
                  <a:moveTo>
                    <a:pt x="272" y="617"/>
                  </a:moveTo>
                  <a:cubicBezTo>
                    <a:pt x="272" y="616"/>
                    <a:pt x="271" y="615"/>
                    <a:pt x="271" y="615"/>
                  </a:cubicBezTo>
                  <a:cubicBezTo>
                    <a:pt x="271" y="616"/>
                    <a:pt x="272" y="617"/>
                    <a:pt x="271" y="617"/>
                  </a:cubicBezTo>
                  <a:cubicBezTo>
                    <a:pt x="270" y="616"/>
                    <a:pt x="270" y="616"/>
                    <a:pt x="269" y="617"/>
                  </a:cubicBezTo>
                  <a:cubicBezTo>
                    <a:pt x="270" y="619"/>
                    <a:pt x="274" y="622"/>
                    <a:pt x="273" y="618"/>
                  </a:cubicBezTo>
                  <a:cubicBezTo>
                    <a:pt x="271" y="619"/>
                    <a:pt x="271" y="617"/>
                    <a:pt x="272" y="617"/>
                  </a:cubicBezTo>
                  <a:close/>
                  <a:moveTo>
                    <a:pt x="248" y="576"/>
                  </a:moveTo>
                  <a:cubicBezTo>
                    <a:pt x="248" y="574"/>
                    <a:pt x="246" y="575"/>
                    <a:pt x="247" y="574"/>
                  </a:cubicBezTo>
                  <a:cubicBezTo>
                    <a:pt x="249" y="571"/>
                    <a:pt x="252" y="574"/>
                    <a:pt x="253" y="572"/>
                  </a:cubicBezTo>
                  <a:cubicBezTo>
                    <a:pt x="252" y="572"/>
                    <a:pt x="252" y="571"/>
                    <a:pt x="252" y="570"/>
                  </a:cubicBezTo>
                  <a:cubicBezTo>
                    <a:pt x="249" y="573"/>
                    <a:pt x="243" y="573"/>
                    <a:pt x="242" y="576"/>
                  </a:cubicBezTo>
                  <a:cubicBezTo>
                    <a:pt x="244" y="573"/>
                    <a:pt x="246" y="577"/>
                    <a:pt x="248" y="576"/>
                  </a:cubicBezTo>
                  <a:close/>
                  <a:moveTo>
                    <a:pt x="181" y="473"/>
                  </a:moveTo>
                  <a:cubicBezTo>
                    <a:pt x="179" y="475"/>
                    <a:pt x="176" y="472"/>
                    <a:pt x="177" y="477"/>
                  </a:cubicBezTo>
                  <a:cubicBezTo>
                    <a:pt x="179" y="475"/>
                    <a:pt x="181" y="475"/>
                    <a:pt x="181" y="473"/>
                  </a:cubicBezTo>
                  <a:close/>
                  <a:moveTo>
                    <a:pt x="181" y="471"/>
                  </a:moveTo>
                  <a:cubicBezTo>
                    <a:pt x="180" y="471"/>
                    <a:pt x="179" y="471"/>
                    <a:pt x="178" y="471"/>
                  </a:cubicBezTo>
                  <a:cubicBezTo>
                    <a:pt x="178" y="470"/>
                    <a:pt x="178" y="468"/>
                    <a:pt x="177" y="468"/>
                  </a:cubicBezTo>
                  <a:cubicBezTo>
                    <a:pt x="178" y="470"/>
                    <a:pt x="177" y="471"/>
                    <a:pt x="177" y="473"/>
                  </a:cubicBezTo>
                  <a:cubicBezTo>
                    <a:pt x="178" y="470"/>
                    <a:pt x="181" y="474"/>
                    <a:pt x="181" y="471"/>
                  </a:cubicBezTo>
                  <a:close/>
                  <a:moveTo>
                    <a:pt x="276" y="616"/>
                  </a:moveTo>
                  <a:cubicBezTo>
                    <a:pt x="277" y="617"/>
                    <a:pt x="278" y="620"/>
                    <a:pt x="279" y="618"/>
                  </a:cubicBezTo>
                  <a:cubicBezTo>
                    <a:pt x="277" y="616"/>
                    <a:pt x="276" y="615"/>
                    <a:pt x="274" y="615"/>
                  </a:cubicBezTo>
                  <a:cubicBezTo>
                    <a:pt x="275" y="617"/>
                    <a:pt x="274" y="617"/>
                    <a:pt x="274" y="619"/>
                  </a:cubicBezTo>
                  <a:cubicBezTo>
                    <a:pt x="275" y="618"/>
                    <a:pt x="276" y="617"/>
                    <a:pt x="276" y="616"/>
                  </a:cubicBezTo>
                  <a:close/>
                  <a:moveTo>
                    <a:pt x="209" y="510"/>
                  </a:moveTo>
                  <a:cubicBezTo>
                    <a:pt x="206" y="508"/>
                    <a:pt x="209" y="507"/>
                    <a:pt x="208" y="505"/>
                  </a:cubicBezTo>
                  <a:cubicBezTo>
                    <a:pt x="206" y="506"/>
                    <a:pt x="207" y="512"/>
                    <a:pt x="208" y="512"/>
                  </a:cubicBezTo>
                  <a:cubicBezTo>
                    <a:pt x="207" y="511"/>
                    <a:pt x="208" y="511"/>
                    <a:pt x="209" y="510"/>
                  </a:cubicBezTo>
                  <a:close/>
                  <a:moveTo>
                    <a:pt x="287" y="625"/>
                  </a:moveTo>
                  <a:cubicBezTo>
                    <a:pt x="288" y="627"/>
                    <a:pt x="284" y="627"/>
                    <a:pt x="286" y="629"/>
                  </a:cubicBezTo>
                  <a:cubicBezTo>
                    <a:pt x="287" y="628"/>
                    <a:pt x="288" y="631"/>
                    <a:pt x="290" y="630"/>
                  </a:cubicBezTo>
                  <a:cubicBezTo>
                    <a:pt x="289" y="629"/>
                    <a:pt x="290" y="629"/>
                    <a:pt x="289" y="628"/>
                  </a:cubicBezTo>
                  <a:cubicBezTo>
                    <a:pt x="289" y="629"/>
                    <a:pt x="288" y="629"/>
                    <a:pt x="287" y="628"/>
                  </a:cubicBezTo>
                  <a:cubicBezTo>
                    <a:pt x="288" y="628"/>
                    <a:pt x="288" y="624"/>
                    <a:pt x="287" y="625"/>
                  </a:cubicBezTo>
                  <a:close/>
                  <a:moveTo>
                    <a:pt x="286" y="623"/>
                  </a:moveTo>
                  <a:cubicBezTo>
                    <a:pt x="283" y="621"/>
                    <a:pt x="284" y="621"/>
                    <a:pt x="283" y="618"/>
                  </a:cubicBezTo>
                  <a:cubicBezTo>
                    <a:pt x="281" y="619"/>
                    <a:pt x="281" y="619"/>
                    <a:pt x="281" y="622"/>
                  </a:cubicBezTo>
                  <a:cubicBezTo>
                    <a:pt x="282" y="622"/>
                    <a:pt x="283" y="622"/>
                    <a:pt x="284" y="624"/>
                  </a:cubicBezTo>
                  <a:cubicBezTo>
                    <a:pt x="284" y="624"/>
                    <a:pt x="284" y="625"/>
                    <a:pt x="285" y="624"/>
                  </a:cubicBezTo>
                  <a:cubicBezTo>
                    <a:pt x="284" y="623"/>
                    <a:pt x="285" y="624"/>
                    <a:pt x="286" y="623"/>
                  </a:cubicBezTo>
                  <a:close/>
                  <a:moveTo>
                    <a:pt x="193" y="481"/>
                  </a:moveTo>
                  <a:cubicBezTo>
                    <a:pt x="192" y="482"/>
                    <a:pt x="194" y="485"/>
                    <a:pt x="193" y="487"/>
                  </a:cubicBezTo>
                  <a:cubicBezTo>
                    <a:pt x="195" y="486"/>
                    <a:pt x="194" y="483"/>
                    <a:pt x="193" y="481"/>
                  </a:cubicBezTo>
                  <a:close/>
                  <a:moveTo>
                    <a:pt x="200" y="469"/>
                  </a:moveTo>
                  <a:cubicBezTo>
                    <a:pt x="199" y="468"/>
                    <a:pt x="194" y="470"/>
                    <a:pt x="193" y="472"/>
                  </a:cubicBezTo>
                  <a:cubicBezTo>
                    <a:pt x="193" y="471"/>
                    <a:pt x="195" y="472"/>
                    <a:pt x="194" y="473"/>
                  </a:cubicBezTo>
                  <a:cubicBezTo>
                    <a:pt x="192" y="473"/>
                    <a:pt x="190" y="473"/>
                    <a:pt x="188" y="473"/>
                  </a:cubicBezTo>
                  <a:cubicBezTo>
                    <a:pt x="188" y="475"/>
                    <a:pt x="185" y="475"/>
                    <a:pt x="186" y="478"/>
                  </a:cubicBezTo>
                  <a:cubicBezTo>
                    <a:pt x="192" y="475"/>
                    <a:pt x="196" y="474"/>
                    <a:pt x="200" y="471"/>
                  </a:cubicBezTo>
                  <a:cubicBezTo>
                    <a:pt x="199" y="470"/>
                    <a:pt x="199" y="469"/>
                    <a:pt x="200" y="469"/>
                  </a:cubicBezTo>
                  <a:close/>
                  <a:moveTo>
                    <a:pt x="168" y="439"/>
                  </a:moveTo>
                  <a:cubicBezTo>
                    <a:pt x="162" y="441"/>
                    <a:pt x="165" y="444"/>
                    <a:pt x="168" y="439"/>
                  </a:cubicBezTo>
                  <a:close/>
                  <a:moveTo>
                    <a:pt x="202" y="491"/>
                  </a:moveTo>
                  <a:cubicBezTo>
                    <a:pt x="200" y="490"/>
                    <a:pt x="199" y="493"/>
                    <a:pt x="199" y="494"/>
                  </a:cubicBezTo>
                  <a:cubicBezTo>
                    <a:pt x="200" y="491"/>
                    <a:pt x="203" y="494"/>
                    <a:pt x="202" y="491"/>
                  </a:cubicBezTo>
                  <a:close/>
                  <a:moveTo>
                    <a:pt x="206" y="495"/>
                  </a:moveTo>
                  <a:cubicBezTo>
                    <a:pt x="204" y="493"/>
                    <a:pt x="206" y="493"/>
                    <a:pt x="204" y="493"/>
                  </a:cubicBezTo>
                  <a:cubicBezTo>
                    <a:pt x="203" y="493"/>
                    <a:pt x="203" y="493"/>
                    <a:pt x="203" y="493"/>
                  </a:cubicBezTo>
                  <a:cubicBezTo>
                    <a:pt x="203" y="494"/>
                    <a:pt x="203" y="494"/>
                    <a:pt x="203" y="494"/>
                  </a:cubicBezTo>
                  <a:cubicBezTo>
                    <a:pt x="204" y="497"/>
                    <a:pt x="205" y="494"/>
                    <a:pt x="206" y="496"/>
                  </a:cubicBezTo>
                  <a:cubicBezTo>
                    <a:pt x="206" y="498"/>
                    <a:pt x="203" y="499"/>
                    <a:pt x="204" y="500"/>
                  </a:cubicBezTo>
                  <a:cubicBezTo>
                    <a:pt x="204" y="498"/>
                    <a:pt x="205" y="501"/>
                    <a:pt x="206" y="500"/>
                  </a:cubicBezTo>
                  <a:cubicBezTo>
                    <a:pt x="205" y="499"/>
                    <a:pt x="208" y="499"/>
                    <a:pt x="208" y="498"/>
                  </a:cubicBezTo>
                  <a:cubicBezTo>
                    <a:pt x="209" y="500"/>
                    <a:pt x="210" y="501"/>
                    <a:pt x="212" y="503"/>
                  </a:cubicBezTo>
                  <a:cubicBezTo>
                    <a:pt x="212" y="500"/>
                    <a:pt x="216" y="500"/>
                    <a:pt x="215" y="499"/>
                  </a:cubicBezTo>
                  <a:cubicBezTo>
                    <a:pt x="213" y="499"/>
                    <a:pt x="212" y="501"/>
                    <a:pt x="210" y="498"/>
                  </a:cubicBezTo>
                  <a:cubicBezTo>
                    <a:pt x="211" y="498"/>
                    <a:pt x="212" y="498"/>
                    <a:pt x="213" y="497"/>
                  </a:cubicBezTo>
                  <a:cubicBezTo>
                    <a:pt x="211" y="495"/>
                    <a:pt x="206" y="493"/>
                    <a:pt x="206" y="495"/>
                  </a:cubicBezTo>
                  <a:close/>
                  <a:moveTo>
                    <a:pt x="282" y="613"/>
                  </a:moveTo>
                  <a:cubicBezTo>
                    <a:pt x="284" y="616"/>
                    <a:pt x="280" y="614"/>
                    <a:pt x="281" y="616"/>
                  </a:cubicBezTo>
                  <a:cubicBezTo>
                    <a:pt x="282" y="616"/>
                    <a:pt x="283" y="618"/>
                    <a:pt x="284" y="616"/>
                  </a:cubicBezTo>
                  <a:cubicBezTo>
                    <a:pt x="282" y="615"/>
                    <a:pt x="285" y="613"/>
                    <a:pt x="282" y="613"/>
                  </a:cubicBezTo>
                  <a:close/>
                  <a:moveTo>
                    <a:pt x="216" y="502"/>
                  </a:moveTo>
                  <a:cubicBezTo>
                    <a:pt x="214" y="501"/>
                    <a:pt x="213" y="505"/>
                    <a:pt x="213" y="506"/>
                  </a:cubicBezTo>
                  <a:cubicBezTo>
                    <a:pt x="215" y="507"/>
                    <a:pt x="215" y="503"/>
                    <a:pt x="216" y="502"/>
                  </a:cubicBezTo>
                  <a:close/>
                  <a:moveTo>
                    <a:pt x="284" y="606"/>
                  </a:moveTo>
                  <a:cubicBezTo>
                    <a:pt x="285" y="608"/>
                    <a:pt x="283" y="608"/>
                    <a:pt x="285" y="610"/>
                  </a:cubicBezTo>
                  <a:cubicBezTo>
                    <a:pt x="286" y="611"/>
                    <a:pt x="285" y="610"/>
                    <a:pt x="286" y="609"/>
                  </a:cubicBezTo>
                  <a:cubicBezTo>
                    <a:pt x="286" y="608"/>
                    <a:pt x="285" y="608"/>
                    <a:pt x="285" y="607"/>
                  </a:cubicBezTo>
                  <a:cubicBezTo>
                    <a:pt x="285" y="607"/>
                    <a:pt x="285" y="606"/>
                    <a:pt x="284" y="606"/>
                  </a:cubicBezTo>
                  <a:close/>
                  <a:moveTo>
                    <a:pt x="276" y="583"/>
                  </a:moveTo>
                  <a:cubicBezTo>
                    <a:pt x="273" y="582"/>
                    <a:pt x="271" y="582"/>
                    <a:pt x="269" y="580"/>
                  </a:cubicBezTo>
                  <a:cubicBezTo>
                    <a:pt x="269" y="581"/>
                    <a:pt x="270" y="583"/>
                    <a:pt x="270" y="584"/>
                  </a:cubicBezTo>
                  <a:cubicBezTo>
                    <a:pt x="271" y="584"/>
                    <a:pt x="270" y="583"/>
                    <a:pt x="271" y="582"/>
                  </a:cubicBezTo>
                  <a:cubicBezTo>
                    <a:pt x="272" y="584"/>
                    <a:pt x="275" y="586"/>
                    <a:pt x="276" y="583"/>
                  </a:cubicBezTo>
                  <a:close/>
                  <a:moveTo>
                    <a:pt x="213" y="489"/>
                  </a:moveTo>
                  <a:cubicBezTo>
                    <a:pt x="214" y="492"/>
                    <a:pt x="214" y="494"/>
                    <a:pt x="212" y="494"/>
                  </a:cubicBezTo>
                  <a:cubicBezTo>
                    <a:pt x="214" y="497"/>
                    <a:pt x="215" y="494"/>
                    <a:pt x="215" y="493"/>
                  </a:cubicBezTo>
                  <a:cubicBezTo>
                    <a:pt x="213" y="491"/>
                    <a:pt x="214" y="489"/>
                    <a:pt x="213" y="489"/>
                  </a:cubicBezTo>
                  <a:close/>
                  <a:moveTo>
                    <a:pt x="396" y="732"/>
                  </a:moveTo>
                  <a:cubicBezTo>
                    <a:pt x="395" y="732"/>
                    <a:pt x="395" y="732"/>
                    <a:pt x="395" y="731"/>
                  </a:cubicBezTo>
                  <a:cubicBezTo>
                    <a:pt x="394" y="732"/>
                    <a:pt x="394" y="737"/>
                    <a:pt x="394" y="737"/>
                  </a:cubicBezTo>
                  <a:cubicBezTo>
                    <a:pt x="394" y="735"/>
                    <a:pt x="397" y="734"/>
                    <a:pt x="396" y="732"/>
                  </a:cubicBezTo>
                  <a:close/>
                  <a:moveTo>
                    <a:pt x="224" y="469"/>
                  </a:moveTo>
                  <a:cubicBezTo>
                    <a:pt x="223" y="467"/>
                    <a:pt x="219" y="465"/>
                    <a:pt x="219" y="466"/>
                  </a:cubicBezTo>
                  <a:cubicBezTo>
                    <a:pt x="224" y="468"/>
                    <a:pt x="221" y="471"/>
                    <a:pt x="221" y="471"/>
                  </a:cubicBezTo>
                  <a:cubicBezTo>
                    <a:pt x="222" y="471"/>
                    <a:pt x="225" y="470"/>
                    <a:pt x="224" y="469"/>
                  </a:cubicBezTo>
                  <a:close/>
                  <a:moveTo>
                    <a:pt x="397" y="731"/>
                  </a:moveTo>
                  <a:cubicBezTo>
                    <a:pt x="398" y="731"/>
                    <a:pt x="398" y="732"/>
                    <a:pt x="399" y="732"/>
                  </a:cubicBezTo>
                  <a:cubicBezTo>
                    <a:pt x="399" y="729"/>
                    <a:pt x="395" y="729"/>
                    <a:pt x="396" y="731"/>
                  </a:cubicBezTo>
                  <a:cubicBezTo>
                    <a:pt x="396" y="730"/>
                    <a:pt x="397" y="735"/>
                    <a:pt x="397" y="732"/>
                  </a:cubicBezTo>
                  <a:cubicBezTo>
                    <a:pt x="397" y="732"/>
                    <a:pt x="397" y="731"/>
                    <a:pt x="397" y="731"/>
                  </a:cubicBezTo>
                  <a:close/>
                  <a:moveTo>
                    <a:pt x="310" y="594"/>
                  </a:moveTo>
                  <a:cubicBezTo>
                    <a:pt x="309" y="597"/>
                    <a:pt x="308" y="594"/>
                    <a:pt x="306" y="593"/>
                  </a:cubicBezTo>
                  <a:cubicBezTo>
                    <a:pt x="308" y="595"/>
                    <a:pt x="307" y="596"/>
                    <a:pt x="307" y="597"/>
                  </a:cubicBezTo>
                  <a:cubicBezTo>
                    <a:pt x="309" y="597"/>
                    <a:pt x="310" y="595"/>
                    <a:pt x="310" y="594"/>
                  </a:cubicBezTo>
                  <a:close/>
                  <a:moveTo>
                    <a:pt x="263" y="524"/>
                  </a:moveTo>
                  <a:cubicBezTo>
                    <a:pt x="262" y="523"/>
                    <a:pt x="262" y="526"/>
                    <a:pt x="263" y="526"/>
                  </a:cubicBezTo>
                  <a:cubicBezTo>
                    <a:pt x="264" y="523"/>
                    <a:pt x="262" y="523"/>
                    <a:pt x="262" y="520"/>
                  </a:cubicBezTo>
                  <a:cubicBezTo>
                    <a:pt x="261" y="521"/>
                    <a:pt x="259" y="524"/>
                    <a:pt x="261" y="524"/>
                  </a:cubicBezTo>
                  <a:cubicBezTo>
                    <a:pt x="260" y="523"/>
                    <a:pt x="263" y="523"/>
                    <a:pt x="263" y="524"/>
                  </a:cubicBezTo>
                  <a:close/>
                  <a:moveTo>
                    <a:pt x="234" y="476"/>
                  </a:moveTo>
                  <a:cubicBezTo>
                    <a:pt x="232" y="478"/>
                    <a:pt x="230" y="476"/>
                    <a:pt x="228" y="475"/>
                  </a:cubicBezTo>
                  <a:cubicBezTo>
                    <a:pt x="231" y="480"/>
                    <a:pt x="233" y="477"/>
                    <a:pt x="235" y="477"/>
                  </a:cubicBezTo>
                  <a:cubicBezTo>
                    <a:pt x="234" y="475"/>
                    <a:pt x="236" y="474"/>
                    <a:pt x="233" y="471"/>
                  </a:cubicBezTo>
                  <a:cubicBezTo>
                    <a:pt x="235" y="476"/>
                    <a:pt x="229" y="473"/>
                    <a:pt x="234" y="476"/>
                  </a:cubicBezTo>
                  <a:close/>
                  <a:moveTo>
                    <a:pt x="214" y="437"/>
                  </a:moveTo>
                  <a:cubicBezTo>
                    <a:pt x="213" y="438"/>
                    <a:pt x="208" y="434"/>
                    <a:pt x="208" y="438"/>
                  </a:cubicBezTo>
                  <a:cubicBezTo>
                    <a:pt x="210" y="437"/>
                    <a:pt x="212" y="437"/>
                    <a:pt x="212" y="440"/>
                  </a:cubicBezTo>
                  <a:cubicBezTo>
                    <a:pt x="212" y="438"/>
                    <a:pt x="215" y="439"/>
                    <a:pt x="214" y="437"/>
                  </a:cubicBezTo>
                  <a:close/>
                  <a:moveTo>
                    <a:pt x="197" y="412"/>
                  </a:moveTo>
                  <a:cubicBezTo>
                    <a:pt x="193" y="414"/>
                    <a:pt x="200" y="424"/>
                    <a:pt x="200" y="423"/>
                  </a:cubicBezTo>
                  <a:cubicBezTo>
                    <a:pt x="199" y="419"/>
                    <a:pt x="196" y="415"/>
                    <a:pt x="197" y="412"/>
                  </a:cubicBezTo>
                  <a:close/>
                  <a:moveTo>
                    <a:pt x="411" y="721"/>
                  </a:moveTo>
                  <a:cubicBezTo>
                    <a:pt x="409" y="716"/>
                    <a:pt x="417" y="720"/>
                    <a:pt x="415" y="715"/>
                  </a:cubicBezTo>
                  <a:cubicBezTo>
                    <a:pt x="411" y="716"/>
                    <a:pt x="406" y="718"/>
                    <a:pt x="401" y="721"/>
                  </a:cubicBezTo>
                  <a:cubicBezTo>
                    <a:pt x="405" y="723"/>
                    <a:pt x="407" y="718"/>
                    <a:pt x="411" y="721"/>
                  </a:cubicBezTo>
                  <a:close/>
                  <a:moveTo>
                    <a:pt x="207" y="413"/>
                  </a:moveTo>
                  <a:cubicBezTo>
                    <a:pt x="209" y="416"/>
                    <a:pt x="206" y="417"/>
                    <a:pt x="207" y="420"/>
                  </a:cubicBezTo>
                  <a:cubicBezTo>
                    <a:pt x="208" y="418"/>
                    <a:pt x="210" y="414"/>
                    <a:pt x="207" y="413"/>
                  </a:cubicBezTo>
                  <a:close/>
                  <a:moveTo>
                    <a:pt x="317" y="570"/>
                  </a:moveTo>
                  <a:cubicBezTo>
                    <a:pt x="315" y="572"/>
                    <a:pt x="315" y="572"/>
                    <a:pt x="313" y="572"/>
                  </a:cubicBezTo>
                  <a:cubicBezTo>
                    <a:pt x="316" y="577"/>
                    <a:pt x="309" y="573"/>
                    <a:pt x="311" y="576"/>
                  </a:cubicBezTo>
                  <a:cubicBezTo>
                    <a:pt x="315" y="574"/>
                    <a:pt x="316" y="573"/>
                    <a:pt x="317" y="570"/>
                  </a:cubicBezTo>
                  <a:close/>
                  <a:moveTo>
                    <a:pt x="308" y="546"/>
                  </a:moveTo>
                  <a:cubicBezTo>
                    <a:pt x="307" y="550"/>
                    <a:pt x="302" y="549"/>
                    <a:pt x="301" y="554"/>
                  </a:cubicBezTo>
                  <a:cubicBezTo>
                    <a:pt x="302" y="551"/>
                    <a:pt x="309" y="551"/>
                    <a:pt x="308" y="546"/>
                  </a:cubicBezTo>
                  <a:close/>
                  <a:moveTo>
                    <a:pt x="278" y="517"/>
                  </a:moveTo>
                  <a:cubicBezTo>
                    <a:pt x="278" y="517"/>
                    <a:pt x="278" y="517"/>
                    <a:pt x="278" y="518"/>
                  </a:cubicBezTo>
                  <a:cubicBezTo>
                    <a:pt x="279" y="517"/>
                    <a:pt x="279" y="517"/>
                    <a:pt x="279" y="517"/>
                  </a:cubicBezTo>
                  <a:cubicBezTo>
                    <a:pt x="279" y="516"/>
                    <a:pt x="279" y="516"/>
                    <a:pt x="278" y="515"/>
                  </a:cubicBezTo>
                  <a:cubicBezTo>
                    <a:pt x="278" y="517"/>
                    <a:pt x="274" y="511"/>
                    <a:pt x="275" y="515"/>
                  </a:cubicBezTo>
                  <a:cubicBezTo>
                    <a:pt x="275" y="515"/>
                    <a:pt x="276" y="515"/>
                    <a:pt x="276" y="516"/>
                  </a:cubicBezTo>
                  <a:cubicBezTo>
                    <a:pt x="276" y="516"/>
                    <a:pt x="277" y="516"/>
                    <a:pt x="278" y="517"/>
                  </a:cubicBezTo>
                  <a:close/>
                  <a:moveTo>
                    <a:pt x="342" y="590"/>
                  </a:moveTo>
                  <a:cubicBezTo>
                    <a:pt x="342" y="590"/>
                    <a:pt x="342" y="591"/>
                    <a:pt x="342" y="591"/>
                  </a:cubicBezTo>
                  <a:cubicBezTo>
                    <a:pt x="341" y="590"/>
                    <a:pt x="338" y="587"/>
                    <a:pt x="339" y="590"/>
                  </a:cubicBezTo>
                  <a:cubicBezTo>
                    <a:pt x="340" y="591"/>
                    <a:pt x="345" y="592"/>
                    <a:pt x="342" y="590"/>
                  </a:cubicBezTo>
                  <a:close/>
                  <a:moveTo>
                    <a:pt x="338" y="579"/>
                  </a:moveTo>
                  <a:cubicBezTo>
                    <a:pt x="339" y="582"/>
                    <a:pt x="334" y="579"/>
                    <a:pt x="335" y="582"/>
                  </a:cubicBezTo>
                  <a:cubicBezTo>
                    <a:pt x="337" y="582"/>
                    <a:pt x="338" y="582"/>
                    <a:pt x="339" y="582"/>
                  </a:cubicBezTo>
                  <a:cubicBezTo>
                    <a:pt x="337" y="581"/>
                    <a:pt x="340" y="579"/>
                    <a:pt x="338" y="579"/>
                  </a:cubicBezTo>
                  <a:close/>
                  <a:moveTo>
                    <a:pt x="485" y="784"/>
                  </a:moveTo>
                  <a:cubicBezTo>
                    <a:pt x="485" y="791"/>
                    <a:pt x="475" y="789"/>
                    <a:pt x="473" y="794"/>
                  </a:cubicBezTo>
                  <a:cubicBezTo>
                    <a:pt x="477" y="793"/>
                    <a:pt x="481" y="791"/>
                    <a:pt x="485" y="789"/>
                  </a:cubicBezTo>
                  <a:cubicBezTo>
                    <a:pt x="483" y="787"/>
                    <a:pt x="487" y="787"/>
                    <a:pt x="485" y="784"/>
                  </a:cubicBezTo>
                  <a:close/>
                  <a:moveTo>
                    <a:pt x="324" y="552"/>
                  </a:moveTo>
                  <a:cubicBezTo>
                    <a:pt x="324" y="555"/>
                    <a:pt x="320" y="553"/>
                    <a:pt x="320" y="556"/>
                  </a:cubicBezTo>
                  <a:cubicBezTo>
                    <a:pt x="321" y="556"/>
                    <a:pt x="321" y="556"/>
                    <a:pt x="321" y="557"/>
                  </a:cubicBezTo>
                  <a:cubicBezTo>
                    <a:pt x="322" y="557"/>
                    <a:pt x="322" y="557"/>
                    <a:pt x="322" y="557"/>
                  </a:cubicBezTo>
                  <a:cubicBezTo>
                    <a:pt x="322" y="556"/>
                    <a:pt x="322" y="556"/>
                    <a:pt x="323" y="555"/>
                  </a:cubicBezTo>
                  <a:cubicBezTo>
                    <a:pt x="324" y="558"/>
                    <a:pt x="325" y="558"/>
                    <a:pt x="326" y="557"/>
                  </a:cubicBezTo>
                  <a:cubicBezTo>
                    <a:pt x="326" y="559"/>
                    <a:pt x="329" y="562"/>
                    <a:pt x="326" y="562"/>
                  </a:cubicBezTo>
                  <a:cubicBezTo>
                    <a:pt x="329" y="565"/>
                    <a:pt x="332" y="564"/>
                    <a:pt x="335" y="565"/>
                  </a:cubicBezTo>
                  <a:cubicBezTo>
                    <a:pt x="333" y="561"/>
                    <a:pt x="330" y="564"/>
                    <a:pt x="328" y="560"/>
                  </a:cubicBezTo>
                  <a:cubicBezTo>
                    <a:pt x="330" y="560"/>
                    <a:pt x="325" y="556"/>
                    <a:pt x="327" y="555"/>
                  </a:cubicBezTo>
                  <a:cubicBezTo>
                    <a:pt x="328" y="555"/>
                    <a:pt x="329" y="555"/>
                    <a:pt x="330" y="556"/>
                  </a:cubicBezTo>
                  <a:cubicBezTo>
                    <a:pt x="330" y="557"/>
                    <a:pt x="330" y="557"/>
                    <a:pt x="330" y="557"/>
                  </a:cubicBezTo>
                  <a:cubicBezTo>
                    <a:pt x="330" y="557"/>
                    <a:pt x="331" y="558"/>
                    <a:pt x="331" y="558"/>
                  </a:cubicBezTo>
                  <a:cubicBezTo>
                    <a:pt x="331" y="558"/>
                    <a:pt x="331" y="558"/>
                    <a:pt x="331" y="558"/>
                  </a:cubicBezTo>
                  <a:cubicBezTo>
                    <a:pt x="332" y="559"/>
                    <a:pt x="332" y="559"/>
                    <a:pt x="332" y="559"/>
                  </a:cubicBezTo>
                  <a:cubicBezTo>
                    <a:pt x="332" y="559"/>
                    <a:pt x="332" y="559"/>
                    <a:pt x="332" y="559"/>
                  </a:cubicBezTo>
                  <a:cubicBezTo>
                    <a:pt x="332" y="559"/>
                    <a:pt x="332" y="558"/>
                    <a:pt x="332" y="558"/>
                  </a:cubicBezTo>
                  <a:cubicBezTo>
                    <a:pt x="334" y="556"/>
                    <a:pt x="329" y="555"/>
                    <a:pt x="330" y="554"/>
                  </a:cubicBezTo>
                  <a:cubicBezTo>
                    <a:pt x="333" y="556"/>
                    <a:pt x="331" y="552"/>
                    <a:pt x="332" y="552"/>
                  </a:cubicBezTo>
                  <a:cubicBezTo>
                    <a:pt x="333" y="552"/>
                    <a:pt x="335" y="554"/>
                    <a:pt x="334" y="555"/>
                  </a:cubicBezTo>
                  <a:cubicBezTo>
                    <a:pt x="333" y="556"/>
                    <a:pt x="333" y="554"/>
                    <a:pt x="332" y="554"/>
                  </a:cubicBezTo>
                  <a:cubicBezTo>
                    <a:pt x="333" y="555"/>
                    <a:pt x="333" y="557"/>
                    <a:pt x="333" y="557"/>
                  </a:cubicBezTo>
                  <a:cubicBezTo>
                    <a:pt x="335" y="556"/>
                    <a:pt x="339" y="555"/>
                    <a:pt x="338" y="550"/>
                  </a:cubicBezTo>
                  <a:cubicBezTo>
                    <a:pt x="336" y="549"/>
                    <a:pt x="338" y="552"/>
                    <a:pt x="336" y="552"/>
                  </a:cubicBezTo>
                  <a:cubicBezTo>
                    <a:pt x="333" y="550"/>
                    <a:pt x="333" y="549"/>
                    <a:pt x="336" y="549"/>
                  </a:cubicBezTo>
                  <a:cubicBezTo>
                    <a:pt x="334" y="546"/>
                    <a:pt x="332" y="548"/>
                    <a:pt x="332" y="551"/>
                  </a:cubicBezTo>
                  <a:cubicBezTo>
                    <a:pt x="331" y="549"/>
                    <a:pt x="331" y="549"/>
                    <a:pt x="330" y="549"/>
                  </a:cubicBezTo>
                  <a:cubicBezTo>
                    <a:pt x="330" y="550"/>
                    <a:pt x="331" y="551"/>
                    <a:pt x="331" y="552"/>
                  </a:cubicBezTo>
                  <a:cubicBezTo>
                    <a:pt x="330" y="552"/>
                    <a:pt x="329" y="552"/>
                    <a:pt x="329" y="551"/>
                  </a:cubicBezTo>
                  <a:cubicBezTo>
                    <a:pt x="329" y="550"/>
                    <a:pt x="329" y="548"/>
                    <a:pt x="329" y="546"/>
                  </a:cubicBezTo>
                  <a:cubicBezTo>
                    <a:pt x="327" y="545"/>
                    <a:pt x="327" y="550"/>
                    <a:pt x="328" y="551"/>
                  </a:cubicBezTo>
                  <a:cubicBezTo>
                    <a:pt x="328" y="551"/>
                    <a:pt x="328" y="551"/>
                    <a:pt x="328" y="552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8" y="553"/>
                    <a:pt x="328" y="553"/>
                    <a:pt x="328" y="553"/>
                  </a:cubicBezTo>
                  <a:cubicBezTo>
                    <a:pt x="328" y="553"/>
                    <a:pt x="328" y="553"/>
                    <a:pt x="328" y="553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7" y="551"/>
                    <a:pt x="327" y="551"/>
                    <a:pt x="327" y="551"/>
                  </a:cubicBezTo>
                  <a:cubicBezTo>
                    <a:pt x="327" y="551"/>
                    <a:pt x="327" y="551"/>
                    <a:pt x="327" y="551"/>
                  </a:cubicBezTo>
                  <a:cubicBezTo>
                    <a:pt x="327" y="552"/>
                    <a:pt x="327" y="552"/>
                    <a:pt x="327" y="552"/>
                  </a:cubicBezTo>
                  <a:cubicBezTo>
                    <a:pt x="327" y="553"/>
                    <a:pt x="327" y="553"/>
                    <a:pt x="326" y="554"/>
                  </a:cubicBezTo>
                  <a:cubicBezTo>
                    <a:pt x="324" y="551"/>
                    <a:pt x="325" y="556"/>
                    <a:pt x="324" y="552"/>
                  </a:cubicBezTo>
                  <a:close/>
                  <a:moveTo>
                    <a:pt x="323" y="550"/>
                  </a:moveTo>
                  <a:cubicBezTo>
                    <a:pt x="322" y="547"/>
                    <a:pt x="320" y="546"/>
                    <a:pt x="318" y="546"/>
                  </a:cubicBezTo>
                  <a:cubicBezTo>
                    <a:pt x="320" y="548"/>
                    <a:pt x="322" y="550"/>
                    <a:pt x="323" y="550"/>
                  </a:cubicBezTo>
                  <a:close/>
                  <a:moveTo>
                    <a:pt x="341" y="577"/>
                  </a:moveTo>
                  <a:cubicBezTo>
                    <a:pt x="343" y="577"/>
                    <a:pt x="342" y="573"/>
                    <a:pt x="340" y="574"/>
                  </a:cubicBezTo>
                  <a:cubicBezTo>
                    <a:pt x="342" y="577"/>
                    <a:pt x="339" y="575"/>
                    <a:pt x="338" y="574"/>
                  </a:cubicBezTo>
                  <a:cubicBezTo>
                    <a:pt x="339" y="577"/>
                    <a:pt x="340" y="575"/>
                    <a:pt x="341" y="577"/>
                  </a:cubicBezTo>
                  <a:close/>
                  <a:moveTo>
                    <a:pt x="356" y="538"/>
                  </a:moveTo>
                  <a:cubicBezTo>
                    <a:pt x="355" y="538"/>
                    <a:pt x="356" y="540"/>
                    <a:pt x="354" y="540"/>
                  </a:cubicBezTo>
                  <a:cubicBezTo>
                    <a:pt x="354" y="539"/>
                    <a:pt x="354" y="538"/>
                    <a:pt x="353" y="537"/>
                  </a:cubicBezTo>
                  <a:cubicBezTo>
                    <a:pt x="354" y="537"/>
                    <a:pt x="355" y="537"/>
                    <a:pt x="357" y="537"/>
                  </a:cubicBezTo>
                  <a:cubicBezTo>
                    <a:pt x="358" y="537"/>
                    <a:pt x="356" y="535"/>
                    <a:pt x="357" y="534"/>
                  </a:cubicBezTo>
                  <a:cubicBezTo>
                    <a:pt x="354" y="534"/>
                    <a:pt x="352" y="532"/>
                    <a:pt x="349" y="529"/>
                  </a:cubicBezTo>
                  <a:cubicBezTo>
                    <a:pt x="352" y="531"/>
                    <a:pt x="353" y="531"/>
                    <a:pt x="353" y="527"/>
                  </a:cubicBezTo>
                  <a:cubicBezTo>
                    <a:pt x="357" y="532"/>
                    <a:pt x="361" y="527"/>
                    <a:pt x="363" y="526"/>
                  </a:cubicBezTo>
                  <a:cubicBezTo>
                    <a:pt x="364" y="527"/>
                    <a:pt x="364" y="528"/>
                    <a:pt x="363" y="528"/>
                  </a:cubicBezTo>
                  <a:cubicBezTo>
                    <a:pt x="368" y="532"/>
                    <a:pt x="366" y="522"/>
                    <a:pt x="370" y="525"/>
                  </a:cubicBezTo>
                  <a:cubicBezTo>
                    <a:pt x="370" y="527"/>
                    <a:pt x="365" y="528"/>
                    <a:pt x="368" y="532"/>
                  </a:cubicBezTo>
                  <a:cubicBezTo>
                    <a:pt x="365" y="530"/>
                    <a:pt x="365" y="533"/>
                    <a:pt x="363" y="535"/>
                  </a:cubicBezTo>
                  <a:cubicBezTo>
                    <a:pt x="366" y="536"/>
                    <a:pt x="368" y="532"/>
                    <a:pt x="370" y="531"/>
                  </a:cubicBezTo>
                  <a:cubicBezTo>
                    <a:pt x="369" y="535"/>
                    <a:pt x="370" y="539"/>
                    <a:pt x="368" y="542"/>
                  </a:cubicBezTo>
                  <a:cubicBezTo>
                    <a:pt x="370" y="544"/>
                    <a:pt x="370" y="547"/>
                    <a:pt x="371" y="544"/>
                  </a:cubicBezTo>
                  <a:cubicBezTo>
                    <a:pt x="372" y="546"/>
                    <a:pt x="373" y="545"/>
                    <a:pt x="375" y="548"/>
                  </a:cubicBezTo>
                  <a:cubicBezTo>
                    <a:pt x="373" y="549"/>
                    <a:pt x="370" y="548"/>
                    <a:pt x="373" y="551"/>
                  </a:cubicBezTo>
                  <a:cubicBezTo>
                    <a:pt x="367" y="552"/>
                    <a:pt x="366" y="557"/>
                    <a:pt x="363" y="555"/>
                  </a:cubicBezTo>
                  <a:cubicBezTo>
                    <a:pt x="362" y="556"/>
                    <a:pt x="363" y="557"/>
                    <a:pt x="364" y="558"/>
                  </a:cubicBezTo>
                  <a:cubicBezTo>
                    <a:pt x="361" y="557"/>
                    <a:pt x="359" y="556"/>
                    <a:pt x="356" y="558"/>
                  </a:cubicBezTo>
                  <a:cubicBezTo>
                    <a:pt x="357" y="560"/>
                    <a:pt x="359" y="558"/>
                    <a:pt x="360" y="558"/>
                  </a:cubicBezTo>
                  <a:cubicBezTo>
                    <a:pt x="362" y="563"/>
                    <a:pt x="353" y="557"/>
                    <a:pt x="356" y="562"/>
                  </a:cubicBezTo>
                  <a:cubicBezTo>
                    <a:pt x="355" y="562"/>
                    <a:pt x="354" y="561"/>
                    <a:pt x="353" y="560"/>
                  </a:cubicBezTo>
                  <a:cubicBezTo>
                    <a:pt x="351" y="561"/>
                    <a:pt x="355" y="564"/>
                    <a:pt x="352" y="565"/>
                  </a:cubicBezTo>
                  <a:cubicBezTo>
                    <a:pt x="352" y="563"/>
                    <a:pt x="353" y="562"/>
                    <a:pt x="351" y="562"/>
                  </a:cubicBezTo>
                  <a:cubicBezTo>
                    <a:pt x="350" y="561"/>
                    <a:pt x="348" y="563"/>
                    <a:pt x="346" y="565"/>
                  </a:cubicBezTo>
                  <a:cubicBezTo>
                    <a:pt x="344" y="563"/>
                    <a:pt x="343" y="563"/>
                    <a:pt x="341" y="563"/>
                  </a:cubicBezTo>
                  <a:cubicBezTo>
                    <a:pt x="342" y="565"/>
                    <a:pt x="343" y="563"/>
                    <a:pt x="344" y="564"/>
                  </a:cubicBezTo>
                  <a:cubicBezTo>
                    <a:pt x="344" y="567"/>
                    <a:pt x="340" y="566"/>
                    <a:pt x="340" y="569"/>
                  </a:cubicBezTo>
                  <a:cubicBezTo>
                    <a:pt x="339" y="567"/>
                    <a:pt x="336" y="566"/>
                    <a:pt x="336" y="564"/>
                  </a:cubicBezTo>
                  <a:cubicBezTo>
                    <a:pt x="339" y="563"/>
                    <a:pt x="338" y="567"/>
                    <a:pt x="340" y="565"/>
                  </a:cubicBezTo>
                  <a:cubicBezTo>
                    <a:pt x="339" y="562"/>
                    <a:pt x="338" y="559"/>
                    <a:pt x="338" y="556"/>
                  </a:cubicBezTo>
                  <a:cubicBezTo>
                    <a:pt x="339" y="556"/>
                    <a:pt x="340" y="557"/>
                    <a:pt x="341" y="558"/>
                  </a:cubicBezTo>
                  <a:cubicBezTo>
                    <a:pt x="340" y="559"/>
                    <a:pt x="339" y="559"/>
                    <a:pt x="340" y="560"/>
                  </a:cubicBezTo>
                  <a:cubicBezTo>
                    <a:pt x="348" y="561"/>
                    <a:pt x="354" y="554"/>
                    <a:pt x="361" y="554"/>
                  </a:cubicBezTo>
                  <a:cubicBezTo>
                    <a:pt x="362" y="554"/>
                    <a:pt x="361" y="553"/>
                    <a:pt x="360" y="552"/>
                  </a:cubicBezTo>
                  <a:cubicBezTo>
                    <a:pt x="362" y="552"/>
                    <a:pt x="364" y="552"/>
                    <a:pt x="366" y="551"/>
                  </a:cubicBezTo>
                  <a:cubicBezTo>
                    <a:pt x="367" y="549"/>
                    <a:pt x="363" y="548"/>
                    <a:pt x="366" y="547"/>
                  </a:cubicBezTo>
                  <a:cubicBezTo>
                    <a:pt x="366" y="548"/>
                    <a:pt x="367" y="549"/>
                    <a:pt x="368" y="551"/>
                  </a:cubicBezTo>
                  <a:cubicBezTo>
                    <a:pt x="368" y="549"/>
                    <a:pt x="368" y="546"/>
                    <a:pt x="367" y="544"/>
                  </a:cubicBezTo>
                  <a:cubicBezTo>
                    <a:pt x="366" y="542"/>
                    <a:pt x="365" y="543"/>
                    <a:pt x="364" y="543"/>
                  </a:cubicBezTo>
                  <a:cubicBezTo>
                    <a:pt x="362" y="544"/>
                    <a:pt x="364" y="548"/>
                    <a:pt x="362" y="547"/>
                  </a:cubicBezTo>
                  <a:cubicBezTo>
                    <a:pt x="362" y="546"/>
                    <a:pt x="362" y="544"/>
                    <a:pt x="360" y="541"/>
                  </a:cubicBezTo>
                  <a:cubicBezTo>
                    <a:pt x="359" y="542"/>
                    <a:pt x="359" y="542"/>
                    <a:pt x="359" y="542"/>
                  </a:cubicBezTo>
                  <a:cubicBezTo>
                    <a:pt x="358" y="543"/>
                    <a:pt x="360" y="546"/>
                    <a:pt x="360" y="547"/>
                  </a:cubicBezTo>
                  <a:cubicBezTo>
                    <a:pt x="358" y="546"/>
                    <a:pt x="357" y="550"/>
                    <a:pt x="354" y="548"/>
                  </a:cubicBezTo>
                  <a:cubicBezTo>
                    <a:pt x="358" y="549"/>
                    <a:pt x="356" y="541"/>
                    <a:pt x="360" y="540"/>
                  </a:cubicBezTo>
                  <a:cubicBezTo>
                    <a:pt x="360" y="539"/>
                    <a:pt x="360" y="538"/>
                    <a:pt x="359" y="537"/>
                  </a:cubicBezTo>
                  <a:cubicBezTo>
                    <a:pt x="357" y="538"/>
                    <a:pt x="359" y="540"/>
                    <a:pt x="357" y="541"/>
                  </a:cubicBezTo>
                  <a:cubicBezTo>
                    <a:pt x="356" y="539"/>
                    <a:pt x="357" y="539"/>
                    <a:pt x="356" y="538"/>
                  </a:cubicBezTo>
                  <a:close/>
                  <a:moveTo>
                    <a:pt x="364" y="531"/>
                  </a:moveTo>
                  <a:cubicBezTo>
                    <a:pt x="362" y="526"/>
                    <a:pt x="358" y="531"/>
                    <a:pt x="360" y="534"/>
                  </a:cubicBezTo>
                  <a:cubicBezTo>
                    <a:pt x="362" y="531"/>
                    <a:pt x="361" y="531"/>
                    <a:pt x="364" y="531"/>
                  </a:cubicBezTo>
                  <a:close/>
                  <a:moveTo>
                    <a:pt x="346" y="574"/>
                  </a:moveTo>
                  <a:cubicBezTo>
                    <a:pt x="345" y="571"/>
                    <a:pt x="343" y="572"/>
                    <a:pt x="343" y="570"/>
                  </a:cubicBezTo>
                  <a:cubicBezTo>
                    <a:pt x="342" y="570"/>
                    <a:pt x="340" y="570"/>
                    <a:pt x="342" y="572"/>
                  </a:cubicBezTo>
                  <a:cubicBezTo>
                    <a:pt x="343" y="573"/>
                    <a:pt x="344" y="571"/>
                    <a:pt x="345" y="574"/>
                  </a:cubicBezTo>
                  <a:cubicBezTo>
                    <a:pt x="345" y="575"/>
                    <a:pt x="344" y="576"/>
                    <a:pt x="345" y="576"/>
                  </a:cubicBezTo>
                  <a:cubicBezTo>
                    <a:pt x="346" y="575"/>
                    <a:pt x="346" y="575"/>
                    <a:pt x="346" y="574"/>
                  </a:cubicBezTo>
                  <a:close/>
                  <a:moveTo>
                    <a:pt x="438" y="709"/>
                  </a:moveTo>
                  <a:cubicBezTo>
                    <a:pt x="433" y="705"/>
                    <a:pt x="442" y="710"/>
                    <a:pt x="439" y="704"/>
                  </a:cubicBezTo>
                  <a:cubicBezTo>
                    <a:pt x="434" y="706"/>
                    <a:pt x="434" y="705"/>
                    <a:pt x="431" y="708"/>
                  </a:cubicBezTo>
                  <a:cubicBezTo>
                    <a:pt x="434" y="709"/>
                    <a:pt x="435" y="707"/>
                    <a:pt x="438" y="709"/>
                  </a:cubicBezTo>
                  <a:close/>
                  <a:moveTo>
                    <a:pt x="309" y="498"/>
                  </a:moveTo>
                  <a:cubicBezTo>
                    <a:pt x="307" y="499"/>
                    <a:pt x="306" y="503"/>
                    <a:pt x="303" y="501"/>
                  </a:cubicBezTo>
                  <a:cubicBezTo>
                    <a:pt x="305" y="503"/>
                    <a:pt x="303" y="506"/>
                    <a:pt x="305" y="506"/>
                  </a:cubicBezTo>
                  <a:cubicBezTo>
                    <a:pt x="306" y="503"/>
                    <a:pt x="309" y="501"/>
                    <a:pt x="309" y="498"/>
                  </a:cubicBezTo>
                  <a:close/>
                  <a:moveTo>
                    <a:pt x="361" y="585"/>
                  </a:moveTo>
                  <a:cubicBezTo>
                    <a:pt x="360" y="583"/>
                    <a:pt x="358" y="582"/>
                    <a:pt x="357" y="582"/>
                  </a:cubicBezTo>
                  <a:cubicBezTo>
                    <a:pt x="357" y="583"/>
                    <a:pt x="357" y="586"/>
                    <a:pt x="359" y="585"/>
                  </a:cubicBezTo>
                  <a:cubicBezTo>
                    <a:pt x="358" y="582"/>
                    <a:pt x="361" y="586"/>
                    <a:pt x="361" y="585"/>
                  </a:cubicBezTo>
                  <a:close/>
                  <a:moveTo>
                    <a:pt x="411" y="640"/>
                  </a:moveTo>
                  <a:cubicBezTo>
                    <a:pt x="408" y="636"/>
                    <a:pt x="404" y="641"/>
                    <a:pt x="402" y="643"/>
                  </a:cubicBezTo>
                  <a:cubicBezTo>
                    <a:pt x="403" y="642"/>
                    <a:pt x="404" y="642"/>
                    <a:pt x="405" y="644"/>
                  </a:cubicBezTo>
                  <a:cubicBezTo>
                    <a:pt x="405" y="646"/>
                    <a:pt x="399" y="648"/>
                    <a:pt x="402" y="650"/>
                  </a:cubicBezTo>
                  <a:cubicBezTo>
                    <a:pt x="405" y="647"/>
                    <a:pt x="407" y="643"/>
                    <a:pt x="409" y="640"/>
                  </a:cubicBezTo>
                  <a:cubicBezTo>
                    <a:pt x="410" y="641"/>
                    <a:pt x="409" y="643"/>
                    <a:pt x="411" y="642"/>
                  </a:cubicBezTo>
                  <a:cubicBezTo>
                    <a:pt x="410" y="641"/>
                    <a:pt x="410" y="640"/>
                    <a:pt x="411" y="640"/>
                  </a:cubicBezTo>
                  <a:close/>
                  <a:moveTo>
                    <a:pt x="335" y="541"/>
                  </a:moveTo>
                  <a:cubicBezTo>
                    <a:pt x="334" y="540"/>
                    <a:pt x="333" y="540"/>
                    <a:pt x="331" y="539"/>
                  </a:cubicBezTo>
                  <a:cubicBezTo>
                    <a:pt x="332" y="538"/>
                    <a:pt x="333" y="537"/>
                    <a:pt x="332" y="536"/>
                  </a:cubicBezTo>
                  <a:cubicBezTo>
                    <a:pt x="331" y="537"/>
                    <a:pt x="331" y="538"/>
                    <a:pt x="330" y="538"/>
                  </a:cubicBezTo>
                  <a:cubicBezTo>
                    <a:pt x="332" y="540"/>
                    <a:pt x="335" y="543"/>
                    <a:pt x="335" y="541"/>
                  </a:cubicBezTo>
                  <a:close/>
                  <a:moveTo>
                    <a:pt x="450" y="703"/>
                  </a:moveTo>
                  <a:cubicBezTo>
                    <a:pt x="449" y="703"/>
                    <a:pt x="448" y="703"/>
                    <a:pt x="447" y="701"/>
                  </a:cubicBezTo>
                  <a:cubicBezTo>
                    <a:pt x="446" y="702"/>
                    <a:pt x="447" y="704"/>
                    <a:pt x="445" y="704"/>
                  </a:cubicBezTo>
                  <a:cubicBezTo>
                    <a:pt x="443" y="702"/>
                    <a:pt x="444" y="704"/>
                    <a:pt x="442" y="702"/>
                  </a:cubicBezTo>
                  <a:cubicBezTo>
                    <a:pt x="443" y="704"/>
                    <a:pt x="439" y="702"/>
                    <a:pt x="440" y="704"/>
                  </a:cubicBezTo>
                  <a:cubicBezTo>
                    <a:pt x="441" y="704"/>
                    <a:pt x="442" y="706"/>
                    <a:pt x="443" y="705"/>
                  </a:cubicBezTo>
                  <a:cubicBezTo>
                    <a:pt x="443" y="705"/>
                    <a:pt x="442" y="704"/>
                    <a:pt x="443" y="704"/>
                  </a:cubicBezTo>
                  <a:cubicBezTo>
                    <a:pt x="443" y="705"/>
                    <a:pt x="444" y="706"/>
                    <a:pt x="445" y="706"/>
                  </a:cubicBezTo>
                  <a:cubicBezTo>
                    <a:pt x="444" y="704"/>
                    <a:pt x="450" y="706"/>
                    <a:pt x="448" y="703"/>
                  </a:cubicBezTo>
                  <a:cubicBezTo>
                    <a:pt x="449" y="704"/>
                    <a:pt x="450" y="704"/>
                    <a:pt x="450" y="703"/>
                  </a:cubicBezTo>
                  <a:close/>
                  <a:moveTo>
                    <a:pt x="346" y="550"/>
                  </a:moveTo>
                  <a:cubicBezTo>
                    <a:pt x="346" y="551"/>
                    <a:pt x="345" y="551"/>
                    <a:pt x="346" y="552"/>
                  </a:cubicBezTo>
                  <a:cubicBezTo>
                    <a:pt x="348" y="550"/>
                    <a:pt x="351" y="550"/>
                    <a:pt x="349" y="546"/>
                  </a:cubicBezTo>
                  <a:cubicBezTo>
                    <a:pt x="348" y="549"/>
                    <a:pt x="345" y="549"/>
                    <a:pt x="345" y="549"/>
                  </a:cubicBezTo>
                  <a:cubicBezTo>
                    <a:pt x="345" y="550"/>
                    <a:pt x="346" y="550"/>
                    <a:pt x="346" y="550"/>
                  </a:cubicBezTo>
                  <a:close/>
                  <a:moveTo>
                    <a:pt x="345" y="536"/>
                  </a:moveTo>
                  <a:cubicBezTo>
                    <a:pt x="344" y="533"/>
                    <a:pt x="342" y="535"/>
                    <a:pt x="341" y="534"/>
                  </a:cubicBezTo>
                  <a:cubicBezTo>
                    <a:pt x="342" y="535"/>
                    <a:pt x="341" y="536"/>
                    <a:pt x="342" y="536"/>
                  </a:cubicBezTo>
                  <a:cubicBezTo>
                    <a:pt x="341" y="534"/>
                    <a:pt x="345" y="538"/>
                    <a:pt x="345" y="536"/>
                  </a:cubicBezTo>
                  <a:close/>
                  <a:moveTo>
                    <a:pt x="377" y="574"/>
                  </a:moveTo>
                  <a:cubicBezTo>
                    <a:pt x="376" y="574"/>
                    <a:pt x="377" y="576"/>
                    <a:pt x="375" y="576"/>
                  </a:cubicBezTo>
                  <a:cubicBezTo>
                    <a:pt x="378" y="580"/>
                    <a:pt x="377" y="575"/>
                    <a:pt x="379" y="577"/>
                  </a:cubicBezTo>
                  <a:cubicBezTo>
                    <a:pt x="380" y="578"/>
                    <a:pt x="378" y="579"/>
                    <a:pt x="379" y="580"/>
                  </a:cubicBezTo>
                  <a:cubicBezTo>
                    <a:pt x="382" y="579"/>
                    <a:pt x="377" y="575"/>
                    <a:pt x="377" y="574"/>
                  </a:cubicBezTo>
                  <a:close/>
                  <a:moveTo>
                    <a:pt x="464" y="692"/>
                  </a:moveTo>
                  <a:cubicBezTo>
                    <a:pt x="464" y="695"/>
                    <a:pt x="461" y="693"/>
                    <a:pt x="459" y="693"/>
                  </a:cubicBezTo>
                  <a:cubicBezTo>
                    <a:pt x="463" y="697"/>
                    <a:pt x="456" y="695"/>
                    <a:pt x="458" y="698"/>
                  </a:cubicBezTo>
                  <a:cubicBezTo>
                    <a:pt x="459" y="697"/>
                    <a:pt x="459" y="697"/>
                    <a:pt x="459" y="699"/>
                  </a:cubicBezTo>
                  <a:cubicBezTo>
                    <a:pt x="462" y="697"/>
                    <a:pt x="463" y="698"/>
                    <a:pt x="461" y="695"/>
                  </a:cubicBezTo>
                  <a:cubicBezTo>
                    <a:pt x="464" y="695"/>
                    <a:pt x="464" y="696"/>
                    <a:pt x="466" y="697"/>
                  </a:cubicBezTo>
                  <a:cubicBezTo>
                    <a:pt x="464" y="696"/>
                    <a:pt x="464" y="691"/>
                    <a:pt x="464" y="692"/>
                  </a:cubicBezTo>
                  <a:close/>
                  <a:moveTo>
                    <a:pt x="263" y="378"/>
                  </a:moveTo>
                  <a:cubicBezTo>
                    <a:pt x="261" y="376"/>
                    <a:pt x="264" y="376"/>
                    <a:pt x="263" y="374"/>
                  </a:cubicBezTo>
                  <a:cubicBezTo>
                    <a:pt x="261" y="376"/>
                    <a:pt x="259" y="375"/>
                    <a:pt x="257" y="375"/>
                  </a:cubicBezTo>
                  <a:cubicBezTo>
                    <a:pt x="257" y="376"/>
                    <a:pt x="258" y="378"/>
                    <a:pt x="260" y="378"/>
                  </a:cubicBezTo>
                  <a:cubicBezTo>
                    <a:pt x="259" y="377"/>
                    <a:pt x="258" y="376"/>
                    <a:pt x="259" y="376"/>
                  </a:cubicBezTo>
                  <a:cubicBezTo>
                    <a:pt x="260" y="376"/>
                    <a:pt x="261" y="377"/>
                    <a:pt x="263" y="378"/>
                  </a:cubicBezTo>
                  <a:close/>
                  <a:moveTo>
                    <a:pt x="283" y="385"/>
                  </a:moveTo>
                  <a:cubicBezTo>
                    <a:pt x="282" y="384"/>
                    <a:pt x="282" y="383"/>
                    <a:pt x="281" y="383"/>
                  </a:cubicBezTo>
                  <a:cubicBezTo>
                    <a:pt x="280" y="383"/>
                    <a:pt x="280" y="383"/>
                    <a:pt x="280" y="383"/>
                  </a:cubicBezTo>
                  <a:cubicBezTo>
                    <a:pt x="284" y="387"/>
                    <a:pt x="278" y="386"/>
                    <a:pt x="277" y="388"/>
                  </a:cubicBezTo>
                  <a:cubicBezTo>
                    <a:pt x="278" y="387"/>
                    <a:pt x="278" y="387"/>
                    <a:pt x="278" y="388"/>
                  </a:cubicBezTo>
                  <a:cubicBezTo>
                    <a:pt x="278" y="388"/>
                    <a:pt x="277" y="389"/>
                    <a:pt x="277" y="390"/>
                  </a:cubicBezTo>
                  <a:cubicBezTo>
                    <a:pt x="280" y="390"/>
                    <a:pt x="281" y="386"/>
                    <a:pt x="283" y="385"/>
                  </a:cubicBezTo>
                  <a:close/>
                  <a:moveTo>
                    <a:pt x="389" y="550"/>
                  </a:moveTo>
                  <a:cubicBezTo>
                    <a:pt x="387" y="548"/>
                    <a:pt x="386" y="548"/>
                    <a:pt x="385" y="547"/>
                  </a:cubicBezTo>
                  <a:cubicBezTo>
                    <a:pt x="386" y="551"/>
                    <a:pt x="383" y="548"/>
                    <a:pt x="382" y="548"/>
                  </a:cubicBezTo>
                  <a:cubicBezTo>
                    <a:pt x="382" y="550"/>
                    <a:pt x="385" y="549"/>
                    <a:pt x="384" y="552"/>
                  </a:cubicBezTo>
                  <a:cubicBezTo>
                    <a:pt x="384" y="551"/>
                    <a:pt x="383" y="550"/>
                    <a:pt x="383" y="550"/>
                  </a:cubicBezTo>
                  <a:cubicBezTo>
                    <a:pt x="387" y="554"/>
                    <a:pt x="386" y="550"/>
                    <a:pt x="389" y="550"/>
                  </a:cubicBezTo>
                  <a:close/>
                  <a:moveTo>
                    <a:pt x="367" y="517"/>
                  </a:moveTo>
                  <a:cubicBezTo>
                    <a:pt x="368" y="520"/>
                    <a:pt x="364" y="518"/>
                    <a:pt x="366" y="522"/>
                  </a:cubicBezTo>
                  <a:cubicBezTo>
                    <a:pt x="367" y="521"/>
                    <a:pt x="367" y="519"/>
                    <a:pt x="369" y="520"/>
                  </a:cubicBezTo>
                  <a:cubicBezTo>
                    <a:pt x="367" y="519"/>
                    <a:pt x="368" y="516"/>
                    <a:pt x="367" y="517"/>
                  </a:cubicBezTo>
                  <a:close/>
                  <a:moveTo>
                    <a:pt x="371" y="520"/>
                  </a:moveTo>
                  <a:cubicBezTo>
                    <a:pt x="371" y="521"/>
                    <a:pt x="376" y="520"/>
                    <a:pt x="375" y="518"/>
                  </a:cubicBezTo>
                  <a:cubicBezTo>
                    <a:pt x="372" y="517"/>
                    <a:pt x="372" y="521"/>
                    <a:pt x="370" y="519"/>
                  </a:cubicBezTo>
                  <a:cubicBezTo>
                    <a:pt x="371" y="522"/>
                    <a:pt x="370" y="523"/>
                    <a:pt x="371" y="526"/>
                  </a:cubicBezTo>
                  <a:cubicBezTo>
                    <a:pt x="373" y="524"/>
                    <a:pt x="373" y="524"/>
                    <a:pt x="373" y="524"/>
                  </a:cubicBezTo>
                  <a:cubicBezTo>
                    <a:pt x="373" y="523"/>
                    <a:pt x="370" y="521"/>
                    <a:pt x="371" y="520"/>
                  </a:cubicBezTo>
                  <a:close/>
                  <a:moveTo>
                    <a:pt x="398" y="551"/>
                  </a:moveTo>
                  <a:cubicBezTo>
                    <a:pt x="395" y="550"/>
                    <a:pt x="395" y="548"/>
                    <a:pt x="392" y="549"/>
                  </a:cubicBezTo>
                  <a:cubicBezTo>
                    <a:pt x="393" y="550"/>
                    <a:pt x="393" y="551"/>
                    <a:pt x="394" y="552"/>
                  </a:cubicBezTo>
                  <a:cubicBezTo>
                    <a:pt x="396" y="553"/>
                    <a:pt x="396" y="550"/>
                    <a:pt x="398" y="551"/>
                  </a:cubicBezTo>
                  <a:close/>
                  <a:moveTo>
                    <a:pt x="383" y="521"/>
                  </a:moveTo>
                  <a:cubicBezTo>
                    <a:pt x="382" y="520"/>
                    <a:pt x="383" y="519"/>
                    <a:pt x="383" y="518"/>
                  </a:cubicBezTo>
                  <a:cubicBezTo>
                    <a:pt x="381" y="518"/>
                    <a:pt x="382" y="520"/>
                    <a:pt x="380" y="518"/>
                  </a:cubicBezTo>
                  <a:cubicBezTo>
                    <a:pt x="380" y="518"/>
                    <a:pt x="380" y="517"/>
                    <a:pt x="379" y="517"/>
                  </a:cubicBezTo>
                  <a:cubicBezTo>
                    <a:pt x="379" y="518"/>
                    <a:pt x="380" y="523"/>
                    <a:pt x="381" y="522"/>
                  </a:cubicBezTo>
                  <a:cubicBezTo>
                    <a:pt x="380" y="520"/>
                    <a:pt x="383" y="521"/>
                    <a:pt x="383" y="521"/>
                  </a:cubicBezTo>
                  <a:close/>
                  <a:moveTo>
                    <a:pt x="405" y="538"/>
                  </a:moveTo>
                  <a:cubicBezTo>
                    <a:pt x="401" y="540"/>
                    <a:pt x="402" y="540"/>
                    <a:pt x="401" y="543"/>
                  </a:cubicBezTo>
                  <a:cubicBezTo>
                    <a:pt x="402" y="543"/>
                    <a:pt x="406" y="538"/>
                    <a:pt x="405" y="538"/>
                  </a:cubicBezTo>
                  <a:close/>
                  <a:moveTo>
                    <a:pt x="409" y="550"/>
                  </a:moveTo>
                  <a:cubicBezTo>
                    <a:pt x="409" y="548"/>
                    <a:pt x="407" y="545"/>
                    <a:pt x="406" y="545"/>
                  </a:cubicBezTo>
                  <a:cubicBezTo>
                    <a:pt x="406" y="546"/>
                    <a:pt x="408" y="550"/>
                    <a:pt x="408" y="550"/>
                  </a:cubicBezTo>
                  <a:cubicBezTo>
                    <a:pt x="408" y="549"/>
                    <a:pt x="409" y="549"/>
                    <a:pt x="409" y="550"/>
                  </a:cubicBezTo>
                  <a:close/>
                  <a:moveTo>
                    <a:pt x="415" y="535"/>
                  </a:moveTo>
                  <a:cubicBezTo>
                    <a:pt x="418" y="533"/>
                    <a:pt x="413" y="527"/>
                    <a:pt x="411" y="529"/>
                  </a:cubicBezTo>
                  <a:cubicBezTo>
                    <a:pt x="415" y="530"/>
                    <a:pt x="413" y="532"/>
                    <a:pt x="415" y="535"/>
                  </a:cubicBezTo>
                  <a:close/>
                  <a:moveTo>
                    <a:pt x="271" y="293"/>
                  </a:moveTo>
                  <a:cubicBezTo>
                    <a:pt x="271" y="291"/>
                    <a:pt x="274" y="292"/>
                    <a:pt x="274" y="289"/>
                  </a:cubicBezTo>
                  <a:cubicBezTo>
                    <a:pt x="281" y="284"/>
                    <a:pt x="268" y="290"/>
                    <a:pt x="271" y="291"/>
                  </a:cubicBezTo>
                  <a:cubicBezTo>
                    <a:pt x="268" y="291"/>
                    <a:pt x="266" y="290"/>
                    <a:pt x="265" y="294"/>
                  </a:cubicBezTo>
                  <a:cubicBezTo>
                    <a:pt x="268" y="295"/>
                    <a:pt x="269" y="293"/>
                    <a:pt x="269" y="292"/>
                  </a:cubicBezTo>
                  <a:cubicBezTo>
                    <a:pt x="269" y="292"/>
                    <a:pt x="270" y="293"/>
                    <a:pt x="271" y="293"/>
                  </a:cubicBezTo>
                  <a:close/>
                  <a:moveTo>
                    <a:pt x="427" y="531"/>
                  </a:moveTo>
                  <a:cubicBezTo>
                    <a:pt x="425" y="535"/>
                    <a:pt x="421" y="529"/>
                    <a:pt x="421" y="533"/>
                  </a:cubicBezTo>
                  <a:cubicBezTo>
                    <a:pt x="422" y="531"/>
                    <a:pt x="428" y="536"/>
                    <a:pt x="427" y="531"/>
                  </a:cubicBezTo>
                  <a:close/>
                  <a:moveTo>
                    <a:pt x="532" y="675"/>
                  </a:moveTo>
                  <a:cubicBezTo>
                    <a:pt x="530" y="676"/>
                    <a:pt x="535" y="680"/>
                    <a:pt x="533" y="681"/>
                  </a:cubicBezTo>
                  <a:cubicBezTo>
                    <a:pt x="534" y="681"/>
                    <a:pt x="534" y="681"/>
                    <a:pt x="535" y="681"/>
                  </a:cubicBezTo>
                  <a:cubicBezTo>
                    <a:pt x="534" y="678"/>
                    <a:pt x="533" y="674"/>
                    <a:pt x="529" y="672"/>
                  </a:cubicBezTo>
                  <a:cubicBezTo>
                    <a:pt x="529" y="673"/>
                    <a:pt x="527" y="674"/>
                    <a:pt x="528" y="676"/>
                  </a:cubicBezTo>
                  <a:cubicBezTo>
                    <a:pt x="530" y="675"/>
                    <a:pt x="530" y="674"/>
                    <a:pt x="532" y="675"/>
                  </a:cubicBezTo>
                  <a:close/>
                  <a:moveTo>
                    <a:pt x="603" y="671"/>
                  </a:moveTo>
                  <a:cubicBezTo>
                    <a:pt x="602" y="671"/>
                    <a:pt x="601" y="672"/>
                    <a:pt x="600" y="670"/>
                  </a:cubicBezTo>
                  <a:cubicBezTo>
                    <a:pt x="600" y="670"/>
                    <a:pt x="600" y="670"/>
                    <a:pt x="600" y="669"/>
                  </a:cubicBezTo>
                  <a:cubicBezTo>
                    <a:pt x="599" y="670"/>
                    <a:pt x="599" y="671"/>
                    <a:pt x="599" y="672"/>
                  </a:cubicBezTo>
                  <a:cubicBezTo>
                    <a:pt x="600" y="670"/>
                    <a:pt x="604" y="675"/>
                    <a:pt x="603" y="671"/>
                  </a:cubicBezTo>
                  <a:close/>
                  <a:moveTo>
                    <a:pt x="652" y="694"/>
                  </a:moveTo>
                  <a:cubicBezTo>
                    <a:pt x="653" y="698"/>
                    <a:pt x="650" y="697"/>
                    <a:pt x="648" y="697"/>
                  </a:cubicBezTo>
                  <a:cubicBezTo>
                    <a:pt x="649" y="699"/>
                    <a:pt x="648" y="701"/>
                    <a:pt x="646" y="699"/>
                  </a:cubicBezTo>
                  <a:cubicBezTo>
                    <a:pt x="647" y="705"/>
                    <a:pt x="649" y="699"/>
                    <a:pt x="653" y="698"/>
                  </a:cubicBezTo>
                  <a:cubicBezTo>
                    <a:pt x="653" y="700"/>
                    <a:pt x="653" y="698"/>
                    <a:pt x="654" y="700"/>
                  </a:cubicBezTo>
                  <a:cubicBezTo>
                    <a:pt x="658" y="696"/>
                    <a:pt x="663" y="691"/>
                    <a:pt x="665" y="690"/>
                  </a:cubicBezTo>
                  <a:cubicBezTo>
                    <a:pt x="660" y="689"/>
                    <a:pt x="657" y="700"/>
                    <a:pt x="652" y="695"/>
                  </a:cubicBezTo>
                  <a:cubicBezTo>
                    <a:pt x="652" y="695"/>
                    <a:pt x="652" y="694"/>
                    <a:pt x="652" y="694"/>
                  </a:cubicBezTo>
                  <a:close/>
                  <a:moveTo>
                    <a:pt x="367" y="240"/>
                  </a:moveTo>
                  <a:cubicBezTo>
                    <a:pt x="366" y="240"/>
                    <a:pt x="366" y="240"/>
                    <a:pt x="365" y="240"/>
                  </a:cubicBezTo>
                  <a:cubicBezTo>
                    <a:pt x="369" y="237"/>
                    <a:pt x="373" y="234"/>
                    <a:pt x="375" y="232"/>
                  </a:cubicBezTo>
                  <a:cubicBezTo>
                    <a:pt x="375" y="232"/>
                    <a:pt x="374" y="232"/>
                    <a:pt x="374" y="231"/>
                  </a:cubicBezTo>
                  <a:cubicBezTo>
                    <a:pt x="377" y="227"/>
                    <a:pt x="384" y="230"/>
                    <a:pt x="384" y="224"/>
                  </a:cubicBezTo>
                  <a:cubicBezTo>
                    <a:pt x="380" y="224"/>
                    <a:pt x="379" y="230"/>
                    <a:pt x="376" y="226"/>
                  </a:cubicBezTo>
                  <a:cubicBezTo>
                    <a:pt x="371" y="228"/>
                    <a:pt x="367" y="236"/>
                    <a:pt x="360" y="235"/>
                  </a:cubicBezTo>
                  <a:cubicBezTo>
                    <a:pt x="360" y="241"/>
                    <a:pt x="353" y="242"/>
                    <a:pt x="349" y="242"/>
                  </a:cubicBezTo>
                  <a:cubicBezTo>
                    <a:pt x="352" y="243"/>
                    <a:pt x="357" y="245"/>
                    <a:pt x="356" y="251"/>
                  </a:cubicBezTo>
                  <a:cubicBezTo>
                    <a:pt x="359" y="246"/>
                    <a:pt x="364" y="243"/>
                    <a:pt x="367" y="240"/>
                  </a:cubicBezTo>
                  <a:close/>
                  <a:moveTo>
                    <a:pt x="385" y="224"/>
                  </a:moveTo>
                  <a:cubicBezTo>
                    <a:pt x="387" y="225"/>
                    <a:pt x="388" y="223"/>
                    <a:pt x="390" y="224"/>
                  </a:cubicBezTo>
                  <a:cubicBezTo>
                    <a:pt x="386" y="218"/>
                    <a:pt x="395" y="223"/>
                    <a:pt x="392" y="218"/>
                  </a:cubicBezTo>
                  <a:cubicBezTo>
                    <a:pt x="389" y="221"/>
                    <a:pt x="386" y="221"/>
                    <a:pt x="384" y="221"/>
                  </a:cubicBezTo>
                  <a:cubicBezTo>
                    <a:pt x="384" y="221"/>
                    <a:pt x="383" y="220"/>
                    <a:pt x="383" y="221"/>
                  </a:cubicBezTo>
                  <a:cubicBezTo>
                    <a:pt x="384" y="223"/>
                    <a:pt x="385" y="222"/>
                    <a:pt x="385" y="224"/>
                  </a:cubicBezTo>
                  <a:close/>
                  <a:moveTo>
                    <a:pt x="783" y="685"/>
                  </a:moveTo>
                  <a:cubicBezTo>
                    <a:pt x="782" y="684"/>
                    <a:pt x="780" y="684"/>
                    <a:pt x="779" y="684"/>
                  </a:cubicBezTo>
                  <a:cubicBezTo>
                    <a:pt x="780" y="685"/>
                    <a:pt x="780" y="686"/>
                    <a:pt x="780" y="687"/>
                  </a:cubicBezTo>
                  <a:cubicBezTo>
                    <a:pt x="781" y="685"/>
                    <a:pt x="781" y="685"/>
                    <a:pt x="783" y="685"/>
                  </a:cubicBezTo>
                  <a:close/>
                  <a:moveTo>
                    <a:pt x="784" y="685"/>
                  </a:moveTo>
                  <a:cubicBezTo>
                    <a:pt x="786" y="684"/>
                    <a:pt x="784" y="682"/>
                    <a:pt x="784" y="681"/>
                  </a:cubicBezTo>
                  <a:cubicBezTo>
                    <a:pt x="783" y="681"/>
                    <a:pt x="780" y="681"/>
                    <a:pt x="782" y="682"/>
                  </a:cubicBezTo>
                  <a:cubicBezTo>
                    <a:pt x="784" y="681"/>
                    <a:pt x="783" y="684"/>
                    <a:pt x="784" y="685"/>
                  </a:cubicBezTo>
                  <a:close/>
                  <a:moveTo>
                    <a:pt x="463" y="170"/>
                  </a:moveTo>
                  <a:cubicBezTo>
                    <a:pt x="462" y="170"/>
                    <a:pt x="456" y="168"/>
                    <a:pt x="459" y="172"/>
                  </a:cubicBezTo>
                  <a:cubicBezTo>
                    <a:pt x="460" y="172"/>
                    <a:pt x="461" y="170"/>
                    <a:pt x="463" y="173"/>
                  </a:cubicBezTo>
                  <a:cubicBezTo>
                    <a:pt x="465" y="172"/>
                    <a:pt x="464" y="169"/>
                    <a:pt x="465" y="168"/>
                  </a:cubicBezTo>
                  <a:cubicBezTo>
                    <a:pt x="464" y="166"/>
                    <a:pt x="461" y="166"/>
                    <a:pt x="461" y="167"/>
                  </a:cubicBezTo>
                  <a:cubicBezTo>
                    <a:pt x="462" y="168"/>
                    <a:pt x="464" y="169"/>
                    <a:pt x="463" y="170"/>
                  </a:cubicBezTo>
                  <a:close/>
                  <a:moveTo>
                    <a:pt x="788" y="657"/>
                  </a:moveTo>
                  <a:cubicBezTo>
                    <a:pt x="785" y="650"/>
                    <a:pt x="785" y="656"/>
                    <a:pt x="783" y="651"/>
                  </a:cubicBezTo>
                  <a:cubicBezTo>
                    <a:pt x="781" y="653"/>
                    <a:pt x="787" y="656"/>
                    <a:pt x="788" y="657"/>
                  </a:cubicBezTo>
                  <a:close/>
                  <a:moveTo>
                    <a:pt x="474" y="159"/>
                  </a:moveTo>
                  <a:cubicBezTo>
                    <a:pt x="475" y="161"/>
                    <a:pt x="476" y="159"/>
                    <a:pt x="477" y="160"/>
                  </a:cubicBezTo>
                  <a:cubicBezTo>
                    <a:pt x="476" y="161"/>
                    <a:pt x="475" y="161"/>
                    <a:pt x="475" y="162"/>
                  </a:cubicBezTo>
                  <a:cubicBezTo>
                    <a:pt x="476" y="161"/>
                    <a:pt x="477" y="162"/>
                    <a:pt x="478" y="161"/>
                  </a:cubicBezTo>
                  <a:cubicBezTo>
                    <a:pt x="475" y="158"/>
                    <a:pt x="474" y="159"/>
                    <a:pt x="472" y="155"/>
                  </a:cubicBezTo>
                  <a:cubicBezTo>
                    <a:pt x="476" y="162"/>
                    <a:pt x="468" y="165"/>
                    <a:pt x="465" y="166"/>
                  </a:cubicBezTo>
                  <a:cubicBezTo>
                    <a:pt x="468" y="165"/>
                    <a:pt x="467" y="169"/>
                    <a:pt x="468" y="172"/>
                  </a:cubicBezTo>
                  <a:cubicBezTo>
                    <a:pt x="470" y="168"/>
                    <a:pt x="475" y="166"/>
                    <a:pt x="474" y="159"/>
                  </a:cubicBezTo>
                  <a:close/>
                  <a:moveTo>
                    <a:pt x="498" y="143"/>
                  </a:moveTo>
                  <a:cubicBezTo>
                    <a:pt x="497" y="143"/>
                    <a:pt x="495" y="141"/>
                    <a:pt x="493" y="141"/>
                  </a:cubicBezTo>
                  <a:cubicBezTo>
                    <a:pt x="495" y="144"/>
                    <a:pt x="498" y="144"/>
                    <a:pt x="498" y="143"/>
                  </a:cubicBezTo>
                  <a:close/>
                  <a:moveTo>
                    <a:pt x="826" y="575"/>
                  </a:moveTo>
                  <a:cubicBezTo>
                    <a:pt x="826" y="577"/>
                    <a:pt x="826" y="578"/>
                    <a:pt x="825" y="580"/>
                  </a:cubicBezTo>
                  <a:cubicBezTo>
                    <a:pt x="823" y="581"/>
                    <a:pt x="818" y="579"/>
                    <a:pt x="818" y="583"/>
                  </a:cubicBezTo>
                  <a:cubicBezTo>
                    <a:pt x="822" y="582"/>
                    <a:pt x="826" y="581"/>
                    <a:pt x="829" y="580"/>
                  </a:cubicBezTo>
                  <a:cubicBezTo>
                    <a:pt x="828" y="576"/>
                    <a:pt x="827" y="579"/>
                    <a:pt x="826" y="578"/>
                  </a:cubicBezTo>
                  <a:cubicBezTo>
                    <a:pt x="827" y="578"/>
                    <a:pt x="827" y="574"/>
                    <a:pt x="826" y="575"/>
                  </a:cubicBezTo>
                  <a:close/>
                  <a:moveTo>
                    <a:pt x="830" y="571"/>
                  </a:moveTo>
                  <a:cubicBezTo>
                    <a:pt x="828" y="573"/>
                    <a:pt x="830" y="574"/>
                    <a:pt x="831" y="577"/>
                  </a:cubicBezTo>
                  <a:cubicBezTo>
                    <a:pt x="831" y="575"/>
                    <a:pt x="831" y="573"/>
                    <a:pt x="830" y="571"/>
                  </a:cubicBezTo>
                  <a:close/>
                  <a:moveTo>
                    <a:pt x="828" y="522"/>
                  </a:moveTo>
                  <a:cubicBezTo>
                    <a:pt x="827" y="522"/>
                    <a:pt x="826" y="521"/>
                    <a:pt x="825" y="522"/>
                  </a:cubicBezTo>
                  <a:cubicBezTo>
                    <a:pt x="827" y="526"/>
                    <a:pt x="828" y="523"/>
                    <a:pt x="828" y="522"/>
                  </a:cubicBezTo>
                  <a:close/>
                  <a:moveTo>
                    <a:pt x="874" y="541"/>
                  </a:moveTo>
                  <a:cubicBezTo>
                    <a:pt x="876" y="541"/>
                    <a:pt x="880" y="540"/>
                    <a:pt x="877" y="536"/>
                  </a:cubicBezTo>
                  <a:cubicBezTo>
                    <a:pt x="873" y="536"/>
                    <a:pt x="872" y="536"/>
                    <a:pt x="869" y="539"/>
                  </a:cubicBezTo>
                  <a:cubicBezTo>
                    <a:pt x="871" y="539"/>
                    <a:pt x="873" y="537"/>
                    <a:pt x="874" y="541"/>
                  </a:cubicBezTo>
                  <a:close/>
                  <a:moveTo>
                    <a:pt x="903" y="531"/>
                  </a:moveTo>
                  <a:cubicBezTo>
                    <a:pt x="903" y="530"/>
                    <a:pt x="904" y="531"/>
                    <a:pt x="905" y="531"/>
                  </a:cubicBezTo>
                  <a:cubicBezTo>
                    <a:pt x="904" y="528"/>
                    <a:pt x="901" y="527"/>
                    <a:pt x="901" y="528"/>
                  </a:cubicBezTo>
                  <a:cubicBezTo>
                    <a:pt x="902" y="528"/>
                    <a:pt x="902" y="530"/>
                    <a:pt x="903" y="531"/>
                  </a:cubicBezTo>
                  <a:close/>
                  <a:moveTo>
                    <a:pt x="877" y="453"/>
                  </a:moveTo>
                  <a:cubicBezTo>
                    <a:pt x="876" y="455"/>
                    <a:pt x="873" y="453"/>
                    <a:pt x="874" y="456"/>
                  </a:cubicBezTo>
                  <a:cubicBezTo>
                    <a:pt x="876" y="457"/>
                    <a:pt x="877" y="454"/>
                    <a:pt x="877" y="453"/>
                  </a:cubicBezTo>
                  <a:close/>
                  <a:moveTo>
                    <a:pt x="679" y="131"/>
                  </a:moveTo>
                  <a:cubicBezTo>
                    <a:pt x="680" y="130"/>
                    <a:pt x="680" y="125"/>
                    <a:pt x="678" y="126"/>
                  </a:cubicBezTo>
                  <a:cubicBezTo>
                    <a:pt x="680" y="130"/>
                    <a:pt x="677" y="125"/>
                    <a:pt x="676" y="125"/>
                  </a:cubicBezTo>
                  <a:cubicBezTo>
                    <a:pt x="678" y="127"/>
                    <a:pt x="674" y="126"/>
                    <a:pt x="675" y="128"/>
                  </a:cubicBezTo>
                  <a:cubicBezTo>
                    <a:pt x="677" y="127"/>
                    <a:pt x="678" y="128"/>
                    <a:pt x="679" y="131"/>
                  </a:cubicBezTo>
                  <a:close/>
                  <a:moveTo>
                    <a:pt x="679" y="116"/>
                  </a:moveTo>
                  <a:cubicBezTo>
                    <a:pt x="677" y="114"/>
                    <a:pt x="679" y="112"/>
                    <a:pt x="677" y="112"/>
                  </a:cubicBezTo>
                  <a:cubicBezTo>
                    <a:pt x="676" y="114"/>
                    <a:pt x="673" y="116"/>
                    <a:pt x="674" y="119"/>
                  </a:cubicBezTo>
                  <a:cubicBezTo>
                    <a:pt x="676" y="117"/>
                    <a:pt x="675" y="113"/>
                    <a:pt x="679" y="116"/>
                  </a:cubicBezTo>
                  <a:close/>
                  <a:moveTo>
                    <a:pt x="895" y="443"/>
                  </a:moveTo>
                  <a:cubicBezTo>
                    <a:pt x="893" y="441"/>
                    <a:pt x="892" y="439"/>
                    <a:pt x="890" y="439"/>
                  </a:cubicBezTo>
                  <a:cubicBezTo>
                    <a:pt x="895" y="444"/>
                    <a:pt x="888" y="440"/>
                    <a:pt x="890" y="444"/>
                  </a:cubicBezTo>
                  <a:cubicBezTo>
                    <a:pt x="894" y="441"/>
                    <a:pt x="893" y="450"/>
                    <a:pt x="897" y="449"/>
                  </a:cubicBezTo>
                  <a:cubicBezTo>
                    <a:pt x="898" y="446"/>
                    <a:pt x="892" y="446"/>
                    <a:pt x="895" y="443"/>
                  </a:cubicBezTo>
                  <a:close/>
                  <a:moveTo>
                    <a:pt x="631" y="43"/>
                  </a:moveTo>
                  <a:cubicBezTo>
                    <a:pt x="631" y="44"/>
                    <a:pt x="630" y="44"/>
                    <a:pt x="630" y="43"/>
                  </a:cubicBezTo>
                  <a:cubicBezTo>
                    <a:pt x="630" y="43"/>
                    <a:pt x="631" y="42"/>
                    <a:pt x="631" y="42"/>
                  </a:cubicBezTo>
                  <a:cubicBezTo>
                    <a:pt x="630" y="43"/>
                    <a:pt x="628" y="41"/>
                    <a:pt x="627" y="43"/>
                  </a:cubicBezTo>
                  <a:cubicBezTo>
                    <a:pt x="629" y="45"/>
                    <a:pt x="629" y="46"/>
                    <a:pt x="629" y="47"/>
                  </a:cubicBezTo>
                  <a:cubicBezTo>
                    <a:pt x="631" y="46"/>
                    <a:pt x="629" y="44"/>
                    <a:pt x="631" y="44"/>
                  </a:cubicBezTo>
                  <a:cubicBezTo>
                    <a:pt x="631" y="44"/>
                    <a:pt x="632" y="44"/>
                    <a:pt x="631" y="43"/>
                  </a:cubicBezTo>
                  <a:close/>
                  <a:moveTo>
                    <a:pt x="694" y="109"/>
                  </a:moveTo>
                  <a:cubicBezTo>
                    <a:pt x="691" y="110"/>
                    <a:pt x="689" y="104"/>
                    <a:pt x="689" y="109"/>
                  </a:cubicBezTo>
                  <a:cubicBezTo>
                    <a:pt x="687" y="108"/>
                    <a:pt x="681" y="104"/>
                    <a:pt x="683" y="110"/>
                  </a:cubicBezTo>
                  <a:cubicBezTo>
                    <a:pt x="687" y="110"/>
                    <a:pt x="692" y="111"/>
                    <a:pt x="694" y="109"/>
                  </a:cubicBezTo>
                  <a:close/>
                  <a:moveTo>
                    <a:pt x="699" y="111"/>
                  </a:moveTo>
                  <a:cubicBezTo>
                    <a:pt x="699" y="112"/>
                    <a:pt x="700" y="115"/>
                    <a:pt x="698" y="114"/>
                  </a:cubicBezTo>
                  <a:cubicBezTo>
                    <a:pt x="697" y="111"/>
                    <a:pt x="700" y="111"/>
                    <a:pt x="697" y="108"/>
                  </a:cubicBezTo>
                  <a:cubicBezTo>
                    <a:pt x="698" y="108"/>
                    <a:pt x="698" y="108"/>
                    <a:pt x="699" y="108"/>
                  </a:cubicBezTo>
                  <a:cubicBezTo>
                    <a:pt x="699" y="106"/>
                    <a:pt x="698" y="106"/>
                    <a:pt x="697" y="104"/>
                  </a:cubicBezTo>
                  <a:cubicBezTo>
                    <a:pt x="697" y="107"/>
                    <a:pt x="693" y="106"/>
                    <a:pt x="696" y="109"/>
                  </a:cubicBezTo>
                  <a:cubicBezTo>
                    <a:pt x="695" y="109"/>
                    <a:pt x="694" y="109"/>
                    <a:pt x="693" y="107"/>
                  </a:cubicBezTo>
                  <a:cubicBezTo>
                    <a:pt x="693" y="107"/>
                    <a:pt x="694" y="106"/>
                    <a:pt x="694" y="105"/>
                  </a:cubicBezTo>
                  <a:cubicBezTo>
                    <a:pt x="693" y="104"/>
                    <a:pt x="692" y="106"/>
                    <a:pt x="691" y="105"/>
                  </a:cubicBezTo>
                  <a:cubicBezTo>
                    <a:pt x="691" y="104"/>
                    <a:pt x="689" y="102"/>
                    <a:pt x="691" y="101"/>
                  </a:cubicBezTo>
                  <a:cubicBezTo>
                    <a:pt x="692" y="106"/>
                    <a:pt x="696" y="103"/>
                    <a:pt x="698" y="103"/>
                  </a:cubicBezTo>
                  <a:cubicBezTo>
                    <a:pt x="699" y="102"/>
                    <a:pt x="698" y="102"/>
                    <a:pt x="697" y="102"/>
                  </a:cubicBezTo>
                  <a:cubicBezTo>
                    <a:pt x="697" y="99"/>
                    <a:pt x="701" y="103"/>
                    <a:pt x="702" y="102"/>
                  </a:cubicBezTo>
                  <a:cubicBezTo>
                    <a:pt x="702" y="104"/>
                    <a:pt x="702" y="106"/>
                    <a:pt x="704" y="105"/>
                  </a:cubicBezTo>
                  <a:cubicBezTo>
                    <a:pt x="704" y="107"/>
                    <a:pt x="703" y="108"/>
                    <a:pt x="702" y="109"/>
                  </a:cubicBezTo>
                  <a:cubicBezTo>
                    <a:pt x="702" y="110"/>
                    <a:pt x="703" y="110"/>
                    <a:pt x="704" y="111"/>
                  </a:cubicBezTo>
                  <a:cubicBezTo>
                    <a:pt x="704" y="111"/>
                    <a:pt x="705" y="109"/>
                    <a:pt x="706" y="111"/>
                  </a:cubicBezTo>
                  <a:cubicBezTo>
                    <a:pt x="707" y="110"/>
                    <a:pt x="708" y="110"/>
                    <a:pt x="708" y="109"/>
                  </a:cubicBezTo>
                  <a:cubicBezTo>
                    <a:pt x="709" y="110"/>
                    <a:pt x="711" y="111"/>
                    <a:pt x="712" y="112"/>
                  </a:cubicBezTo>
                  <a:cubicBezTo>
                    <a:pt x="712" y="114"/>
                    <a:pt x="710" y="114"/>
                    <a:pt x="709" y="114"/>
                  </a:cubicBezTo>
                  <a:cubicBezTo>
                    <a:pt x="708" y="110"/>
                    <a:pt x="708" y="114"/>
                    <a:pt x="706" y="112"/>
                  </a:cubicBezTo>
                  <a:cubicBezTo>
                    <a:pt x="707" y="115"/>
                    <a:pt x="708" y="114"/>
                    <a:pt x="709" y="116"/>
                  </a:cubicBezTo>
                  <a:cubicBezTo>
                    <a:pt x="708" y="117"/>
                    <a:pt x="706" y="116"/>
                    <a:pt x="705" y="115"/>
                  </a:cubicBezTo>
                  <a:cubicBezTo>
                    <a:pt x="705" y="114"/>
                    <a:pt x="705" y="113"/>
                    <a:pt x="705" y="113"/>
                  </a:cubicBezTo>
                  <a:cubicBezTo>
                    <a:pt x="703" y="111"/>
                    <a:pt x="701" y="111"/>
                    <a:pt x="699" y="111"/>
                  </a:cubicBezTo>
                  <a:close/>
                  <a:moveTo>
                    <a:pt x="701" y="110"/>
                  </a:moveTo>
                  <a:cubicBezTo>
                    <a:pt x="700" y="108"/>
                    <a:pt x="703" y="108"/>
                    <a:pt x="701" y="106"/>
                  </a:cubicBezTo>
                  <a:cubicBezTo>
                    <a:pt x="699" y="106"/>
                    <a:pt x="699" y="110"/>
                    <a:pt x="701" y="110"/>
                  </a:cubicBezTo>
                  <a:close/>
                  <a:moveTo>
                    <a:pt x="647" y="45"/>
                  </a:moveTo>
                  <a:cubicBezTo>
                    <a:pt x="647" y="44"/>
                    <a:pt x="649" y="43"/>
                    <a:pt x="647" y="42"/>
                  </a:cubicBezTo>
                  <a:cubicBezTo>
                    <a:pt x="646" y="42"/>
                    <a:pt x="646" y="39"/>
                    <a:pt x="644" y="39"/>
                  </a:cubicBezTo>
                  <a:cubicBezTo>
                    <a:pt x="646" y="43"/>
                    <a:pt x="641" y="40"/>
                    <a:pt x="641" y="42"/>
                  </a:cubicBezTo>
                  <a:cubicBezTo>
                    <a:pt x="644" y="42"/>
                    <a:pt x="646" y="42"/>
                    <a:pt x="647" y="45"/>
                  </a:cubicBezTo>
                  <a:close/>
                  <a:moveTo>
                    <a:pt x="917" y="454"/>
                  </a:moveTo>
                  <a:cubicBezTo>
                    <a:pt x="917" y="455"/>
                    <a:pt x="917" y="455"/>
                    <a:pt x="917" y="455"/>
                  </a:cubicBezTo>
                  <a:cubicBezTo>
                    <a:pt x="918" y="455"/>
                    <a:pt x="918" y="455"/>
                    <a:pt x="918" y="455"/>
                  </a:cubicBezTo>
                  <a:cubicBezTo>
                    <a:pt x="918" y="454"/>
                    <a:pt x="919" y="454"/>
                    <a:pt x="918" y="454"/>
                  </a:cubicBezTo>
                  <a:cubicBezTo>
                    <a:pt x="916" y="454"/>
                    <a:pt x="917" y="453"/>
                    <a:pt x="916" y="451"/>
                  </a:cubicBezTo>
                  <a:cubicBezTo>
                    <a:pt x="915" y="452"/>
                    <a:pt x="915" y="452"/>
                    <a:pt x="915" y="452"/>
                  </a:cubicBezTo>
                  <a:cubicBezTo>
                    <a:pt x="915" y="453"/>
                    <a:pt x="915" y="453"/>
                    <a:pt x="915" y="454"/>
                  </a:cubicBezTo>
                  <a:cubicBezTo>
                    <a:pt x="916" y="453"/>
                    <a:pt x="917" y="454"/>
                    <a:pt x="917" y="454"/>
                  </a:cubicBezTo>
                  <a:close/>
                  <a:moveTo>
                    <a:pt x="764" y="177"/>
                  </a:moveTo>
                  <a:cubicBezTo>
                    <a:pt x="763" y="178"/>
                    <a:pt x="758" y="175"/>
                    <a:pt x="760" y="179"/>
                  </a:cubicBezTo>
                  <a:cubicBezTo>
                    <a:pt x="762" y="181"/>
                    <a:pt x="760" y="176"/>
                    <a:pt x="762" y="178"/>
                  </a:cubicBezTo>
                  <a:cubicBezTo>
                    <a:pt x="762" y="180"/>
                    <a:pt x="762" y="181"/>
                    <a:pt x="761" y="182"/>
                  </a:cubicBezTo>
                  <a:cubicBezTo>
                    <a:pt x="761" y="182"/>
                    <a:pt x="760" y="181"/>
                    <a:pt x="760" y="181"/>
                  </a:cubicBezTo>
                  <a:cubicBezTo>
                    <a:pt x="762" y="183"/>
                    <a:pt x="761" y="184"/>
                    <a:pt x="762" y="184"/>
                  </a:cubicBezTo>
                  <a:cubicBezTo>
                    <a:pt x="762" y="181"/>
                    <a:pt x="765" y="179"/>
                    <a:pt x="764" y="177"/>
                  </a:cubicBezTo>
                  <a:close/>
                  <a:moveTo>
                    <a:pt x="925" y="429"/>
                  </a:moveTo>
                  <a:cubicBezTo>
                    <a:pt x="927" y="432"/>
                    <a:pt x="928" y="430"/>
                    <a:pt x="930" y="430"/>
                  </a:cubicBezTo>
                  <a:cubicBezTo>
                    <a:pt x="930" y="429"/>
                    <a:pt x="929" y="428"/>
                    <a:pt x="929" y="427"/>
                  </a:cubicBezTo>
                  <a:cubicBezTo>
                    <a:pt x="930" y="426"/>
                    <a:pt x="931" y="427"/>
                    <a:pt x="930" y="426"/>
                  </a:cubicBezTo>
                  <a:cubicBezTo>
                    <a:pt x="928" y="427"/>
                    <a:pt x="925" y="423"/>
                    <a:pt x="926" y="421"/>
                  </a:cubicBezTo>
                  <a:cubicBezTo>
                    <a:pt x="925" y="422"/>
                    <a:pt x="920" y="421"/>
                    <a:pt x="921" y="422"/>
                  </a:cubicBezTo>
                  <a:cubicBezTo>
                    <a:pt x="924" y="421"/>
                    <a:pt x="924" y="424"/>
                    <a:pt x="926" y="426"/>
                  </a:cubicBezTo>
                  <a:cubicBezTo>
                    <a:pt x="924" y="426"/>
                    <a:pt x="928" y="428"/>
                    <a:pt x="925" y="429"/>
                  </a:cubicBezTo>
                  <a:close/>
                  <a:moveTo>
                    <a:pt x="755" y="115"/>
                  </a:moveTo>
                  <a:cubicBezTo>
                    <a:pt x="757" y="113"/>
                    <a:pt x="761" y="112"/>
                    <a:pt x="759" y="109"/>
                  </a:cubicBezTo>
                  <a:cubicBezTo>
                    <a:pt x="758" y="111"/>
                    <a:pt x="755" y="111"/>
                    <a:pt x="755" y="114"/>
                  </a:cubicBezTo>
                  <a:cubicBezTo>
                    <a:pt x="753" y="113"/>
                    <a:pt x="751" y="109"/>
                    <a:pt x="751" y="107"/>
                  </a:cubicBezTo>
                  <a:cubicBezTo>
                    <a:pt x="749" y="108"/>
                    <a:pt x="746" y="109"/>
                    <a:pt x="746" y="113"/>
                  </a:cubicBezTo>
                  <a:cubicBezTo>
                    <a:pt x="749" y="107"/>
                    <a:pt x="752" y="110"/>
                    <a:pt x="755" y="115"/>
                  </a:cubicBezTo>
                  <a:close/>
                  <a:moveTo>
                    <a:pt x="793" y="151"/>
                  </a:moveTo>
                  <a:cubicBezTo>
                    <a:pt x="791" y="153"/>
                    <a:pt x="791" y="152"/>
                    <a:pt x="789" y="152"/>
                  </a:cubicBezTo>
                  <a:cubicBezTo>
                    <a:pt x="791" y="154"/>
                    <a:pt x="794" y="153"/>
                    <a:pt x="793" y="151"/>
                  </a:cubicBezTo>
                  <a:close/>
                  <a:moveTo>
                    <a:pt x="801" y="151"/>
                  </a:moveTo>
                  <a:cubicBezTo>
                    <a:pt x="801" y="150"/>
                    <a:pt x="801" y="150"/>
                    <a:pt x="801" y="150"/>
                  </a:cubicBezTo>
                  <a:cubicBezTo>
                    <a:pt x="802" y="149"/>
                    <a:pt x="802" y="149"/>
                    <a:pt x="801" y="149"/>
                  </a:cubicBezTo>
                  <a:cubicBezTo>
                    <a:pt x="799" y="147"/>
                    <a:pt x="799" y="148"/>
                    <a:pt x="798" y="148"/>
                  </a:cubicBezTo>
                  <a:cubicBezTo>
                    <a:pt x="797" y="147"/>
                    <a:pt x="798" y="147"/>
                    <a:pt x="798" y="146"/>
                  </a:cubicBezTo>
                  <a:cubicBezTo>
                    <a:pt x="797" y="146"/>
                    <a:pt x="796" y="145"/>
                    <a:pt x="795" y="143"/>
                  </a:cubicBezTo>
                  <a:cubicBezTo>
                    <a:pt x="792" y="143"/>
                    <a:pt x="789" y="145"/>
                    <a:pt x="785" y="146"/>
                  </a:cubicBezTo>
                  <a:cubicBezTo>
                    <a:pt x="787" y="148"/>
                    <a:pt x="788" y="146"/>
                    <a:pt x="790" y="149"/>
                  </a:cubicBezTo>
                  <a:cubicBezTo>
                    <a:pt x="789" y="150"/>
                    <a:pt x="788" y="148"/>
                    <a:pt x="787" y="149"/>
                  </a:cubicBezTo>
                  <a:cubicBezTo>
                    <a:pt x="787" y="150"/>
                    <a:pt x="788" y="151"/>
                    <a:pt x="789" y="152"/>
                  </a:cubicBezTo>
                  <a:cubicBezTo>
                    <a:pt x="790" y="151"/>
                    <a:pt x="790" y="149"/>
                    <a:pt x="792" y="148"/>
                  </a:cubicBezTo>
                  <a:cubicBezTo>
                    <a:pt x="793" y="148"/>
                    <a:pt x="794" y="152"/>
                    <a:pt x="795" y="151"/>
                  </a:cubicBezTo>
                  <a:cubicBezTo>
                    <a:pt x="795" y="150"/>
                    <a:pt x="796" y="150"/>
                    <a:pt x="797" y="151"/>
                  </a:cubicBezTo>
                  <a:cubicBezTo>
                    <a:pt x="795" y="152"/>
                    <a:pt x="795" y="153"/>
                    <a:pt x="795" y="154"/>
                  </a:cubicBezTo>
                  <a:cubicBezTo>
                    <a:pt x="797" y="153"/>
                    <a:pt x="798" y="147"/>
                    <a:pt x="801" y="151"/>
                  </a:cubicBezTo>
                  <a:close/>
                  <a:moveTo>
                    <a:pt x="764" y="92"/>
                  </a:moveTo>
                  <a:cubicBezTo>
                    <a:pt x="763" y="89"/>
                    <a:pt x="768" y="86"/>
                    <a:pt x="763" y="90"/>
                  </a:cubicBezTo>
                  <a:cubicBezTo>
                    <a:pt x="762" y="90"/>
                    <a:pt x="761" y="95"/>
                    <a:pt x="762" y="93"/>
                  </a:cubicBezTo>
                  <a:cubicBezTo>
                    <a:pt x="762" y="92"/>
                    <a:pt x="763" y="92"/>
                    <a:pt x="764" y="92"/>
                  </a:cubicBezTo>
                  <a:close/>
                  <a:moveTo>
                    <a:pt x="812" y="148"/>
                  </a:moveTo>
                  <a:cubicBezTo>
                    <a:pt x="815" y="149"/>
                    <a:pt x="815" y="143"/>
                    <a:pt x="818" y="146"/>
                  </a:cubicBezTo>
                  <a:cubicBezTo>
                    <a:pt x="818" y="145"/>
                    <a:pt x="819" y="144"/>
                    <a:pt x="819" y="143"/>
                  </a:cubicBezTo>
                  <a:cubicBezTo>
                    <a:pt x="817" y="141"/>
                    <a:pt x="813" y="149"/>
                    <a:pt x="812" y="143"/>
                  </a:cubicBezTo>
                  <a:cubicBezTo>
                    <a:pt x="810" y="144"/>
                    <a:pt x="809" y="147"/>
                    <a:pt x="810" y="145"/>
                  </a:cubicBezTo>
                  <a:cubicBezTo>
                    <a:pt x="812" y="145"/>
                    <a:pt x="811" y="147"/>
                    <a:pt x="812" y="148"/>
                  </a:cubicBezTo>
                  <a:close/>
                  <a:moveTo>
                    <a:pt x="928" y="242"/>
                  </a:moveTo>
                  <a:cubicBezTo>
                    <a:pt x="928" y="243"/>
                    <a:pt x="928" y="244"/>
                    <a:pt x="929" y="243"/>
                  </a:cubicBezTo>
                  <a:cubicBezTo>
                    <a:pt x="929" y="242"/>
                    <a:pt x="930" y="242"/>
                    <a:pt x="930" y="241"/>
                  </a:cubicBezTo>
                  <a:cubicBezTo>
                    <a:pt x="928" y="240"/>
                    <a:pt x="925" y="242"/>
                    <a:pt x="927" y="243"/>
                  </a:cubicBezTo>
                  <a:cubicBezTo>
                    <a:pt x="927" y="243"/>
                    <a:pt x="927" y="242"/>
                    <a:pt x="928" y="242"/>
                  </a:cubicBezTo>
                  <a:close/>
                  <a:moveTo>
                    <a:pt x="849" y="100"/>
                  </a:moveTo>
                  <a:cubicBezTo>
                    <a:pt x="847" y="100"/>
                    <a:pt x="848" y="99"/>
                    <a:pt x="846" y="97"/>
                  </a:cubicBezTo>
                  <a:cubicBezTo>
                    <a:pt x="844" y="97"/>
                    <a:pt x="848" y="100"/>
                    <a:pt x="846" y="100"/>
                  </a:cubicBezTo>
                  <a:cubicBezTo>
                    <a:pt x="846" y="99"/>
                    <a:pt x="845" y="102"/>
                    <a:pt x="844" y="99"/>
                  </a:cubicBezTo>
                  <a:cubicBezTo>
                    <a:pt x="842" y="97"/>
                    <a:pt x="845" y="97"/>
                    <a:pt x="844" y="95"/>
                  </a:cubicBezTo>
                  <a:cubicBezTo>
                    <a:pt x="842" y="94"/>
                    <a:pt x="841" y="97"/>
                    <a:pt x="839" y="96"/>
                  </a:cubicBezTo>
                  <a:cubicBezTo>
                    <a:pt x="842" y="99"/>
                    <a:pt x="834" y="102"/>
                    <a:pt x="836" y="108"/>
                  </a:cubicBezTo>
                  <a:cubicBezTo>
                    <a:pt x="841" y="107"/>
                    <a:pt x="844" y="104"/>
                    <a:pt x="848" y="103"/>
                  </a:cubicBezTo>
                  <a:cubicBezTo>
                    <a:pt x="848" y="102"/>
                    <a:pt x="847" y="100"/>
                    <a:pt x="848" y="100"/>
                  </a:cubicBezTo>
                  <a:cubicBezTo>
                    <a:pt x="849" y="100"/>
                    <a:pt x="849" y="100"/>
                    <a:pt x="849" y="100"/>
                  </a:cubicBezTo>
                  <a:close/>
                  <a:moveTo>
                    <a:pt x="855" y="105"/>
                  </a:moveTo>
                  <a:cubicBezTo>
                    <a:pt x="856" y="106"/>
                    <a:pt x="858" y="108"/>
                    <a:pt x="857" y="106"/>
                  </a:cubicBezTo>
                  <a:cubicBezTo>
                    <a:pt x="857" y="105"/>
                    <a:pt x="856" y="106"/>
                    <a:pt x="855" y="104"/>
                  </a:cubicBezTo>
                  <a:cubicBezTo>
                    <a:pt x="854" y="105"/>
                    <a:pt x="855" y="106"/>
                    <a:pt x="854" y="106"/>
                  </a:cubicBezTo>
                  <a:cubicBezTo>
                    <a:pt x="855" y="107"/>
                    <a:pt x="854" y="108"/>
                    <a:pt x="854" y="109"/>
                  </a:cubicBezTo>
                  <a:cubicBezTo>
                    <a:pt x="856" y="110"/>
                    <a:pt x="855" y="107"/>
                    <a:pt x="855" y="105"/>
                  </a:cubicBezTo>
                  <a:close/>
                  <a:moveTo>
                    <a:pt x="921" y="15"/>
                  </a:moveTo>
                  <a:cubicBezTo>
                    <a:pt x="920" y="13"/>
                    <a:pt x="919" y="14"/>
                    <a:pt x="918" y="13"/>
                  </a:cubicBezTo>
                  <a:cubicBezTo>
                    <a:pt x="918" y="10"/>
                    <a:pt x="921" y="11"/>
                    <a:pt x="922" y="9"/>
                  </a:cubicBezTo>
                  <a:cubicBezTo>
                    <a:pt x="919" y="8"/>
                    <a:pt x="917" y="7"/>
                    <a:pt x="914" y="6"/>
                  </a:cubicBezTo>
                  <a:cubicBezTo>
                    <a:pt x="913" y="4"/>
                    <a:pt x="913" y="3"/>
                    <a:pt x="912" y="1"/>
                  </a:cubicBezTo>
                  <a:cubicBezTo>
                    <a:pt x="904" y="1"/>
                    <a:pt x="889" y="0"/>
                    <a:pt x="893" y="13"/>
                  </a:cubicBezTo>
                  <a:cubicBezTo>
                    <a:pt x="902" y="20"/>
                    <a:pt x="911" y="13"/>
                    <a:pt x="921" y="15"/>
                  </a:cubicBezTo>
                  <a:close/>
                  <a:moveTo>
                    <a:pt x="928" y="17"/>
                  </a:moveTo>
                  <a:cubicBezTo>
                    <a:pt x="929" y="15"/>
                    <a:pt x="931" y="17"/>
                    <a:pt x="932" y="15"/>
                  </a:cubicBezTo>
                  <a:cubicBezTo>
                    <a:pt x="929" y="12"/>
                    <a:pt x="927" y="12"/>
                    <a:pt x="925" y="10"/>
                  </a:cubicBezTo>
                  <a:cubicBezTo>
                    <a:pt x="925" y="11"/>
                    <a:pt x="923" y="12"/>
                    <a:pt x="922" y="14"/>
                  </a:cubicBezTo>
                  <a:cubicBezTo>
                    <a:pt x="923" y="15"/>
                    <a:pt x="925" y="16"/>
                    <a:pt x="926" y="15"/>
                  </a:cubicBezTo>
                  <a:cubicBezTo>
                    <a:pt x="926" y="14"/>
                    <a:pt x="925" y="12"/>
                    <a:pt x="927" y="11"/>
                  </a:cubicBezTo>
                  <a:cubicBezTo>
                    <a:pt x="929" y="14"/>
                    <a:pt x="929" y="15"/>
                    <a:pt x="928" y="17"/>
                  </a:cubicBezTo>
                  <a:close/>
                  <a:moveTo>
                    <a:pt x="242" y="891"/>
                  </a:moveTo>
                  <a:cubicBezTo>
                    <a:pt x="242" y="891"/>
                    <a:pt x="241" y="889"/>
                    <a:pt x="241" y="889"/>
                  </a:cubicBezTo>
                  <a:cubicBezTo>
                    <a:pt x="242" y="889"/>
                    <a:pt x="243" y="889"/>
                    <a:pt x="244" y="891"/>
                  </a:cubicBezTo>
                  <a:cubicBezTo>
                    <a:pt x="246" y="893"/>
                    <a:pt x="242" y="893"/>
                    <a:pt x="244" y="895"/>
                  </a:cubicBezTo>
                  <a:cubicBezTo>
                    <a:pt x="249" y="883"/>
                    <a:pt x="265" y="896"/>
                    <a:pt x="269" y="885"/>
                  </a:cubicBezTo>
                  <a:cubicBezTo>
                    <a:pt x="270" y="886"/>
                    <a:pt x="271" y="887"/>
                    <a:pt x="272" y="887"/>
                  </a:cubicBezTo>
                  <a:cubicBezTo>
                    <a:pt x="271" y="882"/>
                    <a:pt x="278" y="886"/>
                    <a:pt x="277" y="881"/>
                  </a:cubicBezTo>
                  <a:cubicBezTo>
                    <a:pt x="279" y="885"/>
                    <a:pt x="282" y="881"/>
                    <a:pt x="283" y="879"/>
                  </a:cubicBezTo>
                  <a:cubicBezTo>
                    <a:pt x="289" y="882"/>
                    <a:pt x="292" y="875"/>
                    <a:pt x="298" y="876"/>
                  </a:cubicBezTo>
                  <a:cubicBezTo>
                    <a:pt x="298" y="875"/>
                    <a:pt x="299" y="874"/>
                    <a:pt x="298" y="872"/>
                  </a:cubicBezTo>
                  <a:cubicBezTo>
                    <a:pt x="300" y="876"/>
                    <a:pt x="301" y="874"/>
                    <a:pt x="299" y="872"/>
                  </a:cubicBezTo>
                  <a:cubicBezTo>
                    <a:pt x="300" y="871"/>
                    <a:pt x="300" y="871"/>
                    <a:pt x="300" y="870"/>
                  </a:cubicBezTo>
                  <a:cubicBezTo>
                    <a:pt x="302" y="872"/>
                    <a:pt x="301" y="873"/>
                    <a:pt x="303" y="873"/>
                  </a:cubicBezTo>
                  <a:cubicBezTo>
                    <a:pt x="304" y="873"/>
                    <a:pt x="301" y="869"/>
                    <a:pt x="304" y="872"/>
                  </a:cubicBezTo>
                  <a:cubicBezTo>
                    <a:pt x="305" y="871"/>
                    <a:pt x="305" y="868"/>
                    <a:pt x="303" y="867"/>
                  </a:cubicBezTo>
                  <a:cubicBezTo>
                    <a:pt x="302" y="868"/>
                    <a:pt x="303" y="869"/>
                    <a:pt x="303" y="870"/>
                  </a:cubicBezTo>
                  <a:cubicBezTo>
                    <a:pt x="301" y="867"/>
                    <a:pt x="296" y="865"/>
                    <a:pt x="297" y="869"/>
                  </a:cubicBezTo>
                  <a:cubicBezTo>
                    <a:pt x="292" y="866"/>
                    <a:pt x="284" y="865"/>
                    <a:pt x="280" y="871"/>
                  </a:cubicBezTo>
                  <a:cubicBezTo>
                    <a:pt x="276" y="871"/>
                    <a:pt x="269" y="869"/>
                    <a:pt x="268" y="874"/>
                  </a:cubicBezTo>
                  <a:cubicBezTo>
                    <a:pt x="266" y="872"/>
                    <a:pt x="264" y="876"/>
                    <a:pt x="262" y="875"/>
                  </a:cubicBezTo>
                  <a:cubicBezTo>
                    <a:pt x="263" y="876"/>
                    <a:pt x="263" y="877"/>
                    <a:pt x="262" y="878"/>
                  </a:cubicBezTo>
                  <a:cubicBezTo>
                    <a:pt x="253" y="878"/>
                    <a:pt x="248" y="885"/>
                    <a:pt x="238" y="886"/>
                  </a:cubicBezTo>
                  <a:cubicBezTo>
                    <a:pt x="240" y="890"/>
                    <a:pt x="235" y="889"/>
                    <a:pt x="235" y="891"/>
                  </a:cubicBezTo>
                  <a:cubicBezTo>
                    <a:pt x="238" y="890"/>
                    <a:pt x="240" y="892"/>
                    <a:pt x="242" y="891"/>
                  </a:cubicBezTo>
                  <a:close/>
                  <a:moveTo>
                    <a:pt x="133" y="564"/>
                  </a:moveTo>
                  <a:cubicBezTo>
                    <a:pt x="134" y="563"/>
                    <a:pt x="135" y="563"/>
                    <a:pt x="136" y="562"/>
                  </a:cubicBezTo>
                  <a:cubicBezTo>
                    <a:pt x="135" y="560"/>
                    <a:pt x="134" y="560"/>
                    <a:pt x="134" y="558"/>
                  </a:cubicBezTo>
                  <a:cubicBezTo>
                    <a:pt x="135" y="558"/>
                    <a:pt x="136" y="559"/>
                    <a:pt x="137" y="560"/>
                  </a:cubicBezTo>
                  <a:cubicBezTo>
                    <a:pt x="138" y="559"/>
                    <a:pt x="140" y="557"/>
                    <a:pt x="138" y="555"/>
                  </a:cubicBezTo>
                  <a:cubicBezTo>
                    <a:pt x="136" y="557"/>
                    <a:pt x="132" y="555"/>
                    <a:pt x="131" y="559"/>
                  </a:cubicBezTo>
                  <a:cubicBezTo>
                    <a:pt x="132" y="561"/>
                    <a:pt x="132" y="561"/>
                    <a:pt x="133" y="564"/>
                  </a:cubicBezTo>
                  <a:close/>
                  <a:moveTo>
                    <a:pt x="180" y="597"/>
                  </a:moveTo>
                  <a:cubicBezTo>
                    <a:pt x="178" y="594"/>
                    <a:pt x="176" y="594"/>
                    <a:pt x="175" y="592"/>
                  </a:cubicBezTo>
                  <a:cubicBezTo>
                    <a:pt x="174" y="593"/>
                    <a:pt x="172" y="593"/>
                    <a:pt x="173" y="595"/>
                  </a:cubicBezTo>
                  <a:cubicBezTo>
                    <a:pt x="173" y="594"/>
                    <a:pt x="174" y="595"/>
                    <a:pt x="174" y="595"/>
                  </a:cubicBezTo>
                  <a:cubicBezTo>
                    <a:pt x="173" y="596"/>
                    <a:pt x="173" y="596"/>
                    <a:pt x="173" y="597"/>
                  </a:cubicBezTo>
                  <a:cubicBezTo>
                    <a:pt x="176" y="595"/>
                    <a:pt x="177" y="598"/>
                    <a:pt x="180" y="597"/>
                  </a:cubicBezTo>
                  <a:close/>
                  <a:moveTo>
                    <a:pt x="193" y="583"/>
                  </a:moveTo>
                  <a:cubicBezTo>
                    <a:pt x="192" y="582"/>
                    <a:pt x="193" y="578"/>
                    <a:pt x="196" y="579"/>
                  </a:cubicBezTo>
                  <a:cubicBezTo>
                    <a:pt x="196" y="577"/>
                    <a:pt x="193" y="576"/>
                    <a:pt x="194" y="575"/>
                  </a:cubicBezTo>
                  <a:cubicBezTo>
                    <a:pt x="196" y="573"/>
                    <a:pt x="198" y="575"/>
                    <a:pt x="198" y="577"/>
                  </a:cubicBezTo>
                  <a:cubicBezTo>
                    <a:pt x="198" y="575"/>
                    <a:pt x="199" y="573"/>
                    <a:pt x="197" y="569"/>
                  </a:cubicBezTo>
                  <a:cubicBezTo>
                    <a:pt x="195" y="570"/>
                    <a:pt x="198" y="573"/>
                    <a:pt x="197" y="574"/>
                  </a:cubicBezTo>
                  <a:cubicBezTo>
                    <a:pt x="193" y="572"/>
                    <a:pt x="193" y="576"/>
                    <a:pt x="193" y="578"/>
                  </a:cubicBezTo>
                  <a:cubicBezTo>
                    <a:pt x="192" y="578"/>
                    <a:pt x="192" y="577"/>
                    <a:pt x="191" y="577"/>
                  </a:cubicBezTo>
                  <a:cubicBezTo>
                    <a:pt x="191" y="575"/>
                    <a:pt x="193" y="575"/>
                    <a:pt x="191" y="573"/>
                  </a:cubicBezTo>
                  <a:cubicBezTo>
                    <a:pt x="189" y="576"/>
                    <a:pt x="188" y="576"/>
                    <a:pt x="185" y="577"/>
                  </a:cubicBezTo>
                  <a:cubicBezTo>
                    <a:pt x="189" y="579"/>
                    <a:pt x="187" y="582"/>
                    <a:pt x="189" y="584"/>
                  </a:cubicBezTo>
                  <a:cubicBezTo>
                    <a:pt x="189" y="581"/>
                    <a:pt x="194" y="586"/>
                    <a:pt x="193" y="583"/>
                  </a:cubicBezTo>
                  <a:close/>
                  <a:moveTo>
                    <a:pt x="178" y="561"/>
                  </a:moveTo>
                  <a:cubicBezTo>
                    <a:pt x="180" y="562"/>
                    <a:pt x="180" y="561"/>
                    <a:pt x="181" y="559"/>
                  </a:cubicBezTo>
                  <a:cubicBezTo>
                    <a:pt x="182" y="561"/>
                    <a:pt x="182" y="562"/>
                    <a:pt x="182" y="563"/>
                  </a:cubicBezTo>
                  <a:cubicBezTo>
                    <a:pt x="183" y="560"/>
                    <a:pt x="186" y="558"/>
                    <a:pt x="184" y="554"/>
                  </a:cubicBezTo>
                  <a:cubicBezTo>
                    <a:pt x="185" y="555"/>
                    <a:pt x="186" y="556"/>
                    <a:pt x="187" y="555"/>
                  </a:cubicBezTo>
                  <a:cubicBezTo>
                    <a:pt x="182" y="550"/>
                    <a:pt x="179" y="557"/>
                    <a:pt x="175" y="559"/>
                  </a:cubicBezTo>
                  <a:cubicBezTo>
                    <a:pt x="175" y="558"/>
                    <a:pt x="178" y="560"/>
                    <a:pt x="177" y="560"/>
                  </a:cubicBezTo>
                  <a:cubicBezTo>
                    <a:pt x="173" y="559"/>
                    <a:pt x="172" y="566"/>
                    <a:pt x="170" y="567"/>
                  </a:cubicBezTo>
                  <a:cubicBezTo>
                    <a:pt x="173" y="566"/>
                    <a:pt x="177" y="564"/>
                    <a:pt x="178" y="561"/>
                  </a:cubicBezTo>
                  <a:close/>
                  <a:moveTo>
                    <a:pt x="786" y="675"/>
                  </a:moveTo>
                  <a:cubicBezTo>
                    <a:pt x="789" y="675"/>
                    <a:pt x="789" y="677"/>
                    <a:pt x="793" y="676"/>
                  </a:cubicBezTo>
                  <a:cubicBezTo>
                    <a:pt x="795" y="678"/>
                    <a:pt x="791" y="680"/>
                    <a:pt x="795" y="681"/>
                  </a:cubicBezTo>
                  <a:cubicBezTo>
                    <a:pt x="794" y="678"/>
                    <a:pt x="798" y="674"/>
                    <a:pt x="794" y="675"/>
                  </a:cubicBezTo>
                  <a:cubicBezTo>
                    <a:pt x="800" y="673"/>
                    <a:pt x="797" y="669"/>
                    <a:pt x="798" y="664"/>
                  </a:cubicBezTo>
                  <a:cubicBezTo>
                    <a:pt x="797" y="666"/>
                    <a:pt x="795" y="666"/>
                    <a:pt x="794" y="666"/>
                  </a:cubicBezTo>
                  <a:cubicBezTo>
                    <a:pt x="791" y="661"/>
                    <a:pt x="797" y="663"/>
                    <a:pt x="797" y="661"/>
                  </a:cubicBezTo>
                  <a:cubicBezTo>
                    <a:pt x="797" y="661"/>
                    <a:pt x="794" y="657"/>
                    <a:pt x="796" y="656"/>
                  </a:cubicBezTo>
                  <a:cubicBezTo>
                    <a:pt x="794" y="656"/>
                    <a:pt x="791" y="649"/>
                    <a:pt x="789" y="654"/>
                  </a:cubicBezTo>
                  <a:cubicBezTo>
                    <a:pt x="790" y="654"/>
                    <a:pt x="791" y="654"/>
                    <a:pt x="792" y="655"/>
                  </a:cubicBezTo>
                  <a:cubicBezTo>
                    <a:pt x="793" y="660"/>
                    <a:pt x="788" y="657"/>
                    <a:pt x="788" y="662"/>
                  </a:cubicBezTo>
                  <a:cubicBezTo>
                    <a:pt x="787" y="661"/>
                    <a:pt x="788" y="659"/>
                    <a:pt x="786" y="661"/>
                  </a:cubicBezTo>
                  <a:cubicBezTo>
                    <a:pt x="786" y="662"/>
                    <a:pt x="787" y="662"/>
                    <a:pt x="788" y="664"/>
                  </a:cubicBezTo>
                  <a:cubicBezTo>
                    <a:pt x="785" y="664"/>
                    <a:pt x="788" y="667"/>
                    <a:pt x="789" y="666"/>
                  </a:cubicBezTo>
                  <a:cubicBezTo>
                    <a:pt x="788" y="670"/>
                    <a:pt x="786" y="671"/>
                    <a:pt x="786" y="675"/>
                  </a:cubicBezTo>
                  <a:close/>
                  <a:moveTo>
                    <a:pt x="807" y="580"/>
                  </a:moveTo>
                  <a:cubicBezTo>
                    <a:pt x="804" y="582"/>
                    <a:pt x="804" y="582"/>
                    <a:pt x="804" y="582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4"/>
                    <a:pt x="808" y="583"/>
                    <a:pt x="807" y="580"/>
                  </a:cubicBezTo>
                  <a:close/>
                  <a:moveTo>
                    <a:pt x="899" y="212"/>
                  </a:moveTo>
                  <a:cubicBezTo>
                    <a:pt x="898" y="213"/>
                    <a:pt x="894" y="211"/>
                    <a:pt x="894" y="214"/>
                  </a:cubicBezTo>
                  <a:cubicBezTo>
                    <a:pt x="896" y="215"/>
                    <a:pt x="894" y="219"/>
                    <a:pt x="892" y="221"/>
                  </a:cubicBezTo>
                  <a:cubicBezTo>
                    <a:pt x="891" y="220"/>
                    <a:pt x="890" y="218"/>
                    <a:pt x="889" y="218"/>
                  </a:cubicBezTo>
                  <a:cubicBezTo>
                    <a:pt x="893" y="224"/>
                    <a:pt x="884" y="226"/>
                    <a:pt x="885" y="229"/>
                  </a:cubicBezTo>
                  <a:cubicBezTo>
                    <a:pt x="893" y="224"/>
                    <a:pt x="896" y="214"/>
                    <a:pt x="905" y="211"/>
                  </a:cubicBezTo>
                  <a:cubicBezTo>
                    <a:pt x="904" y="208"/>
                    <a:pt x="903" y="212"/>
                    <a:pt x="902" y="210"/>
                  </a:cubicBezTo>
                  <a:cubicBezTo>
                    <a:pt x="906" y="209"/>
                    <a:pt x="901" y="207"/>
                    <a:pt x="905" y="207"/>
                  </a:cubicBezTo>
                  <a:cubicBezTo>
                    <a:pt x="901" y="203"/>
                    <a:pt x="897" y="208"/>
                    <a:pt x="899" y="212"/>
                  </a:cubicBezTo>
                  <a:close/>
                  <a:moveTo>
                    <a:pt x="896" y="130"/>
                  </a:moveTo>
                  <a:cubicBezTo>
                    <a:pt x="896" y="132"/>
                    <a:pt x="897" y="133"/>
                    <a:pt x="898" y="133"/>
                  </a:cubicBezTo>
                  <a:cubicBezTo>
                    <a:pt x="898" y="132"/>
                    <a:pt x="896" y="130"/>
                    <a:pt x="898" y="129"/>
                  </a:cubicBezTo>
                  <a:cubicBezTo>
                    <a:pt x="906" y="137"/>
                    <a:pt x="912" y="123"/>
                    <a:pt x="913" y="118"/>
                  </a:cubicBezTo>
                  <a:cubicBezTo>
                    <a:pt x="914" y="119"/>
                    <a:pt x="914" y="120"/>
                    <a:pt x="915" y="120"/>
                  </a:cubicBezTo>
                  <a:cubicBezTo>
                    <a:pt x="914" y="117"/>
                    <a:pt x="916" y="114"/>
                    <a:pt x="915" y="111"/>
                  </a:cubicBezTo>
                  <a:cubicBezTo>
                    <a:pt x="913" y="111"/>
                    <a:pt x="913" y="111"/>
                    <a:pt x="912" y="113"/>
                  </a:cubicBezTo>
                  <a:cubicBezTo>
                    <a:pt x="909" y="109"/>
                    <a:pt x="909" y="109"/>
                    <a:pt x="909" y="109"/>
                  </a:cubicBezTo>
                  <a:cubicBezTo>
                    <a:pt x="904" y="107"/>
                    <a:pt x="903" y="116"/>
                    <a:pt x="900" y="113"/>
                  </a:cubicBezTo>
                  <a:cubicBezTo>
                    <a:pt x="903" y="118"/>
                    <a:pt x="897" y="118"/>
                    <a:pt x="898" y="122"/>
                  </a:cubicBezTo>
                  <a:cubicBezTo>
                    <a:pt x="896" y="121"/>
                    <a:pt x="897" y="118"/>
                    <a:pt x="894" y="118"/>
                  </a:cubicBezTo>
                  <a:cubicBezTo>
                    <a:pt x="893" y="121"/>
                    <a:pt x="896" y="125"/>
                    <a:pt x="893" y="127"/>
                  </a:cubicBezTo>
                  <a:cubicBezTo>
                    <a:pt x="892" y="125"/>
                    <a:pt x="891" y="127"/>
                    <a:pt x="890" y="125"/>
                  </a:cubicBezTo>
                  <a:cubicBezTo>
                    <a:pt x="889" y="127"/>
                    <a:pt x="888" y="126"/>
                    <a:pt x="886" y="127"/>
                  </a:cubicBezTo>
                  <a:cubicBezTo>
                    <a:pt x="888" y="132"/>
                    <a:pt x="878" y="132"/>
                    <a:pt x="880" y="139"/>
                  </a:cubicBezTo>
                  <a:cubicBezTo>
                    <a:pt x="883" y="135"/>
                    <a:pt x="890" y="125"/>
                    <a:pt x="896" y="130"/>
                  </a:cubicBezTo>
                  <a:close/>
                  <a:moveTo>
                    <a:pt x="863" y="19"/>
                  </a:moveTo>
                  <a:cubicBezTo>
                    <a:pt x="864" y="21"/>
                    <a:pt x="863" y="21"/>
                    <a:pt x="864" y="23"/>
                  </a:cubicBezTo>
                  <a:cubicBezTo>
                    <a:pt x="865" y="21"/>
                    <a:pt x="866" y="24"/>
                    <a:pt x="867" y="24"/>
                  </a:cubicBezTo>
                  <a:cubicBezTo>
                    <a:pt x="869" y="20"/>
                    <a:pt x="870" y="22"/>
                    <a:pt x="873" y="23"/>
                  </a:cubicBezTo>
                  <a:cubicBezTo>
                    <a:pt x="874" y="22"/>
                    <a:pt x="873" y="20"/>
                    <a:pt x="874" y="19"/>
                  </a:cubicBezTo>
                  <a:cubicBezTo>
                    <a:pt x="877" y="19"/>
                    <a:pt x="880" y="22"/>
                    <a:pt x="882" y="21"/>
                  </a:cubicBezTo>
                  <a:cubicBezTo>
                    <a:pt x="880" y="16"/>
                    <a:pt x="879" y="18"/>
                    <a:pt x="876" y="14"/>
                  </a:cubicBezTo>
                  <a:cubicBezTo>
                    <a:pt x="874" y="15"/>
                    <a:pt x="872" y="16"/>
                    <a:pt x="871" y="15"/>
                  </a:cubicBezTo>
                  <a:cubicBezTo>
                    <a:pt x="873" y="14"/>
                    <a:pt x="872" y="13"/>
                    <a:pt x="872" y="11"/>
                  </a:cubicBezTo>
                  <a:cubicBezTo>
                    <a:pt x="870" y="12"/>
                    <a:pt x="868" y="13"/>
                    <a:pt x="867" y="11"/>
                  </a:cubicBezTo>
                  <a:cubicBezTo>
                    <a:pt x="863" y="14"/>
                    <a:pt x="861" y="16"/>
                    <a:pt x="860" y="20"/>
                  </a:cubicBezTo>
                  <a:cubicBezTo>
                    <a:pt x="861" y="21"/>
                    <a:pt x="862" y="18"/>
                    <a:pt x="863" y="19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6" name="išľíḍé"/>
            <p:cNvGrpSpPr/>
            <p:nvPr/>
          </p:nvGrpSpPr>
          <p:grpSpPr>
            <a:xfrm>
              <a:off x="6888088" y="1746266"/>
              <a:ext cx="4439520" cy="3365468"/>
              <a:chOff x="6023992" y="1746266"/>
              <a:chExt cx="4439520" cy="3365468"/>
            </a:xfrm>
          </p:grpSpPr>
          <p:grpSp>
            <p:nvGrpSpPr>
              <p:cNvPr id="117" name="iṧḻïḓè"/>
              <p:cNvGrpSpPr/>
              <p:nvPr/>
            </p:nvGrpSpPr>
            <p:grpSpPr>
              <a:xfrm>
                <a:off x="6023992" y="1776906"/>
                <a:ext cx="399214" cy="399214"/>
                <a:chOff x="0" y="0"/>
                <a:chExt cx="767929" cy="767929"/>
              </a:xfrm>
            </p:grpSpPr>
            <p:sp>
              <p:nvSpPr>
                <p:cNvPr id="139" name="íṣlíḓe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1A9F8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0" name="îṡļïďé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8" name="í$ļíḍè"/>
              <p:cNvGrpSpPr/>
              <p:nvPr/>
            </p:nvGrpSpPr>
            <p:grpSpPr>
              <a:xfrm>
                <a:off x="6423205" y="1746266"/>
                <a:ext cx="4029279" cy="700515"/>
                <a:chOff x="6729846" y="3935367"/>
                <a:chExt cx="3561227" cy="700515"/>
              </a:xfrm>
            </p:grpSpPr>
            <p:sp>
              <p:nvSpPr>
                <p:cNvPr id="137" name="íśļîḋê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38" name="îşḷíḓé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</a:p>
              </p:txBody>
            </p:sp>
          </p:grpSp>
          <p:grpSp>
            <p:nvGrpSpPr>
              <p:cNvPr id="119" name="íSļïḓè"/>
              <p:cNvGrpSpPr/>
              <p:nvPr/>
            </p:nvGrpSpPr>
            <p:grpSpPr>
              <a:xfrm>
                <a:off x="6023992" y="2713070"/>
                <a:ext cx="399214" cy="399214"/>
                <a:chOff x="0" y="0"/>
                <a:chExt cx="767929" cy="767929"/>
              </a:xfrm>
            </p:grpSpPr>
            <p:sp>
              <p:nvSpPr>
                <p:cNvPr id="135" name="îSļîḓê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0192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6" name="iSļiḋe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0" name="iṩľïḍé"/>
              <p:cNvGrpSpPr/>
              <p:nvPr/>
            </p:nvGrpSpPr>
            <p:grpSpPr>
              <a:xfrm>
                <a:off x="6434233" y="2634584"/>
                <a:ext cx="4029279" cy="700515"/>
                <a:chOff x="6729846" y="3935367"/>
                <a:chExt cx="3561227" cy="700515"/>
              </a:xfrm>
            </p:grpSpPr>
            <p:sp>
              <p:nvSpPr>
                <p:cNvPr id="133" name="íśḷîḋê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34" name="î$líḓê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</a:p>
              </p:txBody>
            </p:sp>
          </p:grpSp>
          <p:grpSp>
            <p:nvGrpSpPr>
              <p:cNvPr id="121" name="í$ḷíḓé"/>
              <p:cNvGrpSpPr/>
              <p:nvPr/>
            </p:nvGrpSpPr>
            <p:grpSpPr>
              <a:xfrm>
                <a:off x="6023992" y="3522902"/>
                <a:ext cx="399214" cy="399214"/>
                <a:chOff x="0" y="0"/>
                <a:chExt cx="767929" cy="767929"/>
              </a:xfrm>
            </p:grpSpPr>
            <p:sp>
              <p:nvSpPr>
                <p:cNvPr id="131" name="ísḷïde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1A9F8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2" name="ísḻîḑé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2" name="išḻîḑé"/>
              <p:cNvGrpSpPr/>
              <p:nvPr/>
            </p:nvGrpSpPr>
            <p:grpSpPr>
              <a:xfrm>
                <a:off x="6423205" y="3522902"/>
                <a:ext cx="4029279" cy="700515"/>
                <a:chOff x="6729846" y="3935367"/>
                <a:chExt cx="3561227" cy="700515"/>
              </a:xfrm>
            </p:grpSpPr>
            <p:sp>
              <p:nvSpPr>
                <p:cNvPr id="129" name="îşļîḓê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30" name="ïśḻîḋê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</a:p>
              </p:txBody>
            </p:sp>
          </p:grpSp>
          <p:grpSp>
            <p:nvGrpSpPr>
              <p:cNvPr id="123" name="ïśľîḋé"/>
              <p:cNvGrpSpPr/>
              <p:nvPr/>
            </p:nvGrpSpPr>
            <p:grpSpPr>
              <a:xfrm>
                <a:off x="6023992" y="4411219"/>
                <a:ext cx="399214" cy="399214"/>
                <a:chOff x="0" y="0"/>
                <a:chExt cx="767929" cy="767929"/>
              </a:xfrm>
            </p:grpSpPr>
            <p:sp>
              <p:nvSpPr>
                <p:cNvPr id="127" name="išḷiḑé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E0192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8" name="iślîḍé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4" name="îŝlíḑe"/>
              <p:cNvGrpSpPr/>
              <p:nvPr/>
            </p:nvGrpSpPr>
            <p:grpSpPr>
              <a:xfrm>
                <a:off x="6423205" y="4411219"/>
                <a:ext cx="4029279" cy="700515"/>
                <a:chOff x="6729846" y="3935367"/>
                <a:chExt cx="3561227" cy="700515"/>
              </a:xfrm>
            </p:grpSpPr>
            <p:sp>
              <p:nvSpPr>
                <p:cNvPr id="125" name="i$ḻîḓe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/>
                </a:bodyPr>
                <a:lstStyle/>
                <a:p>
                  <a:r>
                    <a:rPr lang="zh-CN" altLang="en-US" sz="1400" b="1">
                      <a:solidFill>
                        <a:srgbClr val="49494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26" name="iŝḷidè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9564"/>
          <a:stretch>
            <a:fillRect/>
          </a:stretch>
        </p:blipFill>
        <p:spPr>
          <a:xfrm>
            <a:off x="0" y="0"/>
            <a:ext cx="12192000" cy="4725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648075" y="1959681"/>
            <a:ext cx="1447800" cy="188064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924050" y="4248150"/>
            <a:ext cx="9029700" cy="15049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482965" y="2163544"/>
            <a:ext cx="3416320" cy="1485901"/>
            <a:chOff x="4740265" y="2163544"/>
            <a:chExt cx="3416320" cy="1485901"/>
          </a:xfrm>
        </p:grpSpPr>
        <p:sp>
          <p:nvSpPr>
            <p:cNvPr id="3" name="矩形 2"/>
            <p:cNvSpPr/>
            <p:nvPr/>
          </p:nvSpPr>
          <p:spPr>
            <a:xfrm>
              <a:off x="4740265" y="3003114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考核组织和管理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740265" y="2163544"/>
              <a:ext cx="34163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4949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PART TWO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162550" y="2871430"/>
              <a:ext cx="2571750" cy="0"/>
            </a:xfrm>
            <a:prstGeom prst="line">
              <a:avLst/>
            </a:prstGeom>
            <a:ln>
              <a:solidFill>
                <a:srgbClr val="49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10625 -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" y="180975"/>
            <a:ext cx="2483603" cy="576064"/>
            <a:chOff x="-2" y="180975"/>
            <a:chExt cx="2483603" cy="576064"/>
          </a:xfrm>
        </p:grpSpPr>
        <p:sp>
          <p:nvSpPr>
            <p:cNvPr id="8" name="矩形 7"/>
            <p:cNvSpPr/>
            <p:nvPr/>
          </p:nvSpPr>
          <p:spPr>
            <a:xfrm>
              <a:off x="0" y="180975"/>
              <a:ext cx="2179570" cy="576064"/>
            </a:xfrm>
            <a:prstGeom prst="rect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79570" y="180975"/>
              <a:ext cx="304031" cy="576064"/>
            </a:xfrm>
            <a:prstGeom prst="rtTriangle">
              <a:avLst/>
            </a:prstGeom>
            <a:solidFill>
              <a:srgbClr val="1A9F8E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5" name="TextBox 59"/>
            <p:cNvSpPr>
              <a:spLocks noChangeArrowheads="1"/>
            </p:cNvSpPr>
            <p:nvPr/>
          </p:nvSpPr>
          <p:spPr bwMode="auto">
            <a:xfrm flipH="1">
              <a:off x="-2" y="268951"/>
              <a:ext cx="2179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考核组织和管理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05585" y="180975"/>
            <a:ext cx="9886416" cy="576064"/>
            <a:chOff x="2305585" y="180975"/>
            <a:chExt cx="9886416" cy="576064"/>
          </a:xfrm>
        </p:grpSpPr>
        <p:sp>
          <p:nvSpPr>
            <p:cNvPr id="9" name="矩形 8"/>
            <p:cNvSpPr/>
            <p:nvPr/>
          </p:nvSpPr>
          <p:spPr>
            <a:xfrm>
              <a:off x="2609616" y="180975"/>
              <a:ext cx="9582385" cy="576064"/>
            </a:xfrm>
            <a:prstGeom prst="rect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2305585" y="180975"/>
              <a:ext cx="305920" cy="576064"/>
            </a:xfrm>
            <a:prstGeom prst="rtTriangle">
              <a:avLst/>
            </a:prstGeom>
            <a:solidFill>
              <a:srgbClr val="E019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sz="1800"/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11016716" y="209320"/>
              <a:ext cx="902769" cy="5193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2870" tIns="51435" rIns="102870" bIns="51435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700" b="0" dirty="0">
                  <a:solidFill>
                    <a:schemeClr val="bg1"/>
                  </a:solidFill>
                  <a:latin typeface="Impact" panose="020B0806030902050204" pitchFamily="34" charset="0"/>
                </a:rPr>
                <a:t>LOGO</a:t>
              </a:r>
              <a:endParaRPr lang="zh-CN" altLang="en-US" sz="2700" b="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2609615" y="271262"/>
              <a:ext cx="17495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职责划分</a:t>
              </a:r>
            </a:p>
          </p:txBody>
        </p:sp>
      </p:grpSp>
      <p:grpSp>
        <p:nvGrpSpPr>
          <p:cNvPr id="38" name="15c06ffc-2edd-433a-8832-51ab9c71945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45431" y="1985956"/>
            <a:ext cx="10090066" cy="3593705"/>
            <a:chOff x="1045431" y="1985956"/>
            <a:chExt cx="10090066" cy="3593705"/>
          </a:xfrm>
        </p:grpSpPr>
        <p:grpSp>
          <p:nvGrpSpPr>
            <p:cNvPr id="39" name="iŝḷiḍe"/>
            <p:cNvGrpSpPr/>
            <p:nvPr/>
          </p:nvGrpSpPr>
          <p:grpSpPr>
            <a:xfrm>
              <a:off x="1045431" y="1985956"/>
              <a:ext cx="2326447" cy="3593705"/>
              <a:chOff x="1033337" y="1985956"/>
              <a:chExt cx="2326447" cy="3593705"/>
            </a:xfrm>
          </p:grpSpPr>
          <p:sp>
            <p:nvSpPr>
              <p:cNvPr id="64" name="îṡliḋê"/>
              <p:cNvSpPr/>
              <p:nvPr/>
            </p:nvSpPr>
            <p:spPr>
              <a:xfrm>
                <a:off x="1194397" y="1985956"/>
                <a:ext cx="2015400" cy="3593705"/>
              </a:xfrm>
              <a:prstGeom prst="rect">
                <a:avLst/>
              </a:prstGeom>
              <a:solidFill>
                <a:srgbClr val="49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iśľíḑé"/>
              <p:cNvSpPr/>
              <p:nvPr/>
            </p:nvSpPr>
            <p:spPr>
              <a:xfrm>
                <a:off x="1044412" y="2894968"/>
                <a:ext cx="2315371" cy="1992317"/>
              </a:xfrm>
              <a:prstGeom prst="roundRect">
                <a:avLst>
                  <a:gd name="adj" fmla="val 3503"/>
                </a:avLst>
              </a:prstGeom>
              <a:solidFill>
                <a:srgbClr val="1A9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îşľïḋé"/>
              <p:cNvSpPr/>
              <p:nvPr/>
            </p:nvSpPr>
            <p:spPr>
              <a:xfrm>
                <a:off x="1044412" y="1985958"/>
                <a:ext cx="2315371" cy="804943"/>
              </a:xfrm>
              <a:prstGeom prst="roundRect">
                <a:avLst>
                  <a:gd name="adj" fmla="val 3503"/>
                </a:avLst>
              </a:prstGeom>
              <a:solidFill>
                <a:srgbClr val="1A9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íṧļidè"/>
              <p:cNvSpPr txBox="1"/>
              <p:nvPr/>
            </p:nvSpPr>
            <p:spPr>
              <a:xfrm>
                <a:off x="1033337" y="2244767"/>
                <a:ext cx="2268276" cy="287323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865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人事部负责安排</a:t>
                </a:r>
              </a:p>
            </p:txBody>
          </p:sp>
          <p:sp>
            <p:nvSpPr>
              <p:cNvPr id="68" name="ïṡlïdé"/>
              <p:cNvSpPr/>
              <p:nvPr/>
            </p:nvSpPr>
            <p:spPr>
              <a:xfrm>
                <a:off x="1044412" y="4994220"/>
                <a:ext cx="2315371" cy="585441"/>
              </a:xfrm>
              <a:prstGeom prst="roundRect">
                <a:avLst>
                  <a:gd name="adj" fmla="val 3503"/>
                </a:avLst>
              </a:prstGeom>
              <a:solidFill>
                <a:srgbClr val="1A9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íšļîḓè"/>
              <p:cNvSpPr txBox="1"/>
              <p:nvPr/>
            </p:nvSpPr>
            <p:spPr>
              <a:xfrm>
                <a:off x="1067957" y="5143311"/>
                <a:ext cx="2268280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70" name="îSļïḑè"/>
              <p:cNvSpPr txBox="1"/>
              <p:nvPr/>
            </p:nvSpPr>
            <p:spPr>
              <a:xfrm>
                <a:off x="1044410" y="3537012"/>
                <a:ext cx="2315374" cy="569964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40" name="íśḻîďê"/>
            <p:cNvGrpSpPr/>
            <p:nvPr/>
          </p:nvGrpSpPr>
          <p:grpSpPr>
            <a:xfrm>
              <a:off x="3644377" y="1985956"/>
              <a:ext cx="2315374" cy="3593705"/>
              <a:chOff x="3638584" y="1985956"/>
              <a:chExt cx="2315374" cy="3593705"/>
            </a:xfrm>
          </p:grpSpPr>
          <p:sp>
            <p:nvSpPr>
              <p:cNvPr id="57" name="iṥḷïde"/>
              <p:cNvSpPr/>
              <p:nvPr/>
            </p:nvSpPr>
            <p:spPr>
              <a:xfrm>
                <a:off x="3788571" y="1985956"/>
                <a:ext cx="2015400" cy="3593704"/>
              </a:xfrm>
              <a:prstGeom prst="rect">
                <a:avLst/>
              </a:prstGeom>
              <a:solidFill>
                <a:srgbClr val="49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išľîďê"/>
              <p:cNvSpPr/>
              <p:nvPr/>
            </p:nvSpPr>
            <p:spPr>
              <a:xfrm>
                <a:off x="3638586" y="2894968"/>
                <a:ext cx="2315371" cy="1992317"/>
              </a:xfrm>
              <a:prstGeom prst="roundRect">
                <a:avLst>
                  <a:gd name="adj" fmla="val 3503"/>
                </a:avLst>
              </a:prstGeom>
              <a:solidFill>
                <a:srgbClr val="E01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îṣľïdê"/>
              <p:cNvSpPr/>
              <p:nvPr/>
            </p:nvSpPr>
            <p:spPr>
              <a:xfrm>
                <a:off x="3638586" y="1985958"/>
                <a:ext cx="2315370" cy="804943"/>
              </a:xfrm>
              <a:prstGeom prst="roundRect">
                <a:avLst>
                  <a:gd name="adj" fmla="val 3503"/>
                </a:avLst>
              </a:prstGeom>
              <a:solidFill>
                <a:srgbClr val="E01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îS1îďé"/>
              <p:cNvSpPr txBox="1"/>
              <p:nvPr/>
            </p:nvSpPr>
            <p:spPr>
              <a:xfrm>
                <a:off x="3638584" y="2244766"/>
                <a:ext cx="2268276" cy="287323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865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管理委员会职责</a:t>
                </a:r>
              </a:p>
            </p:txBody>
          </p:sp>
          <p:sp>
            <p:nvSpPr>
              <p:cNvPr id="61" name="ïṧliḋè"/>
              <p:cNvSpPr/>
              <p:nvPr/>
            </p:nvSpPr>
            <p:spPr>
              <a:xfrm>
                <a:off x="3638586" y="4994220"/>
                <a:ext cx="2315371" cy="585441"/>
              </a:xfrm>
              <a:prstGeom prst="roundRect">
                <a:avLst>
                  <a:gd name="adj" fmla="val 3503"/>
                </a:avLst>
              </a:prstGeom>
              <a:solidFill>
                <a:srgbClr val="E01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iṥ1iďé"/>
              <p:cNvSpPr txBox="1"/>
              <p:nvPr/>
            </p:nvSpPr>
            <p:spPr>
              <a:xfrm>
                <a:off x="3662131" y="5143311"/>
                <a:ext cx="2268280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63" name="îSlïďe"/>
              <p:cNvSpPr txBox="1"/>
              <p:nvPr/>
            </p:nvSpPr>
            <p:spPr>
              <a:xfrm>
                <a:off x="3638584" y="3537012"/>
                <a:ext cx="2315374" cy="569964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41" name="i$lidê"/>
            <p:cNvGrpSpPr/>
            <p:nvPr/>
          </p:nvGrpSpPr>
          <p:grpSpPr>
            <a:xfrm>
              <a:off x="6232250" y="1985956"/>
              <a:ext cx="2315374" cy="3593705"/>
              <a:chOff x="6248405" y="1985956"/>
              <a:chExt cx="2315374" cy="3593705"/>
            </a:xfrm>
          </p:grpSpPr>
          <p:sp>
            <p:nvSpPr>
              <p:cNvPr id="50" name="íṣḻïḋe"/>
              <p:cNvSpPr/>
              <p:nvPr/>
            </p:nvSpPr>
            <p:spPr>
              <a:xfrm>
                <a:off x="6398392" y="1985956"/>
                <a:ext cx="2015400" cy="3593704"/>
              </a:xfrm>
              <a:prstGeom prst="rect">
                <a:avLst/>
              </a:prstGeom>
              <a:solidFill>
                <a:srgbClr val="49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iŝ1îdé"/>
              <p:cNvSpPr/>
              <p:nvPr/>
            </p:nvSpPr>
            <p:spPr>
              <a:xfrm>
                <a:off x="6248407" y="2894968"/>
                <a:ext cx="2315371" cy="1992317"/>
              </a:xfrm>
              <a:prstGeom prst="roundRect">
                <a:avLst>
                  <a:gd name="adj" fmla="val 3503"/>
                </a:avLst>
              </a:prstGeom>
              <a:solidFill>
                <a:srgbClr val="1A9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iṥļidè"/>
              <p:cNvSpPr/>
              <p:nvPr/>
            </p:nvSpPr>
            <p:spPr>
              <a:xfrm>
                <a:off x="6248407" y="1985958"/>
                <a:ext cx="2315371" cy="804943"/>
              </a:xfrm>
              <a:prstGeom prst="roundRect">
                <a:avLst>
                  <a:gd name="adj" fmla="val 3503"/>
                </a:avLst>
              </a:prstGeom>
              <a:solidFill>
                <a:srgbClr val="1A9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ïşļiḑè"/>
              <p:cNvSpPr txBox="1"/>
              <p:nvPr/>
            </p:nvSpPr>
            <p:spPr>
              <a:xfrm>
                <a:off x="6248405" y="2244765"/>
                <a:ext cx="2268276" cy="287323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865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人力资源职责</a:t>
                </a:r>
              </a:p>
            </p:txBody>
          </p:sp>
          <p:sp>
            <p:nvSpPr>
              <p:cNvPr id="54" name="îśḷïdê"/>
              <p:cNvSpPr/>
              <p:nvPr/>
            </p:nvSpPr>
            <p:spPr>
              <a:xfrm>
                <a:off x="6248407" y="4994220"/>
                <a:ext cx="2315371" cy="585441"/>
              </a:xfrm>
              <a:prstGeom prst="roundRect">
                <a:avLst>
                  <a:gd name="adj" fmla="val 3503"/>
                </a:avLst>
              </a:prstGeom>
              <a:solidFill>
                <a:srgbClr val="1A9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îŝ1ïḋè"/>
              <p:cNvSpPr txBox="1"/>
              <p:nvPr/>
            </p:nvSpPr>
            <p:spPr>
              <a:xfrm>
                <a:off x="6271952" y="5143311"/>
                <a:ext cx="2268280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56" name="ïSļídé"/>
              <p:cNvSpPr txBox="1"/>
              <p:nvPr/>
            </p:nvSpPr>
            <p:spPr>
              <a:xfrm>
                <a:off x="6248405" y="3537012"/>
                <a:ext cx="2315374" cy="569964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grpSp>
          <p:nvGrpSpPr>
            <p:cNvPr id="42" name="iŝľïdè"/>
            <p:cNvGrpSpPr/>
            <p:nvPr/>
          </p:nvGrpSpPr>
          <p:grpSpPr>
            <a:xfrm>
              <a:off x="8820123" y="1985956"/>
              <a:ext cx="2315374" cy="3593705"/>
              <a:chOff x="8808029" y="1985956"/>
              <a:chExt cx="2315374" cy="3593705"/>
            </a:xfrm>
          </p:grpSpPr>
          <p:sp>
            <p:nvSpPr>
              <p:cNvPr id="43" name="íṡľîdè"/>
              <p:cNvSpPr/>
              <p:nvPr/>
            </p:nvSpPr>
            <p:spPr>
              <a:xfrm>
                <a:off x="8958016" y="1985956"/>
                <a:ext cx="2015400" cy="3593705"/>
              </a:xfrm>
              <a:prstGeom prst="rect">
                <a:avLst/>
              </a:prstGeom>
              <a:solidFill>
                <a:srgbClr val="49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ïṣḻïdê"/>
              <p:cNvSpPr/>
              <p:nvPr/>
            </p:nvSpPr>
            <p:spPr>
              <a:xfrm>
                <a:off x="8808031" y="2894968"/>
                <a:ext cx="2315371" cy="1992317"/>
              </a:xfrm>
              <a:prstGeom prst="roundRect">
                <a:avLst>
                  <a:gd name="adj" fmla="val 3503"/>
                </a:avLst>
              </a:prstGeom>
              <a:solidFill>
                <a:srgbClr val="E01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î$1îdê"/>
              <p:cNvSpPr/>
              <p:nvPr/>
            </p:nvSpPr>
            <p:spPr>
              <a:xfrm>
                <a:off x="8808031" y="1985958"/>
                <a:ext cx="2315371" cy="804943"/>
              </a:xfrm>
              <a:prstGeom prst="roundRect">
                <a:avLst>
                  <a:gd name="adj" fmla="val 3503"/>
                </a:avLst>
              </a:prstGeom>
              <a:solidFill>
                <a:srgbClr val="E01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ísļidè"/>
              <p:cNvSpPr txBox="1"/>
              <p:nvPr/>
            </p:nvSpPr>
            <p:spPr>
              <a:xfrm>
                <a:off x="8831580" y="2244765"/>
                <a:ext cx="2268276" cy="287323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865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部门经理职责</a:t>
                </a:r>
              </a:p>
            </p:txBody>
          </p:sp>
          <p:sp>
            <p:nvSpPr>
              <p:cNvPr id="47" name="íslíḋe"/>
              <p:cNvSpPr/>
              <p:nvPr/>
            </p:nvSpPr>
            <p:spPr>
              <a:xfrm>
                <a:off x="8808031" y="4994220"/>
                <a:ext cx="2315371" cy="585441"/>
              </a:xfrm>
              <a:prstGeom prst="roundRect">
                <a:avLst>
                  <a:gd name="adj" fmla="val 3503"/>
                </a:avLst>
              </a:prstGeom>
              <a:solidFill>
                <a:srgbClr val="E019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ïŝḻiďè"/>
              <p:cNvSpPr txBox="1"/>
              <p:nvPr/>
            </p:nvSpPr>
            <p:spPr>
              <a:xfrm>
                <a:off x="8831576" y="5143311"/>
                <a:ext cx="2268280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49" name="ïslíďè"/>
              <p:cNvSpPr txBox="1"/>
              <p:nvPr/>
            </p:nvSpPr>
            <p:spPr>
              <a:xfrm>
                <a:off x="8808029" y="3537012"/>
                <a:ext cx="2315374" cy="569964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00">
        <p14:pan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dd7b9f4-e42c-40f4-8513-0cc29992af5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5a5f46a-78a9-40de-b9a7-3f6808f6b84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62808d3-19bb-4b60-80f0-018e4af9ac5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d1754b-4077-4e8e-adb3-51bd0c33cd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7a19d6c-7ac2-450e-a35e-bc36ca472d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417be32-d7ec-4b90-a5b4-6901bdc7352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4244e9f-ebf3-46f5-a4b7-28639a47bdc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33ce27e-a7a5-464e-b1ef-8acb06c764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2af2e13-b1c3-4fcf-8099-c350dbc3e5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5c06ffc-2edd-433a-8832-51ab9c71945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90b5cc-703b-494d-be03-f305a0eb7e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1a5ed6-c657-4731-a0b2-41a59369ba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770ecf0-b9e1-4572-baec-5379498a3a3c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2484</Words>
  <Application>Microsoft Office PowerPoint</Application>
  <PresentationFormat>宽屏</PresentationFormat>
  <Paragraphs>377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Gill Sans</vt:lpstr>
      <vt:lpstr>Lato Regular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47</cp:revision>
  <dcterms:created xsi:type="dcterms:W3CDTF">2017-12-06T12:32:00Z</dcterms:created>
  <dcterms:modified xsi:type="dcterms:W3CDTF">2021-01-05T14:14:23Z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