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0" r:id="rId2"/>
    <p:sldId id="3189" r:id="rId3"/>
    <p:sldId id="3191" r:id="rId4"/>
    <p:sldId id="3135" r:id="rId5"/>
    <p:sldId id="3173" r:id="rId6"/>
    <p:sldId id="3132" r:id="rId7"/>
    <p:sldId id="3134" r:id="rId8"/>
    <p:sldId id="3133" r:id="rId9"/>
    <p:sldId id="3192" r:id="rId10"/>
    <p:sldId id="3128" r:id="rId11"/>
    <p:sldId id="3136" r:id="rId12"/>
    <p:sldId id="3129" r:id="rId13"/>
    <p:sldId id="3137" r:id="rId14"/>
    <p:sldId id="3174" r:id="rId15"/>
    <p:sldId id="3194" r:id="rId16"/>
    <p:sldId id="3144" r:id="rId17"/>
    <p:sldId id="3123" r:id="rId18"/>
    <p:sldId id="3130" r:id="rId19"/>
    <p:sldId id="3172" r:id="rId20"/>
    <p:sldId id="3195" r:id="rId21"/>
    <p:sldId id="3171" r:id="rId22"/>
    <p:sldId id="3145" r:id="rId23"/>
    <p:sldId id="3131" r:id="rId24"/>
    <p:sldId id="3143" r:id="rId25"/>
    <p:sldId id="3127" r:id="rId26"/>
    <p:sldId id="3196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54A7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5" autoAdjust="0"/>
    <p:restoredTop sz="93568" autoAdjust="0"/>
  </p:normalViewPr>
  <p:slideViewPr>
    <p:cSldViewPr>
      <p:cViewPr varScale="1">
        <p:scale>
          <a:sx n="78" d="100"/>
          <a:sy n="78" d="100"/>
        </p:scale>
        <p:origin x="600" y="10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CD33-EACA-4902-B88F-44DB2FE7E33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1F58-5F54-48AF-9089-08FFC3FC9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10117134" y="6698"/>
            <a:ext cx="2739032" cy="4042695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"/>
          <p:cNvSpPr/>
          <p:nvPr/>
        </p:nvSpPr>
        <p:spPr bwMode="auto">
          <a:xfrm>
            <a:off x="7051" y="6698"/>
            <a:ext cx="9656927" cy="7219256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6641444" y="6698"/>
            <a:ext cx="6214721" cy="7219256"/>
          </a:xfrm>
          <a:custGeom>
            <a:avLst/>
            <a:gdLst>
              <a:gd name="T0" fmla="*/ 658 w 2784"/>
              <a:gd name="T1" fmla="*/ 2207 h 3234"/>
              <a:gd name="T2" fmla="*/ 1354 w 2784"/>
              <a:gd name="T3" fmla="*/ 3234 h 3234"/>
              <a:gd name="T4" fmla="*/ 0 w 2784"/>
              <a:gd name="T5" fmla="*/ 3234 h 3234"/>
              <a:gd name="T6" fmla="*/ 658 w 2784"/>
              <a:gd name="T7" fmla="*/ 2207 h 3234"/>
              <a:gd name="T8" fmla="*/ 658 w 2784"/>
              <a:gd name="T9" fmla="*/ 2207 h 3234"/>
              <a:gd name="T10" fmla="*/ 1819 w 2784"/>
              <a:gd name="T11" fmla="*/ 390 h 3234"/>
              <a:gd name="T12" fmla="*/ 2069 w 2784"/>
              <a:gd name="T13" fmla="*/ 0 h 3234"/>
              <a:gd name="T14" fmla="*/ 2784 w 2784"/>
              <a:gd name="T15" fmla="*/ 0 h 3234"/>
              <a:gd name="T16" fmla="*/ 2784 w 2784"/>
              <a:gd name="T17" fmla="*/ 1811 h 3234"/>
              <a:gd name="T18" fmla="*/ 1819 w 2784"/>
              <a:gd name="T19" fmla="*/ 39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4" h="3234">
                <a:moveTo>
                  <a:pt x="658" y="2207"/>
                </a:moveTo>
                <a:lnTo>
                  <a:pt x="1354" y="3234"/>
                </a:lnTo>
                <a:lnTo>
                  <a:pt x="0" y="3234"/>
                </a:lnTo>
                <a:lnTo>
                  <a:pt x="658" y="2207"/>
                </a:lnTo>
                <a:lnTo>
                  <a:pt x="658" y="2207"/>
                </a:lnTo>
                <a:close/>
                <a:moveTo>
                  <a:pt x="1819" y="390"/>
                </a:moveTo>
                <a:lnTo>
                  <a:pt x="2069" y="0"/>
                </a:lnTo>
                <a:lnTo>
                  <a:pt x="2784" y="0"/>
                </a:lnTo>
                <a:lnTo>
                  <a:pt x="2784" y="1811"/>
                </a:lnTo>
                <a:lnTo>
                  <a:pt x="1819" y="390"/>
                </a:lnTo>
                <a:close/>
              </a:path>
            </a:pathLst>
          </a:custGeom>
          <a:solidFill>
            <a:srgbClr val="C00000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6739533" y="4171937"/>
            <a:ext cx="4076254" cy="3692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适用于工作计划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会议发言等</a:t>
            </a:r>
          </a:p>
        </p:txBody>
      </p:sp>
      <p:sp>
        <p:nvSpPr>
          <p:cNvPr id="62" name="TextBox 10"/>
          <p:cNvSpPr txBox="1"/>
          <p:nvPr/>
        </p:nvSpPr>
        <p:spPr>
          <a:xfrm>
            <a:off x="6739533" y="3590031"/>
            <a:ext cx="3228659" cy="438511"/>
          </a:xfrm>
          <a:prstGeom prst="rect">
            <a:avLst/>
          </a:prstGeom>
          <a:noFill/>
        </p:spPr>
        <p:txBody>
          <a:bodyPr wrap="none" lIns="68556" tIns="34278" rIns="68556" bIns="34278">
            <a:spAutoFit/>
          </a:bodyPr>
          <a:lstStyle/>
          <a:p>
            <a:pPr eaLnBrk="1" hangingPunct="1"/>
            <a:r>
              <a:rPr lang="zh-CN" altLang="en-US" sz="2400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商务总结</a:t>
            </a:r>
            <a:r>
              <a:rPr lang="en-US" altLang="zh-CN" sz="2400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2400" spc="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en-US" altLang="zh-CN" sz="2400" spc="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Box 37"/>
          <p:cNvSpPr txBox="1"/>
          <p:nvPr/>
        </p:nvSpPr>
        <p:spPr>
          <a:xfrm>
            <a:off x="6645399" y="2896245"/>
            <a:ext cx="541686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4800" spc="300" dirty="0">
                <a:solidFill>
                  <a:srgbClr val="C00000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企业文化团队精神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6861423" y="4072656"/>
            <a:ext cx="5978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959071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53175" y="6293623"/>
            <a:ext cx="22669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汇报人：</a:t>
            </a:r>
            <a:r>
              <a:rPr lang="en-US" altLang="zh-CN" dirty="0"/>
              <a:t>202X</a:t>
            </a:r>
          </a:p>
          <a:p>
            <a:pPr algn="ctr"/>
            <a:r>
              <a:rPr lang="zh-CN" altLang="en-US" dirty="0"/>
              <a:t>日期：</a:t>
            </a:r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r>
              <a:rPr lang="en-US" altLang="zh-CN" dirty="0"/>
              <a:t>XX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278"/>
    </mc:Choice>
    <mc:Fallback xmlns="">
      <p:transition advTm="8278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59259E-6 -1.81738E-6 L 2.59259E-6 -0.07221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51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30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31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9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6" grpId="0" animBg="1"/>
          <p:bldP spid="27" grpId="0" animBg="1"/>
          <p:bldP spid="61" grpId="0" animBg="1"/>
          <p:bldP spid="62" grpId="0"/>
          <p:bldP spid="63" grpId="0"/>
          <p:bldP spid="6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59259E-6 -1.81738E-6 L 2.59259E-6 -0.07221 " pathEditMode="relative" rAng="0" ptsTypes="AA">
                                          <p:cBhvr>
                                            <p:cTn id="2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22"/>
                                        </p:animMotion>
                                        <p:animRot by="1500000">
                                          <p:cBhvr>
                                            <p:cTn id="2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51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9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6" grpId="0" animBg="1"/>
          <p:bldP spid="27" grpId="0" animBg="1"/>
          <p:bldP spid="61" grpId="0" animBg="1"/>
          <p:bldP spid="62" grpId="0"/>
          <p:bldP spid="63" grpId="0"/>
          <p:bldP spid="6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亮亮图文旗舰店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https://liangliangtuwen.tmall.com/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12813" y="2584388"/>
            <a:ext cx="3198180" cy="5064571"/>
            <a:chOff x="8861" y="1837888"/>
            <a:chExt cx="2274386" cy="3601670"/>
          </a:xfrm>
        </p:grpSpPr>
        <p:grpSp>
          <p:nvGrpSpPr>
            <p:cNvPr id="4" name="Group 90"/>
            <p:cNvGrpSpPr/>
            <p:nvPr/>
          </p:nvGrpSpPr>
          <p:grpSpPr>
            <a:xfrm rot="1014987">
              <a:off x="283863" y="1837888"/>
              <a:ext cx="1999384" cy="2593721"/>
              <a:chOff x="3231917" y="2424111"/>
              <a:chExt cx="3417888" cy="4433889"/>
            </a:xfrm>
          </p:grpSpPr>
          <p:grpSp>
            <p:nvGrpSpPr>
              <p:cNvPr id="5" name="Group 89"/>
              <p:cNvGrpSpPr/>
              <p:nvPr/>
            </p:nvGrpSpPr>
            <p:grpSpPr>
              <a:xfrm>
                <a:off x="3982011" y="5448300"/>
                <a:ext cx="1270000" cy="1409700"/>
                <a:chOff x="1552576" y="4052888"/>
                <a:chExt cx="1270000" cy="1409700"/>
              </a:xfrm>
            </p:grpSpPr>
            <p:sp>
              <p:nvSpPr>
                <p:cNvPr id="33" name="Freeform 46"/>
                <p:cNvSpPr/>
                <p:nvPr/>
              </p:nvSpPr>
              <p:spPr bwMode="auto">
                <a:xfrm>
                  <a:off x="1630363" y="4935538"/>
                  <a:ext cx="925513" cy="384175"/>
                </a:xfrm>
                <a:custGeom>
                  <a:avLst/>
                  <a:gdLst>
                    <a:gd name="T0" fmla="*/ 581 w 583"/>
                    <a:gd name="T1" fmla="*/ 242 h 242"/>
                    <a:gd name="T2" fmla="*/ 15 w 583"/>
                    <a:gd name="T3" fmla="*/ 242 h 242"/>
                    <a:gd name="T4" fmla="*/ 0 w 583"/>
                    <a:gd name="T5" fmla="*/ 0 h 242"/>
                    <a:gd name="T6" fmla="*/ 583 w 583"/>
                    <a:gd name="T7" fmla="*/ 114 h 242"/>
                    <a:gd name="T8" fmla="*/ 581 w 583"/>
                    <a:gd name="T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242">
                      <a:moveTo>
                        <a:pt x="581" y="242"/>
                      </a:moveTo>
                      <a:lnTo>
                        <a:pt x="15" y="242"/>
                      </a:lnTo>
                      <a:lnTo>
                        <a:pt x="0" y="0"/>
                      </a:lnTo>
                      <a:lnTo>
                        <a:pt x="583" y="114"/>
                      </a:lnTo>
                      <a:lnTo>
                        <a:pt x="581" y="242"/>
                      </a:ln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1630363" y="5319713"/>
                  <a:ext cx="1027113" cy="14287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5" name="Freeform 48"/>
                <p:cNvSpPr/>
                <p:nvPr/>
              </p:nvSpPr>
              <p:spPr bwMode="auto">
                <a:xfrm>
                  <a:off x="1552576" y="4173538"/>
                  <a:ext cx="1270000" cy="1171575"/>
                </a:xfrm>
                <a:custGeom>
                  <a:avLst/>
                  <a:gdLst>
                    <a:gd name="T0" fmla="*/ 166 w 338"/>
                    <a:gd name="T1" fmla="*/ 276 h 312"/>
                    <a:gd name="T2" fmla="*/ 73 w 338"/>
                    <a:gd name="T3" fmla="*/ 253 h 312"/>
                    <a:gd name="T4" fmla="*/ 7 w 338"/>
                    <a:gd name="T5" fmla="*/ 180 h 312"/>
                    <a:gd name="T6" fmla="*/ 7 w 338"/>
                    <a:gd name="T7" fmla="*/ 59 h 312"/>
                    <a:gd name="T8" fmla="*/ 85 w 338"/>
                    <a:gd name="T9" fmla="*/ 8 h 312"/>
                    <a:gd name="T10" fmla="*/ 279 w 338"/>
                    <a:gd name="T11" fmla="*/ 47 h 312"/>
                    <a:gd name="T12" fmla="*/ 331 w 338"/>
                    <a:gd name="T13" fmla="*/ 125 h 312"/>
                    <a:gd name="T14" fmla="*/ 278 w 338"/>
                    <a:gd name="T15" fmla="*/ 276 h 312"/>
                    <a:gd name="T16" fmla="*/ 166 w 338"/>
                    <a:gd name="T17" fmla="*/ 27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8" h="312">
                      <a:moveTo>
                        <a:pt x="166" y="276"/>
                      </a:moveTo>
                      <a:cubicBezTo>
                        <a:pt x="73" y="253"/>
                        <a:pt x="73" y="253"/>
                        <a:pt x="73" y="253"/>
                      </a:cubicBezTo>
                      <a:cubicBezTo>
                        <a:pt x="38" y="246"/>
                        <a:pt x="0" y="216"/>
                        <a:pt x="7" y="180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14" y="24"/>
                        <a:pt x="50" y="0"/>
                        <a:pt x="85" y="8"/>
                      </a:cubicBezTo>
                      <a:cubicBezTo>
                        <a:pt x="279" y="47"/>
                        <a:pt x="279" y="47"/>
                        <a:pt x="279" y="47"/>
                      </a:cubicBezTo>
                      <a:cubicBezTo>
                        <a:pt x="315" y="54"/>
                        <a:pt x="338" y="89"/>
                        <a:pt x="331" y="125"/>
                      </a:cubicBezTo>
                      <a:cubicBezTo>
                        <a:pt x="278" y="276"/>
                        <a:pt x="278" y="276"/>
                        <a:pt x="278" y="276"/>
                      </a:cubicBezTo>
                      <a:cubicBezTo>
                        <a:pt x="271" y="312"/>
                        <a:pt x="202" y="284"/>
                        <a:pt x="166" y="276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6" name="Freeform 49"/>
                <p:cNvSpPr/>
                <p:nvPr/>
              </p:nvSpPr>
              <p:spPr bwMode="auto">
                <a:xfrm>
                  <a:off x="1706563" y="4379913"/>
                  <a:ext cx="939800" cy="808038"/>
                </a:xfrm>
                <a:custGeom>
                  <a:avLst/>
                  <a:gdLst>
                    <a:gd name="T0" fmla="*/ 41 w 250"/>
                    <a:gd name="T1" fmla="*/ 0 h 215"/>
                    <a:gd name="T2" fmla="*/ 10 w 250"/>
                    <a:gd name="T3" fmla="*/ 72 h 215"/>
                    <a:gd name="T4" fmla="*/ 91 w 250"/>
                    <a:gd name="T5" fmla="*/ 131 h 215"/>
                    <a:gd name="T6" fmla="*/ 225 w 250"/>
                    <a:gd name="T7" fmla="*/ 139 h 215"/>
                    <a:gd name="T8" fmla="*/ 41 w 250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215">
                      <a:moveTo>
                        <a:pt x="41" y="0"/>
                      </a:moveTo>
                      <a:cubicBezTo>
                        <a:pt x="41" y="0"/>
                        <a:pt x="0" y="80"/>
                        <a:pt x="10" y="72"/>
                      </a:cubicBezTo>
                      <a:cubicBezTo>
                        <a:pt x="17" y="67"/>
                        <a:pt x="40" y="15"/>
                        <a:pt x="91" y="131"/>
                      </a:cubicBezTo>
                      <a:cubicBezTo>
                        <a:pt x="113" y="180"/>
                        <a:pt x="200" y="215"/>
                        <a:pt x="225" y="139"/>
                      </a:cubicBezTo>
                      <a:cubicBezTo>
                        <a:pt x="250" y="63"/>
                        <a:pt x="41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2322513" y="5210175"/>
                  <a:ext cx="274638" cy="44450"/>
                </a:xfrm>
                <a:custGeom>
                  <a:avLst/>
                  <a:gdLst>
                    <a:gd name="T0" fmla="*/ 73 w 73"/>
                    <a:gd name="T1" fmla="*/ 0 h 12"/>
                    <a:gd name="T2" fmla="*/ 0 w 73"/>
                    <a:gd name="T3" fmla="*/ 11 h 12"/>
                    <a:gd name="T4" fmla="*/ 66 w 73"/>
                    <a:gd name="T5" fmla="*/ 12 h 12"/>
                    <a:gd name="T6" fmla="*/ 73 w 7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2">
                      <a:moveTo>
                        <a:pt x="73" y="0"/>
                      </a:moveTo>
                      <a:cubicBezTo>
                        <a:pt x="73" y="0"/>
                        <a:pt x="31" y="9"/>
                        <a:pt x="0" y="11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627188" y="5011738"/>
                  <a:ext cx="244475" cy="168275"/>
                </a:xfrm>
                <a:custGeom>
                  <a:avLst/>
                  <a:gdLst>
                    <a:gd name="T0" fmla="*/ 0 w 65"/>
                    <a:gd name="T1" fmla="*/ 0 h 45"/>
                    <a:gd name="T2" fmla="*/ 65 w 65"/>
                    <a:gd name="T3" fmla="*/ 45 h 45"/>
                    <a:gd name="T4" fmla="*/ 4 w 65"/>
                    <a:gd name="T5" fmla="*/ 23 h 45"/>
                    <a:gd name="T6" fmla="*/ 0 w 6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45">
                      <a:moveTo>
                        <a:pt x="0" y="0"/>
                      </a:moveTo>
                      <a:cubicBezTo>
                        <a:pt x="0" y="0"/>
                        <a:pt x="21" y="30"/>
                        <a:pt x="65" y="45"/>
                      </a:cubicBezTo>
                      <a:cubicBezTo>
                        <a:pt x="65" y="45"/>
                        <a:pt x="4" y="28"/>
                        <a:pt x="4" y="23"/>
                      </a:cubicBezTo>
                      <a:cubicBezTo>
                        <a:pt x="3" y="1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9" name="Freeform 66"/>
                <p:cNvSpPr/>
                <p:nvPr/>
              </p:nvSpPr>
              <p:spPr bwMode="auto">
                <a:xfrm>
                  <a:off x="2089151" y="4868863"/>
                  <a:ext cx="109538" cy="325438"/>
                </a:xfrm>
                <a:custGeom>
                  <a:avLst/>
                  <a:gdLst>
                    <a:gd name="T0" fmla="*/ 9 w 29"/>
                    <a:gd name="T1" fmla="*/ 3 h 87"/>
                    <a:gd name="T2" fmla="*/ 0 w 29"/>
                    <a:gd name="T3" fmla="*/ 87 h 87"/>
                    <a:gd name="T4" fmla="*/ 26 w 29"/>
                    <a:gd name="T5" fmla="*/ 18 h 87"/>
                    <a:gd name="T6" fmla="*/ 9 w 29"/>
                    <a:gd name="T7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87">
                      <a:moveTo>
                        <a:pt x="9" y="3"/>
                      </a:moveTo>
                      <a:cubicBezTo>
                        <a:pt x="9" y="3"/>
                        <a:pt x="15" y="69"/>
                        <a:pt x="0" y="87"/>
                      </a:cubicBezTo>
                      <a:cubicBezTo>
                        <a:pt x="0" y="87"/>
                        <a:pt x="29" y="37"/>
                        <a:pt x="26" y="18"/>
                      </a:cubicBezTo>
                      <a:cubicBezTo>
                        <a:pt x="24" y="0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0" name="Freeform 68"/>
                <p:cNvSpPr/>
                <p:nvPr/>
              </p:nvSpPr>
              <p:spPr bwMode="auto">
                <a:xfrm>
                  <a:off x="1924051" y="4195763"/>
                  <a:ext cx="15875" cy="22225"/>
                </a:xfrm>
                <a:custGeom>
                  <a:avLst/>
                  <a:gdLst>
                    <a:gd name="T0" fmla="*/ 0 w 4"/>
                    <a:gd name="T1" fmla="*/ 0 h 6"/>
                    <a:gd name="T2" fmla="*/ 4 w 4"/>
                    <a:gd name="T3" fmla="*/ 6 h 6"/>
                    <a:gd name="T4" fmla="*/ 3 w 4"/>
                    <a:gd name="T5" fmla="*/ 4 h 6"/>
                    <a:gd name="T6" fmla="*/ 2 w 4"/>
                    <a:gd name="T7" fmla="*/ 3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cubicBezTo>
                        <a:pt x="1" y="3"/>
                        <a:pt x="3" y="6"/>
                        <a:pt x="4" y="6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AD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1" name="Freeform 71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60325" cy="123825"/>
                </a:xfrm>
                <a:custGeom>
                  <a:avLst/>
                  <a:gdLst>
                    <a:gd name="T0" fmla="*/ 1 w 16"/>
                    <a:gd name="T1" fmla="*/ 33 h 33"/>
                    <a:gd name="T2" fmla="*/ 0 w 16"/>
                    <a:gd name="T3" fmla="*/ 33 h 33"/>
                    <a:gd name="T4" fmla="*/ 0 w 16"/>
                    <a:gd name="T5" fmla="*/ 33 h 33"/>
                    <a:gd name="T6" fmla="*/ 1 w 16"/>
                    <a:gd name="T7" fmla="*/ 33 h 33"/>
                    <a:gd name="T8" fmla="*/ 16 w 16"/>
                    <a:gd name="T9" fmla="*/ 0 h 33"/>
                    <a:gd name="T10" fmla="*/ 9 w 16"/>
                    <a:gd name="T11" fmla="*/ 16 h 33"/>
                    <a:gd name="T12" fmla="*/ 12 w 16"/>
                    <a:gd name="T13" fmla="*/ 10 h 33"/>
                    <a:gd name="T14" fmla="*/ 16 w 16"/>
                    <a:gd name="T15" fmla="*/ 0 h 33"/>
                    <a:gd name="T16" fmla="*/ 16 w 16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3">
                      <a:moveTo>
                        <a:pt x="1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moveTo>
                        <a:pt x="16" y="0"/>
                      </a:moveTo>
                      <a:cubicBezTo>
                        <a:pt x="16" y="0"/>
                        <a:pt x="13" y="8"/>
                        <a:pt x="9" y="16"/>
                      </a:cubicBezTo>
                      <a:cubicBezTo>
                        <a:pt x="10" y="14"/>
                        <a:pt x="11" y="12"/>
                        <a:pt x="12" y="10"/>
                      </a:cubicBezTo>
                      <a:cubicBezTo>
                        <a:pt x="14" y="7"/>
                        <a:pt x="15" y="3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3231917" y="2424111"/>
                <a:ext cx="3417888" cy="4049713"/>
                <a:chOff x="728663" y="927100"/>
                <a:chExt cx="3417888" cy="4049713"/>
              </a:xfrm>
            </p:grpSpPr>
            <p:sp>
              <p:nvSpPr>
                <p:cNvPr id="25" name="Freeform 50"/>
                <p:cNvSpPr/>
                <p:nvPr/>
              </p:nvSpPr>
              <p:spPr bwMode="auto">
                <a:xfrm>
                  <a:off x="1492251" y="3475038"/>
                  <a:ext cx="1258888" cy="1501775"/>
                </a:xfrm>
                <a:custGeom>
                  <a:avLst/>
                  <a:gdLst>
                    <a:gd name="T0" fmla="*/ 290 w 335"/>
                    <a:gd name="T1" fmla="*/ 375 h 400"/>
                    <a:gd name="T2" fmla="*/ 290 w 335"/>
                    <a:gd name="T3" fmla="*/ 375 h 400"/>
                    <a:gd name="T4" fmla="*/ 178 w 335"/>
                    <a:gd name="T5" fmla="*/ 355 h 400"/>
                    <a:gd name="T6" fmla="*/ 26 w 335"/>
                    <a:gd name="T7" fmla="*/ 138 h 400"/>
                    <a:gd name="T8" fmla="*/ 45 w 335"/>
                    <a:gd name="T9" fmla="*/ 26 h 400"/>
                    <a:gd name="T10" fmla="*/ 157 w 335"/>
                    <a:gd name="T11" fmla="*/ 45 h 400"/>
                    <a:gd name="T12" fmla="*/ 310 w 335"/>
                    <a:gd name="T13" fmla="*/ 262 h 400"/>
                    <a:gd name="T14" fmla="*/ 290 w 335"/>
                    <a:gd name="T15" fmla="*/ 375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5" h="400">
                      <a:moveTo>
                        <a:pt x="290" y="375"/>
                      </a:moveTo>
                      <a:cubicBezTo>
                        <a:pt x="290" y="375"/>
                        <a:pt x="290" y="375"/>
                        <a:pt x="290" y="375"/>
                      </a:cubicBezTo>
                      <a:cubicBezTo>
                        <a:pt x="254" y="400"/>
                        <a:pt x="203" y="391"/>
                        <a:pt x="178" y="355"/>
                      </a:cubicBezTo>
                      <a:cubicBezTo>
                        <a:pt x="26" y="138"/>
                        <a:pt x="26" y="138"/>
                        <a:pt x="26" y="138"/>
                      </a:cubicBezTo>
                      <a:cubicBezTo>
                        <a:pt x="0" y="102"/>
                        <a:pt x="9" y="51"/>
                        <a:pt x="45" y="26"/>
                      </a:cubicBezTo>
                      <a:cubicBezTo>
                        <a:pt x="81" y="0"/>
                        <a:pt x="132" y="9"/>
                        <a:pt x="157" y="45"/>
                      </a:cubicBezTo>
                      <a:cubicBezTo>
                        <a:pt x="310" y="262"/>
                        <a:pt x="310" y="262"/>
                        <a:pt x="310" y="262"/>
                      </a:cubicBezTo>
                      <a:cubicBezTo>
                        <a:pt x="335" y="299"/>
                        <a:pt x="326" y="349"/>
                        <a:pt x="290" y="375"/>
                      </a:cubicBezTo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6" name="Freeform 77"/>
                <p:cNvSpPr/>
                <p:nvPr/>
              </p:nvSpPr>
              <p:spPr bwMode="auto">
                <a:xfrm>
                  <a:off x="2932113" y="1550988"/>
                  <a:ext cx="771525" cy="769938"/>
                </a:xfrm>
                <a:custGeom>
                  <a:avLst/>
                  <a:gdLst>
                    <a:gd name="T0" fmla="*/ 31 w 205"/>
                    <a:gd name="T1" fmla="*/ 158 h 205"/>
                    <a:gd name="T2" fmla="*/ 159 w 205"/>
                    <a:gd name="T3" fmla="*/ 174 h 205"/>
                    <a:gd name="T4" fmla="*/ 174 w 205"/>
                    <a:gd name="T5" fmla="*/ 46 h 205"/>
                    <a:gd name="T6" fmla="*/ 46 w 205"/>
                    <a:gd name="T7" fmla="*/ 31 h 205"/>
                    <a:gd name="T8" fmla="*/ 31 w 205"/>
                    <a:gd name="T9" fmla="*/ 158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205">
                      <a:moveTo>
                        <a:pt x="31" y="158"/>
                      </a:moveTo>
                      <a:cubicBezTo>
                        <a:pt x="62" y="198"/>
                        <a:pt x="119" y="205"/>
                        <a:pt x="159" y="174"/>
                      </a:cubicBezTo>
                      <a:cubicBezTo>
                        <a:pt x="198" y="143"/>
                        <a:pt x="205" y="85"/>
                        <a:pt x="174" y="46"/>
                      </a:cubicBezTo>
                      <a:cubicBezTo>
                        <a:pt x="143" y="6"/>
                        <a:pt x="86" y="0"/>
                        <a:pt x="46" y="31"/>
                      </a:cubicBezTo>
                      <a:cubicBezTo>
                        <a:pt x="7" y="62"/>
                        <a:pt x="0" y="119"/>
                        <a:pt x="31" y="158"/>
                      </a:cubicBez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7" name="Freeform 78"/>
                <p:cNvSpPr/>
                <p:nvPr/>
              </p:nvSpPr>
              <p:spPr bwMode="auto">
                <a:xfrm>
                  <a:off x="2398713" y="927100"/>
                  <a:ext cx="1747838" cy="2133600"/>
                </a:xfrm>
                <a:custGeom>
                  <a:avLst/>
                  <a:gdLst>
                    <a:gd name="T0" fmla="*/ 452 w 465"/>
                    <a:gd name="T1" fmla="*/ 500 h 568"/>
                    <a:gd name="T2" fmla="*/ 445 w 465"/>
                    <a:gd name="T3" fmla="*/ 555 h 568"/>
                    <a:gd name="T4" fmla="*/ 391 w 465"/>
                    <a:gd name="T5" fmla="*/ 548 h 568"/>
                    <a:gd name="T6" fmla="*/ 13 w 465"/>
                    <a:gd name="T7" fmla="*/ 68 h 568"/>
                    <a:gd name="T8" fmla="*/ 20 w 465"/>
                    <a:gd name="T9" fmla="*/ 13 h 568"/>
                    <a:gd name="T10" fmla="*/ 74 w 465"/>
                    <a:gd name="T11" fmla="*/ 20 h 568"/>
                    <a:gd name="T12" fmla="*/ 452 w 465"/>
                    <a:gd name="T13" fmla="*/ 500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5" h="568">
                      <a:moveTo>
                        <a:pt x="452" y="500"/>
                      </a:moveTo>
                      <a:cubicBezTo>
                        <a:pt x="465" y="517"/>
                        <a:pt x="462" y="541"/>
                        <a:pt x="445" y="555"/>
                      </a:cubicBezTo>
                      <a:cubicBezTo>
                        <a:pt x="428" y="568"/>
                        <a:pt x="404" y="565"/>
                        <a:pt x="391" y="54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0" y="51"/>
                        <a:pt x="3" y="27"/>
                        <a:pt x="20" y="13"/>
                      </a:cubicBezTo>
                      <a:cubicBezTo>
                        <a:pt x="36" y="0"/>
                        <a:pt x="61" y="3"/>
                        <a:pt x="74" y="20"/>
                      </a:cubicBezTo>
                      <a:lnTo>
                        <a:pt x="452" y="500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8" name="Freeform 79"/>
                <p:cNvSpPr/>
                <p:nvPr/>
              </p:nvSpPr>
              <p:spPr bwMode="auto">
                <a:xfrm>
                  <a:off x="728663" y="1168400"/>
                  <a:ext cx="3144838" cy="2997200"/>
                </a:xfrm>
                <a:custGeom>
                  <a:avLst/>
                  <a:gdLst>
                    <a:gd name="T0" fmla="*/ 836 w 836"/>
                    <a:gd name="T1" fmla="*/ 477 h 798"/>
                    <a:gd name="T2" fmla="*/ 575 w 836"/>
                    <a:gd name="T3" fmla="*/ 522 h 798"/>
                    <a:gd name="T4" fmla="*/ 282 w 836"/>
                    <a:gd name="T5" fmla="*/ 753 h 798"/>
                    <a:gd name="T6" fmla="*/ 96 w 836"/>
                    <a:gd name="T7" fmla="*/ 728 h 798"/>
                    <a:gd name="T8" fmla="*/ 46 w 836"/>
                    <a:gd name="T9" fmla="*/ 664 h 798"/>
                    <a:gd name="T10" fmla="*/ 65 w 836"/>
                    <a:gd name="T11" fmla="*/ 478 h 798"/>
                    <a:gd name="T12" fmla="*/ 359 w 836"/>
                    <a:gd name="T13" fmla="*/ 247 h 798"/>
                    <a:gd name="T14" fmla="*/ 461 w 836"/>
                    <a:gd name="T15" fmla="*/ 0 h 798"/>
                    <a:gd name="T16" fmla="*/ 836 w 836"/>
                    <a:gd name="T17" fmla="*/ 477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6" h="798">
                      <a:moveTo>
                        <a:pt x="836" y="477"/>
                      </a:moveTo>
                      <a:cubicBezTo>
                        <a:pt x="836" y="477"/>
                        <a:pt x="657" y="458"/>
                        <a:pt x="575" y="522"/>
                      </a:cubicBezTo>
                      <a:cubicBezTo>
                        <a:pt x="282" y="753"/>
                        <a:pt x="282" y="753"/>
                        <a:pt x="282" y="753"/>
                      </a:cubicBezTo>
                      <a:cubicBezTo>
                        <a:pt x="225" y="798"/>
                        <a:pt x="142" y="786"/>
                        <a:pt x="96" y="728"/>
                      </a:cubicBezTo>
                      <a:cubicBezTo>
                        <a:pt x="46" y="664"/>
                        <a:pt x="46" y="664"/>
                        <a:pt x="46" y="664"/>
                      </a:cubicBezTo>
                      <a:cubicBezTo>
                        <a:pt x="0" y="605"/>
                        <a:pt x="9" y="522"/>
                        <a:pt x="65" y="478"/>
                      </a:cubicBezTo>
                      <a:cubicBezTo>
                        <a:pt x="359" y="247"/>
                        <a:pt x="359" y="247"/>
                        <a:pt x="359" y="247"/>
                      </a:cubicBezTo>
                      <a:cubicBezTo>
                        <a:pt x="469" y="156"/>
                        <a:pt x="461" y="0"/>
                        <a:pt x="461" y="0"/>
                      </a:cubicBezTo>
                      <a:lnTo>
                        <a:pt x="836" y="477"/>
                      </a:ln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9" name="Freeform 80"/>
                <p:cNvSpPr/>
                <p:nvPr/>
              </p:nvSpPr>
              <p:spPr bwMode="auto">
                <a:xfrm>
                  <a:off x="728663" y="2433638"/>
                  <a:ext cx="1733550" cy="1731963"/>
                </a:xfrm>
                <a:custGeom>
                  <a:avLst/>
                  <a:gdLst>
                    <a:gd name="T0" fmla="*/ 65 w 461"/>
                    <a:gd name="T1" fmla="*/ 141 h 461"/>
                    <a:gd name="T2" fmla="*/ 46 w 461"/>
                    <a:gd name="T3" fmla="*/ 327 h 461"/>
                    <a:gd name="T4" fmla="*/ 96 w 461"/>
                    <a:gd name="T5" fmla="*/ 391 h 461"/>
                    <a:gd name="T6" fmla="*/ 282 w 461"/>
                    <a:gd name="T7" fmla="*/ 416 h 461"/>
                    <a:gd name="T8" fmla="*/ 461 w 461"/>
                    <a:gd name="T9" fmla="*/ 276 h 461"/>
                    <a:gd name="T10" fmla="*/ 244 w 461"/>
                    <a:gd name="T11" fmla="*/ 0 h 461"/>
                    <a:gd name="T12" fmla="*/ 65 w 461"/>
                    <a:gd name="T13" fmla="*/ 14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1" h="461">
                      <a:moveTo>
                        <a:pt x="65" y="141"/>
                      </a:moveTo>
                      <a:cubicBezTo>
                        <a:pt x="9" y="185"/>
                        <a:pt x="0" y="268"/>
                        <a:pt x="46" y="327"/>
                      </a:cubicBezTo>
                      <a:cubicBezTo>
                        <a:pt x="96" y="391"/>
                        <a:pt x="96" y="391"/>
                        <a:pt x="96" y="391"/>
                      </a:cubicBezTo>
                      <a:cubicBezTo>
                        <a:pt x="142" y="449"/>
                        <a:pt x="225" y="461"/>
                        <a:pt x="282" y="416"/>
                      </a:cubicBezTo>
                      <a:cubicBezTo>
                        <a:pt x="461" y="276"/>
                        <a:pt x="461" y="276"/>
                        <a:pt x="461" y="276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lnTo>
                        <a:pt x="65" y="141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0" name="Freeform 81"/>
                <p:cNvSpPr/>
                <p:nvPr/>
              </p:nvSpPr>
              <p:spPr bwMode="auto">
                <a:xfrm>
                  <a:off x="825501" y="3587750"/>
                  <a:ext cx="327025" cy="396875"/>
                </a:xfrm>
                <a:custGeom>
                  <a:avLst/>
                  <a:gdLst>
                    <a:gd name="T0" fmla="*/ 109 w 206"/>
                    <a:gd name="T1" fmla="*/ 125 h 250"/>
                    <a:gd name="T2" fmla="*/ 109 w 206"/>
                    <a:gd name="T3" fmla="*/ 125 h 250"/>
                    <a:gd name="T4" fmla="*/ 17 w 206"/>
                    <a:gd name="T5" fmla="*/ 0 h 250"/>
                    <a:gd name="T6" fmla="*/ 0 w 206"/>
                    <a:gd name="T7" fmla="*/ 49 h 250"/>
                    <a:gd name="T8" fmla="*/ 41 w 206"/>
                    <a:gd name="T9" fmla="*/ 187 h 250"/>
                    <a:gd name="T10" fmla="*/ 154 w 206"/>
                    <a:gd name="T11" fmla="*/ 250 h 250"/>
                    <a:gd name="T12" fmla="*/ 206 w 206"/>
                    <a:gd name="T13" fmla="*/ 239 h 250"/>
                    <a:gd name="T14" fmla="*/ 109 w 206"/>
                    <a:gd name="T15" fmla="*/ 125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250">
                      <a:moveTo>
                        <a:pt x="109" y="125"/>
                      </a:moveTo>
                      <a:lnTo>
                        <a:pt x="109" y="125"/>
                      </a:lnTo>
                      <a:lnTo>
                        <a:pt x="17" y="0"/>
                      </a:lnTo>
                      <a:lnTo>
                        <a:pt x="0" y="49"/>
                      </a:lnTo>
                      <a:lnTo>
                        <a:pt x="41" y="187"/>
                      </a:lnTo>
                      <a:lnTo>
                        <a:pt x="154" y="250"/>
                      </a:lnTo>
                      <a:lnTo>
                        <a:pt x="206" y="239"/>
                      </a:lnTo>
                      <a:lnTo>
                        <a:pt x="109" y="125"/>
                      </a:lnTo>
                      <a:close/>
                    </a:path>
                  </a:pathLst>
                </a:custGeom>
                <a:solidFill>
                  <a:srgbClr val="4A49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1" name="Freeform 82"/>
                <p:cNvSpPr/>
                <p:nvPr/>
              </p:nvSpPr>
              <p:spPr bwMode="auto">
                <a:xfrm>
                  <a:off x="1751013" y="1306513"/>
                  <a:ext cx="996950" cy="1416050"/>
                </a:xfrm>
                <a:custGeom>
                  <a:avLst/>
                  <a:gdLst>
                    <a:gd name="T0" fmla="*/ 265 w 265"/>
                    <a:gd name="T1" fmla="*/ 60 h 377"/>
                    <a:gd name="T2" fmla="*/ 180 w 265"/>
                    <a:gd name="T3" fmla="*/ 257 h 377"/>
                    <a:gd name="T4" fmla="*/ 32 w 265"/>
                    <a:gd name="T5" fmla="*/ 377 h 377"/>
                    <a:gd name="T6" fmla="*/ 0 w 265"/>
                    <a:gd name="T7" fmla="*/ 336 h 377"/>
                    <a:gd name="T8" fmla="*/ 149 w 265"/>
                    <a:gd name="T9" fmla="*/ 214 h 377"/>
                    <a:gd name="T10" fmla="*/ 218 w 265"/>
                    <a:gd name="T11" fmla="*/ 0 h 377"/>
                    <a:gd name="T12" fmla="*/ 265 w 265"/>
                    <a:gd name="T13" fmla="*/ 6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5" h="377">
                      <a:moveTo>
                        <a:pt x="265" y="60"/>
                      </a:moveTo>
                      <a:cubicBezTo>
                        <a:pt x="265" y="60"/>
                        <a:pt x="256" y="184"/>
                        <a:pt x="180" y="257"/>
                      </a:cubicBezTo>
                      <a:cubicBezTo>
                        <a:pt x="105" y="329"/>
                        <a:pt x="32" y="377"/>
                        <a:pt x="32" y="377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49" y="214"/>
                        <a:pt x="149" y="214"/>
                        <a:pt x="149" y="214"/>
                      </a:cubicBezTo>
                      <a:cubicBezTo>
                        <a:pt x="149" y="214"/>
                        <a:pt x="227" y="96"/>
                        <a:pt x="218" y="0"/>
                      </a:cubicBezTo>
                      <a:lnTo>
                        <a:pt x="265" y="6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2" name="Freeform 83"/>
                <p:cNvSpPr/>
                <p:nvPr/>
              </p:nvSpPr>
              <p:spPr bwMode="auto">
                <a:xfrm>
                  <a:off x="765176" y="2568575"/>
                  <a:ext cx="1106488" cy="950913"/>
                </a:xfrm>
                <a:custGeom>
                  <a:avLst/>
                  <a:gdLst>
                    <a:gd name="T0" fmla="*/ 262 w 294"/>
                    <a:gd name="T1" fmla="*/ 0 h 253"/>
                    <a:gd name="T2" fmla="*/ 9 w 294"/>
                    <a:gd name="T3" fmla="*/ 180 h 253"/>
                    <a:gd name="T4" fmla="*/ 15 w 294"/>
                    <a:gd name="T5" fmla="*/ 253 h 253"/>
                    <a:gd name="T6" fmla="*/ 294 w 294"/>
                    <a:gd name="T7" fmla="*/ 41 h 253"/>
                    <a:gd name="T8" fmla="*/ 262 w 294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4" h="253">
                      <a:moveTo>
                        <a:pt x="262" y="0"/>
                      </a:moveTo>
                      <a:cubicBezTo>
                        <a:pt x="9" y="180"/>
                        <a:pt x="9" y="180"/>
                        <a:pt x="9" y="180"/>
                      </a:cubicBezTo>
                      <a:cubicBezTo>
                        <a:pt x="9" y="180"/>
                        <a:pt x="0" y="219"/>
                        <a:pt x="15" y="253"/>
                      </a:cubicBezTo>
                      <a:cubicBezTo>
                        <a:pt x="294" y="41"/>
                        <a:pt x="294" y="41"/>
                        <a:pt x="294" y="41"/>
                      </a:cubicBez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chemeClr val="bg1">
                    <a:alpha val="1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7" name="Group 88"/>
              <p:cNvGrpSpPr/>
              <p:nvPr/>
            </p:nvGrpSpPr>
            <p:grpSpPr>
              <a:xfrm>
                <a:off x="3916923" y="5181600"/>
                <a:ext cx="1377951" cy="1366838"/>
                <a:chOff x="1487488" y="3786188"/>
                <a:chExt cx="1377951" cy="1366838"/>
              </a:xfrm>
            </p:grpSpPr>
            <p:grpSp>
              <p:nvGrpSpPr>
                <p:cNvPr id="8" name="Group 87"/>
                <p:cNvGrpSpPr/>
                <p:nvPr/>
              </p:nvGrpSpPr>
              <p:grpSpPr>
                <a:xfrm>
                  <a:off x="1487488" y="3910013"/>
                  <a:ext cx="546100" cy="1243013"/>
                  <a:chOff x="1487488" y="3910013"/>
                  <a:chExt cx="546100" cy="1243013"/>
                </a:xfrm>
              </p:grpSpPr>
              <p:sp>
                <p:nvSpPr>
                  <p:cNvPr id="23" name="Freeform 56"/>
                  <p:cNvSpPr/>
                  <p:nvPr/>
                </p:nvSpPr>
                <p:spPr bwMode="auto">
                  <a:xfrm>
                    <a:off x="1487488" y="3910013"/>
                    <a:ext cx="546100" cy="1243013"/>
                  </a:xfrm>
                  <a:custGeom>
                    <a:avLst/>
                    <a:gdLst>
                      <a:gd name="T0" fmla="*/ 77 w 145"/>
                      <a:gd name="T1" fmla="*/ 320 h 331"/>
                      <a:gd name="T2" fmla="*/ 37 w 145"/>
                      <a:gd name="T3" fmla="*/ 293 h 331"/>
                      <a:gd name="T4" fmla="*/ 12 w 145"/>
                      <a:gd name="T5" fmla="*/ 117 h 331"/>
                      <a:gd name="T6" fmla="*/ 74 w 145"/>
                      <a:gd name="T7" fmla="*/ 28 h 331"/>
                      <a:gd name="T8" fmla="*/ 127 w 145"/>
                      <a:gd name="T9" fmla="*/ 17 h 331"/>
                      <a:gd name="T10" fmla="*/ 95 w 145"/>
                      <a:gd name="T11" fmla="*/ 102 h 331"/>
                      <a:gd name="T12" fmla="*/ 73 w 145"/>
                      <a:gd name="T13" fmla="*/ 169 h 331"/>
                      <a:gd name="T14" fmla="*/ 77 w 145"/>
                      <a:gd name="T15" fmla="*/ 32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331">
                        <a:moveTo>
                          <a:pt x="77" y="320"/>
                        </a:move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20" y="282"/>
                          <a:pt x="0" y="134"/>
                          <a:pt x="12" y="117"/>
                        </a:cubicBezTo>
                        <a:cubicBezTo>
                          <a:pt x="74" y="28"/>
                          <a:pt x="74" y="28"/>
                          <a:pt x="74" y="28"/>
                        </a:cubicBezTo>
                        <a:cubicBezTo>
                          <a:pt x="86" y="10"/>
                          <a:pt x="114" y="0"/>
                          <a:pt x="127" y="17"/>
                        </a:cubicBezTo>
                        <a:cubicBezTo>
                          <a:pt x="145" y="28"/>
                          <a:pt x="106" y="85"/>
                          <a:pt x="95" y="102"/>
                        </a:cubicBezTo>
                        <a:cubicBezTo>
                          <a:pt x="73" y="169"/>
                          <a:pt x="73" y="169"/>
                          <a:pt x="73" y="169"/>
                        </a:cubicBezTo>
                        <a:cubicBezTo>
                          <a:pt x="61" y="187"/>
                          <a:pt x="94" y="331"/>
                          <a:pt x="77" y="320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4" name="Freeform 63"/>
                  <p:cNvSpPr/>
                  <p:nvPr/>
                </p:nvSpPr>
                <p:spPr bwMode="auto">
                  <a:xfrm>
                    <a:off x="1743076" y="3932238"/>
                    <a:ext cx="177800" cy="158750"/>
                  </a:xfrm>
                  <a:custGeom>
                    <a:avLst/>
                    <a:gdLst>
                      <a:gd name="T0" fmla="*/ 41 w 47"/>
                      <a:gd name="T1" fmla="*/ 2 h 42"/>
                      <a:gd name="T2" fmla="*/ 37 w 47"/>
                      <a:gd name="T3" fmla="*/ 25 h 42"/>
                      <a:gd name="T4" fmla="*/ 24 w 47"/>
                      <a:gd name="T5" fmla="*/ 42 h 42"/>
                      <a:gd name="T6" fmla="*/ 0 w 47"/>
                      <a:gd name="T7" fmla="*/ 31 h 42"/>
                      <a:gd name="T8" fmla="*/ 41 w 47"/>
                      <a:gd name="T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2">
                        <a:moveTo>
                          <a:pt x="41" y="2"/>
                        </a:moveTo>
                        <a:cubicBezTo>
                          <a:pt x="41" y="2"/>
                          <a:pt x="47" y="13"/>
                          <a:pt x="37" y="25"/>
                        </a:cubicBezTo>
                        <a:cubicBezTo>
                          <a:pt x="27" y="36"/>
                          <a:pt x="24" y="42"/>
                          <a:pt x="24" y="4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1"/>
                          <a:pt x="15" y="0"/>
                          <a:pt x="41" y="2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  <p:grpSp>
              <p:nvGrpSpPr>
                <p:cNvPr id="9" name="Group 86"/>
                <p:cNvGrpSpPr/>
                <p:nvPr/>
              </p:nvGrpSpPr>
              <p:grpSpPr>
                <a:xfrm>
                  <a:off x="1890713" y="3786188"/>
                  <a:ext cx="974726" cy="992188"/>
                  <a:chOff x="1890713" y="3786188"/>
                  <a:chExt cx="974726" cy="992188"/>
                </a:xfrm>
              </p:grpSpPr>
              <p:sp>
                <p:nvSpPr>
                  <p:cNvPr id="10" name="Freeform 51"/>
                  <p:cNvSpPr/>
                  <p:nvPr/>
                </p:nvSpPr>
                <p:spPr bwMode="auto">
                  <a:xfrm>
                    <a:off x="1901826" y="3786188"/>
                    <a:ext cx="623888" cy="488950"/>
                  </a:xfrm>
                  <a:custGeom>
                    <a:avLst/>
                    <a:gdLst>
                      <a:gd name="T0" fmla="*/ 149 w 166"/>
                      <a:gd name="T1" fmla="*/ 57 h 130"/>
                      <a:gd name="T2" fmla="*/ 48 w 166"/>
                      <a:gd name="T3" fmla="*/ 122 h 130"/>
                      <a:gd name="T4" fmla="*/ 9 w 166"/>
                      <a:gd name="T5" fmla="*/ 113 h 130"/>
                      <a:gd name="T6" fmla="*/ 8 w 166"/>
                      <a:gd name="T7" fmla="*/ 112 h 130"/>
                      <a:gd name="T8" fmla="*/ 17 w 166"/>
                      <a:gd name="T9" fmla="*/ 73 h 130"/>
                      <a:gd name="T10" fmla="*/ 117 w 166"/>
                      <a:gd name="T11" fmla="*/ 8 h 130"/>
                      <a:gd name="T12" fmla="*/ 157 w 166"/>
                      <a:gd name="T13" fmla="*/ 17 h 130"/>
                      <a:gd name="T14" fmla="*/ 157 w 166"/>
                      <a:gd name="T15" fmla="*/ 18 h 130"/>
                      <a:gd name="T16" fmla="*/ 149 w 166"/>
                      <a:gd name="T17" fmla="*/ 57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6" h="130">
                        <a:moveTo>
                          <a:pt x="149" y="57"/>
                        </a:moveTo>
                        <a:cubicBezTo>
                          <a:pt x="48" y="122"/>
                          <a:pt x="48" y="122"/>
                          <a:pt x="48" y="122"/>
                        </a:cubicBezTo>
                        <a:cubicBezTo>
                          <a:pt x="35" y="130"/>
                          <a:pt x="17" y="126"/>
                          <a:pt x="9" y="113"/>
                        </a:cubicBezTo>
                        <a:cubicBezTo>
                          <a:pt x="8" y="112"/>
                          <a:pt x="8" y="112"/>
                          <a:pt x="8" y="112"/>
                        </a:cubicBezTo>
                        <a:cubicBezTo>
                          <a:pt x="0" y="99"/>
                          <a:pt x="4" y="81"/>
                          <a:pt x="17" y="73"/>
                        </a:cubicBezTo>
                        <a:cubicBezTo>
                          <a:pt x="117" y="8"/>
                          <a:pt x="117" y="8"/>
                          <a:pt x="117" y="8"/>
                        </a:cubicBezTo>
                        <a:cubicBezTo>
                          <a:pt x="131" y="0"/>
                          <a:pt x="148" y="4"/>
                          <a:pt x="157" y="17"/>
                        </a:cubicBezTo>
                        <a:cubicBezTo>
                          <a:pt x="157" y="18"/>
                          <a:pt x="157" y="18"/>
                          <a:pt x="157" y="18"/>
                        </a:cubicBezTo>
                        <a:cubicBezTo>
                          <a:pt x="166" y="31"/>
                          <a:pt x="162" y="49"/>
                          <a:pt x="149" y="57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1" name="Freeform 52"/>
                  <p:cNvSpPr/>
                  <p:nvPr/>
                </p:nvSpPr>
                <p:spPr bwMode="auto">
                  <a:xfrm>
                    <a:off x="1984376" y="3973513"/>
                    <a:ext cx="650875" cy="508000"/>
                  </a:xfrm>
                  <a:custGeom>
                    <a:avLst/>
                    <a:gdLst>
                      <a:gd name="T0" fmla="*/ 156 w 173"/>
                      <a:gd name="T1" fmla="*/ 57 h 135"/>
                      <a:gd name="T2" fmla="*/ 48 w 173"/>
                      <a:gd name="T3" fmla="*/ 126 h 135"/>
                      <a:gd name="T4" fmla="*/ 8 w 173"/>
                      <a:gd name="T5" fmla="*/ 117 h 135"/>
                      <a:gd name="T6" fmla="*/ 8 w 173"/>
                      <a:gd name="T7" fmla="*/ 117 h 135"/>
                      <a:gd name="T8" fmla="*/ 17 w 173"/>
                      <a:gd name="T9" fmla="*/ 77 h 135"/>
                      <a:gd name="T10" fmla="*/ 124 w 173"/>
                      <a:gd name="T11" fmla="*/ 8 h 135"/>
                      <a:gd name="T12" fmla="*/ 164 w 173"/>
                      <a:gd name="T13" fmla="*/ 17 h 135"/>
                      <a:gd name="T14" fmla="*/ 156 w 173"/>
                      <a:gd name="T15" fmla="*/ 5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3" h="135">
                        <a:moveTo>
                          <a:pt x="156" y="57"/>
                        </a:moveTo>
                        <a:cubicBezTo>
                          <a:pt x="48" y="126"/>
                          <a:pt x="48" y="126"/>
                          <a:pt x="48" y="126"/>
                        </a:cubicBezTo>
                        <a:cubicBezTo>
                          <a:pt x="35" y="135"/>
                          <a:pt x="17" y="131"/>
                          <a:pt x="8" y="117"/>
                        </a:cubicBezTo>
                        <a:cubicBezTo>
                          <a:pt x="8" y="117"/>
                          <a:pt x="8" y="117"/>
                          <a:pt x="8" y="117"/>
                        </a:cubicBezTo>
                        <a:cubicBezTo>
                          <a:pt x="0" y="104"/>
                          <a:pt x="3" y="86"/>
                          <a:pt x="17" y="77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38" y="0"/>
                          <a:pt x="156" y="4"/>
                          <a:pt x="164" y="17"/>
                        </a:cubicBezTo>
                        <a:cubicBezTo>
                          <a:pt x="173" y="31"/>
                          <a:pt x="169" y="49"/>
                          <a:pt x="15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2" name="Freeform 53"/>
                  <p:cNvSpPr/>
                  <p:nvPr/>
                </p:nvSpPr>
                <p:spPr bwMode="auto">
                  <a:xfrm>
                    <a:off x="2149476" y="4154488"/>
                    <a:ext cx="609600" cy="481013"/>
                  </a:xfrm>
                  <a:custGeom>
                    <a:avLst/>
                    <a:gdLst>
                      <a:gd name="T0" fmla="*/ 146 w 162"/>
                      <a:gd name="T1" fmla="*/ 57 h 128"/>
                      <a:gd name="T2" fmla="*/ 48 w 162"/>
                      <a:gd name="T3" fmla="*/ 119 h 128"/>
                      <a:gd name="T4" fmla="*/ 10 w 162"/>
                      <a:gd name="T5" fmla="*/ 111 h 128"/>
                      <a:gd name="T6" fmla="*/ 8 w 162"/>
                      <a:gd name="T7" fmla="*/ 109 h 128"/>
                      <a:gd name="T8" fmla="*/ 17 w 162"/>
                      <a:gd name="T9" fmla="*/ 70 h 128"/>
                      <a:gd name="T10" fmla="*/ 114 w 162"/>
                      <a:gd name="T11" fmla="*/ 8 h 128"/>
                      <a:gd name="T12" fmla="*/ 153 w 162"/>
                      <a:gd name="T13" fmla="*/ 17 h 128"/>
                      <a:gd name="T14" fmla="*/ 154 w 162"/>
                      <a:gd name="T15" fmla="*/ 18 h 128"/>
                      <a:gd name="T16" fmla="*/ 146 w 162"/>
                      <a:gd name="T17" fmla="*/ 57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" h="128">
                        <a:moveTo>
                          <a:pt x="146" y="57"/>
                        </a:moveTo>
                        <a:cubicBezTo>
                          <a:pt x="48" y="119"/>
                          <a:pt x="48" y="119"/>
                          <a:pt x="48" y="119"/>
                        </a:cubicBezTo>
                        <a:cubicBezTo>
                          <a:pt x="35" y="128"/>
                          <a:pt x="18" y="124"/>
                          <a:pt x="10" y="111"/>
                        </a:cubicBezTo>
                        <a:cubicBezTo>
                          <a:pt x="8" y="109"/>
                          <a:pt x="8" y="109"/>
                          <a:pt x="8" y="109"/>
                        </a:cubicBezTo>
                        <a:cubicBezTo>
                          <a:pt x="0" y="96"/>
                          <a:pt x="4" y="79"/>
                          <a:pt x="17" y="70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27" y="0"/>
                          <a:pt x="145" y="4"/>
                          <a:pt x="153" y="17"/>
                        </a:cubicBezTo>
                        <a:cubicBezTo>
                          <a:pt x="154" y="18"/>
                          <a:pt x="154" y="18"/>
                          <a:pt x="154" y="18"/>
                        </a:cubicBezTo>
                        <a:cubicBezTo>
                          <a:pt x="162" y="31"/>
                          <a:pt x="158" y="49"/>
                          <a:pt x="14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3" name="Freeform 54"/>
                  <p:cNvSpPr/>
                  <p:nvPr/>
                </p:nvSpPr>
                <p:spPr bwMode="auto">
                  <a:xfrm>
                    <a:off x="2333626" y="4338638"/>
                    <a:ext cx="531813" cy="431800"/>
                  </a:xfrm>
                  <a:custGeom>
                    <a:avLst/>
                    <a:gdLst>
                      <a:gd name="T0" fmla="*/ 126 w 141"/>
                      <a:gd name="T1" fmla="*/ 57 h 115"/>
                      <a:gd name="T2" fmla="*/ 47 w 141"/>
                      <a:gd name="T3" fmla="*/ 107 h 115"/>
                      <a:gd name="T4" fmla="*/ 11 w 141"/>
                      <a:gd name="T5" fmla="*/ 99 h 115"/>
                      <a:gd name="T6" fmla="*/ 8 w 141"/>
                      <a:gd name="T7" fmla="*/ 94 h 115"/>
                      <a:gd name="T8" fmla="*/ 16 w 141"/>
                      <a:gd name="T9" fmla="*/ 58 h 115"/>
                      <a:gd name="T10" fmla="*/ 94 w 141"/>
                      <a:gd name="T11" fmla="*/ 8 h 115"/>
                      <a:gd name="T12" fmla="*/ 130 w 141"/>
                      <a:gd name="T13" fmla="*/ 15 h 115"/>
                      <a:gd name="T14" fmla="*/ 134 w 141"/>
                      <a:gd name="T15" fmla="*/ 21 h 115"/>
                      <a:gd name="T16" fmla="*/ 126 w 141"/>
                      <a:gd name="T17" fmla="*/ 5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1" h="115">
                        <a:moveTo>
                          <a:pt x="126" y="57"/>
                        </a:moveTo>
                        <a:cubicBezTo>
                          <a:pt x="47" y="107"/>
                          <a:pt x="47" y="107"/>
                          <a:pt x="47" y="107"/>
                        </a:cubicBezTo>
                        <a:cubicBezTo>
                          <a:pt x="35" y="115"/>
                          <a:pt x="19" y="111"/>
                          <a:pt x="11" y="99"/>
                        </a:cubicBezTo>
                        <a:cubicBezTo>
                          <a:pt x="8" y="94"/>
                          <a:pt x="8" y="94"/>
                          <a:pt x="8" y="94"/>
                        </a:cubicBezTo>
                        <a:cubicBezTo>
                          <a:pt x="0" y="82"/>
                          <a:pt x="4" y="66"/>
                          <a:pt x="16" y="5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106" y="0"/>
                          <a:pt x="123" y="3"/>
                          <a:pt x="130" y="15"/>
                        </a:cubicBezTo>
                        <a:cubicBezTo>
                          <a:pt x="134" y="21"/>
                          <a:pt x="134" y="21"/>
                          <a:pt x="134" y="21"/>
                        </a:cubicBezTo>
                        <a:cubicBezTo>
                          <a:pt x="141" y="33"/>
                          <a:pt x="138" y="49"/>
                          <a:pt x="12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4" name="Freeform 55"/>
                  <p:cNvSpPr/>
                  <p:nvPr/>
                </p:nvSpPr>
                <p:spPr bwMode="auto">
                  <a:xfrm>
                    <a:off x="1890713" y="4060825"/>
                    <a:ext cx="198438" cy="206375"/>
                  </a:xfrm>
                  <a:custGeom>
                    <a:avLst/>
                    <a:gdLst>
                      <a:gd name="T0" fmla="*/ 30 w 53"/>
                      <a:gd name="T1" fmla="*/ 0 h 55"/>
                      <a:gd name="T2" fmla="*/ 53 w 53"/>
                      <a:gd name="T3" fmla="*/ 34 h 55"/>
                      <a:gd name="T4" fmla="*/ 20 w 53"/>
                      <a:gd name="T5" fmla="*/ 36 h 55"/>
                      <a:gd name="T6" fmla="*/ 30 w 53"/>
                      <a:gd name="T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5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9" y="55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5" name="Freeform 57"/>
                  <p:cNvSpPr/>
                  <p:nvPr/>
                </p:nvSpPr>
                <p:spPr bwMode="auto">
                  <a:xfrm>
                    <a:off x="2352676" y="4349750"/>
                    <a:ext cx="406400" cy="255588"/>
                  </a:xfrm>
                  <a:custGeom>
                    <a:avLst/>
                    <a:gdLst>
                      <a:gd name="T0" fmla="*/ 4 w 108"/>
                      <a:gd name="T1" fmla="*/ 61 h 68"/>
                      <a:gd name="T2" fmla="*/ 96 w 108"/>
                      <a:gd name="T3" fmla="*/ 2 h 68"/>
                      <a:gd name="T4" fmla="*/ 108 w 108"/>
                      <a:gd name="T5" fmla="*/ 1 h 68"/>
                      <a:gd name="T6" fmla="*/ 0 w 108"/>
                      <a:gd name="T7" fmla="*/ 68 h 68"/>
                      <a:gd name="T8" fmla="*/ 4 w 108"/>
                      <a:gd name="T9" fmla="*/ 6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8">
                        <a:moveTo>
                          <a:pt x="4" y="61"/>
                        </a:moveTo>
                        <a:cubicBezTo>
                          <a:pt x="6" y="60"/>
                          <a:pt x="96" y="2"/>
                          <a:pt x="96" y="2"/>
                        </a:cubicBezTo>
                        <a:cubicBezTo>
                          <a:pt x="96" y="2"/>
                          <a:pt x="105" y="0"/>
                          <a:pt x="108" y="1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68"/>
                          <a:pt x="2" y="62"/>
                          <a:pt x="4" y="61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6" name="Freeform 58"/>
                  <p:cNvSpPr/>
                  <p:nvPr/>
                </p:nvSpPr>
                <p:spPr bwMode="auto">
                  <a:xfrm>
                    <a:off x="2160588" y="4168775"/>
                    <a:ext cx="455613" cy="327025"/>
                  </a:xfrm>
                  <a:custGeom>
                    <a:avLst/>
                    <a:gdLst>
                      <a:gd name="T0" fmla="*/ 112 w 121"/>
                      <a:gd name="T1" fmla="*/ 3 h 87"/>
                      <a:gd name="T2" fmla="*/ 16 w 121"/>
                      <a:gd name="T3" fmla="*/ 64 h 87"/>
                      <a:gd name="T4" fmla="*/ 1 w 121"/>
                      <a:gd name="T5" fmla="*/ 87 h 87"/>
                      <a:gd name="T6" fmla="*/ 121 w 121"/>
                      <a:gd name="T7" fmla="*/ 0 h 87"/>
                      <a:gd name="T8" fmla="*/ 112 w 121"/>
                      <a:gd name="T9" fmla="*/ 3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87">
                        <a:moveTo>
                          <a:pt x="112" y="3"/>
                        </a:moveTo>
                        <a:cubicBezTo>
                          <a:pt x="16" y="64"/>
                          <a:pt x="16" y="64"/>
                          <a:pt x="16" y="64"/>
                        </a:cubicBezTo>
                        <a:cubicBezTo>
                          <a:pt x="16" y="64"/>
                          <a:pt x="0" y="76"/>
                          <a:pt x="1" y="87"/>
                        </a:cubicBezTo>
                        <a:cubicBezTo>
                          <a:pt x="121" y="0"/>
                          <a:pt x="121" y="0"/>
                          <a:pt x="121" y="0"/>
                        </a:cubicBezTo>
                        <a:lnTo>
                          <a:pt x="112" y="3"/>
                        </a:ln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7" name="Freeform 59"/>
                  <p:cNvSpPr/>
                  <p:nvPr/>
                </p:nvSpPr>
                <p:spPr bwMode="auto">
                  <a:xfrm>
                    <a:off x="2124076" y="4418013"/>
                    <a:ext cx="209550" cy="220663"/>
                  </a:xfrm>
                  <a:custGeom>
                    <a:avLst/>
                    <a:gdLst>
                      <a:gd name="T0" fmla="*/ 32 w 56"/>
                      <a:gd name="T1" fmla="*/ 0 h 59"/>
                      <a:gd name="T2" fmla="*/ 56 w 56"/>
                      <a:gd name="T3" fmla="*/ 36 h 59"/>
                      <a:gd name="T4" fmla="*/ 21 w 56"/>
                      <a:gd name="T5" fmla="*/ 39 h 59"/>
                      <a:gd name="T6" fmla="*/ 32 w 56"/>
                      <a:gd name="T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59">
                        <a:moveTo>
                          <a:pt x="32" y="0"/>
                        </a:moveTo>
                        <a:cubicBezTo>
                          <a:pt x="56" y="36"/>
                          <a:pt x="56" y="36"/>
                          <a:pt x="56" y="36"/>
                        </a:cubicBezTo>
                        <a:cubicBezTo>
                          <a:pt x="56" y="36"/>
                          <a:pt x="41" y="59"/>
                          <a:pt x="21" y="39"/>
                        </a:cubicBezTo>
                        <a:cubicBezTo>
                          <a:pt x="21" y="39"/>
                          <a:pt x="0" y="17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8" name="Freeform 60"/>
                  <p:cNvSpPr/>
                  <p:nvPr/>
                </p:nvSpPr>
                <p:spPr bwMode="auto">
                  <a:xfrm>
                    <a:off x="2319338" y="4567238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19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19" y="36"/>
                        </a:cubicBezTo>
                        <a:cubicBezTo>
                          <a:pt x="19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9" name="Freeform 61"/>
                  <p:cNvSpPr/>
                  <p:nvPr/>
                </p:nvSpPr>
                <p:spPr bwMode="auto">
                  <a:xfrm>
                    <a:off x="1965326" y="4278313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20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0" name="Freeform 62"/>
                  <p:cNvSpPr/>
                  <p:nvPr/>
                </p:nvSpPr>
                <p:spPr bwMode="auto">
                  <a:xfrm>
                    <a:off x="2003426" y="3989388"/>
                    <a:ext cx="508000" cy="330200"/>
                  </a:xfrm>
                  <a:custGeom>
                    <a:avLst/>
                    <a:gdLst>
                      <a:gd name="T0" fmla="*/ 124 w 135"/>
                      <a:gd name="T1" fmla="*/ 2 h 88"/>
                      <a:gd name="T2" fmla="*/ 16 w 135"/>
                      <a:gd name="T3" fmla="*/ 70 h 88"/>
                      <a:gd name="T4" fmla="*/ 0 w 135"/>
                      <a:gd name="T5" fmla="*/ 88 h 88"/>
                      <a:gd name="T6" fmla="*/ 135 w 135"/>
                      <a:gd name="T7" fmla="*/ 0 h 88"/>
                      <a:gd name="T8" fmla="*/ 124 w 135"/>
                      <a:gd name="T9" fmla="*/ 2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88">
                        <a:moveTo>
                          <a:pt x="124" y="2"/>
                        </a:move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3" y="78"/>
                          <a:pt x="0" y="88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28" y="0"/>
                          <a:pt x="124" y="2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1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1916113" y="4052888"/>
                    <a:ext cx="71438" cy="169863"/>
                  </a:xfrm>
                  <a:custGeom>
                    <a:avLst/>
                    <a:gdLst>
                      <a:gd name="T0" fmla="*/ 6 w 19"/>
                      <a:gd name="T1" fmla="*/ 22 h 45"/>
                      <a:gd name="T2" fmla="*/ 1 w 19"/>
                      <a:gd name="T3" fmla="*/ 33 h 45"/>
                      <a:gd name="T4" fmla="*/ 0 w 19"/>
                      <a:gd name="T5" fmla="*/ 33 h 45"/>
                      <a:gd name="T6" fmla="*/ 2 w 19"/>
                      <a:gd name="T7" fmla="*/ 38 h 45"/>
                      <a:gd name="T8" fmla="*/ 4 w 19"/>
                      <a:gd name="T9" fmla="*/ 41 h 45"/>
                      <a:gd name="T10" fmla="*/ 5 w 19"/>
                      <a:gd name="T11" fmla="*/ 42 h 45"/>
                      <a:gd name="T12" fmla="*/ 6 w 19"/>
                      <a:gd name="T13" fmla="*/ 44 h 45"/>
                      <a:gd name="T14" fmla="*/ 6 w 19"/>
                      <a:gd name="T15" fmla="*/ 44 h 45"/>
                      <a:gd name="T16" fmla="*/ 7 w 19"/>
                      <a:gd name="T17" fmla="*/ 45 h 45"/>
                      <a:gd name="T18" fmla="*/ 12 w 19"/>
                      <a:gd name="T19" fmla="*/ 37 h 45"/>
                      <a:gd name="T20" fmla="*/ 6 w 19"/>
                      <a:gd name="T21" fmla="*/ 22 h 45"/>
                      <a:gd name="T22" fmla="*/ 16 w 19"/>
                      <a:gd name="T23" fmla="*/ 0 h 45"/>
                      <a:gd name="T24" fmla="*/ 12 w 19"/>
                      <a:gd name="T25" fmla="*/ 10 h 45"/>
                      <a:gd name="T26" fmla="*/ 19 w 19"/>
                      <a:gd name="T27" fmla="*/ 4 h 45"/>
                      <a:gd name="T28" fmla="*/ 16 w 19"/>
                      <a:gd name="T2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" h="45">
                        <a:moveTo>
                          <a:pt x="6" y="22"/>
                        </a:moveTo>
                        <a:cubicBezTo>
                          <a:pt x="5" y="26"/>
                          <a:pt x="3" y="30"/>
                          <a:pt x="1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" y="33"/>
                          <a:pt x="1" y="35"/>
                          <a:pt x="2" y="38"/>
                        </a:cubicBezTo>
                        <a:cubicBezTo>
                          <a:pt x="3" y="39"/>
                          <a:pt x="3" y="40"/>
                          <a:pt x="4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6" y="44"/>
                          <a:pt x="6" y="44"/>
                        </a:cubicBezTo>
                        <a:cubicBezTo>
                          <a:pt x="6" y="44"/>
                          <a:pt x="6" y="44"/>
                          <a:pt x="6" y="44"/>
                        </a:cubicBezTo>
                        <a:cubicBezTo>
                          <a:pt x="6" y="45"/>
                          <a:pt x="7" y="45"/>
                          <a:pt x="7" y="45"/>
                        </a:cubicBezTo>
                        <a:cubicBezTo>
                          <a:pt x="8" y="45"/>
                          <a:pt x="9" y="41"/>
                          <a:pt x="12" y="37"/>
                        </a:cubicBezTo>
                        <a:cubicBezTo>
                          <a:pt x="10" y="34"/>
                          <a:pt x="6" y="29"/>
                          <a:pt x="6" y="22"/>
                        </a:cubicBezTo>
                        <a:moveTo>
                          <a:pt x="16" y="0"/>
                        </a:moveTo>
                        <a:cubicBezTo>
                          <a:pt x="15" y="3"/>
                          <a:pt x="14" y="7"/>
                          <a:pt x="12" y="10"/>
                        </a:cubicBezTo>
                        <a:cubicBezTo>
                          <a:pt x="14" y="8"/>
                          <a:pt x="16" y="6"/>
                          <a:pt x="19" y="4"/>
                        </a:cubicBezTo>
                        <a:cubicBezTo>
                          <a:pt x="19" y="2"/>
                          <a:pt x="18" y="0"/>
                          <a:pt x="16" y="0"/>
                        </a:cubicBezTo>
                      </a:path>
                    </a:pathLst>
                  </a:custGeom>
                  <a:solidFill>
                    <a:srgbClr val="F3D2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2" name="Freeform 70"/>
                  <p:cNvSpPr/>
                  <p:nvPr/>
                </p:nvSpPr>
                <p:spPr bwMode="auto">
                  <a:xfrm>
                    <a:off x="1939926" y="4068763"/>
                    <a:ext cx="55563" cy="123825"/>
                  </a:xfrm>
                  <a:custGeom>
                    <a:avLst/>
                    <a:gdLst>
                      <a:gd name="T0" fmla="*/ 13 w 15"/>
                      <a:gd name="T1" fmla="*/ 0 h 33"/>
                      <a:gd name="T2" fmla="*/ 6 w 15"/>
                      <a:gd name="T3" fmla="*/ 6 h 33"/>
                      <a:gd name="T4" fmla="*/ 3 w 15"/>
                      <a:gd name="T5" fmla="*/ 12 h 33"/>
                      <a:gd name="T6" fmla="*/ 0 w 15"/>
                      <a:gd name="T7" fmla="*/ 18 h 33"/>
                      <a:gd name="T8" fmla="*/ 6 w 15"/>
                      <a:gd name="T9" fmla="*/ 33 h 33"/>
                      <a:gd name="T10" fmla="*/ 13 w 15"/>
                      <a:gd name="T1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33">
                        <a:moveTo>
                          <a:pt x="13" y="0"/>
                        </a:moveTo>
                        <a:cubicBezTo>
                          <a:pt x="10" y="2"/>
                          <a:pt x="8" y="4"/>
                          <a:pt x="6" y="6"/>
                        </a:cubicBezTo>
                        <a:cubicBezTo>
                          <a:pt x="5" y="8"/>
                          <a:pt x="4" y="10"/>
                          <a:pt x="3" y="12"/>
                        </a:cubicBezTo>
                        <a:cubicBezTo>
                          <a:pt x="2" y="14"/>
                          <a:pt x="1" y="16"/>
                          <a:pt x="0" y="18"/>
                        </a:cubicBezTo>
                        <a:cubicBezTo>
                          <a:pt x="0" y="25"/>
                          <a:pt x="4" y="30"/>
                          <a:pt x="6" y="33"/>
                        </a:cubicBezTo>
                        <a:cubicBezTo>
                          <a:pt x="10" y="23"/>
                          <a:pt x="15" y="8"/>
                          <a:pt x="13" y="0"/>
                        </a:cubicBezTo>
                      </a:path>
                    </a:pathLst>
                  </a:custGeom>
                  <a:solidFill>
                    <a:srgbClr val="FBDF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</p:grpSp>
        </p:grpSp>
        <p:sp>
          <p:nvSpPr>
            <p:cNvPr id="163" name="矩形 162"/>
            <p:cNvSpPr/>
            <p:nvPr/>
          </p:nvSpPr>
          <p:spPr>
            <a:xfrm rot="1200000">
              <a:off x="8861" y="4181457"/>
              <a:ext cx="968175" cy="1258101"/>
            </a:xfrm>
            <a:custGeom>
              <a:avLst/>
              <a:gdLst>
                <a:gd name="connsiteX0" fmla="*/ 0 w 788653"/>
                <a:gd name="connsiteY0" fmla="*/ 0 h 1192524"/>
                <a:gd name="connsiteX1" fmla="*/ 788653 w 788653"/>
                <a:gd name="connsiteY1" fmla="*/ 0 h 1192524"/>
                <a:gd name="connsiteX2" fmla="*/ 788653 w 788653"/>
                <a:gd name="connsiteY2" fmla="*/ 1192524 h 1192524"/>
                <a:gd name="connsiteX3" fmla="*/ 0 w 788653"/>
                <a:gd name="connsiteY3" fmla="*/ 1192524 h 1192524"/>
                <a:gd name="connsiteX4" fmla="*/ 0 w 788653"/>
                <a:gd name="connsiteY4" fmla="*/ 0 h 1192524"/>
                <a:gd name="connsiteX0-1" fmla="*/ 0 w 924273"/>
                <a:gd name="connsiteY0-2" fmla="*/ 0 h 1288566"/>
                <a:gd name="connsiteX1-3" fmla="*/ 788653 w 924273"/>
                <a:gd name="connsiteY1-4" fmla="*/ 0 h 1288566"/>
                <a:gd name="connsiteX2-5" fmla="*/ 924273 w 924273"/>
                <a:gd name="connsiteY2-6" fmla="*/ 1288566 h 1288566"/>
                <a:gd name="connsiteX3-7" fmla="*/ 0 w 924273"/>
                <a:gd name="connsiteY3-8" fmla="*/ 1192524 h 1288566"/>
                <a:gd name="connsiteX4-9" fmla="*/ 0 w 924273"/>
                <a:gd name="connsiteY4-10" fmla="*/ 0 h 1288566"/>
                <a:gd name="connsiteX0-11" fmla="*/ 0 w 924273"/>
                <a:gd name="connsiteY0-12" fmla="*/ 0 h 1288566"/>
                <a:gd name="connsiteX1-13" fmla="*/ 788653 w 924273"/>
                <a:gd name="connsiteY1-14" fmla="*/ 0 h 1288566"/>
                <a:gd name="connsiteX2-15" fmla="*/ 924273 w 924273"/>
                <a:gd name="connsiteY2-16" fmla="*/ 1288566 h 1288566"/>
                <a:gd name="connsiteX3-17" fmla="*/ 44556 w 924273"/>
                <a:gd name="connsiteY3-18" fmla="*/ 1196651 h 1288566"/>
                <a:gd name="connsiteX4-19" fmla="*/ 0 w 924273"/>
                <a:gd name="connsiteY4-20" fmla="*/ 1192524 h 1288566"/>
                <a:gd name="connsiteX5" fmla="*/ 0 w 924273"/>
                <a:gd name="connsiteY5" fmla="*/ 0 h 1288566"/>
                <a:gd name="connsiteX0-21" fmla="*/ 87981 w 1012254"/>
                <a:gd name="connsiteY0-22" fmla="*/ 0 h 1288566"/>
                <a:gd name="connsiteX1-23" fmla="*/ 876634 w 1012254"/>
                <a:gd name="connsiteY1-24" fmla="*/ 0 h 1288566"/>
                <a:gd name="connsiteX2-25" fmla="*/ 1012254 w 1012254"/>
                <a:gd name="connsiteY2-26" fmla="*/ 1288566 h 1288566"/>
                <a:gd name="connsiteX3-27" fmla="*/ 132537 w 1012254"/>
                <a:gd name="connsiteY3-28" fmla="*/ 1196651 h 1288566"/>
                <a:gd name="connsiteX4-29" fmla="*/ 0 w 1012254"/>
                <a:gd name="connsiteY4-30" fmla="*/ 1258101 h 1288566"/>
                <a:gd name="connsiteX5-31" fmla="*/ 87981 w 1012254"/>
                <a:gd name="connsiteY5-32" fmla="*/ 0 h 1288566"/>
                <a:gd name="connsiteX0-33" fmla="*/ 87981 w 968175"/>
                <a:gd name="connsiteY0-34" fmla="*/ 0 h 1258101"/>
                <a:gd name="connsiteX1-35" fmla="*/ 876634 w 968175"/>
                <a:gd name="connsiteY1-36" fmla="*/ 0 h 1258101"/>
                <a:gd name="connsiteX2-37" fmla="*/ 968175 w 968175"/>
                <a:gd name="connsiteY2-38" fmla="*/ 1013804 h 1258101"/>
                <a:gd name="connsiteX3-39" fmla="*/ 132537 w 968175"/>
                <a:gd name="connsiteY3-40" fmla="*/ 1196651 h 1258101"/>
                <a:gd name="connsiteX4-41" fmla="*/ 0 w 968175"/>
                <a:gd name="connsiteY4-42" fmla="*/ 1258101 h 1258101"/>
                <a:gd name="connsiteX5-43" fmla="*/ 87981 w 968175"/>
                <a:gd name="connsiteY5-44" fmla="*/ 0 h 1258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968175" h="1258101">
                  <a:moveTo>
                    <a:pt x="87981" y="0"/>
                  </a:moveTo>
                  <a:lnTo>
                    <a:pt x="876634" y="0"/>
                  </a:lnTo>
                  <a:lnTo>
                    <a:pt x="968175" y="1013804"/>
                  </a:lnTo>
                  <a:lnTo>
                    <a:pt x="132537" y="1196651"/>
                  </a:lnTo>
                  <a:lnTo>
                    <a:pt x="0" y="1258101"/>
                  </a:lnTo>
                  <a:lnTo>
                    <a:pt x="8798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480432" y="1453835"/>
            <a:ext cx="3224140" cy="33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21000" i="0" dirty="0">
                <a:solidFill>
                  <a:srgbClr val="C00000"/>
                </a:solidFill>
                <a:latin typeface="Agency FB" panose="020B0503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1000" i="0" dirty="0">
              <a:solidFill>
                <a:srgbClr val="C00000"/>
              </a:solidFill>
              <a:latin typeface="Agency FB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5811283" y="3695187"/>
            <a:ext cx="325682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5726830" y="3037953"/>
            <a:ext cx="4406015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zh-CN" altLang="en-US" sz="3200" i="0" dirty="0">
                <a:solidFill>
                  <a:srgbClr val="C00000"/>
                </a:solidFill>
                <a:latin typeface="Agency FB" panose="020B0503020202020204" pitchFamily="34" charset="0"/>
              </a:rPr>
              <a:t>点击输入标题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712423" y="3972002"/>
            <a:ext cx="3413274" cy="11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solidFill>
                  <a:srgbClr val="C00000"/>
                </a:solidFill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HERE</a:t>
            </a:r>
            <a:endParaRPr lang="zh-CN" altLang="en-US" sz="1685" i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71">
        <p14:gallery dir="l"/>
      </p:transition>
    </mc:Choice>
    <mc:Fallback xmlns="">
      <p:transition spd="slow" advTm="6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10117134" y="6698"/>
            <a:ext cx="2739032" cy="4042695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0" y="6698"/>
            <a:ext cx="12856165" cy="7219256"/>
          </a:xfrm>
          <a:custGeom>
            <a:avLst/>
            <a:gdLst>
              <a:gd name="T0" fmla="*/ 658 w 2784"/>
              <a:gd name="T1" fmla="*/ 2207 h 3234"/>
              <a:gd name="T2" fmla="*/ 1354 w 2784"/>
              <a:gd name="T3" fmla="*/ 3234 h 3234"/>
              <a:gd name="T4" fmla="*/ 0 w 2784"/>
              <a:gd name="T5" fmla="*/ 3234 h 3234"/>
              <a:gd name="T6" fmla="*/ 658 w 2784"/>
              <a:gd name="T7" fmla="*/ 2207 h 3234"/>
              <a:gd name="T8" fmla="*/ 658 w 2784"/>
              <a:gd name="T9" fmla="*/ 2207 h 3234"/>
              <a:gd name="T10" fmla="*/ 1819 w 2784"/>
              <a:gd name="T11" fmla="*/ 390 h 3234"/>
              <a:gd name="T12" fmla="*/ 2069 w 2784"/>
              <a:gd name="T13" fmla="*/ 0 h 3234"/>
              <a:gd name="T14" fmla="*/ 2784 w 2784"/>
              <a:gd name="T15" fmla="*/ 0 h 3234"/>
              <a:gd name="T16" fmla="*/ 2784 w 2784"/>
              <a:gd name="T17" fmla="*/ 1811 h 3234"/>
              <a:gd name="T18" fmla="*/ 1819 w 2784"/>
              <a:gd name="T19" fmla="*/ 39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4" h="3234">
                <a:moveTo>
                  <a:pt x="658" y="2207"/>
                </a:moveTo>
                <a:lnTo>
                  <a:pt x="1354" y="3234"/>
                </a:lnTo>
                <a:lnTo>
                  <a:pt x="0" y="3234"/>
                </a:lnTo>
                <a:lnTo>
                  <a:pt x="658" y="2207"/>
                </a:lnTo>
                <a:lnTo>
                  <a:pt x="658" y="2207"/>
                </a:lnTo>
                <a:close/>
                <a:moveTo>
                  <a:pt x="1819" y="390"/>
                </a:moveTo>
                <a:lnTo>
                  <a:pt x="2069" y="0"/>
                </a:lnTo>
                <a:lnTo>
                  <a:pt x="2784" y="0"/>
                </a:lnTo>
                <a:lnTo>
                  <a:pt x="2784" y="1811"/>
                </a:lnTo>
                <a:lnTo>
                  <a:pt x="1819" y="390"/>
                </a:lnTo>
                <a:close/>
              </a:path>
            </a:pathLst>
          </a:custGeom>
          <a:solidFill>
            <a:srgbClr val="C00000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863331" y="2731972"/>
            <a:ext cx="5011398" cy="71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6653" y="2084925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93471" y="1894978"/>
            <a:ext cx="1194558" cy="69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9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542132" y="2022586"/>
            <a:ext cx="675194" cy="48052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5575276" y="1591212"/>
            <a:ext cx="11099" cy="508538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燕尾形箭头 34"/>
          <p:cNvSpPr/>
          <p:nvPr/>
        </p:nvSpPr>
        <p:spPr>
          <a:xfrm>
            <a:off x="5875888" y="3116220"/>
            <a:ext cx="405023" cy="372168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443007" y="3031393"/>
            <a:ext cx="3929331" cy="541824"/>
            <a:chOff x="3527609" y="1954206"/>
            <a:chExt cx="2794344" cy="385318"/>
          </a:xfrm>
        </p:grpSpPr>
        <p:sp>
          <p:nvSpPr>
            <p:cNvPr id="37" name="圆角矩形 3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33183" y="1954206"/>
              <a:ext cx="1988770" cy="369385"/>
            </a:xfrm>
            <a:prstGeom prst="rect">
              <a:avLst/>
            </a:prstGeom>
          </p:spPr>
          <p:txBody>
            <a:bodyPr wrap="square" lIns="171497" tIns="85748" rIns="171497" bIns="85748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4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43007" y="3714869"/>
            <a:ext cx="3929331" cy="541824"/>
            <a:chOff x="3527609" y="1954206"/>
            <a:chExt cx="2794344" cy="385318"/>
          </a:xfrm>
        </p:grpSpPr>
        <p:sp>
          <p:nvSpPr>
            <p:cNvPr id="42" name="圆角矩形 41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333183" y="1954206"/>
              <a:ext cx="1988770" cy="369385"/>
            </a:xfrm>
            <a:prstGeom prst="rect">
              <a:avLst/>
            </a:prstGeom>
          </p:spPr>
          <p:txBody>
            <a:bodyPr wrap="square" lIns="171497" tIns="85748" rIns="171497" bIns="85748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45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43007" y="4398345"/>
            <a:ext cx="3929331" cy="541824"/>
            <a:chOff x="3527609" y="1954206"/>
            <a:chExt cx="2794344" cy="385318"/>
          </a:xfrm>
        </p:grpSpPr>
        <p:sp>
          <p:nvSpPr>
            <p:cNvPr id="47" name="圆角矩形 4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33183" y="1954206"/>
              <a:ext cx="1988770" cy="369385"/>
            </a:xfrm>
            <a:prstGeom prst="rect">
              <a:avLst/>
            </a:prstGeom>
          </p:spPr>
          <p:txBody>
            <a:bodyPr wrap="square" lIns="171497" tIns="85748" rIns="171497" bIns="85748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43007" y="5081821"/>
            <a:ext cx="3929331" cy="541824"/>
            <a:chOff x="3527609" y="1954206"/>
            <a:chExt cx="2794344" cy="385318"/>
          </a:xfrm>
        </p:grpSpPr>
        <p:sp>
          <p:nvSpPr>
            <p:cNvPr id="52" name="圆角矩形 51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4333183" y="1954206"/>
              <a:ext cx="1988770" cy="369385"/>
            </a:xfrm>
            <a:prstGeom prst="rect">
              <a:avLst/>
            </a:prstGeom>
          </p:spPr>
          <p:txBody>
            <a:bodyPr wrap="square" lIns="171497" tIns="85748" rIns="171497" bIns="85748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5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43007" y="5765297"/>
            <a:ext cx="3929331" cy="541824"/>
            <a:chOff x="3527609" y="1954206"/>
            <a:chExt cx="2794344" cy="385318"/>
          </a:xfrm>
        </p:grpSpPr>
        <p:sp>
          <p:nvSpPr>
            <p:cNvPr id="57" name="圆角矩形 5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333183" y="1954206"/>
              <a:ext cx="1988770" cy="369385"/>
            </a:xfrm>
            <a:prstGeom prst="rect">
              <a:avLst/>
            </a:prstGeom>
          </p:spPr>
          <p:txBody>
            <a:bodyPr wrap="square" lIns="171497" tIns="85748" rIns="171497" bIns="85748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明年工作计划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6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78">
        <p14:gallery dir="l"/>
      </p:transition>
    </mc:Choice>
    <mc:Fallback xmlns="">
      <p:transition spd="slow" advTm="827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4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10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2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1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2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1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10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10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/>
          <p:bldP spid="30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4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10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2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1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2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1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10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10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/>
          <p:bldP spid="30" grpId="0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12813" y="2584388"/>
            <a:ext cx="3198180" cy="5064571"/>
            <a:chOff x="8861" y="1837888"/>
            <a:chExt cx="2274386" cy="3601670"/>
          </a:xfrm>
        </p:grpSpPr>
        <p:grpSp>
          <p:nvGrpSpPr>
            <p:cNvPr id="4" name="Group 90"/>
            <p:cNvGrpSpPr/>
            <p:nvPr/>
          </p:nvGrpSpPr>
          <p:grpSpPr>
            <a:xfrm rot="1014987">
              <a:off x="283863" y="1837888"/>
              <a:ext cx="1999384" cy="2593721"/>
              <a:chOff x="3231917" y="2424111"/>
              <a:chExt cx="3417888" cy="4433889"/>
            </a:xfrm>
          </p:grpSpPr>
          <p:grpSp>
            <p:nvGrpSpPr>
              <p:cNvPr id="5" name="Group 89"/>
              <p:cNvGrpSpPr/>
              <p:nvPr/>
            </p:nvGrpSpPr>
            <p:grpSpPr>
              <a:xfrm>
                <a:off x="3982011" y="5448300"/>
                <a:ext cx="1270000" cy="1409700"/>
                <a:chOff x="1552576" y="4052888"/>
                <a:chExt cx="1270000" cy="1409700"/>
              </a:xfrm>
            </p:grpSpPr>
            <p:sp>
              <p:nvSpPr>
                <p:cNvPr id="33" name="Freeform 46"/>
                <p:cNvSpPr/>
                <p:nvPr/>
              </p:nvSpPr>
              <p:spPr bwMode="auto">
                <a:xfrm>
                  <a:off x="1630363" y="4935538"/>
                  <a:ext cx="925513" cy="384175"/>
                </a:xfrm>
                <a:custGeom>
                  <a:avLst/>
                  <a:gdLst>
                    <a:gd name="T0" fmla="*/ 581 w 583"/>
                    <a:gd name="T1" fmla="*/ 242 h 242"/>
                    <a:gd name="T2" fmla="*/ 15 w 583"/>
                    <a:gd name="T3" fmla="*/ 242 h 242"/>
                    <a:gd name="T4" fmla="*/ 0 w 583"/>
                    <a:gd name="T5" fmla="*/ 0 h 242"/>
                    <a:gd name="T6" fmla="*/ 583 w 583"/>
                    <a:gd name="T7" fmla="*/ 114 h 242"/>
                    <a:gd name="T8" fmla="*/ 581 w 583"/>
                    <a:gd name="T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242">
                      <a:moveTo>
                        <a:pt x="581" y="242"/>
                      </a:moveTo>
                      <a:lnTo>
                        <a:pt x="15" y="242"/>
                      </a:lnTo>
                      <a:lnTo>
                        <a:pt x="0" y="0"/>
                      </a:lnTo>
                      <a:lnTo>
                        <a:pt x="583" y="114"/>
                      </a:lnTo>
                      <a:lnTo>
                        <a:pt x="581" y="242"/>
                      </a:ln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1630363" y="5319713"/>
                  <a:ext cx="1027113" cy="14287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5" name="Freeform 48"/>
                <p:cNvSpPr/>
                <p:nvPr/>
              </p:nvSpPr>
              <p:spPr bwMode="auto">
                <a:xfrm>
                  <a:off x="1552576" y="4173538"/>
                  <a:ext cx="1270000" cy="1171575"/>
                </a:xfrm>
                <a:custGeom>
                  <a:avLst/>
                  <a:gdLst>
                    <a:gd name="T0" fmla="*/ 166 w 338"/>
                    <a:gd name="T1" fmla="*/ 276 h 312"/>
                    <a:gd name="T2" fmla="*/ 73 w 338"/>
                    <a:gd name="T3" fmla="*/ 253 h 312"/>
                    <a:gd name="T4" fmla="*/ 7 w 338"/>
                    <a:gd name="T5" fmla="*/ 180 h 312"/>
                    <a:gd name="T6" fmla="*/ 7 w 338"/>
                    <a:gd name="T7" fmla="*/ 59 h 312"/>
                    <a:gd name="T8" fmla="*/ 85 w 338"/>
                    <a:gd name="T9" fmla="*/ 8 h 312"/>
                    <a:gd name="T10" fmla="*/ 279 w 338"/>
                    <a:gd name="T11" fmla="*/ 47 h 312"/>
                    <a:gd name="T12" fmla="*/ 331 w 338"/>
                    <a:gd name="T13" fmla="*/ 125 h 312"/>
                    <a:gd name="T14" fmla="*/ 278 w 338"/>
                    <a:gd name="T15" fmla="*/ 276 h 312"/>
                    <a:gd name="T16" fmla="*/ 166 w 338"/>
                    <a:gd name="T17" fmla="*/ 27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8" h="312">
                      <a:moveTo>
                        <a:pt x="166" y="276"/>
                      </a:moveTo>
                      <a:cubicBezTo>
                        <a:pt x="73" y="253"/>
                        <a:pt x="73" y="253"/>
                        <a:pt x="73" y="253"/>
                      </a:cubicBezTo>
                      <a:cubicBezTo>
                        <a:pt x="38" y="246"/>
                        <a:pt x="0" y="216"/>
                        <a:pt x="7" y="180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14" y="24"/>
                        <a:pt x="50" y="0"/>
                        <a:pt x="85" y="8"/>
                      </a:cubicBezTo>
                      <a:cubicBezTo>
                        <a:pt x="279" y="47"/>
                        <a:pt x="279" y="47"/>
                        <a:pt x="279" y="47"/>
                      </a:cubicBezTo>
                      <a:cubicBezTo>
                        <a:pt x="315" y="54"/>
                        <a:pt x="338" y="89"/>
                        <a:pt x="331" y="125"/>
                      </a:cubicBezTo>
                      <a:cubicBezTo>
                        <a:pt x="278" y="276"/>
                        <a:pt x="278" y="276"/>
                        <a:pt x="278" y="276"/>
                      </a:cubicBezTo>
                      <a:cubicBezTo>
                        <a:pt x="271" y="312"/>
                        <a:pt x="202" y="284"/>
                        <a:pt x="166" y="276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6" name="Freeform 49"/>
                <p:cNvSpPr/>
                <p:nvPr/>
              </p:nvSpPr>
              <p:spPr bwMode="auto">
                <a:xfrm>
                  <a:off x="1706563" y="4379913"/>
                  <a:ext cx="939800" cy="808038"/>
                </a:xfrm>
                <a:custGeom>
                  <a:avLst/>
                  <a:gdLst>
                    <a:gd name="T0" fmla="*/ 41 w 250"/>
                    <a:gd name="T1" fmla="*/ 0 h 215"/>
                    <a:gd name="T2" fmla="*/ 10 w 250"/>
                    <a:gd name="T3" fmla="*/ 72 h 215"/>
                    <a:gd name="T4" fmla="*/ 91 w 250"/>
                    <a:gd name="T5" fmla="*/ 131 h 215"/>
                    <a:gd name="T6" fmla="*/ 225 w 250"/>
                    <a:gd name="T7" fmla="*/ 139 h 215"/>
                    <a:gd name="T8" fmla="*/ 41 w 250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215">
                      <a:moveTo>
                        <a:pt x="41" y="0"/>
                      </a:moveTo>
                      <a:cubicBezTo>
                        <a:pt x="41" y="0"/>
                        <a:pt x="0" y="80"/>
                        <a:pt x="10" y="72"/>
                      </a:cubicBezTo>
                      <a:cubicBezTo>
                        <a:pt x="17" y="67"/>
                        <a:pt x="40" y="15"/>
                        <a:pt x="91" y="131"/>
                      </a:cubicBezTo>
                      <a:cubicBezTo>
                        <a:pt x="113" y="180"/>
                        <a:pt x="200" y="215"/>
                        <a:pt x="225" y="139"/>
                      </a:cubicBezTo>
                      <a:cubicBezTo>
                        <a:pt x="250" y="63"/>
                        <a:pt x="41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2322513" y="5210175"/>
                  <a:ext cx="274638" cy="44450"/>
                </a:xfrm>
                <a:custGeom>
                  <a:avLst/>
                  <a:gdLst>
                    <a:gd name="T0" fmla="*/ 73 w 73"/>
                    <a:gd name="T1" fmla="*/ 0 h 12"/>
                    <a:gd name="T2" fmla="*/ 0 w 73"/>
                    <a:gd name="T3" fmla="*/ 11 h 12"/>
                    <a:gd name="T4" fmla="*/ 66 w 73"/>
                    <a:gd name="T5" fmla="*/ 12 h 12"/>
                    <a:gd name="T6" fmla="*/ 73 w 7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2">
                      <a:moveTo>
                        <a:pt x="73" y="0"/>
                      </a:moveTo>
                      <a:cubicBezTo>
                        <a:pt x="73" y="0"/>
                        <a:pt x="31" y="9"/>
                        <a:pt x="0" y="11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627188" y="5011738"/>
                  <a:ext cx="244475" cy="168275"/>
                </a:xfrm>
                <a:custGeom>
                  <a:avLst/>
                  <a:gdLst>
                    <a:gd name="T0" fmla="*/ 0 w 65"/>
                    <a:gd name="T1" fmla="*/ 0 h 45"/>
                    <a:gd name="T2" fmla="*/ 65 w 65"/>
                    <a:gd name="T3" fmla="*/ 45 h 45"/>
                    <a:gd name="T4" fmla="*/ 4 w 65"/>
                    <a:gd name="T5" fmla="*/ 23 h 45"/>
                    <a:gd name="T6" fmla="*/ 0 w 6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45">
                      <a:moveTo>
                        <a:pt x="0" y="0"/>
                      </a:moveTo>
                      <a:cubicBezTo>
                        <a:pt x="0" y="0"/>
                        <a:pt x="21" y="30"/>
                        <a:pt x="65" y="45"/>
                      </a:cubicBezTo>
                      <a:cubicBezTo>
                        <a:pt x="65" y="45"/>
                        <a:pt x="4" y="28"/>
                        <a:pt x="4" y="23"/>
                      </a:cubicBezTo>
                      <a:cubicBezTo>
                        <a:pt x="3" y="1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9" name="Freeform 66"/>
                <p:cNvSpPr/>
                <p:nvPr/>
              </p:nvSpPr>
              <p:spPr bwMode="auto">
                <a:xfrm>
                  <a:off x="2089151" y="4868863"/>
                  <a:ext cx="109538" cy="325438"/>
                </a:xfrm>
                <a:custGeom>
                  <a:avLst/>
                  <a:gdLst>
                    <a:gd name="T0" fmla="*/ 9 w 29"/>
                    <a:gd name="T1" fmla="*/ 3 h 87"/>
                    <a:gd name="T2" fmla="*/ 0 w 29"/>
                    <a:gd name="T3" fmla="*/ 87 h 87"/>
                    <a:gd name="T4" fmla="*/ 26 w 29"/>
                    <a:gd name="T5" fmla="*/ 18 h 87"/>
                    <a:gd name="T6" fmla="*/ 9 w 29"/>
                    <a:gd name="T7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87">
                      <a:moveTo>
                        <a:pt x="9" y="3"/>
                      </a:moveTo>
                      <a:cubicBezTo>
                        <a:pt x="9" y="3"/>
                        <a:pt x="15" y="69"/>
                        <a:pt x="0" y="87"/>
                      </a:cubicBezTo>
                      <a:cubicBezTo>
                        <a:pt x="0" y="87"/>
                        <a:pt x="29" y="37"/>
                        <a:pt x="26" y="18"/>
                      </a:cubicBezTo>
                      <a:cubicBezTo>
                        <a:pt x="24" y="0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0" name="Freeform 68"/>
                <p:cNvSpPr/>
                <p:nvPr/>
              </p:nvSpPr>
              <p:spPr bwMode="auto">
                <a:xfrm>
                  <a:off x="1924051" y="4195763"/>
                  <a:ext cx="15875" cy="22225"/>
                </a:xfrm>
                <a:custGeom>
                  <a:avLst/>
                  <a:gdLst>
                    <a:gd name="T0" fmla="*/ 0 w 4"/>
                    <a:gd name="T1" fmla="*/ 0 h 6"/>
                    <a:gd name="T2" fmla="*/ 4 w 4"/>
                    <a:gd name="T3" fmla="*/ 6 h 6"/>
                    <a:gd name="T4" fmla="*/ 3 w 4"/>
                    <a:gd name="T5" fmla="*/ 4 h 6"/>
                    <a:gd name="T6" fmla="*/ 2 w 4"/>
                    <a:gd name="T7" fmla="*/ 3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cubicBezTo>
                        <a:pt x="1" y="3"/>
                        <a:pt x="3" y="6"/>
                        <a:pt x="4" y="6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AD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1" name="Freeform 71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60325" cy="123825"/>
                </a:xfrm>
                <a:custGeom>
                  <a:avLst/>
                  <a:gdLst>
                    <a:gd name="T0" fmla="*/ 1 w 16"/>
                    <a:gd name="T1" fmla="*/ 33 h 33"/>
                    <a:gd name="T2" fmla="*/ 0 w 16"/>
                    <a:gd name="T3" fmla="*/ 33 h 33"/>
                    <a:gd name="T4" fmla="*/ 0 w 16"/>
                    <a:gd name="T5" fmla="*/ 33 h 33"/>
                    <a:gd name="T6" fmla="*/ 1 w 16"/>
                    <a:gd name="T7" fmla="*/ 33 h 33"/>
                    <a:gd name="T8" fmla="*/ 16 w 16"/>
                    <a:gd name="T9" fmla="*/ 0 h 33"/>
                    <a:gd name="T10" fmla="*/ 9 w 16"/>
                    <a:gd name="T11" fmla="*/ 16 h 33"/>
                    <a:gd name="T12" fmla="*/ 12 w 16"/>
                    <a:gd name="T13" fmla="*/ 10 h 33"/>
                    <a:gd name="T14" fmla="*/ 16 w 16"/>
                    <a:gd name="T15" fmla="*/ 0 h 33"/>
                    <a:gd name="T16" fmla="*/ 16 w 16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3">
                      <a:moveTo>
                        <a:pt x="1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moveTo>
                        <a:pt x="16" y="0"/>
                      </a:moveTo>
                      <a:cubicBezTo>
                        <a:pt x="16" y="0"/>
                        <a:pt x="13" y="8"/>
                        <a:pt x="9" y="16"/>
                      </a:cubicBezTo>
                      <a:cubicBezTo>
                        <a:pt x="10" y="14"/>
                        <a:pt x="11" y="12"/>
                        <a:pt x="12" y="10"/>
                      </a:cubicBezTo>
                      <a:cubicBezTo>
                        <a:pt x="14" y="7"/>
                        <a:pt x="15" y="3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3231917" y="2424111"/>
                <a:ext cx="3417888" cy="4049713"/>
                <a:chOff x="728663" y="927100"/>
                <a:chExt cx="3417888" cy="4049713"/>
              </a:xfrm>
            </p:grpSpPr>
            <p:sp>
              <p:nvSpPr>
                <p:cNvPr id="25" name="Freeform 50"/>
                <p:cNvSpPr/>
                <p:nvPr/>
              </p:nvSpPr>
              <p:spPr bwMode="auto">
                <a:xfrm>
                  <a:off x="1492251" y="3475038"/>
                  <a:ext cx="1258888" cy="1501775"/>
                </a:xfrm>
                <a:custGeom>
                  <a:avLst/>
                  <a:gdLst>
                    <a:gd name="T0" fmla="*/ 290 w 335"/>
                    <a:gd name="T1" fmla="*/ 375 h 400"/>
                    <a:gd name="T2" fmla="*/ 290 w 335"/>
                    <a:gd name="T3" fmla="*/ 375 h 400"/>
                    <a:gd name="T4" fmla="*/ 178 w 335"/>
                    <a:gd name="T5" fmla="*/ 355 h 400"/>
                    <a:gd name="T6" fmla="*/ 26 w 335"/>
                    <a:gd name="T7" fmla="*/ 138 h 400"/>
                    <a:gd name="T8" fmla="*/ 45 w 335"/>
                    <a:gd name="T9" fmla="*/ 26 h 400"/>
                    <a:gd name="T10" fmla="*/ 157 w 335"/>
                    <a:gd name="T11" fmla="*/ 45 h 400"/>
                    <a:gd name="T12" fmla="*/ 310 w 335"/>
                    <a:gd name="T13" fmla="*/ 262 h 400"/>
                    <a:gd name="T14" fmla="*/ 290 w 335"/>
                    <a:gd name="T15" fmla="*/ 375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5" h="400">
                      <a:moveTo>
                        <a:pt x="290" y="375"/>
                      </a:moveTo>
                      <a:cubicBezTo>
                        <a:pt x="290" y="375"/>
                        <a:pt x="290" y="375"/>
                        <a:pt x="290" y="375"/>
                      </a:cubicBezTo>
                      <a:cubicBezTo>
                        <a:pt x="254" y="400"/>
                        <a:pt x="203" y="391"/>
                        <a:pt x="178" y="355"/>
                      </a:cubicBezTo>
                      <a:cubicBezTo>
                        <a:pt x="26" y="138"/>
                        <a:pt x="26" y="138"/>
                        <a:pt x="26" y="138"/>
                      </a:cubicBezTo>
                      <a:cubicBezTo>
                        <a:pt x="0" y="102"/>
                        <a:pt x="9" y="51"/>
                        <a:pt x="45" y="26"/>
                      </a:cubicBezTo>
                      <a:cubicBezTo>
                        <a:pt x="81" y="0"/>
                        <a:pt x="132" y="9"/>
                        <a:pt x="157" y="45"/>
                      </a:cubicBezTo>
                      <a:cubicBezTo>
                        <a:pt x="310" y="262"/>
                        <a:pt x="310" y="262"/>
                        <a:pt x="310" y="262"/>
                      </a:cubicBezTo>
                      <a:cubicBezTo>
                        <a:pt x="335" y="299"/>
                        <a:pt x="326" y="349"/>
                        <a:pt x="290" y="375"/>
                      </a:cubicBezTo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6" name="Freeform 77"/>
                <p:cNvSpPr/>
                <p:nvPr/>
              </p:nvSpPr>
              <p:spPr bwMode="auto">
                <a:xfrm>
                  <a:off x="2932113" y="1550988"/>
                  <a:ext cx="771525" cy="769938"/>
                </a:xfrm>
                <a:custGeom>
                  <a:avLst/>
                  <a:gdLst>
                    <a:gd name="T0" fmla="*/ 31 w 205"/>
                    <a:gd name="T1" fmla="*/ 158 h 205"/>
                    <a:gd name="T2" fmla="*/ 159 w 205"/>
                    <a:gd name="T3" fmla="*/ 174 h 205"/>
                    <a:gd name="T4" fmla="*/ 174 w 205"/>
                    <a:gd name="T5" fmla="*/ 46 h 205"/>
                    <a:gd name="T6" fmla="*/ 46 w 205"/>
                    <a:gd name="T7" fmla="*/ 31 h 205"/>
                    <a:gd name="T8" fmla="*/ 31 w 205"/>
                    <a:gd name="T9" fmla="*/ 158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205">
                      <a:moveTo>
                        <a:pt x="31" y="158"/>
                      </a:moveTo>
                      <a:cubicBezTo>
                        <a:pt x="62" y="198"/>
                        <a:pt x="119" y="205"/>
                        <a:pt x="159" y="174"/>
                      </a:cubicBezTo>
                      <a:cubicBezTo>
                        <a:pt x="198" y="143"/>
                        <a:pt x="205" y="85"/>
                        <a:pt x="174" y="46"/>
                      </a:cubicBezTo>
                      <a:cubicBezTo>
                        <a:pt x="143" y="6"/>
                        <a:pt x="86" y="0"/>
                        <a:pt x="46" y="31"/>
                      </a:cubicBezTo>
                      <a:cubicBezTo>
                        <a:pt x="7" y="62"/>
                        <a:pt x="0" y="119"/>
                        <a:pt x="31" y="158"/>
                      </a:cubicBez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7" name="Freeform 78"/>
                <p:cNvSpPr/>
                <p:nvPr/>
              </p:nvSpPr>
              <p:spPr bwMode="auto">
                <a:xfrm>
                  <a:off x="2398713" y="927100"/>
                  <a:ext cx="1747838" cy="2133600"/>
                </a:xfrm>
                <a:custGeom>
                  <a:avLst/>
                  <a:gdLst>
                    <a:gd name="T0" fmla="*/ 452 w 465"/>
                    <a:gd name="T1" fmla="*/ 500 h 568"/>
                    <a:gd name="T2" fmla="*/ 445 w 465"/>
                    <a:gd name="T3" fmla="*/ 555 h 568"/>
                    <a:gd name="T4" fmla="*/ 391 w 465"/>
                    <a:gd name="T5" fmla="*/ 548 h 568"/>
                    <a:gd name="T6" fmla="*/ 13 w 465"/>
                    <a:gd name="T7" fmla="*/ 68 h 568"/>
                    <a:gd name="T8" fmla="*/ 20 w 465"/>
                    <a:gd name="T9" fmla="*/ 13 h 568"/>
                    <a:gd name="T10" fmla="*/ 74 w 465"/>
                    <a:gd name="T11" fmla="*/ 20 h 568"/>
                    <a:gd name="T12" fmla="*/ 452 w 465"/>
                    <a:gd name="T13" fmla="*/ 500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5" h="568">
                      <a:moveTo>
                        <a:pt x="452" y="500"/>
                      </a:moveTo>
                      <a:cubicBezTo>
                        <a:pt x="465" y="517"/>
                        <a:pt x="462" y="541"/>
                        <a:pt x="445" y="555"/>
                      </a:cubicBezTo>
                      <a:cubicBezTo>
                        <a:pt x="428" y="568"/>
                        <a:pt x="404" y="565"/>
                        <a:pt x="391" y="54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0" y="51"/>
                        <a:pt x="3" y="27"/>
                        <a:pt x="20" y="13"/>
                      </a:cubicBezTo>
                      <a:cubicBezTo>
                        <a:pt x="36" y="0"/>
                        <a:pt x="61" y="3"/>
                        <a:pt x="74" y="20"/>
                      </a:cubicBezTo>
                      <a:lnTo>
                        <a:pt x="452" y="500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8" name="Freeform 79"/>
                <p:cNvSpPr/>
                <p:nvPr/>
              </p:nvSpPr>
              <p:spPr bwMode="auto">
                <a:xfrm>
                  <a:off x="728663" y="1168400"/>
                  <a:ext cx="3144838" cy="2997200"/>
                </a:xfrm>
                <a:custGeom>
                  <a:avLst/>
                  <a:gdLst>
                    <a:gd name="T0" fmla="*/ 836 w 836"/>
                    <a:gd name="T1" fmla="*/ 477 h 798"/>
                    <a:gd name="T2" fmla="*/ 575 w 836"/>
                    <a:gd name="T3" fmla="*/ 522 h 798"/>
                    <a:gd name="T4" fmla="*/ 282 w 836"/>
                    <a:gd name="T5" fmla="*/ 753 h 798"/>
                    <a:gd name="T6" fmla="*/ 96 w 836"/>
                    <a:gd name="T7" fmla="*/ 728 h 798"/>
                    <a:gd name="T8" fmla="*/ 46 w 836"/>
                    <a:gd name="T9" fmla="*/ 664 h 798"/>
                    <a:gd name="T10" fmla="*/ 65 w 836"/>
                    <a:gd name="T11" fmla="*/ 478 h 798"/>
                    <a:gd name="T12" fmla="*/ 359 w 836"/>
                    <a:gd name="T13" fmla="*/ 247 h 798"/>
                    <a:gd name="T14" fmla="*/ 461 w 836"/>
                    <a:gd name="T15" fmla="*/ 0 h 798"/>
                    <a:gd name="T16" fmla="*/ 836 w 836"/>
                    <a:gd name="T17" fmla="*/ 477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6" h="798">
                      <a:moveTo>
                        <a:pt x="836" y="477"/>
                      </a:moveTo>
                      <a:cubicBezTo>
                        <a:pt x="836" y="477"/>
                        <a:pt x="657" y="458"/>
                        <a:pt x="575" y="522"/>
                      </a:cubicBezTo>
                      <a:cubicBezTo>
                        <a:pt x="282" y="753"/>
                        <a:pt x="282" y="753"/>
                        <a:pt x="282" y="753"/>
                      </a:cubicBezTo>
                      <a:cubicBezTo>
                        <a:pt x="225" y="798"/>
                        <a:pt x="142" y="786"/>
                        <a:pt x="96" y="728"/>
                      </a:cubicBezTo>
                      <a:cubicBezTo>
                        <a:pt x="46" y="664"/>
                        <a:pt x="46" y="664"/>
                        <a:pt x="46" y="664"/>
                      </a:cubicBezTo>
                      <a:cubicBezTo>
                        <a:pt x="0" y="605"/>
                        <a:pt x="9" y="522"/>
                        <a:pt x="65" y="478"/>
                      </a:cubicBezTo>
                      <a:cubicBezTo>
                        <a:pt x="359" y="247"/>
                        <a:pt x="359" y="247"/>
                        <a:pt x="359" y="247"/>
                      </a:cubicBezTo>
                      <a:cubicBezTo>
                        <a:pt x="469" y="156"/>
                        <a:pt x="461" y="0"/>
                        <a:pt x="461" y="0"/>
                      </a:cubicBezTo>
                      <a:lnTo>
                        <a:pt x="836" y="477"/>
                      </a:ln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9" name="Freeform 80"/>
                <p:cNvSpPr/>
                <p:nvPr/>
              </p:nvSpPr>
              <p:spPr bwMode="auto">
                <a:xfrm>
                  <a:off x="728663" y="2433638"/>
                  <a:ext cx="1733550" cy="1731963"/>
                </a:xfrm>
                <a:custGeom>
                  <a:avLst/>
                  <a:gdLst>
                    <a:gd name="T0" fmla="*/ 65 w 461"/>
                    <a:gd name="T1" fmla="*/ 141 h 461"/>
                    <a:gd name="T2" fmla="*/ 46 w 461"/>
                    <a:gd name="T3" fmla="*/ 327 h 461"/>
                    <a:gd name="T4" fmla="*/ 96 w 461"/>
                    <a:gd name="T5" fmla="*/ 391 h 461"/>
                    <a:gd name="T6" fmla="*/ 282 w 461"/>
                    <a:gd name="T7" fmla="*/ 416 h 461"/>
                    <a:gd name="T8" fmla="*/ 461 w 461"/>
                    <a:gd name="T9" fmla="*/ 276 h 461"/>
                    <a:gd name="T10" fmla="*/ 244 w 461"/>
                    <a:gd name="T11" fmla="*/ 0 h 461"/>
                    <a:gd name="T12" fmla="*/ 65 w 461"/>
                    <a:gd name="T13" fmla="*/ 14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1" h="461">
                      <a:moveTo>
                        <a:pt x="65" y="141"/>
                      </a:moveTo>
                      <a:cubicBezTo>
                        <a:pt x="9" y="185"/>
                        <a:pt x="0" y="268"/>
                        <a:pt x="46" y="327"/>
                      </a:cubicBezTo>
                      <a:cubicBezTo>
                        <a:pt x="96" y="391"/>
                        <a:pt x="96" y="391"/>
                        <a:pt x="96" y="391"/>
                      </a:cubicBezTo>
                      <a:cubicBezTo>
                        <a:pt x="142" y="449"/>
                        <a:pt x="225" y="461"/>
                        <a:pt x="282" y="416"/>
                      </a:cubicBezTo>
                      <a:cubicBezTo>
                        <a:pt x="461" y="276"/>
                        <a:pt x="461" y="276"/>
                        <a:pt x="461" y="276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lnTo>
                        <a:pt x="65" y="141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0" name="Freeform 81"/>
                <p:cNvSpPr/>
                <p:nvPr/>
              </p:nvSpPr>
              <p:spPr bwMode="auto">
                <a:xfrm>
                  <a:off x="825501" y="3587750"/>
                  <a:ext cx="327025" cy="396875"/>
                </a:xfrm>
                <a:custGeom>
                  <a:avLst/>
                  <a:gdLst>
                    <a:gd name="T0" fmla="*/ 109 w 206"/>
                    <a:gd name="T1" fmla="*/ 125 h 250"/>
                    <a:gd name="T2" fmla="*/ 109 w 206"/>
                    <a:gd name="T3" fmla="*/ 125 h 250"/>
                    <a:gd name="T4" fmla="*/ 17 w 206"/>
                    <a:gd name="T5" fmla="*/ 0 h 250"/>
                    <a:gd name="T6" fmla="*/ 0 w 206"/>
                    <a:gd name="T7" fmla="*/ 49 h 250"/>
                    <a:gd name="T8" fmla="*/ 41 w 206"/>
                    <a:gd name="T9" fmla="*/ 187 h 250"/>
                    <a:gd name="T10" fmla="*/ 154 w 206"/>
                    <a:gd name="T11" fmla="*/ 250 h 250"/>
                    <a:gd name="T12" fmla="*/ 206 w 206"/>
                    <a:gd name="T13" fmla="*/ 239 h 250"/>
                    <a:gd name="T14" fmla="*/ 109 w 206"/>
                    <a:gd name="T15" fmla="*/ 125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250">
                      <a:moveTo>
                        <a:pt x="109" y="125"/>
                      </a:moveTo>
                      <a:lnTo>
                        <a:pt x="109" y="125"/>
                      </a:lnTo>
                      <a:lnTo>
                        <a:pt x="17" y="0"/>
                      </a:lnTo>
                      <a:lnTo>
                        <a:pt x="0" y="49"/>
                      </a:lnTo>
                      <a:lnTo>
                        <a:pt x="41" y="187"/>
                      </a:lnTo>
                      <a:lnTo>
                        <a:pt x="154" y="250"/>
                      </a:lnTo>
                      <a:lnTo>
                        <a:pt x="206" y="239"/>
                      </a:lnTo>
                      <a:lnTo>
                        <a:pt x="109" y="125"/>
                      </a:lnTo>
                      <a:close/>
                    </a:path>
                  </a:pathLst>
                </a:custGeom>
                <a:solidFill>
                  <a:srgbClr val="4A49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1" name="Freeform 82"/>
                <p:cNvSpPr/>
                <p:nvPr/>
              </p:nvSpPr>
              <p:spPr bwMode="auto">
                <a:xfrm>
                  <a:off x="1751013" y="1306513"/>
                  <a:ext cx="996950" cy="1416050"/>
                </a:xfrm>
                <a:custGeom>
                  <a:avLst/>
                  <a:gdLst>
                    <a:gd name="T0" fmla="*/ 265 w 265"/>
                    <a:gd name="T1" fmla="*/ 60 h 377"/>
                    <a:gd name="T2" fmla="*/ 180 w 265"/>
                    <a:gd name="T3" fmla="*/ 257 h 377"/>
                    <a:gd name="T4" fmla="*/ 32 w 265"/>
                    <a:gd name="T5" fmla="*/ 377 h 377"/>
                    <a:gd name="T6" fmla="*/ 0 w 265"/>
                    <a:gd name="T7" fmla="*/ 336 h 377"/>
                    <a:gd name="T8" fmla="*/ 149 w 265"/>
                    <a:gd name="T9" fmla="*/ 214 h 377"/>
                    <a:gd name="T10" fmla="*/ 218 w 265"/>
                    <a:gd name="T11" fmla="*/ 0 h 377"/>
                    <a:gd name="T12" fmla="*/ 265 w 265"/>
                    <a:gd name="T13" fmla="*/ 6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5" h="377">
                      <a:moveTo>
                        <a:pt x="265" y="60"/>
                      </a:moveTo>
                      <a:cubicBezTo>
                        <a:pt x="265" y="60"/>
                        <a:pt x="256" y="184"/>
                        <a:pt x="180" y="257"/>
                      </a:cubicBezTo>
                      <a:cubicBezTo>
                        <a:pt x="105" y="329"/>
                        <a:pt x="32" y="377"/>
                        <a:pt x="32" y="377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49" y="214"/>
                        <a:pt x="149" y="214"/>
                        <a:pt x="149" y="214"/>
                      </a:cubicBezTo>
                      <a:cubicBezTo>
                        <a:pt x="149" y="214"/>
                        <a:pt x="227" y="96"/>
                        <a:pt x="218" y="0"/>
                      </a:cubicBezTo>
                      <a:lnTo>
                        <a:pt x="265" y="6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2" name="Freeform 83"/>
                <p:cNvSpPr/>
                <p:nvPr/>
              </p:nvSpPr>
              <p:spPr bwMode="auto">
                <a:xfrm>
                  <a:off x="765176" y="2568575"/>
                  <a:ext cx="1106488" cy="950913"/>
                </a:xfrm>
                <a:custGeom>
                  <a:avLst/>
                  <a:gdLst>
                    <a:gd name="T0" fmla="*/ 262 w 294"/>
                    <a:gd name="T1" fmla="*/ 0 h 253"/>
                    <a:gd name="T2" fmla="*/ 9 w 294"/>
                    <a:gd name="T3" fmla="*/ 180 h 253"/>
                    <a:gd name="T4" fmla="*/ 15 w 294"/>
                    <a:gd name="T5" fmla="*/ 253 h 253"/>
                    <a:gd name="T6" fmla="*/ 294 w 294"/>
                    <a:gd name="T7" fmla="*/ 41 h 253"/>
                    <a:gd name="T8" fmla="*/ 262 w 294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4" h="253">
                      <a:moveTo>
                        <a:pt x="262" y="0"/>
                      </a:moveTo>
                      <a:cubicBezTo>
                        <a:pt x="9" y="180"/>
                        <a:pt x="9" y="180"/>
                        <a:pt x="9" y="180"/>
                      </a:cubicBezTo>
                      <a:cubicBezTo>
                        <a:pt x="9" y="180"/>
                        <a:pt x="0" y="219"/>
                        <a:pt x="15" y="253"/>
                      </a:cubicBezTo>
                      <a:cubicBezTo>
                        <a:pt x="294" y="41"/>
                        <a:pt x="294" y="41"/>
                        <a:pt x="294" y="41"/>
                      </a:cubicBez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chemeClr val="bg1">
                    <a:alpha val="1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7" name="Group 88"/>
              <p:cNvGrpSpPr/>
              <p:nvPr/>
            </p:nvGrpSpPr>
            <p:grpSpPr>
              <a:xfrm>
                <a:off x="3916923" y="5181600"/>
                <a:ext cx="1377951" cy="1366838"/>
                <a:chOff x="1487488" y="3786188"/>
                <a:chExt cx="1377951" cy="1366838"/>
              </a:xfrm>
            </p:grpSpPr>
            <p:grpSp>
              <p:nvGrpSpPr>
                <p:cNvPr id="8" name="Group 87"/>
                <p:cNvGrpSpPr/>
                <p:nvPr/>
              </p:nvGrpSpPr>
              <p:grpSpPr>
                <a:xfrm>
                  <a:off x="1487488" y="3910013"/>
                  <a:ext cx="546100" cy="1243013"/>
                  <a:chOff x="1487488" y="3910013"/>
                  <a:chExt cx="546100" cy="1243013"/>
                </a:xfrm>
              </p:grpSpPr>
              <p:sp>
                <p:nvSpPr>
                  <p:cNvPr id="23" name="Freeform 56"/>
                  <p:cNvSpPr/>
                  <p:nvPr/>
                </p:nvSpPr>
                <p:spPr bwMode="auto">
                  <a:xfrm>
                    <a:off x="1487488" y="3910013"/>
                    <a:ext cx="546100" cy="1243013"/>
                  </a:xfrm>
                  <a:custGeom>
                    <a:avLst/>
                    <a:gdLst>
                      <a:gd name="T0" fmla="*/ 77 w 145"/>
                      <a:gd name="T1" fmla="*/ 320 h 331"/>
                      <a:gd name="T2" fmla="*/ 37 w 145"/>
                      <a:gd name="T3" fmla="*/ 293 h 331"/>
                      <a:gd name="T4" fmla="*/ 12 w 145"/>
                      <a:gd name="T5" fmla="*/ 117 h 331"/>
                      <a:gd name="T6" fmla="*/ 74 w 145"/>
                      <a:gd name="T7" fmla="*/ 28 h 331"/>
                      <a:gd name="T8" fmla="*/ 127 w 145"/>
                      <a:gd name="T9" fmla="*/ 17 h 331"/>
                      <a:gd name="T10" fmla="*/ 95 w 145"/>
                      <a:gd name="T11" fmla="*/ 102 h 331"/>
                      <a:gd name="T12" fmla="*/ 73 w 145"/>
                      <a:gd name="T13" fmla="*/ 169 h 331"/>
                      <a:gd name="T14" fmla="*/ 77 w 145"/>
                      <a:gd name="T15" fmla="*/ 32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331">
                        <a:moveTo>
                          <a:pt x="77" y="320"/>
                        </a:move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20" y="282"/>
                          <a:pt x="0" y="134"/>
                          <a:pt x="12" y="117"/>
                        </a:cubicBezTo>
                        <a:cubicBezTo>
                          <a:pt x="74" y="28"/>
                          <a:pt x="74" y="28"/>
                          <a:pt x="74" y="28"/>
                        </a:cubicBezTo>
                        <a:cubicBezTo>
                          <a:pt x="86" y="10"/>
                          <a:pt x="114" y="0"/>
                          <a:pt x="127" y="17"/>
                        </a:cubicBezTo>
                        <a:cubicBezTo>
                          <a:pt x="145" y="28"/>
                          <a:pt x="106" y="85"/>
                          <a:pt x="95" y="102"/>
                        </a:cubicBezTo>
                        <a:cubicBezTo>
                          <a:pt x="73" y="169"/>
                          <a:pt x="73" y="169"/>
                          <a:pt x="73" y="169"/>
                        </a:cubicBezTo>
                        <a:cubicBezTo>
                          <a:pt x="61" y="187"/>
                          <a:pt x="94" y="331"/>
                          <a:pt x="77" y="320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4" name="Freeform 63"/>
                  <p:cNvSpPr/>
                  <p:nvPr/>
                </p:nvSpPr>
                <p:spPr bwMode="auto">
                  <a:xfrm>
                    <a:off x="1743076" y="3932238"/>
                    <a:ext cx="177800" cy="158750"/>
                  </a:xfrm>
                  <a:custGeom>
                    <a:avLst/>
                    <a:gdLst>
                      <a:gd name="T0" fmla="*/ 41 w 47"/>
                      <a:gd name="T1" fmla="*/ 2 h 42"/>
                      <a:gd name="T2" fmla="*/ 37 w 47"/>
                      <a:gd name="T3" fmla="*/ 25 h 42"/>
                      <a:gd name="T4" fmla="*/ 24 w 47"/>
                      <a:gd name="T5" fmla="*/ 42 h 42"/>
                      <a:gd name="T6" fmla="*/ 0 w 47"/>
                      <a:gd name="T7" fmla="*/ 31 h 42"/>
                      <a:gd name="T8" fmla="*/ 41 w 47"/>
                      <a:gd name="T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2">
                        <a:moveTo>
                          <a:pt x="41" y="2"/>
                        </a:moveTo>
                        <a:cubicBezTo>
                          <a:pt x="41" y="2"/>
                          <a:pt x="47" y="13"/>
                          <a:pt x="37" y="25"/>
                        </a:cubicBezTo>
                        <a:cubicBezTo>
                          <a:pt x="27" y="36"/>
                          <a:pt x="24" y="42"/>
                          <a:pt x="24" y="4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1"/>
                          <a:pt x="15" y="0"/>
                          <a:pt x="41" y="2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  <p:grpSp>
              <p:nvGrpSpPr>
                <p:cNvPr id="9" name="Group 86"/>
                <p:cNvGrpSpPr/>
                <p:nvPr/>
              </p:nvGrpSpPr>
              <p:grpSpPr>
                <a:xfrm>
                  <a:off x="1890713" y="3786188"/>
                  <a:ext cx="974726" cy="992188"/>
                  <a:chOff x="1890713" y="3786188"/>
                  <a:chExt cx="974726" cy="992188"/>
                </a:xfrm>
              </p:grpSpPr>
              <p:sp>
                <p:nvSpPr>
                  <p:cNvPr id="10" name="Freeform 51"/>
                  <p:cNvSpPr/>
                  <p:nvPr/>
                </p:nvSpPr>
                <p:spPr bwMode="auto">
                  <a:xfrm>
                    <a:off x="1901826" y="3786188"/>
                    <a:ext cx="623888" cy="488950"/>
                  </a:xfrm>
                  <a:custGeom>
                    <a:avLst/>
                    <a:gdLst>
                      <a:gd name="T0" fmla="*/ 149 w 166"/>
                      <a:gd name="T1" fmla="*/ 57 h 130"/>
                      <a:gd name="T2" fmla="*/ 48 w 166"/>
                      <a:gd name="T3" fmla="*/ 122 h 130"/>
                      <a:gd name="T4" fmla="*/ 9 w 166"/>
                      <a:gd name="T5" fmla="*/ 113 h 130"/>
                      <a:gd name="T6" fmla="*/ 8 w 166"/>
                      <a:gd name="T7" fmla="*/ 112 h 130"/>
                      <a:gd name="T8" fmla="*/ 17 w 166"/>
                      <a:gd name="T9" fmla="*/ 73 h 130"/>
                      <a:gd name="T10" fmla="*/ 117 w 166"/>
                      <a:gd name="T11" fmla="*/ 8 h 130"/>
                      <a:gd name="T12" fmla="*/ 157 w 166"/>
                      <a:gd name="T13" fmla="*/ 17 h 130"/>
                      <a:gd name="T14" fmla="*/ 157 w 166"/>
                      <a:gd name="T15" fmla="*/ 18 h 130"/>
                      <a:gd name="T16" fmla="*/ 149 w 166"/>
                      <a:gd name="T17" fmla="*/ 57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6" h="130">
                        <a:moveTo>
                          <a:pt x="149" y="57"/>
                        </a:moveTo>
                        <a:cubicBezTo>
                          <a:pt x="48" y="122"/>
                          <a:pt x="48" y="122"/>
                          <a:pt x="48" y="122"/>
                        </a:cubicBezTo>
                        <a:cubicBezTo>
                          <a:pt x="35" y="130"/>
                          <a:pt x="17" y="126"/>
                          <a:pt x="9" y="113"/>
                        </a:cubicBezTo>
                        <a:cubicBezTo>
                          <a:pt x="8" y="112"/>
                          <a:pt x="8" y="112"/>
                          <a:pt x="8" y="112"/>
                        </a:cubicBezTo>
                        <a:cubicBezTo>
                          <a:pt x="0" y="99"/>
                          <a:pt x="4" y="81"/>
                          <a:pt x="17" y="73"/>
                        </a:cubicBezTo>
                        <a:cubicBezTo>
                          <a:pt x="117" y="8"/>
                          <a:pt x="117" y="8"/>
                          <a:pt x="117" y="8"/>
                        </a:cubicBezTo>
                        <a:cubicBezTo>
                          <a:pt x="131" y="0"/>
                          <a:pt x="148" y="4"/>
                          <a:pt x="157" y="17"/>
                        </a:cubicBezTo>
                        <a:cubicBezTo>
                          <a:pt x="157" y="18"/>
                          <a:pt x="157" y="18"/>
                          <a:pt x="157" y="18"/>
                        </a:cubicBezTo>
                        <a:cubicBezTo>
                          <a:pt x="166" y="31"/>
                          <a:pt x="162" y="49"/>
                          <a:pt x="149" y="57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1" name="Freeform 52"/>
                  <p:cNvSpPr/>
                  <p:nvPr/>
                </p:nvSpPr>
                <p:spPr bwMode="auto">
                  <a:xfrm>
                    <a:off x="1984376" y="3973513"/>
                    <a:ext cx="650875" cy="508000"/>
                  </a:xfrm>
                  <a:custGeom>
                    <a:avLst/>
                    <a:gdLst>
                      <a:gd name="T0" fmla="*/ 156 w 173"/>
                      <a:gd name="T1" fmla="*/ 57 h 135"/>
                      <a:gd name="T2" fmla="*/ 48 w 173"/>
                      <a:gd name="T3" fmla="*/ 126 h 135"/>
                      <a:gd name="T4" fmla="*/ 8 w 173"/>
                      <a:gd name="T5" fmla="*/ 117 h 135"/>
                      <a:gd name="T6" fmla="*/ 8 w 173"/>
                      <a:gd name="T7" fmla="*/ 117 h 135"/>
                      <a:gd name="T8" fmla="*/ 17 w 173"/>
                      <a:gd name="T9" fmla="*/ 77 h 135"/>
                      <a:gd name="T10" fmla="*/ 124 w 173"/>
                      <a:gd name="T11" fmla="*/ 8 h 135"/>
                      <a:gd name="T12" fmla="*/ 164 w 173"/>
                      <a:gd name="T13" fmla="*/ 17 h 135"/>
                      <a:gd name="T14" fmla="*/ 156 w 173"/>
                      <a:gd name="T15" fmla="*/ 5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3" h="135">
                        <a:moveTo>
                          <a:pt x="156" y="57"/>
                        </a:moveTo>
                        <a:cubicBezTo>
                          <a:pt x="48" y="126"/>
                          <a:pt x="48" y="126"/>
                          <a:pt x="48" y="126"/>
                        </a:cubicBezTo>
                        <a:cubicBezTo>
                          <a:pt x="35" y="135"/>
                          <a:pt x="17" y="131"/>
                          <a:pt x="8" y="117"/>
                        </a:cubicBezTo>
                        <a:cubicBezTo>
                          <a:pt x="8" y="117"/>
                          <a:pt x="8" y="117"/>
                          <a:pt x="8" y="117"/>
                        </a:cubicBezTo>
                        <a:cubicBezTo>
                          <a:pt x="0" y="104"/>
                          <a:pt x="3" y="86"/>
                          <a:pt x="17" y="77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38" y="0"/>
                          <a:pt x="156" y="4"/>
                          <a:pt x="164" y="17"/>
                        </a:cubicBezTo>
                        <a:cubicBezTo>
                          <a:pt x="173" y="31"/>
                          <a:pt x="169" y="49"/>
                          <a:pt x="15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2" name="Freeform 53"/>
                  <p:cNvSpPr/>
                  <p:nvPr/>
                </p:nvSpPr>
                <p:spPr bwMode="auto">
                  <a:xfrm>
                    <a:off x="2149476" y="4154488"/>
                    <a:ext cx="609600" cy="481013"/>
                  </a:xfrm>
                  <a:custGeom>
                    <a:avLst/>
                    <a:gdLst>
                      <a:gd name="T0" fmla="*/ 146 w 162"/>
                      <a:gd name="T1" fmla="*/ 57 h 128"/>
                      <a:gd name="T2" fmla="*/ 48 w 162"/>
                      <a:gd name="T3" fmla="*/ 119 h 128"/>
                      <a:gd name="T4" fmla="*/ 10 w 162"/>
                      <a:gd name="T5" fmla="*/ 111 h 128"/>
                      <a:gd name="T6" fmla="*/ 8 w 162"/>
                      <a:gd name="T7" fmla="*/ 109 h 128"/>
                      <a:gd name="T8" fmla="*/ 17 w 162"/>
                      <a:gd name="T9" fmla="*/ 70 h 128"/>
                      <a:gd name="T10" fmla="*/ 114 w 162"/>
                      <a:gd name="T11" fmla="*/ 8 h 128"/>
                      <a:gd name="T12" fmla="*/ 153 w 162"/>
                      <a:gd name="T13" fmla="*/ 17 h 128"/>
                      <a:gd name="T14" fmla="*/ 154 w 162"/>
                      <a:gd name="T15" fmla="*/ 18 h 128"/>
                      <a:gd name="T16" fmla="*/ 146 w 162"/>
                      <a:gd name="T17" fmla="*/ 57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" h="128">
                        <a:moveTo>
                          <a:pt x="146" y="57"/>
                        </a:moveTo>
                        <a:cubicBezTo>
                          <a:pt x="48" y="119"/>
                          <a:pt x="48" y="119"/>
                          <a:pt x="48" y="119"/>
                        </a:cubicBezTo>
                        <a:cubicBezTo>
                          <a:pt x="35" y="128"/>
                          <a:pt x="18" y="124"/>
                          <a:pt x="10" y="111"/>
                        </a:cubicBezTo>
                        <a:cubicBezTo>
                          <a:pt x="8" y="109"/>
                          <a:pt x="8" y="109"/>
                          <a:pt x="8" y="109"/>
                        </a:cubicBezTo>
                        <a:cubicBezTo>
                          <a:pt x="0" y="96"/>
                          <a:pt x="4" y="79"/>
                          <a:pt x="17" y="70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27" y="0"/>
                          <a:pt x="145" y="4"/>
                          <a:pt x="153" y="17"/>
                        </a:cubicBezTo>
                        <a:cubicBezTo>
                          <a:pt x="154" y="18"/>
                          <a:pt x="154" y="18"/>
                          <a:pt x="154" y="18"/>
                        </a:cubicBezTo>
                        <a:cubicBezTo>
                          <a:pt x="162" y="31"/>
                          <a:pt x="158" y="49"/>
                          <a:pt x="14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3" name="Freeform 54"/>
                  <p:cNvSpPr/>
                  <p:nvPr/>
                </p:nvSpPr>
                <p:spPr bwMode="auto">
                  <a:xfrm>
                    <a:off x="2333626" y="4338638"/>
                    <a:ext cx="531813" cy="431800"/>
                  </a:xfrm>
                  <a:custGeom>
                    <a:avLst/>
                    <a:gdLst>
                      <a:gd name="T0" fmla="*/ 126 w 141"/>
                      <a:gd name="T1" fmla="*/ 57 h 115"/>
                      <a:gd name="T2" fmla="*/ 47 w 141"/>
                      <a:gd name="T3" fmla="*/ 107 h 115"/>
                      <a:gd name="T4" fmla="*/ 11 w 141"/>
                      <a:gd name="T5" fmla="*/ 99 h 115"/>
                      <a:gd name="T6" fmla="*/ 8 w 141"/>
                      <a:gd name="T7" fmla="*/ 94 h 115"/>
                      <a:gd name="T8" fmla="*/ 16 w 141"/>
                      <a:gd name="T9" fmla="*/ 58 h 115"/>
                      <a:gd name="T10" fmla="*/ 94 w 141"/>
                      <a:gd name="T11" fmla="*/ 8 h 115"/>
                      <a:gd name="T12" fmla="*/ 130 w 141"/>
                      <a:gd name="T13" fmla="*/ 15 h 115"/>
                      <a:gd name="T14" fmla="*/ 134 w 141"/>
                      <a:gd name="T15" fmla="*/ 21 h 115"/>
                      <a:gd name="T16" fmla="*/ 126 w 141"/>
                      <a:gd name="T17" fmla="*/ 5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1" h="115">
                        <a:moveTo>
                          <a:pt x="126" y="57"/>
                        </a:moveTo>
                        <a:cubicBezTo>
                          <a:pt x="47" y="107"/>
                          <a:pt x="47" y="107"/>
                          <a:pt x="47" y="107"/>
                        </a:cubicBezTo>
                        <a:cubicBezTo>
                          <a:pt x="35" y="115"/>
                          <a:pt x="19" y="111"/>
                          <a:pt x="11" y="99"/>
                        </a:cubicBezTo>
                        <a:cubicBezTo>
                          <a:pt x="8" y="94"/>
                          <a:pt x="8" y="94"/>
                          <a:pt x="8" y="94"/>
                        </a:cubicBezTo>
                        <a:cubicBezTo>
                          <a:pt x="0" y="82"/>
                          <a:pt x="4" y="66"/>
                          <a:pt x="16" y="5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106" y="0"/>
                          <a:pt x="123" y="3"/>
                          <a:pt x="130" y="15"/>
                        </a:cubicBezTo>
                        <a:cubicBezTo>
                          <a:pt x="134" y="21"/>
                          <a:pt x="134" y="21"/>
                          <a:pt x="134" y="21"/>
                        </a:cubicBezTo>
                        <a:cubicBezTo>
                          <a:pt x="141" y="33"/>
                          <a:pt x="138" y="49"/>
                          <a:pt x="12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4" name="Freeform 55"/>
                  <p:cNvSpPr/>
                  <p:nvPr/>
                </p:nvSpPr>
                <p:spPr bwMode="auto">
                  <a:xfrm>
                    <a:off x="1890713" y="4060825"/>
                    <a:ext cx="198438" cy="206375"/>
                  </a:xfrm>
                  <a:custGeom>
                    <a:avLst/>
                    <a:gdLst>
                      <a:gd name="T0" fmla="*/ 30 w 53"/>
                      <a:gd name="T1" fmla="*/ 0 h 55"/>
                      <a:gd name="T2" fmla="*/ 53 w 53"/>
                      <a:gd name="T3" fmla="*/ 34 h 55"/>
                      <a:gd name="T4" fmla="*/ 20 w 53"/>
                      <a:gd name="T5" fmla="*/ 36 h 55"/>
                      <a:gd name="T6" fmla="*/ 30 w 53"/>
                      <a:gd name="T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5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9" y="55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5" name="Freeform 57"/>
                  <p:cNvSpPr/>
                  <p:nvPr/>
                </p:nvSpPr>
                <p:spPr bwMode="auto">
                  <a:xfrm>
                    <a:off x="2352676" y="4349750"/>
                    <a:ext cx="406400" cy="255588"/>
                  </a:xfrm>
                  <a:custGeom>
                    <a:avLst/>
                    <a:gdLst>
                      <a:gd name="T0" fmla="*/ 4 w 108"/>
                      <a:gd name="T1" fmla="*/ 61 h 68"/>
                      <a:gd name="T2" fmla="*/ 96 w 108"/>
                      <a:gd name="T3" fmla="*/ 2 h 68"/>
                      <a:gd name="T4" fmla="*/ 108 w 108"/>
                      <a:gd name="T5" fmla="*/ 1 h 68"/>
                      <a:gd name="T6" fmla="*/ 0 w 108"/>
                      <a:gd name="T7" fmla="*/ 68 h 68"/>
                      <a:gd name="T8" fmla="*/ 4 w 108"/>
                      <a:gd name="T9" fmla="*/ 6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8">
                        <a:moveTo>
                          <a:pt x="4" y="61"/>
                        </a:moveTo>
                        <a:cubicBezTo>
                          <a:pt x="6" y="60"/>
                          <a:pt x="96" y="2"/>
                          <a:pt x="96" y="2"/>
                        </a:cubicBezTo>
                        <a:cubicBezTo>
                          <a:pt x="96" y="2"/>
                          <a:pt x="105" y="0"/>
                          <a:pt x="108" y="1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68"/>
                          <a:pt x="2" y="62"/>
                          <a:pt x="4" y="61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6" name="Freeform 58"/>
                  <p:cNvSpPr/>
                  <p:nvPr/>
                </p:nvSpPr>
                <p:spPr bwMode="auto">
                  <a:xfrm>
                    <a:off x="2160588" y="4168775"/>
                    <a:ext cx="455613" cy="327025"/>
                  </a:xfrm>
                  <a:custGeom>
                    <a:avLst/>
                    <a:gdLst>
                      <a:gd name="T0" fmla="*/ 112 w 121"/>
                      <a:gd name="T1" fmla="*/ 3 h 87"/>
                      <a:gd name="T2" fmla="*/ 16 w 121"/>
                      <a:gd name="T3" fmla="*/ 64 h 87"/>
                      <a:gd name="T4" fmla="*/ 1 w 121"/>
                      <a:gd name="T5" fmla="*/ 87 h 87"/>
                      <a:gd name="T6" fmla="*/ 121 w 121"/>
                      <a:gd name="T7" fmla="*/ 0 h 87"/>
                      <a:gd name="T8" fmla="*/ 112 w 121"/>
                      <a:gd name="T9" fmla="*/ 3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87">
                        <a:moveTo>
                          <a:pt x="112" y="3"/>
                        </a:moveTo>
                        <a:cubicBezTo>
                          <a:pt x="16" y="64"/>
                          <a:pt x="16" y="64"/>
                          <a:pt x="16" y="64"/>
                        </a:cubicBezTo>
                        <a:cubicBezTo>
                          <a:pt x="16" y="64"/>
                          <a:pt x="0" y="76"/>
                          <a:pt x="1" y="87"/>
                        </a:cubicBezTo>
                        <a:cubicBezTo>
                          <a:pt x="121" y="0"/>
                          <a:pt x="121" y="0"/>
                          <a:pt x="121" y="0"/>
                        </a:cubicBezTo>
                        <a:lnTo>
                          <a:pt x="112" y="3"/>
                        </a:ln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7" name="Freeform 59"/>
                  <p:cNvSpPr/>
                  <p:nvPr/>
                </p:nvSpPr>
                <p:spPr bwMode="auto">
                  <a:xfrm>
                    <a:off x="2124076" y="4418013"/>
                    <a:ext cx="209550" cy="220663"/>
                  </a:xfrm>
                  <a:custGeom>
                    <a:avLst/>
                    <a:gdLst>
                      <a:gd name="T0" fmla="*/ 32 w 56"/>
                      <a:gd name="T1" fmla="*/ 0 h 59"/>
                      <a:gd name="T2" fmla="*/ 56 w 56"/>
                      <a:gd name="T3" fmla="*/ 36 h 59"/>
                      <a:gd name="T4" fmla="*/ 21 w 56"/>
                      <a:gd name="T5" fmla="*/ 39 h 59"/>
                      <a:gd name="T6" fmla="*/ 32 w 56"/>
                      <a:gd name="T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59">
                        <a:moveTo>
                          <a:pt x="32" y="0"/>
                        </a:moveTo>
                        <a:cubicBezTo>
                          <a:pt x="56" y="36"/>
                          <a:pt x="56" y="36"/>
                          <a:pt x="56" y="36"/>
                        </a:cubicBezTo>
                        <a:cubicBezTo>
                          <a:pt x="56" y="36"/>
                          <a:pt x="41" y="59"/>
                          <a:pt x="21" y="39"/>
                        </a:cubicBezTo>
                        <a:cubicBezTo>
                          <a:pt x="21" y="39"/>
                          <a:pt x="0" y="17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8" name="Freeform 60"/>
                  <p:cNvSpPr/>
                  <p:nvPr/>
                </p:nvSpPr>
                <p:spPr bwMode="auto">
                  <a:xfrm>
                    <a:off x="2319338" y="4567238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19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19" y="36"/>
                        </a:cubicBezTo>
                        <a:cubicBezTo>
                          <a:pt x="19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9" name="Freeform 61"/>
                  <p:cNvSpPr/>
                  <p:nvPr/>
                </p:nvSpPr>
                <p:spPr bwMode="auto">
                  <a:xfrm>
                    <a:off x="1965326" y="4278313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20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0" name="Freeform 62"/>
                  <p:cNvSpPr/>
                  <p:nvPr/>
                </p:nvSpPr>
                <p:spPr bwMode="auto">
                  <a:xfrm>
                    <a:off x="2003426" y="3989388"/>
                    <a:ext cx="508000" cy="330200"/>
                  </a:xfrm>
                  <a:custGeom>
                    <a:avLst/>
                    <a:gdLst>
                      <a:gd name="T0" fmla="*/ 124 w 135"/>
                      <a:gd name="T1" fmla="*/ 2 h 88"/>
                      <a:gd name="T2" fmla="*/ 16 w 135"/>
                      <a:gd name="T3" fmla="*/ 70 h 88"/>
                      <a:gd name="T4" fmla="*/ 0 w 135"/>
                      <a:gd name="T5" fmla="*/ 88 h 88"/>
                      <a:gd name="T6" fmla="*/ 135 w 135"/>
                      <a:gd name="T7" fmla="*/ 0 h 88"/>
                      <a:gd name="T8" fmla="*/ 124 w 135"/>
                      <a:gd name="T9" fmla="*/ 2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88">
                        <a:moveTo>
                          <a:pt x="124" y="2"/>
                        </a:move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3" y="78"/>
                          <a:pt x="0" y="88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28" y="0"/>
                          <a:pt x="124" y="2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1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1916113" y="4052888"/>
                    <a:ext cx="71438" cy="169863"/>
                  </a:xfrm>
                  <a:custGeom>
                    <a:avLst/>
                    <a:gdLst>
                      <a:gd name="T0" fmla="*/ 6 w 19"/>
                      <a:gd name="T1" fmla="*/ 22 h 45"/>
                      <a:gd name="T2" fmla="*/ 1 w 19"/>
                      <a:gd name="T3" fmla="*/ 33 h 45"/>
                      <a:gd name="T4" fmla="*/ 0 w 19"/>
                      <a:gd name="T5" fmla="*/ 33 h 45"/>
                      <a:gd name="T6" fmla="*/ 2 w 19"/>
                      <a:gd name="T7" fmla="*/ 38 h 45"/>
                      <a:gd name="T8" fmla="*/ 4 w 19"/>
                      <a:gd name="T9" fmla="*/ 41 h 45"/>
                      <a:gd name="T10" fmla="*/ 5 w 19"/>
                      <a:gd name="T11" fmla="*/ 42 h 45"/>
                      <a:gd name="T12" fmla="*/ 6 w 19"/>
                      <a:gd name="T13" fmla="*/ 44 h 45"/>
                      <a:gd name="T14" fmla="*/ 6 w 19"/>
                      <a:gd name="T15" fmla="*/ 44 h 45"/>
                      <a:gd name="T16" fmla="*/ 7 w 19"/>
                      <a:gd name="T17" fmla="*/ 45 h 45"/>
                      <a:gd name="T18" fmla="*/ 12 w 19"/>
                      <a:gd name="T19" fmla="*/ 37 h 45"/>
                      <a:gd name="T20" fmla="*/ 6 w 19"/>
                      <a:gd name="T21" fmla="*/ 22 h 45"/>
                      <a:gd name="T22" fmla="*/ 16 w 19"/>
                      <a:gd name="T23" fmla="*/ 0 h 45"/>
                      <a:gd name="T24" fmla="*/ 12 w 19"/>
                      <a:gd name="T25" fmla="*/ 10 h 45"/>
                      <a:gd name="T26" fmla="*/ 19 w 19"/>
                      <a:gd name="T27" fmla="*/ 4 h 45"/>
                      <a:gd name="T28" fmla="*/ 16 w 19"/>
                      <a:gd name="T2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" h="45">
                        <a:moveTo>
                          <a:pt x="6" y="22"/>
                        </a:moveTo>
                        <a:cubicBezTo>
                          <a:pt x="5" y="26"/>
                          <a:pt x="3" y="30"/>
                          <a:pt x="1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" y="33"/>
                          <a:pt x="1" y="35"/>
                          <a:pt x="2" y="38"/>
                        </a:cubicBezTo>
                        <a:cubicBezTo>
                          <a:pt x="3" y="39"/>
                          <a:pt x="3" y="40"/>
                          <a:pt x="4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6" y="44"/>
                          <a:pt x="6" y="44"/>
                        </a:cubicBezTo>
                        <a:cubicBezTo>
                          <a:pt x="6" y="44"/>
                          <a:pt x="6" y="44"/>
                          <a:pt x="6" y="44"/>
                        </a:cubicBezTo>
                        <a:cubicBezTo>
                          <a:pt x="6" y="45"/>
                          <a:pt x="7" y="45"/>
                          <a:pt x="7" y="45"/>
                        </a:cubicBezTo>
                        <a:cubicBezTo>
                          <a:pt x="8" y="45"/>
                          <a:pt x="9" y="41"/>
                          <a:pt x="12" y="37"/>
                        </a:cubicBezTo>
                        <a:cubicBezTo>
                          <a:pt x="10" y="34"/>
                          <a:pt x="6" y="29"/>
                          <a:pt x="6" y="22"/>
                        </a:cubicBezTo>
                        <a:moveTo>
                          <a:pt x="16" y="0"/>
                        </a:moveTo>
                        <a:cubicBezTo>
                          <a:pt x="15" y="3"/>
                          <a:pt x="14" y="7"/>
                          <a:pt x="12" y="10"/>
                        </a:cubicBezTo>
                        <a:cubicBezTo>
                          <a:pt x="14" y="8"/>
                          <a:pt x="16" y="6"/>
                          <a:pt x="19" y="4"/>
                        </a:cubicBezTo>
                        <a:cubicBezTo>
                          <a:pt x="19" y="2"/>
                          <a:pt x="18" y="0"/>
                          <a:pt x="16" y="0"/>
                        </a:cubicBezTo>
                      </a:path>
                    </a:pathLst>
                  </a:custGeom>
                  <a:solidFill>
                    <a:srgbClr val="F3D2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2" name="Freeform 70"/>
                  <p:cNvSpPr/>
                  <p:nvPr/>
                </p:nvSpPr>
                <p:spPr bwMode="auto">
                  <a:xfrm>
                    <a:off x="1939926" y="4068763"/>
                    <a:ext cx="55563" cy="123825"/>
                  </a:xfrm>
                  <a:custGeom>
                    <a:avLst/>
                    <a:gdLst>
                      <a:gd name="T0" fmla="*/ 13 w 15"/>
                      <a:gd name="T1" fmla="*/ 0 h 33"/>
                      <a:gd name="T2" fmla="*/ 6 w 15"/>
                      <a:gd name="T3" fmla="*/ 6 h 33"/>
                      <a:gd name="T4" fmla="*/ 3 w 15"/>
                      <a:gd name="T5" fmla="*/ 12 h 33"/>
                      <a:gd name="T6" fmla="*/ 0 w 15"/>
                      <a:gd name="T7" fmla="*/ 18 h 33"/>
                      <a:gd name="T8" fmla="*/ 6 w 15"/>
                      <a:gd name="T9" fmla="*/ 33 h 33"/>
                      <a:gd name="T10" fmla="*/ 13 w 15"/>
                      <a:gd name="T1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33">
                        <a:moveTo>
                          <a:pt x="13" y="0"/>
                        </a:moveTo>
                        <a:cubicBezTo>
                          <a:pt x="10" y="2"/>
                          <a:pt x="8" y="4"/>
                          <a:pt x="6" y="6"/>
                        </a:cubicBezTo>
                        <a:cubicBezTo>
                          <a:pt x="5" y="8"/>
                          <a:pt x="4" y="10"/>
                          <a:pt x="3" y="12"/>
                        </a:cubicBezTo>
                        <a:cubicBezTo>
                          <a:pt x="2" y="14"/>
                          <a:pt x="1" y="16"/>
                          <a:pt x="0" y="18"/>
                        </a:cubicBezTo>
                        <a:cubicBezTo>
                          <a:pt x="0" y="25"/>
                          <a:pt x="4" y="30"/>
                          <a:pt x="6" y="33"/>
                        </a:cubicBezTo>
                        <a:cubicBezTo>
                          <a:pt x="10" y="23"/>
                          <a:pt x="15" y="8"/>
                          <a:pt x="13" y="0"/>
                        </a:cubicBezTo>
                      </a:path>
                    </a:pathLst>
                  </a:custGeom>
                  <a:solidFill>
                    <a:srgbClr val="FBDF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</p:grpSp>
        </p:grpSp>
        <p:sp>
          <p:nvSpPr>
            <p:cNvPr id="163" name="矩形 162"/>
            <p:cNvSpPr/>
            <p:nvPr/>
          </p:nvSpPr>
          <p:spPr>
            <a:xfrm rot="1200000">
              <a:off x="8861" y="4181457"/>
              <a:ext cx="968175" cy="1258101"/>
            </a:xfrm>
            <a:custGeom>
              <a:avLst/>
              <a:gdLst>
                <a:gd name="connsiteX0" fmla="*/ 0 w 788653"/>
                <a:gd name="connsiteY0" fmla="*/ 0 h 1192524"/>
                <a:gd name="connsiteX1" fmla="*/ 788653 w 788653"/>
                <a:gd name="connsiteY1" fmla="*/ 0 h 1192524"/>
                <a:gd name="connsiteX2" fmla="*/ 788653 w 788653"/>
                <a:gd name="connsiteY2" fmla="*/ 1192524 h 1192524"/>
                <a:gd name="connsiteX3" fmla="*/ 0 w 788653"/>
                <a:gd name="connsiteY3" fmla="*/ 1192524 h 1192524"/>
                <a:gd name="connsiteX4" fmla="*/ 0 w 788653"/>
                <a:gd name="connsiteY4" fmla="*/ 0 h 1192524"/>
                <a:gd name="connsiteX0-1" fmla="*/ 0 w 924273"/>
                <a:gd name="connsiteY0-2" fmla="*/ 0 h 1288566"/>
                <a:gd name="connsiteX1-3" fmla="*/ 788653 w 924273"/>
                <a:gd name="connsiteY1-4" fmla="*/ 0 h 1288566"/>
                <a:gd name="connsiteX2-5" fmla="*/ 924273 w 924273"/>
                <a:gd name="connsiteY2-6" fmla="*/ 1288566 h 1288566"/>
                <a:gd name="connsiteX3-7" fmla="*/ 0 w 924273"/>
                <a:gd name="connsiteY3-8" fmla="*/ 1192524 h 1288566"/>
                <a:gd name="connsiteX4-9" fmla="*/ 0 w 924273"/>
                <a:gd name="connsiteY4-10" fmla="*/ 0 h 1288566"/>
                <a:gd name="connsiteX0-11" fmla="*/ 0 w 924273"/>
                <a:gd name="connsiteY0-12" fmla="*/ 0 h 1288566"/>
                <a:gd name="connsiteX1-13" fmla="*/ 788653 w 924273"/>
                <a:gd name="connsiteY1-14" fmla="*/ 0 h 1288566"/>
                <a:gd name="connsiteX2-15" fmla="*/ 924273 w 924273"/>
                <a:gd name="connsiteY2-16" fmla="*/ 1288566 h 1288566"/>
                <a:gd name="connsiteX3-17" fmla="*/ 44556 w 924273"/>
                <a:gd name="connsiteY3-18" fmla="*/ 1196651 h 1288566"/>
                <a:gd name="connsiteX4-19" fmla="*/ 0 w 924273"/>
                <a:gd name="connsiteY4-20" fmla="*/ 1192524 h 1288566"/>
                <a:gd name="connsiteX5" fmla="*/ 0 w 924273"/>
                <a:gd name="connsiteY5" fmla="*/ 0 h 1288566"/>
                <a:gd name="connsiteX0-21" fmla="*/ 87981 w 1012254"/>
                <a:gd name="connsiteY0-22" fmla="*/ 0 h 1288566"/>
                <a:gd name="connsiteX1-23" fmla="*/ 876634 w 1012254"/>
                <a:gd name="connsiteY1-24" fmla="*/ 0 h 1288566"/>
                <a:gd name="connsiteX2-25" fmla="*/ 1012254 w 1012254"/>
                <a:gd name="connsiteY2-26" fmla="*/ 1288566 h 1288566"/>
                <a:gd name="connsiteX3-27" fmla="*/ 132537 w 1012254"/>
                <a:gd name="connsiteY3-28" fmla="*/ 1196651 h 1288566"/>
                <a:gd name="connsiteX4-29" fmla="*/ 0 w 1012254"/>
                <a:gd name="connsiteY4-30" fmla="*/ 1258101 h 1288566"/>
                <a:gd name="connsiteX5-31" fmla="*/ 87981 w 1012254"/>
                <a:gd name="connsiteY5-32" fmla="*/ 0 h 1288566"/>
                <a:gd name="connsiteX0-33" fmla="*/ 87981 w 968175"/>
                <a:gd name="connsiteY0-34" fmla="*/ 0 h 1258101"/>
                <a:gd name="connsiteX1-35" fmla="*/ 876634 w 968175"/>
                <a:gd name="connsiteY1-36" fmla="*/ 0 h 1258101"/>
                <a:gd name="connsiteX2-37" fmla="*/ 968175 w 968175"/>
                <a:gd name="connsiteY2-38" fmla="*/ 1013804 h 1258101"/>
                <a:gd name="connsiteX3-39" fmla="*/ 132537 w 968175"/>
                <a:gd name="connsiteY3-40" fmla="*/ 1196651 h 1258101"/>
                <a:gd name="connsiteX4-41" fmla="*/ 0 w 968175"/>
                <a:gd name="connsiteY4-42" fmla="*/ 1258101 h 1258101"/>
                <a:gd name="connsiteX5-43" fmla="*/ 87981 w 968175"/>
                <a:gd name="connsiteY5-44" fmla="*/ 0 h 1258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968175" h="1258101">
                  <a:moveTo>
                    <a:pt x="87981" y="0"/>
                  </a:moveTo>
                  <a:lnTo>
                    <a:pt x="876634" y="0"/>
                  </a:lnTo>
                  <a:lnTo>
                    <a:pt x="968175" y="1013804"/>
                  </a:lnTo>
                  <a:lnTo>
                    <a:pt x="132537" y="1196651"/>
                  </a:lnTo>
                  <a:lnTo>
                    <a:pt x="0" y="1258101"/>
                  </a:lnTo>
                  <a:lnTo>
                    <a:pt x="8798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472010" y="1438361"/>
            <a:ext cx="3224140" cy="33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21000" i="0" dirty="0">
                <a:solidFill>
                  <a:srgbClr val="C00000"/>
                </a:solidFill>
                <a:latin typeface="Agency FB" panose="020B0503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1000" i="0" dirty="0">
              <a:solidFill>
                <a:srgbClr val="C00000"/>
              </a:solidFill>
              <a:latin typeface="Agency FB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5811283" y="3695187"/>
            <a:ext cx="325682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5726830" y="3037953"/>
            <a:ext cx="4406015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zh-CN" altLang="en-US" sz="3200" i="0" dirty="0">
                <a:solidFill>
                  <a:srgbClr val="C00000"/>
                </a:solidFill>
                <a:latin typeface="Agency FB" panose="020B0503020202020204" pitchFamily="34" charset="0"/>
              </a:rPr>
              <a:t>点击输入标题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712423" y="3972002"/>
            <a:ext cx="3413274" cy="11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solidFill>
                  <a:srgbClr val="C00000"/>
                </a:solidFill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HERE</a:t>
            </a:r>
            <a:endParaRPr lang="zh-CN" altLang="en-US" sz="1685" i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71">
        <p14:gallery dir="l"/>
      </p:transition>
    </mc:Choice>
    <mc:Fallback xmlns="">
      <p:transition spd="slow" advTm="6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8"/>
          <p:cNvGrpSpPr/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10117134" y="6698"/>
            <a:ext cx="2739032" cy="4042695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"/>
          <p:cNvSpPr/>
          <p:nvPr/>
        </p:nvSpPr>
        <p:spPr bwMode="auto">
          <a:xfrm>
            <a:off x="7051" y="6698"/>
            <a:ext cx="9656927" cy="7219256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6641444" y="6698"/>
            <a:ext cx="6214721" cy="7219256"/>
          </a:xfrm>
          <a:custGeom>
            <a:avLst/>
            <a:gdLst>
              <a:gd name="T0" fmla="*/ 658 w 2784"/>
              <a:gd name="T1" fmla="*/ 2207 h 3234"/>
              <a:gd name="T2" fmla="*/ 1354 w 2784"/>
              <a:gd name="T3" fmla="*/ 3234 h 3234"/>
              <a:gd name="T4" fmla="*/ 0 w 2784"/>
              <a:gd name="T5" fmla="*/ 3234 h 3234"/>
              <a:gd name="T6" fmla="*/ 658 w 2784"/>
              <a:gd name="T7" fmla="*/ 2207 h 3234"/>
              <a:gd name="T8" fmla="*/ 658 w 2784"/>
              <a:gd name="T9" fmla="*/ 2207 h 3234"/>
              <a:gd name="T10" fmla="*/ 1819 w 2784"/>
              <a:gd name="T11" fmla="*/ 390 h 3234"/>
              <a:gd name="T12" fmla="*/ 2069 w 2784"/>
              <a:gd name="T13" fmla="*/ 0 h 3234"/>
              <a:gd name="T14" fmla="*/ 2784 w 2784"/>
              <a:gd name="T15" fmla="*/ 0 h 3234"/>
              <a:gd name="T16" fmla="*/ 2784 w 2784"/>
              <a:gd name="T17" fmla="*/ 1811 h 3234"/>
              <a:gd name="T18" fmla="*/ 1819 w 2784"/>
              <a:gd name="T19" fmla="*/ 39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4" h="3234">
                <a:moveTo>
                  <a:pt x="658" y="2207"/>
                </a:moveTo>
                <a:lnTo>
                  <a:pt x="1354" y="3234"/>
                </a:lnTo>
                <a:lnTo>
                  <a:pt x="0" y="3234"/>
                </a:lnTo>
                <a:lnTo>
                  <a:pt x="658" y="2207"/>
                </a:lnTo>
                <a:lnTo>
                  <a:pt x="658" y="2207"/>
                </a:lnTo>
                <a:close/>
                <a:moveTo>
                  <a:pt x="1819" y="390"/>
                </a:moveTo>
                <a:lnTo>
                  <a:pt x="2069" y="0"/>
                </a:lnTo>
                <a:lnTo>
                  <a:pt x="2784" y="0"/>
                </a:lnTo>
                <a:lnTo>
                  <a:pt x="2784" y="1811"/>
                </a:lnTo>
                <a:lnTo>
                  <a:pt x="1819" y="390"/>
                </a:lnTo>
                <a:close/>
              </a:path>
            </a:pathLst>
          </a:custGeom>
          <a:solidFill>
            <a:srgbClr val="C00000"/>
          </a:solidFill>
          <a:ln w="6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3" name="TextBox 37"/>
          <p:cNvSpPr txBox="1"/>
          <p:nvPr/>
        </p:nvSpPr>
        <p:spPr>
          <a:xfrm>
            <a:off x="7667088" y="2838207"/>
            <a:ext cx="4031873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7200" spc="300" dirty="0">
                <a:solidFill>
                  <a:srgbClr val="C00000"/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  <a:cs typeface="Arial" panose="020B0604020202020204" pitchFamily="34" charset="0"/>
              </a:rPr>
              <a:t>谢谢观看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6861423" y="4072656"/>
            <a:ext cx="5978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78">
        <p14:gallery dir="l"/>
      </p:transition>
    </mc:Choice>
    <mc:Fallback xmlns="">
      <p:transition spd="slow" advTm="8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2.23003E-6 L 4.44444E-6 -0.07221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2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12813" y="2584388"/>
            <a:ext cx="3198180" cy="5064571"/>
            <a:chOff x="8861" y="1837888"/>
            <a:chExt cx="2274386" cy="3601670"/>
          </a:xfrm>
        </p:grpSpPr>
        <p:grpSp>
          <p:nvGrpSpPr>
            <p:cNvPr id="4" name="Group 90"/>
            <p:cNvGrpSpPr/>
            <p:nvPr/>
          </p:nvGrpSpPr>
          <p:grpSpPr>
            <a:xfrm rot="1014987">
              <a:off x="283863" y="1837888"/>
              <a:ext cx="1999384" cy="2593721"/>
              <a:chOff x="3231917" y="2424111"/>
              <a:chExt cx="3417888" cy="4433889"/>
            </a:xfrm>
          </p:grpSpPr>
          <p:grpSp>
            <p:nvGrpSpPr>
              <p:cNvPr id="5" name="Group 89"/>
              <p:cNvGrpSpPr/>
              <p:nvPr/>
            </p:nvGrpSpPr>
            <p:grpSpPr>
              <a:xfrm>
                <a:off x="3982011" y="5448300"/>
                <a:ext cx="1270000" cy="1409700"/>
                <a:chOff x="1552576" y="4052888"/>
                <a:chExt cx="1270000" cy="1409700"/>
              </a:xfrm>
            </p:grpSpPr>
            <p:sp>
              <p:nvSpPr>
                <p:cNvPr id="33" name="Freeform 46"/>
                <p:cNvSpPr/>
                <p:nvPr/>
              </p:nvSpPr>
              <p:spPr bwMode="auto">
                <a:xfrm>
                  <a:off x="1630363" y="4935538"/>
                  <a:ext cx="925513" cy="384175"/>
                </a:xfrm>
                <a:custGeom>
                  <a:avLst/>
                  <a:gdLst>
                    <a:gd name="T0" fmla="*/ 581 w 583"/>
                    <a:gd name="T1" fmla="*/ 242 h 242"/>
                    <a:gd name="T2" fmla="*/ 15 w 583"/>
                    <a:gd name="T3" fmla="*/ 242 h 242"/>
                    <a:gd name="T4" fmla="*/ 0 w 583"/>
                    <a:gd name="T5" fmla="*/ 0 h 242"/>
                    <a:gd name="T6" fmla="*/ 583 w 583"/>
                    <a:gd name="T7" fmla="*/ 114 h 242"/>
                    <a:gd name="T8" fmla="*/ 581 w 583"/>
                    <a:gd name="T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242">
                      <a:moveTo>
                        <a:pt x="581" y="242"/>
                      </a:moveTo>
                      <a:lnTo>
                        <a:pt x="15" y="242"/>
                      </a:lnTo>
                      <a:lnTo>
                        <a:pt x="0" y="0"/>
                      </a:lnTo>
                      <a:lnTo>
                        <a:pt x="583" y="114"/>
                      </a:lnTo>
                      <a:lnTo>
                        <a:pt x="581" y="242"/>
                      </a:ln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1630363" y="5319713"/>
                  <a:ext cx="1027113" cy="14287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5" name="Freeform 48"/>
                <p:cNvSpPr/>
                <p:nvPr/>
              </p:nvSpPr>
              <p:spPr bwMode="auto">
                <a:xfrm>
                  <a:off x="1552576" y="4173538"/>
                  <a:ext cx="1270000" cy="1171575"/>
                </a:xfrm>
                <a:custGeom>
                  <a:avLst/>
                  <a:gdLst>
                    <a:gd name="T0" fmla="*/ 166 w 338"/>
                    <a:gd name="T1" fmla="*/ 276 h 312"/>
                    <a:gd name="T2" fmla="*/ 73 w 338"/>
                    <a:gd name="T3" fmla="*/ 253 h 312"/>
                    <a:gd name="T4" fmla="*/ 7 w 338"/>
                    <a:gd name="T5" fmla="*/ 180 h 312"/>
                    <a:gd name="T6" fmla="*/ 7 w 338"/>
                    <a:gd name="T7" fmla="*/ 59 h 312"/>
                    <a:gd name="T8" fmla="*/ 85 w 338"/>
                    <a:gd name="T9" fmla="*/ 8 h 312"/>
                    <a:gd name="T10" fmla="*/ 279 w 338"/>
                    <a:gd name="T11" fmla="*/ 47 h 312"/>
                    <a:gd name="T12" fmla="*/ 331 w 338"/>
                    <a:gd name="T13" fmla="*/ 125 h 312"/>
                    <a:gd name="T14" fmla="*/ 278 w 338"/>
                    <a:gd name="T15" fmla="*/ 276 h 312"/>
                    <a:gd name="T16" fmla="*/ 166 w 338"/>
                    <a:gd name="T17" fmla="*/ 27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8" h="312">
                      <a:moveTo>
                        <a:pt x="166" y="276"/>
                      </a:moveTo>
                      <a:cubicBezTo>
                        <a:pt x="73" y="253"/>
                        <a:pt x="73" y="253"/>
                        <a:pt x="73" y="253"/>
                      </a:cubicBezTo>
                      <a:cubicBezTo>
                        <a:pt x="38" y="246"/>
                        <a:pt x="0" y="216"/>
                        <a:pt x="7" y="180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14" y="24"/>
                        <a:pt x="50" y="0"/>
                        <a:pt x="85" y="8"/>
                      </a:cubicBezTo>
                      <a:cubicBezTo>
                        <a:pt x="279" y="47"/>
                        <a:pt x="279" y="47"/>
                        <a:pt x="279" y="47"/>
                      </a:cubicBezTo>
                      <a:cubicBezTo>
                        <a:pt x="315" y="54"/>
                        <a:pt x="338" y="89"/>
                        <a:pt x="331" y="125"/>
                      </a:cubicBezTo>
                      <a:cubicBezTo>
                        <a:pt x="278" y="276"/>
                        <a:pt x="278" y="276"/>
                        <a:pt x="278" y="276"/>
                      </a:cubicBezTo>
                      <a:cubicBezTo>
                        <a:pt x="271" y="312"/>
                        <a:pt x="202" y="284"/>
                        <a:pt x="166" y="276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6" name="Freeform 49"/>
                <p:cNvSpPr/>
                <p:nvPr/>
              </p:nvSpPr>
              <p:spPr bwMode="auto">
                <a:xfrm>
                  <a:off x="1706563" y="4379913"/>
                  <a:ext cx="939800" cy="808038"/>
                </a:xfrm>
                <a:custGeom>
                  <a:avLst/>
                  <a:gdLst>
                    <a:gd name="T0" fmla="*/ 41 w 250"/>
                    <a:gd name="T1" fmla="*/ 0 h 215"/>
                    <a:gd name="T2" fmla="*/ 10 w 250"/>
                    <a:gd name="T3" fmla="*/ 72 h 215"/>
                    <a:gd name="T4" fmla="*/ 91 w 250"/>
                    <a:gd name="T5" fmla="*/ 131 h 215"/>
                    <a:gd name="T6" fmla="*/ 225 w 250"/>
                    <a:gd name="T7" fmla="*/ 139 h 215"/>
                    <a:gd name="T8" fmla="*/ 41 w 250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215">
                      <a:moveTo>
                        <a:pt x="41" y="0"/>
                      </a:moveTo>
                      <a:cubicBezTo>
                        <a:pt x="41" y="0"/>
                        <a:pt x="0" y="80"/>
                        <a:pt x="10" y="72"/>
                      </a:cubicBezTo>
                      <a:cubicBezTo>
                        <a:pt x="17" y="67"/>
                        <a:pt x="40" y="15"/>
                        <a:pt x="91" y="131"/>
                      </a:cubicBezTo>
                      <a:cubicBezTo>
                        <a:pt x="113" y="180"/>
                        <a:pt x="200" y="215"/>
                        <a:pt x="225" y="139"/>
                      </a:cubicBezTo>
                      <a:cubicBezTo>
                        <a:pt x="250" y="63"/>
                        <a:pt x="41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2322513" y="5210175"/>
                  <a:ext cx="274638" cy="44450"/>
                </a:xfrm>
                <a:custGeom>
                  <a:avLst/>
                  <a:gdLst>
                    <a:gd name="T0" fmla="*/ 73 w 73"/>
                    <a:gd name="T1" fmla="*/ 0 h 12"/>
                    <a:gd name="T2" fmla="*/ 0 w 73"/>
                    <a:gd name="T3" fmla="*/ 11 h 12"/>
                    <a:gd name="T4" fmla="*/ 66 w 73"/>
                    <a:gd name="T5" fmla="*/ 12 h 12"/>
                    <a:gd name="T6" fmla="*/ 73 w 7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2">
                      <a:moveTo>
                        <a:pt x="73" y="0"/>
                      </a:moveTo>
                      <a:cubicBezTo>
                        <a:pt x="73" y="0"/>
                        <a:pt x="31" y="9"/>
                        <a:pt x="0" y="11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627188" y="5011738"/>
                  <a:ext cx="244475" cy="168275"/>
                </a:xfrm>
                <a:custGeom>
                  <a:avLst/>
                  <a:gdLst>
                    <a:gd name="T0" fmla="*/ 0 w 65"/>
                    <a:gd name="T1" fmla="*/ 0 h 45"/>
                    <a:gd name="T2" fmla="*/ 65 w 65"/>
                    <a:gd name="T3" fmla="*/ 45 h 45"/>
                    <a:gd name="T4" fmla="*/ 4 w 65"/>
                    <a:gd name="T5" fmla="*/ 23 h 45"/>
                    <a:gd name="T6" fmla="*/ 0 w 6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45">
                      <a:moveTo>
                        <a:pt x="0" y="0"/>
                      </a:moveTo>
                      <a:cubicBezTo>
                        <a:pt x="0" y="0"/>
                        <a:pt x="21" y="30"/>
                        <a:pt x="65" y="45"/>
                      </a:cubicBezTo>
                      <a:cubicBezTo>
                        <a:pt x="65" y="45"/>
                        <a:pt x="4" y="28"/>
                        <a:pt x="4" y="23"/>
                      </a:cubicBezTo>
                      <a:cubicBezTo>
                        <a:pt x="3" y="1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9" name="Freeform 66"/>
                <p:cNvSpPr/>
                <p:nvPr/>
              </p:nvSpPr>
              <p:spPr bwMode="auto">
                <a:xfrm>
                  <a:off x="2089151" y="4868863"/>
                  <a:ext cx="109538" cy="325438"/>
                </a:xfrm>
                <a:custGeom>
                  <a:avLst/>
                  <a:gdLst>
                    <a:gd name="T0" fmla="*/ 9 w 29"/>
                    <a:gd name="T1" fmla="*/ 3 h 87"/>
                    <a:gd name="T2" fmla="*/ 0 w 29"/>
                    <a:gd name="T3" fmla="*/ 87 h 87"/>
                    <a:gd name="T4" fmla="*/ 26 w 29"/>
                    <a:gd name="T5" fmla="*/ 18 h 87"/>
                    <a:gd name="T6" fmla="*/ 9 w 29"/>
                    <a:gd name="T7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87">
                      <a:moveTo>
                        <a:pt x="9" y="3"/>
                      </a:moveTo>
                      <a:cubicBezTo>
                        <a:pt x="9" y="3"/>
                        <a:pt x="15" y="69"/>
                        <a:pt x="0" y="87"/>
                      </a:cubicBezTo>
                      <a:cubicBezTo>
                        <a:pt x="0" y="87"/>
                        <a:pt x="29" y="37"/>
                        <a:pt x="26" y="18"/>
                      </a:cubicBezTo>
                      <a:cubicBezTo>
                        <a:pt x="24" y="0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0" name="Freeform 68"/>
                <p:cNvSpPr/>
                <p:nvPr/>
              </p:nvSpPr>
              <p:spPr bwMode="auto">
                <a:xfrm>
                  <a:off x="1924051" y="4195763"/>
                  <a:ext cx="15875" cy="22225"/>
                </a:xfrm>
                <a:custGeom>
                  <a:avLst/>
                  <a:gdLst>
                    <a:gd name="T0" fmla="*/ 0 w 4"/>
                    <a:gd name="T1" fmla="*/ 0 h 6"/>
                    <a:gd name="T2" fmla="*/ 4 w 4"/>
                    <a:gd name="T3" fmla="*/ 6 h 6"/>
                    <a:gd name="T4" fmla="*/ 3 w 4"/>
                    <a:gd name="T5" fmla="*/ 4 h 6"/>
                    <a:gd name="T6" fmla="*/ 2 w 4"/>
                    <a:gd name="T7" fmla="*/ 3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cubicBezTo>
                        <a:pt x="1" y="3"/>
                        <a:pt x="3" y="6"/>
                        <a:pt x="4" y="6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AD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1" name="Freeform 71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60325" cy="123825"/>
                </a:xfrm>
                <a:custGeom>
                  <a:avLst/>
                  <a:gdLst>
                    <a:gd name="T0" fmla="*/ 1 w 16"/>
                    <a:gd name="T1" fmla="*/ 33 h 33"/>
                    <a:gd name="T2" fmla="*/ 0 w 16"/>
                    <a:gd name="T3" fmla="*/ 33 h 33"/>
                    <a:gd name="T4" fmla="*/ 0 w 16"/>
                    <a:gd name="T5" fmla="*/ 33 h 33"/>
                    <a:gd name="T6" fmla="*/ 1 w 16"/>
                    <a:gd name="T7" fmla="*/ 33 h 33"/>
                    <a:gd name="T8" fmla="*/ 16 w 16"/>
                    <a:gd name="T9" fmla="*/ 0 h 33"/>
                    <a:gd name="T10" fmla="*/ 9 w 16"/>
                    <a:gd name="T11" fmla="*/ 16 h 33"/>
                    <a:gd name="T12" fmla="*/ 12 w 16"/>
                    <a:gd name="T13" fmla="*/ 10 h 33"/>
                    <a:gd name="T14" fmla="*/ 16 w 16"/>
                    <a:gd name="T15" fmla="*/ 0 h 33"/>
                    <a:gd name="T16" fmla="*/ 16 w 16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3">
                      <a:moveTo>
                        <a:pt x="1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moveTo>
                        <a:pt x="16" y="0"/>
                      </a:moveTo>
                      <a:cubicBezTo>
                        <a:pt x="16" y="0"/>
                        <a:pt x="13" y="8"/>
                        <a:pt x="9" y="16"/>
                      </a:cubicBezTo>
                      <a:cubicBezTo>
                        <a:pt x="10" y="14"/>
                        <a:pt x="11" y="12"/>
                        <a:pt x="12" y="10"/>
                      </a:cubicBezTo>
                      <a:cubicBezTo>
                        <a:pt x="14" y="7"/>
                        <a:pt x="15" y="3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3231917" y="2424111"/>
                <a:ext cx="3417888" cy="4049713"/>
                <a:chOff x="728663" y="927100"/>
                <a:chExt cx="3417888" cy="4049713"/>
              </a:xfrm>
            </p:grpSpPr>
            <p:sp>
              <p:nvSpPr>
                <p:cNvPr id="25" name="Freeform 50"/>
                <p:cNvSpPr/>
                <p:nvPr/>
              </p:nvSpPr>
              <p:spPr bwMode="auto">
                <a:xfrm>
                  <a:off x="1492251" y="3475038"/>
                  <a:ext cx="1258888" cy="1501775"/>
                </a:xfrm>
                <a:custGeom>
                  <a:avLst/>
                  <a:gdLst>
                    <a:gd name="T0" fmla="*/ 290 w 335"/>
                    <a:gd name="T1" fmla="*/ 375 h 400"/>
                    <a:gd name="T2" fmla="*/ 290 w 335"/>
                    <a:gd name="T3" fmla="*/ 375 h 400"/>
                    <a:gd name="T4" fmla="*/ 178 w 335"/>
                    <a:gd name="T5" fmla="*/ 355 h 400"/>
                    <a:gd name="T6" fmla="*/ 26 w 335"/>
                    <a:gd name="T7" fmla="*/ 138 h 400"/>
                    <a:gd name="T8" fmla="*/ 45 w 335"/>
                    <a:gd name="T9" fmla="*/ 26 h 400"/>
                    <a:gd name="T10" fmla="*/ 157 w 335"/>
                    <a:gd name="T11" fmla="*/ 45 h 400"/>
                    <a:gd name="T12" fmla="*/ 310 w 335"/>
                    <a:gd name="T13" fmla="*/ 262 h 400"/>
                    <a:gd name="T14" fmla="*/ 290 w 335"/>
                    <a:gd name="T15" fmla="*/ 375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5" h="400">
                      <a:moveTo>
                        <a:pt x="290" y="375"/>
                      </a:moveTo>
                      <a:cubicBezTo>
                        <a:pt x="290" y="375"/>
                        <a:pt x="290" y="375"/>
                        <a:pt x="290" y="375"/>
                      </a:cubicBezTo>
                      <a:cubicBezTo>
                        <a:pt x="254" y="400"/>
                        <a:pt x="203" y="391"/>
                        <a:pt x="178" y="355"/>
                      </a:cubicBezTo>
                      <a:cubicBezTo>
                        <a:pt x="26" y="138"/>
                        <a:pt x="26" y="138"/>
                        <a:pt x="26" y="138"/>
                      </a:cubicBezTo>
                      <a:cubicBezTo>
                        <a:pt x="0" y="102"/>
                        <a:pt x="9" y="51"/>
                        <a:pt x="45" y="26"/>
                      </a:cubicBezTo>
                      <a:cubicBezTo>
                        <a:pt x="81" y="0"/>
                        <a:pt x="132" y="9"/>
                        <a:pt x="157" y="45"/>
                      </a:cubicBezTo>
                      <a:cubicBezTo>
                        <a:pt x="310" y="262"/>
                        <a:pt x="310" y="262"/>
                        <a:pt x="310" y="262"/>
                      </a:cubicBezTo>
                      <a:cubicBezTo>
                        <a:pt x="335" y="299"/>
                        <a:pt x="326" y="349"/>
                        <a:pt x="290" y="375"/>
                      </a:cubicBezTo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6" name="Freeform 77"/>
                <p:cNvSpPr/>
                <p:nvPr/>
              </p:nvSpPr>
              <p:spPr bwMode="auto">
                <a:xfrm>
                  <a:off x="2932113" y="1550988"/>
                  <a:ext cx="771525" cy="769938"/>
                </a:xfrm>
                <a:custGeom>
                  <a:avLst/>
                  <a:gdLst>
                    <a:gd name="T0" fmla="*/ 31 w 205"/>
                    <a:gd name="T1" fmla="*/ 158 h 205"/>
                    <a:gd name="T2" fmla="*/ 159 w 205"/>
                    <a:gd name="T3" fmla="*/ 174 h 205"/>
                    <a:gd name="T4" fmla="*/ 174 w 205"/>
                    <a:gd name="T5" fmla="*/ 46 h 205"/>
                    <a:gd name="T6" fmla="*/ 46 w 205"/>
                    <a:gd name="T7" fmla="*/ 31 h 205"/>
                    <a:gd name="T8" fmla="*/ 31 w 205"/>
                    <a:gd name="T9" fmla="*/ 158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205">
                      <a:moveTo>
                        <a:pt x="31" y="158"/>
                      </a:moveTo>
                      <a:cubicBezTo>
                        <a:pt x="62" y="198"/>
                        <a:pt x="119" y="205"/>
                        <a:pt x="159" y="174"/>
                      </a:cubicBezTo>
                      <a:cubicBezTo>
                        <a:pt x="198" y="143"/>
                        <a:pt x="205" y="85"/>
                        <a:pt x="174" y="46"/>
                      </a:cubicBezTo>
                      <a:cubicBezTo>
                        <a:pt x="143" y="6"/>
                        <a:pt x="86" y="0"/>
                        <a:pt x="46" y="31"/>
                      </a:cubicBezTo>
                      <a:cubicBezTo>
                        <a:pt x="7" y="62"/>
                        <a:pt x="0" y="119"/>
                        <a:pt x="31" y="158"/>
                      </a:cubicBez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7" name="Freeform 78"/>
                <p:cNvSpPr/>
                <p:nvPr/>
              </p:nvSpPr>
              <p:spPr bwMode="auto">
                <a:xfrm>
                  <a:off x="2398713" y="927100"/>
                  <a:ext cx="1747838" cy="2133600"/>
                </a:xfrm>
                <a:custGeom>
                  <a:avLst/>
                  <a:gdLst>
                    <a:gd name="T0" fmla="*/ 452 w 465"/>
                    <a:gd name="T1" fmla="*/ 500 h 568"/>
                    <a:gd name="T2" fmla="*/ 445 w 465"/>
                    <a:gd name="T3" fmla="*/ 555 h 568"/>
                    <a:gd name="T4" fmla="*/ 391 w 465"/>
                    <a:gd name="T5" fmla="*/ 548 h 568"/>
                    <a:gd name="T6" fmla="*/ 13 w 465"/>
                    <a:gd name="T7" fmla="*/ 68 h 568"/>
                    <a:gd name="T8" fmla="*/ 20 w 465"/>
                    <a:gd name="T9" fmla="*/ 13 h 568"/>
                    <a:gd name="T10" fmla="*/ 74 w 465"/>
                    <a:gd name="T11" fmla="*/ 20 h 568"/>
                    <a:gd name="T12" fmla="*/ 452 w 465"/>
                    <a:gd name="T13" fmla="*/ 500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5" h="568">
                      <a:moveTo>
                        <a:pt x="452" y="500"/>
                      </a:moveTo>
                      <a:cubicBezTo>
                        <a:pt x="465" y="517"/>
                        <a:pt x="462" y="541"/>
                        <a:pt x="445" y="555"/>
                      </a:cubicBezTo>
                      <a:cubicBezTo>
                        <a:pt x="428" y="568"/>
                        <a:pt x="404" y="565"/>
                        <a:pt x="391" y="54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0" y="51"/>
                        <a:pt x="3" y="27"/>
                        <a:pt x="20" y="13"/>
                      </a:cubicBezTo>
                      <a:cubicBezTo>
                        <a:pt x="36" y="0"/>
                        <a:pt x="61" y="3"/>
                        <a:pt x="74" y="20"/>
                      </a:cubicBezTo>
                      <a:lnTo>
                        <a:pt x="452" y="500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8" name="Freeform 79"/>
                <p:cNvSpPr/>
                <p:nvPr/>
              </p:nvSpPr>
              <p:spPr bwMode="auto">
                <a:xfrm>
                  <a:off x="728663" y="1168400"/>
                  <a:ext cx="3144838" cy="2997200"/>
                </a:xfrm>
                <a:custGeom>
                  <a:avLst/>
                  <a:gdLst>
                    <a:gd name="T0" fmla="*/ 836 w 836"/>
                    <a:gd name="T1" fmla="*/ 477 h 798"/>
                    <a:gd name="T2" fmla="*/ 575 w 836"/>
                    <a:gd name="T3" fmla="*/ 522 h 798"/>
                    <a:gd name="T4" fmla="*/ 282 w 836"/>
                    <a:gd name="T5" fmla="*/ 753 h 798"/>
                    <a:gd name="T6" fmla="*/ 96 w 836"/>
                    <a:gd name="T7" fmla="*/ 728 h 798"/>
                    <a:gd name="T8" fmla="*/ 46 w 836"/>
                    <a:gd name="T9" fmla="*/ 664 h 798"/>
                    <a:gd name="T10" fmla="*/ 65 w 836"/>
                    <a:gd name="T11" fmla="*/ 478 h 798"/>
                    <a:gd name="T12" fmla="*/ 359 w 836"/>
                    <a:gd name="T13" fmla="*/ 247 h 798"/>
                    <a:gd name="T14" fmla="*/ 461 w 836"/>
                    <a:gd name="T15" fmla="*/ 0 h 798"/>
                    <a:gd name="T16" fmla="*/ 836 w 836"/>
                    <a:gd name="T17" fmla="*/ 477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6" h="798">
                      <a:moveTo>
                        <a:pt x="836" y="477"/>
                      </a:moveTo>
                      <a:cubicBezTo>
                        <a:pt x="836" y="477"/>
                        <a:pt x="657" y="458"/>
                        <a:pt x="575" y="522"/>
                      </a:cubicBezTo>
                      <a:cubicBezTo>
                        <a:pt x="282" y="753"/>
                        <a:pt x="282" y="753"/>
                        <a:pt x="282" y="753"/>
                      </a:cubicBezTo>
                      <a:cubicBezTo>
                        <a:pt x="225" y="798"/>
                        <a:pt x="142" y="786"/>
                        <a:pt x="96" y="728"/>
                      </a:cubicBezTo>
                      <a:cubicBezTo>
                        <a:pt x="46" y="664"/>
                        <a:pt x="46" y="664"/>
                        <a:pt x="46" y="664"/>
                      </a:cubicBezTo>
                      <a:cubicBezTo>
                        <a:pt x="0" y="605"/>
                        <a:pt x="9" y="522"/>
                        <a:pt x="65" y="478"/>
                      </a:cubicBezTo>
                      <a:cubicBezTo>
                        <a:pt x="359" y="247"/>
                        <a:pt x="359" y="247"/>
                        <a:pt x="359" y="247"/>
                      </a:cubicBezTo>
                      <a:cubicBezTo>
                        <a:pt x="469" y="156"/>
                        <a:pt x="461" y="0"/>
                        <a:pt x="461" y="0"/>
                      </a:cubicBezTo>
                      <a:lnTo>
                        <a:pt x="836" y="477"/>
                      </a:ln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9" name="Freeform 80"/>
                <p:cNvSpPr/>
                <p:nvPr/>
              </p:nvSpPr>
              <p:spPr bwMode="auto">
                <a:xfrm>
                  <a:off x="728663" y="2433638"/>
                  <a:ext cx="1733550" cy="1731963"/>
                </a:xfrm>
                <a:custGeom>
                  <a:avLst/>
                  <a:gdLst>
                    <a:gd name="T0" fmla="*/ 65 w 461"/>
                    <a:gd name="T1" fmla="*/ 141 h 461"/>
                    <a:gd name="T2" fmla="*/ 46 w 461"/>
                    <a:gd name="T3" fmla="*/ 327 h 461"/>
                    <a:gd name="T4" fmla="*/ 96 w 461"/>
                    <a:gd name="T5" fmla="*/ 391 h 461"/>
                    <a:gd name="T6" fmla="*/ 282 w 461"/>
                    <a:gd name="T7" fmla="*/ 416 h 461"/>
                    <a:gd name="T8" fmla="*/ 461 w 461"/>
                    <a:gd name="T9" fmla="*/ 276 h 461"/>
                    <a:gd name="T10" fmla="*/ 244 w 461"/>
                    <a:gd name="T11" fmla="*/ 0 h 461"/>
                    <a:gd name="T12" fmla="*/ 65 w 461"/>
                    <a:gd name="T13" fmla="*/ 14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1" h="461">
                      <a:moveTo>
                        <a:pt x="65" y="141"/>
                      </a:moveTo>
                      <a:cubicBezTo>
                        <a:pt x="9" y="185"/>
                        <a:pt x="0" y="268"/>
                        <a:pt x="46" y="327"/>
                      </a:cubicBezTo>
                      <a:cubicBezTo>
                        <a:pt x="96" y="391"/>
                        <a:pt x="96" y="391"/>
                        <a:pt x="96" y="391"/>
                      </a:cubicBezTo>
                      <a:cubicBezTo>
                        <a:pt x="142" y="449"/>
                        <a:pt x="225" y="461"/>
                        <a:pt x="282" y="416"/>
                      </a:cubicBezTo>
                      <a:cubicBezTo>
                        <a:pt x="461" y="276"/>
                        <a:pt x="461" y="276"/>
                        <a:pt x="461" y="276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lnTo>
                        <a:pt x="65" y="141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0" name="Freeform 81"/>
                <p:cNvSpPr/>
                <p:nvPr/>
              </p:nvSpPr>
              <p:spPr bwMode="auto">
                <a:xfrm>
                  <a:off x="825501" y="3587750"/>
                  <a:ext cx="327025" cy="396875"/>
                </a:xfrm>
                <a:custGeom>
                  <a:avLst/>
                  <a:gdLst>
                    <a:gd name="T0" fmla="*/ 109 w 206"/>
                    <a:gd name="T1" fmla="*/ 125 h 250"/>
                    <a:gd name="T2" fmla="*/ 109 w 206"/>
                    <a:gd name="T3" fmla="*/ 125 h 250"/>
                    <a:gd name="T4" fmla="*/ 17 w 206"/>
                    <a:gd name="T5" fmla="*/ 0 h 250"/>
                    <a:gd name="T6" fmla="*/ 0 w 206"/>
                    <a:gd name="T7" fmla="*/ 49 h 250"/>
                    <a:gd name="T8" fmla="*/ 41 w 206"/>
                    <a:gd name="T9" fmla="*/ 187 h 250"/>
                    <a:gd name="T10" fmla="*/ 154 w 206"/>
                    <a:gd name="T11" fmla="*/ 250 h 250"/>
                    <a:gd name="T12" fmla="*/ 206 w 206"/>
                    <a:gd name="T13" fmla="*/ 239 h 250"/>
                    <a:gd name="T14" fmla="*/ 109 w 206"/>
                    <a:gd name="T15" fmla="*/ 125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250">
                      <a:moveTo>
                        <a:pt x="109" y="125"/>
                      </a:moveTo>
                      <a:lnTo>
                        <a:pt x="109" y="125"/>
                      </a:lnTo>
                      <a:lnTo>
                        <a:pt x="17" y="0"/>
                      </a:lnTo>
                      <a:lnTo>
                        <a:pt x="0" y="49"/>
                      </a:lnTo>
                      <a:lnTo>
                        <a:pt x="41" y="187"/>
                      </a:lnTo>
                      <a:lnTo>
                        <a:pt x="154" y="250"/>
                      </a:lnTo>
                      <a:lnTo>
                        <a:pt x="206" y="239"/>
                      </a:lnTo>
                      <a:lnTo>
                        <a:pt x="109" y="125"/>
                      </a:lnTo>
                      <a:close/>
                    </a:path>
                  </a:pathLst>
                </a:custGeom>
                <a:solidFill>
                  <a:srgbClr val="4A49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1" name="Freeform 82"/>
                <p:cNvSpPr/>
                <p:nvPr/>
              </p:nvSpPr>
              <p:spPr bwMode="auto">
                <a:xfrm>
                  <a:off x="1751013" y="1306513"/>
                  <a:ext cx="996950" cy="1416050"/>
                </a:xfrm>
                <a:custGeom>
                  <a:avLst/>
                  <a:gdLst>
                    <a:gd name="T0" fmla="*/ 265 w 265"/>
                    <a:gd name="T1" fmla="*/ 60 h 377"/>
                    <a:gd name="T2" fmla="*/ 180 w 265"/>
                    <a:gd name="T3" fmla="*/ 257 h 377"/>
                    <a:gd name="T4" fmla="*/ 32 w 265"/>
                    <a:gd name="T5" fmla="*/ 377 h 377"/>
                    <a:gd name="T6" fmla="*/ 0 w 265"/>
                    <a:gd name="T7" fmla="*/ 336 h 377"/>
                    <a:gd name="T8" fmla="*/ 149 w 265"/>
                    <a:gd name="T9" fmla="*/ 214 h 377"/>
                    <a:gd name="T10" fmla="*/ 218 w 265"/>
                    <a:gd name="T11" fmla="*/ 0 h 377"/>
                    <a:gd name="T12" fmla="*/ 265 w 265"/>
                    <a:gd name="T13" fmla="*/ 6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5" h="377">
                      <a:moveTo>
                        <a:pt x="265" y="60"/>
                      </a:moveTo>
                      <a:cubicBezTo>
                        <a:pt x="265" y="60"/>
                        <a:pt x="256" y="184"/>
                        <a:pt x="180" y="257"/>
                      </a:cubicBezTo>
                      <a:cubicBezTo>
                        <a:pt x="105" y="329"/>
                        <a:pt x="32" y="377"/>
                        <a:pt x="32" y="377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49" y="214"/>
                        <a:pt x="149" y="214"/>
                        <a:pt x="149" y="214"/>
                      </a:cubicBezTo>
                      <a:cubicBezTo>
                        <a:pt x="149" y="214"/>
                        <a:pt x="227" y="96"/>
                        <a:pt x="218" y="0"/>
                      </a:cubicBezTo>
                      <a:lnTo>
                        <a:pt x="265" y="6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2" name="Freeform 83"/>
                <p:cNvSpPr/>
                <p:nvPr/>
              </p:nvSpPr>
              <p:spPr bwMode="auto">
                <a:xfrm>
                  <a:off x="765176" y="2568575"/>
                  <a:ext cx="1106488" cy="950913"/>
                </a:xfrm>
                <a:custGeom>
                  <a:avLst/>
                  <a:gdLst>
                    <a:gd name="T0" fmla="*/ 262 w 294"/>
                    <a:gd name="T1" fmla="*/ 0 h 253"/>
                    <a:gd name="T2" fmla="*/ 9 w 294"/>
                    <a:gd name="T3" fmla="*/ 180 h 253"/>
                    <a:gd name="T4" fmla="*/ 15 w 294"/>
                    <a:gd name="T5" fmla="*/ 253 h 253"/>
                    <a:gd name="T6" fmla="*/ 294 w 294"/>
                    <a:gd name="T7" fmla="*/ 41 h 253"/>
                    <a:gd name="T8" fmla="*/ 262 w 294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4" h="253">
                      <a:moveTo>
                        <a:pt x="262" y="0"/>
                      </a:moveTo>
                      <a:cubicBezTo>
                        <a:pt x="9" y="180"/>
                        <a:pt x="9" y="180"/>
                        <a:pt x="9" y="180"/>
                      </a:cubicBezTo>
                      <a:cubicBezTo>
                        <a:pt x="9" y="180"/>
                        <a:pt x="0" y="219"/>
                        <a:pt x="15" y="253"/>
                      </a:cubicBezTo>
                      <a:cubicBezTo>
                        <a:pt x="294" y="41"/>
                        <a:pt x="294" y="41"/>
                        <a:pt x="294" y="41"/>
                      </a:cubicBez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chemeClr val="bg1">
                    <a:alpha val="1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7" name="Group 88"/>
              <p:cNvGrpSpPr/>
              <p:nvPr/>
            </p:nvGrpSpPr>
            <p:grpSpPr>
              <a:xfrm>
                <a:off x="3916923" y="5181600"/>
                <a:ext cx="1377951" cy="1366838"/>
                <a:chOff x="1487488" y="3786188"/>
                <a:chExt cx="1377951" cy="1366838"/>
              </a:xfrm>
            </p:grpSpPr>
            <p:grpSp>
              <p:nvGrpSpPr>
                <p:cNvPr id="8" name="Group 87"/>
                <p:cNvGrpSpPr/>
                <p:nvPr/>
              </p:nvGrpSpPr>
              <p:grpSpPr>
                <a:xfrm>
                  <a:off x="1487488" y="3910013"/>
                  <a:ext cx="546100" cy="1243013"/>
                  <a:chOff x="1487488" y="3910013"/>
                  <a:chExt cx="546100" cy="1243013"/>
                </a:xfrm>
              </p:grpSpPr>
              <p:sp>
                <p:nvSpPr>
                  <p:cNvPr id="23" name="Freeform 56"/>
                  <p:cNvSpPr/>
                  <p:nvPr/>
                </p:nvSpPr>
                <p:spPr bwMode="auto">
                  <a:xfrm>
                    <a:off x="1487488" y="3910013"/>
                    <a:ext cx="546100" cy="1243013"/>
                  </a:xfrm>
                  <a:custGeom>
                    <a:avLst/>
                    <a:gdLst>
                      <a:gd name="T0" fmla="*/ 77 w 145"/>
                      <a:gd name="T1" fmla="*/ 320 h 331"/>
                      <a:gd name="T2" fmla="*/ 37 w 145"/>
                      <a:gd name="T3" fmla="*/ 293 h 331"/>
                      <a:gd name="T4" fmla="*/ 12 w 145"/>
                      <a:gd name="T5" fmla="*/ 117 h 331"/>
                      <a:gd name="T6" fmla="*/ 74 w 145"/>
                      <a:gd name="T7" fmla="*/ 28 h 331"/>
                      <a:gd name="T8" fmla="*/ 127 w 145"/>
                      <a:gd name="T9" fmla="*/ 17 h 331"/>
                      <a:gd name="T10" fmla="*/ 95 w 145"/>
                      <a:gd name="T11" fmla="*/ 102 h 331"/>
                      <a:gd name="T12" fmla="*/ 73 w 145"/>
                      <a:gd name="T13" fmla="*/ 169 h 331"/>
                      <a:gd name="T14" fmla="*/ 77 w 145"/>
                      <a:gd name="T15" fmla="*/ 32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331">
                        <a:moveTo>
                          <a:pt x="77" y="320"/>
                        </a:move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20" y="282"/>
                          <a:pt x="0" y="134"/>
                          <a:pt x="12" y="117"/>
                        </a:cubicBezTo>
                        <a:cubicBezTo>
                          <a:pt x="74" y="28"/>
                          <a:pt x="74" y="28"/>
                          <a:pt x="74" y="28"/>
                        </a:cubicBezTo>
                        <a:cubicBezTo>
                          <a:pt x="86" y="10"/>
                          <a:pt x="114" y="0"/>
                          <a:pt x="127" y="17"/>
                        </a:cubicBezTo>
                        <a:cubicBezTo>
                          <a:pt x="145" y="28"/>
                          <a:pt x="106" y="85"/>
                          <a:pt x="95" y="102"/>
                        </a:cubicBezTo>
                        <a:cubicBezTo>
                          <a:pt x="73" y="169"/>
                          <a:pt x="73" y="169"/>
                          <a:pt x="73" y="169"/>
                        </a:cubicBezTo>
                        <a:cubicBezTo>
                          <a:pt x="61" y="187"/>
                          <a:pt x="94" y="331"/>
                          <a:pt x="77" y="320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4" name="Freeform 63"/>
                  <p:cNvSpPr/>
                  <p:nvPr/>
                </p:nvSpPr>
                <p:spPr bwMode="auto">
                  <a:xfrm>
                    <a:off x="1743076" y="3932238"/>
                    <a:ext cx="177800" cy="158750"/>
                  </a:xfrm>
                  <a:custGeom>
                    <a:avLst/>
                    <a:gdLst>
                      <a:gd name="T0" fmla="*/ 41 w 47"/>
                      <a:gd name="T1" fmla="*/ 2 h 42"/>
                      <a:gd name="T2" fmla="*/ 37 w 47"/>
                      <a:gd name="T3" fmla="*/ 25 h 42"/>
                      <a:gd name="T4" fmla="*/ 24 w 47"/>
                      <a:gd name="T5" fmla="*/ 42 h 42"/>
                      <a:gd name="T6" fmla="*/ 0 w 47"/>
                      <a:gd name="T7" fmla="*/ 31 h 42"/>
                      <a:gd name="T8" fmla="*/ 41 w 47"/>
                      <a:gd name="T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2">
                        <a:moveTo>
                          <a:pt x="41" y="2"/>
                        </a:moveTo>
                        <a:cubicBezTo>
                          <a:pt x="41" y="2"/>
                          <a:pt x="47" y="13"/>
                          <a:pt x="37" y="25"/>
                        </a:cubicBezTo>
                        <a:cubicBezTo>
                          <a:pt x="27" y="36"/>
                          <a:pt x="24" y="42"/>
                          <a:pt x="24" y="4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1"/>
                          <a:pt x="15" y="0"/>
                          <a:pt x="41" y="2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  <p:grpSp>
              <p:nvGrpSpPr>
                <p:cNvPr id="9" name="Group 86"/>
                <p:cNvGrpSpPr/>
                <p:nvPr/>
              </p:nvGrpSpPr>
              <p:grpSpPr>
                <a:xfrm>
                  <a:off x="1890713" y="3786188"/>
                  <a:ext cx="974726" cy="992188"/>
                  <a:chOff x="1890713" y="3786188"/>
                  <a:chExt cx="974726" cy="992188"/>
                </a:xfrm>
              </p:grpSpPr>
              <p:sp>
                <p:nvSpPr>
                  <p:cNvPr id="10" name="Freeform 51"/>
                  <p:cNvSpPr/>
                  <p:nvPr/>
                </p:nvSpPr>
                <p:spPr bwMode="auto">
                  <a:xfrm>
                    <a:off x="1901826" y="3786188"/>
                    <a:ext cx="623888" cy="488950"/>
                  </a:xfrm>
                  <a:custGeom>
                    <a:avLst/>
                    <a:gdLst>
                      <a:gd name="T0" fmla="*/ 149 w 166"/>
                      <a:gd name="T1" fmla="*/ 57 h 130"/>
                      <a:gd name="T2" fmla="*/ 48 w 166"/>
                      <a:gd name="T3" fmla="*/ 122 h 130"/>
                      <a:gd name="T4" fmla="*/ 9 w 166"/>
                      <a:gd name="T5" fmla="*/ 113 h 130"/>
                      <a:gd name="T6" fmla="*/ 8 w 166"/>
                      <a:gd name="T7" fmla="*/ 112 h 130"/>
                      <a:gd name="T8" fmla="*/ 17 w 166"/>
                      <a:gd name="T9" fmla="*/ 73 h 130"/>
                      <a:gd name="T10" fmla="*/ 117 w 166"/>
                      <a:gd name="T11" fmla="*/ 8 h 130"/>
                      <a:gd name="T12" fmla="*/ 157 w 166"/>
                      <a:gd name="T13" fmla="*/ 17 h 130"/>
                      <a:gd name="T14" fmla="*/ 157 w 166"/>
                      <a:gd name="T15" fmla="*/ 18 h 130"/>
                      <a:gd name="T16" fmla="*/ 149 w 166"/>
                      <a:gd name="T17" fmla="*/ 57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6" h="130">
                        <a:moveTo>
                          <a:pt x="149" y="57"/>
                        </a:moveTo>
                        <a:cubicBezTo>
                          <a:pt x="48" y="122"/>
                          <a:pt x="48" y="122"/>
                          <a:pt x="48" y="122"/>
                        </a:cubicBezTo>
                        <a:cubicBezTo>
                          <a:pt x="35" y="130"/>
                          <a:pt x="17" y="126"/>
                          <a:pt x="9" y="113"/>
                        </a:cubicBezTo>
                        <a:cubicBezTo>
                          <a:pt x="8" y="112"/>
                          <a:pt x="8" y="112"/>
                          <a:pt x="8" y="112"/>
                        </a:cubicBezTo>
                        <a:cubicBezTo>
                          <a:pt x="0" y="99"/>
                          <a:pt x="4" y="81"/>
                          <a:pt x="17" y="73"/>
                        </a:cubicBezTo>
                        <a:cubicBezTo>
                          <a:pt x="117" y="8"/>
                          <a:pt x="117" y="8"/>
                          <a:pt x="117" y="8"/>
                        </a:cubicBezTo>
                        <a:cubicBezTo>
                          <a:pt x="131" y="0"/>
                          <a:pt x="148" y="4"/>
                          <a:pt x="157" y="17"/>
                        </a:cubicBezTo>
                        <a:cubicBezTo>
                          <a:pt x="157" y="18"/>
                          <a:pt x="157" y="18"/>
                          <a:pt x="157" y="18"/>
                        </a:cubicBezTo>
                        <a:cubicBezTo>
                          <a:pt x="166" y="31"/>
                          <a:pt x="162" y="49"/>
                          <a:pt x="149" y="57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1" name="Freeform 52"/>
                  <p:cNvSpPr/>
                  <p:nvPr/>
                </p:nvSpPr>
                <p:spPr bwMode="auto">
                  <a:xfrm>
                    <a:off x="1984376" y="3973513"/>
                    <a:ext cx="650875" cy="508000"/>
                  </a:xfrm>
                  <a:custGeom>
                    <a:avLst/>
                    <a:gdLst>
                      <a:gd name="T0" fmla="*/ 156 w 173"/>
                      <a:gd name="T1" fmla="*/ 57 h 135"/>
                      <a:gd name="T2" fmla="*/ 48 w 173"/>
                      <a:gd name="T3" fmla="*/ 126 h 135"/>
                      <a:gd name="T4" fmla="*/ 8 w 173"/>
                      <a:gd name="T5" fmla="*/ 117 h 135"/>
                      <a:gd name="T6" fmla="*/ 8 w 173"/>
                      <a:gd name="T7" fmla="*/ 117 h 135"/>
                      <a:gd name="T8" fmla="*/ 17 w 173"/>
                      <a:gd name="T9" fmla="*/ 77 h 135"/>
                      <a:gd name="T10" fmla="*/ 124 w 173"/>
                      <a:gd name="T11" fmla="*/ 8 h 135"/>
                      <a:gd name="T12" fmla="*/ 164 w 173"/>
                      <a:gd name="T13" fmla="*/ 17 h 135"/>
                      <a:gd name="T14" fmla="*/ 156 w 173"/>
                      <a:gd name="T15" fmla="*/ 5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3" h="135">
                        <a:moveTo>
                          <a:pt x="156" y="57"/>
                        </a:moveTo>
                        <a:cubicBezTo>
                          <a:pt x="48" y="126"/>
                          <a:pt x="48" y="126"/>
                          <a:pt x="48" y="126"/>
                        </a:cubicBezTo>
                        <a:cubicBezTo>
                          <a:pt x="35" y="135"/>
                          <a:pt x="17" y="131"/>
                          <a:pt x="8" y="117"/>
                        </a:cubicBezTo>
                        <a:cubicBezTo>
                          <a:pt x="8" y="117"/>
                          <a:pt x="8" y="117"/>
                          <a:pt x="8" y="117"/>
                        </a:cubicBezTo>
                        <a:cubicBezTo>
                          <a:pt x="0" y="104"/>
                          <a:pt x="3" y="86"/>
                          <a:pt x="17" y="77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38" y="0"/>
                          <a:pt x="156" y="4"/>
                          <a:pt x="164" y="17"/>
                        </a:cubicBezTo>
                        <a:cubicBezTo>
                          <a:pt x="173" y="31"/>
                          <a:pt x="169" y="49"/>
                          <a:pt x="15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2" name="Freeform 53"/>
                  <p:cNvSpPr/>
                  <p:nvPr/>
                </p:nvSpPr>
                <p:spPr bwMode="auto">
                  <a:xfrm>
                    <a:off x="2149476" y="4154488"/>
                    <a:ext cx="609600" cy="481013"/>
                  </a:xfrm>
                  <a:custGeom>
                    <a:avLst/>
                    <a:gdLst>
                      <a:gd name="T0" fmla="*/ 146 w 162"/>
                      <a:gd name="T1" fmla="*/ 57 h 128"/>
                      <a:gd name="T2" fmla="*/ 48 w 162"/>
                      <a:gd name="T3" fmla="*/ 119 h 128"/>
                      <a:gd name="T4" fmla="*/ 10 w 162"/>
                      <a:gd name="T5" fmla="*/ 111 h 128"/>
                      <a:gd name="T6" fmla="*/ 8 w 162"/>
                      <a:gd name="T7" fmla="*/ 109 h 128"/>
                      <a:gd name="T8" fmla="*/ 17 w 162"/>
                      <a:gd name="T9" fmla="*/ 70 h 128"/>
                      <a:gd name="T10" fmla="*/ 114 w 162"/>
                      <a:gd name="T11" fmla="*/ 8 h 128"/>
                      <a:gd name="T12" fmla="*/ 153 w 162"/>
                      <a:gd name="T13" fmla="*/ 17 h 128"/>
                      <a:gd name="T14" fmla="*/ 154 w 162"/>
                      <a:gd name="T15" fmla="*/ 18 h 128"/>
                      <a:gd name="T16" fmla="*/ 146 w 162"/>
                      <a:gd name="T17" fmla="*/ 57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" h="128">
                        <a:moveTo>
                          <a:pt x="146" y="57"/>
                        </a:moveTo>
                        <a:cubicBezTo>
                          <a:pt x="48" y="119"/>
                          <a:pt x="48" y="119"/>
                          <a:pt x="48" y="119"/>
                        </a:cubicBezTo>
                        <a:cubicBezTo>
                          <a:pt x="35" y="128"/>
                          <a:pt x="18" y="124"/>
                          <a:pt x="10" y="111"/>
                        </a:cubicBezTo>
                        <a:cubicBezTo>
                          <a:pt x="8" y="109"/>
                          <a:pt x="8" y="109"/>
                          <a:pt x="8" y="109"/>
                        </a:cubicBezTo>
                        <a:cubicBezTo>
                          <a:pt x="0" y="96"/>
                          <a:pt x="4" y="79"/>
                          <a:pt x="17" y="70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27" y="0"/>
                          <a:pt x="145" y="4"/>
                          <a:pt x="153" y="17"/>
                        </a:cubicBezTo>
                        <a:cubicBezTo>
                          <a:pt x="154" y="18"/>
                          <a:pt x="154" y="18"/>
                          <a:pt x="154" y="18"/>
                        </a:cubicBezTo>
                        <a:cubicBezTo>
                          <a:pt x="162" y="31"/>
                          <a:pt x="158" y="49"/>
                          <a:pt x="14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3" name="Freeform 54"/>
                  <p:cNvSpPr/>
                  <p:nvPr/>
                </p:nvSpPr>
                <p:spPr bwMode="auto">
                  <a:xfrm>
                    <a:off x="2333626" y="4338638"/>
                    <a:ext cx="531813" cy="431800"/>
                  </a:xfrm>
                  <a:custGeom>
                    <a:avLst/>
                    <a:gdLst>
                      <a:gd name="T0" fmla="*/ 126 w 141"/>
                      <a:gd name="T1" fmla="*/ 57 h 115"/>
                      <a:gd name="T2" fmla="*/ 47 w 141"/>
                      <a:gd name="T3" fmla="*/ 107 h 115"/>
                      <a:gd name="T4" fmla="*/ 11 w 141"/>
                      <a:gd name="T5" fmla="*/ 99 h 115"/>
                      <a:gd name="T6" fmla="*/ 8 w 141"/>
                      <a:gd name="T7" fmla="*/ 94 h 115"/>
                      <a:gd name="T8" fmla="*/ 16 w 141"/>
                      <a:gd name="T9" fmla="*/ 58 h 115"/>
                      <a:gd name="T10" fmla="*/ 94 w 141"/>
                      <a:gd name="T11" fmla="*/ 8 h 115"/>
                      <a:gd name="T12" fmla="*/ 130 w 141"/>
                      <a:gd name="T13" fmla="*/ 15 h 115"/>
                      <a:gd name="T14" fmla="*/ 134 w 141"/>
                      <a:gd name="T15" fmla="*/ 21 h 115"/>
                      <a:gd name="T16" fmla="*/ 126 w 141"/>
                      <a:gd name="T17" fmla="*/ 5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1" h="115">
                        <a:moveTo>
                          <a:pt x="126" y="57"/>
                        </a:moveTo>
                        <a:cubicBezTo>
                          <a:pt x="47" y="107"/>
                          <a:pt x="47" y="107"/>
                          <a:pt x="47" y="107"/>
                        </a:cubicBezTo>
                        <a:cubicBezTo>
                          <a:pt x="35" y="115"/>
                          <a:pt x="19" y="111"/>
                          <a:pt x="11" y="99"/>
                        </a:cubicBezTo>
                        <a:cubicBezTo>
                          <a:pt x="8" y="94"/>
                          <a:pt x="8" y="94"/>
                          <a:pt x="8" y="94"/>
                        </a:cubicBezTo>
                        <a:cubicBezTo>
                          <a:pt x="0" y="82"/>
                          <a:pt x="4" y="66"/>
                          <a:pt x="16" y="5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106" y="0"/>
                          <a:pt x="123" y="3"/>
                          <a:pt x="130" y="15"/>
                        </a:cubicBezTo>
                        <a:cubicBezTo>
                          <a:pt x="134" y="21"/>
                          <a:pt x="134" y="21"/>
                          <a:pt x="134" y="21"/>
                        </a:cubicBezTo>
                        <a:cubicBezTo>
                          <a:pt x="141" y="33"/>
                          <a:pt x="138" y="49"/>
                          <a:pt x="12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4" name="Freeform 55"/>
                  <p:cNvSpPr/>
                  <p:nvPr/>
                </p:nvSpPr>
                <p:spPr bwMode="auto">
                  <a:xfrm>
                    <a:off x="1890713" y="4060825"/>
                    <a:ext cx="198438" cy="206375"/>
                  </a:xfrm>
                  <a:custGeom>
                    <a:avLst/>
                    <a:gdLst>
                      <a:gd name="T0" fmla="*/ 30 w 53"/>
                      <a:gd name="T1" fmla="*/ 0 h 55"/>
                      <a:gd name="T2" fmla="*/ 53 w 53"/>
                      <a:gd name="T3" fmla="*/ 34 h 55"/>
                      <a:gd name="T4" fmla="*/ 20 w 53"/>
                      <a:gd name="T5" fmla="*/ 36 h 55"/>
                      <a:gd name="T6" fmla="*/ 30 w 53"/>
                      <a:gd name="T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5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9" y="55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5" name="Freeform 57"/>
                  <p:cNvSpPr/>
                  <p:nvPr/>
                </p:nvSpPr>
                <p:spPr bwMode="auto">
                  <a:xfrm>
                    <a:off x="2352676" y="4349750"/>
                    <a:ext cx="406400" cy="255588"/>
                  </a:xfrm>
                  <a:custGeom>
                    <a:avLst/>
                    <a:gdLst>
                      <a:gd name="T0" fmla="*/ 4 w 108"/>
                      <a:gd name="T1" fmla="*/ 61 h 68"/>
                      <a:gd name="T2" fmla="*/ 96 w 108"/>
                      <a:gd name="T3" fmla="*/ 2 h 68"/>
                      <a:gd name="T4" fmla="*/ 108 w 108"/>
                      <a:gd name="T5" fmla="*/ 1 h 68"/>
                      <a:gd name="T6" fmla="*/ 0 w 108"/>
                      <a:gd name="T7" fmla="*/ 68 h 68"/>
                      <a:gd name="T8" fmla="*/ 4 w 108"/>
                      <a:gd name="T9" fmla="*/ 6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8">
                        <a:moveTo>
                          <a:pt x="4" y="61"/>
                        </a:moveTo>
                        <a:cubicBezTo>
                          <a:pt x="6" y="60"/>
                          <a:pt x="96" y="2"/>
                          <a:pt x="96" y="2"/>
                        </a:cubicBezTo>
                        <a:cubicBezTo>
                          <a:pt x="96" y="2"/>
                          <a:pt x="105" y="0"/>
                          <a:pt x="108" y="1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68"/>
                          <a:pt x="2" y="62"/>
                          <a:pt x="4" y="61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6" name="Freeform 58"/>
                  <p:cNvSpPr/>
                  <p:nvPr/>
                </p:nvSpPr>
                <p:spPr bwMode="auto">
                  <a:xfrm>
                    <a:off x="2160588" y="4168775"/>
                    <a:ext cx="455613" cy="327025"/>
                  </a:xfrm>
                  <a:custGeom>
                    <a:avLst/>
                    <a:gdLst>
                      <a:gd name="T0" fmla="*/ 112 w 121"/>
                      <a:gd name="T1" fmla="*/ 3 h 87"/>
                      <a:gd name="T2" fmla="*/ 16 w 121"/>
                      <a:gd name="T3" fmla="*/ 64 h 87"/>
                      <a:gd name="T4" fmla="*/ 1 w 121"/>
                      <a:gd name="T5" fmla="*/ 87 h 87"/>
                      <a:gd name="T6" fmla="*/ 121 w 121"/>
                      <a:gd name="T7" fmla="*/ 0 h 87"/>
                      <a:gd name="T8" fmla="*/ 112 w 121"/>
                      <a:gd name="T9" fmla="*/ 3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87">
                        <a:moveTo>
                          <a:pt x="112" y="3"/>
                        </a:moveTo>
                        <a:cubicBezTo>
                          <a:pt x="16" y="64"/>
                          <a:pt x="16" y="64"/>
                          <a:pt x="16" y="64"/>
                        </a:cubicBezTo>
                        <a:cubicBezTo>
                          <a:pt x="16" y="64"/>
                          <a:pt x="0" y="76"/>
                          <a:pt x="1" y="87"/>
                        </a:cubicBezTo>
                        <a:cubicBezTo>
                          <a:pt x="121" y="0"/>
                          <a:pt x="121" y="0"/>
                          <a:pt x="121" y="0"/>
                        </a:cubicBezTo>
                        <a:lnTo>
                          <a:pt x="112" y="3"/>
                        </a:ln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7" name="Freeform 59"/>
                  <p:cNvSpPr/>
                  <p:nvPr/>
                </p:nvSpPr>
                <p:spPr bwMode="auto">
                  <a:xfrm>
                    <a:off x="2124076" y="4418013"/>
                    <a:ext cx="209550" cy="220663"/>
                  </a:xfrm>
                  <a:custGeom>
                    <a:avLst/>
                    <a:gdLst>
                      <a:gd name="T0" fmla="*/ 32 w 56"/>
                      <a:gd name="T1" fmla="*/ 0 h 59"/>
                      <a:gd name="T2" fmla="*/ 56 w 56"/>
                      <a:gd name="T3" fmla="*/ 36 h 59"/>
                      <a:gd name="T4" fmla="*/ 21 w 56"/>
                      <a:gd name="T5" fmla="*/ 39 h 59"/>
                      <a:gd name="T6" fmla="*/ 32 w 56"/>
                      <a:gd name="T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59">
                        <a:moveTo>
                          <a:pt x="32" y="0"/>
                        </a:moveTo>
                        <a:cubicBezTo>
                          <a:pt x="56" y="36"/>
                          <a:pt x="56" y="36"/>
                          <a:pt x="56" y="36"/>
                        </a:cubicBezTo>
                        <a:cubicBezTo>
                          <a:pt x="56" y="36"/>
                          <a:pt x="41" y="59"/>
                          <a:pt x="21" y="39"/>
                        </a:cubicBezTo>
                        <a:cubicBezTo>
                          <a:pt x="21" y="39"/>
                          <a:pt x="0" y="17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8" name="Freeform 60"/>
                  <p:cNvSpPr/>
                  <p:nvPr/>
                </p:nvSpPr>
                <p:spPr bwMode="auto">
                  <a:xfrm>
                    <a:off x="2319338" y="4567238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19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19" y="36"/>
                        </a:cubicBezTo>
                        <a:cubicBezTo>
                          <a:pt x="19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9" name="Freeform 61"/>
                  <p:cNvSpPr/>
                  <p:nvPr/>
                </p:nvSpPr>
                <p:spPr bwMode="auto">
                  <a:xfrm>
                    <a:off x="1965326" y="4278313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20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0" name="Freeform 62"/>
                  <p:cNvSpPr/>
                  <p:nvPr/>
                </p:nvSpPr>
                <p:spPr bwMode="auto">
                  <a:xfrm>
                    <a:off x="2003426" y="3989388"/>
                    <a:ext cx="508000" cy="330200"/>
                  </a:xfrm>
                  <a:custGeom>
                    <a:avLst/>
                    <a:gdLst>
                      <a:gd name="T0" fmla="*/ 124 w 135"/>
                      <a:gd name="T1" fmla="*/ 2 h 88"/>
                      <a:gd name="T2" fmla="*/ 16 w 135"/>
                      <a:gd name="T3" fmla="*/ 70 h 88"/>
                      <a:gd name="T4" fmla="*/ 0 w 135"/>
                      <a:gd name="T5" fmla="*/ 88 h 88"/>
                      <a:gd name="T6" fmla="*/ 135 w 135"/>
                      <a:gd name="T7" fmla="*/ 0 h 88"/>
                      <a:gd name="T8" fmla="*/ 124 w 135"/>
                      <a:gd name="T9" fmla="*/ 2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88">
                        <a:moveTo>
                          <a:pt x="124" y="2"/>
                        </a:move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3" y="78"/>
                          <a:pt x="0" y="88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28" y="0"/>
                          <a:pt x="124" y="2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1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1916113" y="4052888"/>
                    <a:ext cx="71438" cy="169863"/>
                  </a:xfrm>
                  <a:custGeom>
                    <a:avLst/>
                    <a:gdLst>
                      <a:gd name="T0" fmla="*/ 6 w 19"/>
                      <a:gd name="T1" fmla="*/ 22 h 45"/>
                      <a:gd name="T2" fmla="*/ 1 w 19"/>
                      <a:gd name="T3" fmla="*/ 33 h 45"/>
                      <a:gd name="T4" fmla="*/ 0 w 19"/>
                      <a:gd name="T5" fmla="*/ 33 h 45"/>
                      <a:gd name="T6" fmla="*/ 2 w 19"/>
                      <a:gd name="T7" fmla="*/ 38 h 45"/>
                      <a:gd name="T8" fmla="*/ 4 w 19"/>
                      <a:gd name="T9" fmla="*/ 41 h 45"/>
                      <a:gd name="T10" fmla="*/ 5 w 19"/>
                      <a:gd name="T11" fmla="*/ 42 h 45"/>
                      <a:gd name="T12" fmla="*/ 6 w 19"/>
                      <a:gd name="T13" fmla="*/ 44 h 45"/>
                      <a:gd name="T14" fmla="*/ 6 w 19"/>
                      <a:gd name="T15" fmla="*/ 44 h 45"/>
                      <a:gd name="T16" fmla="*/ 7 w 19"/>
                      <a:gd name="T17" fmla="*/ 45 h 45"/>
                      <a:gd name="T18" fmla="*/ 12 w 19"/>
                      <a:gd name="T19" fmla="*/ 37 h 45"/>
                      <a:gd name="T20" fmla="*/ 6 w 19"/>
                      <a:gd name="T21" fmla="*/ 22 h 45"/>
                      <a:gd name="T22" fmla="*/ 16 w 19"/>
                      <a:gd name="T23" fmla="*/ 0 h 45"/>
                      <a:gd name="T24" fmla="*/ 12 w 19"/>
                      <a:gd name="T25" fmla="*/ 10 h 45"/>
                      <a:gd name="T26" fmla="*/ 19 w 19"/>
                      <a:gd name="T27" fmla="*/ 4 h 45"/>
                      <a:gd name="T28" fmla="*/ 16 w 19"/>
                      <a:gd name="T2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" h="45">
                        <a:moveTo>
                          <a:pt x="6" y="22"/>
                        </a:moveTo>
                        <a:cubicBezTo>
                          <a:pt x="5" y="26"/>
                          <a:pt x="3" y="30"/>
                          <a:pt x="1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" y="33"/>
                          <a:pt x="1" y="35"/>
                          <a:pt x="2" y="38"/>
                        </a:cubicBezTo>
                        <a:cubicBezTo>
                          <a:pt x="3" y="39"/>
                          <a:pt x="3" y="40"/>
                          <a:pt x="4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6" y="44"/>
                          <a:pt x="6" y="44"/>
                        </a:cubicBezTo>
                        <a:cubicBezTo>
                          <a:pt x="6" y="44"/>
                          <a:pt x="6" y="44"/>
                          <a:pt x="6" y="44"/>
                        </a:cubicBezTo>
                        <a:cubicBezTo>
                          <a:pt x="6" y="45"/>
                          <a:pt x="7" y="45"/>
                          <a:pt x="7" y="45"/>
                        </a:cubicBezTo>
                        <a:cubicBezTo>
                          <a:pt x="8" y="45"/>
                          <a:pt x="9" y="41"/>
                          <a:pt x="12" y="37"/>
                        </a:cubicBezTo>
                        <a:cubicBezTo>
                          <a:pt x="10" y="34"/>
                          <a:pt x="6" y="29"/>
                          <a:pt x="6" y="22"/>
                        </a:cubicBezTo>
                        <a:moveTo>
                          <a:pt x="16" y="0"/>
                        </a:moveTo>
                        <a:cubicBezTo>
                          <a:pt x="15" y="3"/>
                          <a:pt x="14" y="7"/>
                          <a:pt x="12" y="10"/>
                        </a:cubicBezTo>
                        <a:cubicBezTo>
                          <a:pt x="14" y="8"/>
                          <a:pt x="16" y="6"/>
                          <a:pt x="19" y="4"/>
                        </a:cubicBezTo>
                        <a:cubicBezTo>
                          <a:pt x="19" y="2"/>
                          <a:pt x="18" y="0"/>
                          <a:pt x="16" y="0"/>
                        </a:cubicBezTo>
                      </a:path>
                    </a:pathLst>
                  </a:custGeom>
                  <a:solidFill>
                    <a:srgbClr val="F3D2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2" name="Freeform 70"/>
                  <p:cNvSpPr/>
                  <p:nvPr/>
                </p:nvSpPr>
                <p:spPr bwMode="auto">
                  <a:xfrm>
                    <a:off x="1939926" y="4068763"/>
                    <a:ext cx="55563" cy="123825"/>
                  </a:xfrm>
                  <a:custGeom>
                    <a:avLst/>
                    <a:gdLst>
                      <a:gd name="T0" fmla="*/ 13 w 15"/>
                      <a:gd name="T1" fmla="*/ 0 h 33"/>
                      <a:gd name="T2" fmla="*/ 6 w 15"/>
                      <a:gd name="T3" fmla="*/ 6 h 33"/>
                      <a:gd name="T4" fmla="*/ 3 w 15"/>
                      <a:gd name="T5" fmla="*/ 12 h 33"/>
                      <a:gd name="T6" fmla="*/ 0 w 15"/>
                      <a:gd name="T7" fmla="*/ 18 h 33"/>
                      <a:gd name="T8" fmla="*/ 6 w 15"/>
                      <a:gd name="T9" fmla="*/ 33 h 33"/>
                      <a:gd name="T10" fmla="*/ 13 w 15"/>
                      <a:gd name="T1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33">
                        <a:moveTo>
                          <a:pt x="13" y="0"/>
                        </a:moveTo>
                        <a:cubicBezTo>
                          <a:pt x="10" y="2"/>
                          <a:pt x="8" y="4"/>
                          <a:pt x="6" y="6"/>
                        </a:cubicBezTo>
                        <a:cubicBezTo>
                          <a:pt x="5" y="8"/>
                          <a:pt x="4" y="10"/>
                          <a:pt x="3" y="12"/>
                        </a:cubicBezTo>
                        <a:cubicBezTo>
                          <a:pt x="2" y="14"/>
                          <a:pt x="1" y="16"/>
                          <a:pt x="0" y="18"/>
                        </a:cubicBezTo>
                        <a:cubicBezTo>
                          <a:pt x="0" y="25"/>
                          <a:pt x="4" y="30"/>
                          <a:pt x="6" y="33"/>
                        </a:cubicBezTo>
                        <a:cubicBezTo>
                          <a:pt x="10" y="23"/>
                          <a:pt x="15" y="8"/>
                          <a:pt x="13" y="0"/>
                        </a:cubicBezTo>
                      </a:path>
                    </a:pathLst>
                  </a:custGeom>
                  <a:solidFill>
                    <a:srgbClr val="FBDF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</p:grpSp>
        </p:grpSp>
        <p:sp>
          <p:nvSpPr>
            <p:cNvPr id="163" name="矩形 162"/>
            <p:cNvSpPr/>
            <p:nvPr/>
          </p:nvSpPr>
          <p:spPr>
            <a:xfrm rot="1200000">
              <a:off x="8861" y="4181457"/>
              <a:ext cx="968175" cy="1258101"/>
            </a:xfrm>
            <a:custGeom>
              <a:avLst/>
              <a:gdLst>
                <a:gd name="connsiteX0" fmla="*/ 0 w 788653"/>
                <a:gd name="connsiteY0" fmla="*/ 0 h 1192524"/>
                <a:gd name="connsiteX1" fmla="*/ 788653 w 788653"/>
                <a:gd name="connsiteY1" fmla="*/ 0 h 1192524"/>
                <a:gd name="connsiteX2" fmla="*/ 788653 w 788653"/>
                <a:gd name="connsiteY2" fmla="*/ 1192524 h 1192524"/>
                <a:gd name="connsiteX3" fmla="*/ 0 w 788653"/>
                <a:gd name="connsiteY3" fmla="*/ 1192524 h 1192524"/>
                <a:gd name="connsiteX4" fmla="*/ 0 w 788653"/>
                <a:gd name="connsiteY4" fmla="*/ 0 h 1192524"/>
                <a:gd name="connsiteX0-1" fmla="*/ 0 w 924273"/>
                <a:gd name="connsiteY0-2" fmla="*/ 0 h 1288566"/>
                <a:gd name="connsiteX1-3" fmla="*/ 788653 w 924273"/>
                <a:gd name="connsiteY1-4" fmla="*/ 0 h 1288566"/>
                <a:gd name="connsiteX2-5" fmla="*/ 924273 w 924273"/>
                <a:gd name="connsiteY2-6" fmla="*/ 1288566 h 1288566"/>
                <a:gd name="connsiteX3-7" fmla="*/ 0 w 924273"/>
                <a:gd name="connsiteY3-8" fmla="*/ 1192524 h 1288566"/>
                <a:gd name="connsiteX4-9" fmla="*/ 0 w 924273"/>
                <a:gd name="connsiteY4-10" fmla="*/ 0 h 1288566"/>
                <a:gd name="connsiteX0-11" fmla="*/ 0 w 924273"/>
                <a:gd name="connsiteY0-12" fmla="*/ 0 h 1288566"/>
                <a:gd name="connsiteX1-13" fmla="*/ 788653 w 924273"/>
                <a:gd name="connsiteY1-14" fmla="*/ 0 h 1288566"/>
                <a:gd name="connsiteX2-15" fmla="*/ 924273 w 924273"/>
                <a:gd name="connsiteY2-16" fmla="*/ 1288566 h 1288566"/>
                <a:gd name="connsiteX3-17" fmla="*/ 44556 w 924273"/>
                <a:gd name="connsiteY3-18" fmla="*/ 1196651 h 1288566"/>
                <a:gd name="connsiteX4-19" fmla="*/ 0 w 924273"/>
                <a:gd name="connsiteY4-20" fmla="*/ 1192524 h 1288566"/>
                <a:gd name="connsiteX5" fmla="*/ 0 w 924273"/>
                <a:gd name="connsiteY5" fmla="*/ 0 h 1288566"/>
                <a:gd name="connsiteX0-21" fmla="*/ 87981 w 1012254"/>
                <a:gd name="connsiteY0-22" fmla="*/ 0 h 1288566"/>
                <a:gd name="connsiteX1-23" fmla="*/ 876634 w 1012254"/>
                <a:gd name="connsiteY1-24" fmla="*/ 0 h 1288566"/>
                <a:gd name="connsiteX2-25" fmla="*/ 1012254 w 1012254"/>
                <a:gd name="connsiteY2-26" fmla="*/ 1288566 h 1288566"/>
                <a:gd name="connsiteX3-27" fmla="*/ 132537 w 1012254"/>
                <a:gd name="connsiteY3-28" fmla="*/ 1196651 h 1288566"/>
                <a:gd name="connsiteX4-29" fmla="*/ 0 w 1012254"/>
                <a:gd name="connsiteY4-30" fmla="*/ 1258101 h 1288566"/>
                <a:gd name="connsiteX5-31" fmla="*/ 87981 w 1012254"/>
                <a:gd name="connsiteY5-32" fmla="*/ 0 h 1288566"/>
                <a:gd name="connsiteX0-33" fmla="*/ 87981 w 968175"/>
                <a:gd name="connsiteY0-34" fmla="*/ 0 h 1258101"/>
                <a:gd name="connsiteX1-35" fmla="*/ 876634 w 968175"/>
                <a:gd name="connsiteY1-36" fmla="*/ 0 h 1258101"/>
                <a:gd name="connsiteX2-37" fmla="*/ 968175 w 968175"/>
                <a:gd name="connsiteY2-38" fmla="*/ 1013804 h 1258101"/>
                <a:gd name="connsiteX3-39" fmla="*/ 132537 w 968175"/>
                <a:gd name="connsiteY3-40" fmla="*/ 1196651 h 1258101"/>
                <a:gd name="connsiteX4-41" fmla="*/ 0 w 968175"/>
                <a:gd name="connsiteY4-42" fmla="*/ 1258101 h 1258101"/>
                <a:gd name="connsiteX5-43" fmla="*/ 87981 w 968175"/>
                <a:gd name="connsiteY5-44" fmla="*/ 0 h 1258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968175" h="1258101">
                  <a:moveTo>
                    <a:pt x="87981" y="0"/>
                  </a:moveTo>
                  <a:lnTo>
                    <a:pt x="876634" y="0"/>
                  </a:lnTo>
                  <a:lnTo>
                    <a:pt x="968175" y="1013804"/>
                  </a:lnTo>
                  <a:lnTo>
                    <a:pt x="132537" y="1196651"/>
                  </a:lnTo>
                  <a:lnTo>
                    <a:pt x="0" y="1258101"/>
                  </a:lnTo>
                  <a:lnTo>
                    <a:pt x="8798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639281" y="1454160"/>
            <a:ext cx="3224140" cy="33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21000" i="0" dirty="0">
                <a:solidFill>
                  <a:srgbClr val="C00000"/>
                </a:solidFill>
                <a:latin typeface="Agency FB" panose="020B0503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21000" i="0" dirty="0">
              <a:solidFill>
                <a:srgbClr val="C00000"/>
              </a:solidFill>
              <a:latin typeface="Agency FB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5811283" y="3695187"/>
            <a:ext cx="325682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5726830" y="3037953"/>
            <a:ext cx="4406015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zh-CN" altLang="en-US" sz="3200" i="0" dirty="0">
                <a:solidFill>
                  <a:srgbClr val="C00000"/>
                </a:solidFill>
                <a:latin typeface="Agency FB" panose="020B0503020202020204" pitchFamily="34" charset="0"/>
              </a:rPr>
              <a:t>点击输入标题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712423" y="3972002"/>
            <a:ext cx="3413274" cy="11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solidFill>
                  <a:srgbClr val="C00000"/>
                </a:solidFill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HERE</a:t>
            </a:r>
            <a:endParaRPr lang="zh-CN" altLang="en-US" sz="1685" i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71">
        <p14:gallery dir="l"/>
      </p:transition>
    </mc:Choice>
    <mc:Fallback xmlns="">
      <p:transition spd="slow" advTm="6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2061" y="1888133"/>
            <a:ext cx="3193563" cy="172819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82061" y="4552429"/>
            <a:ext cx="491734" cy="4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</a:rPr>
              <a:t>1</a:t>
            </a:r>
            <a:endParaRPr lang="zh-CN" altLang="en-US" sz="2250" b="1" dirty="0">
              <a:solidFill>
                <a:srgbClr val="FFFFFF"/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1165692" y="504926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173795" y="472853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4796861" y="1888133"/>
            <a:ext cx="3193563" cy="17281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796861" y="4552429"/>
            <a:ext cx="491734" cy="4917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</a:rPr>
              <a:t>2</a:t>
            </a:r>
            <a:endParaRPr lang="zh-CN" altLang="en-US" sz="2250" b="1" dirty="0">
              <a:solidFill>
                <a:srgbClr val="FFFFFF"/>
              </a:solidFill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5280492" y="504926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5288595" y="472853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8930711" y="1888133"/>
            <a:ext cx="3193563" cy="172819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930711" y="4552429"/>
            <a:ext cx="491734" cy="491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50" b="1" dirty="0">
                <a:solidFill>
                  <a:srgbClr val="FFFFFF"/>
                </a:solidFill>
              </a:rPr>
              <a:t>3</a:t>
            </a:r>
            <a:endParaRPr lang="zh-CN" altLang="en-US" sz="2250" b="1" dirty="0">
              <a:solidFill>
                <a:srgbClr val="FFFFFF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414342" y="504926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422445" y="472853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49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9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99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4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661623" y="2594893"/>
            <a:ext cx="2532062" cy="13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点击输入标题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658062" y="3629441"/>
            <a:ext cx="2532062" cy="13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点击输入标题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658062" y="4733387"/>
            <a:ext cx="2532062" cy="13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点击输入标题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658062" y="5769718"/>
            <a:ext cx="2532062" cy="13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点击输入标题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4542525" y="1719429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/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/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/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/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/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3452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78734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80313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5019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 bwMode="auto">
          <a:xfrm>
            <a:off x="8505846" y="2350228"/>
            <a:ext cx="2962254" cy="2472645"/>
            <a:chOff x="7045224" y="1714382"/>
            <a:chExt cx="4137667" cy="2346157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/>
          <p:nvPr/>
        </p:nvGrpSpPr>
        <p:grpSpPr bwMode="auto">
          <a:xfrm>
            <a:off x="1336454" y="2350228"/>
            <a:ext cx="3015354" cy="2470970"/>
            <a:chOff x="7045224" y="1717841"/>
            <a:chExt cx="4137667" cy="2342744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59231" y="5548380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4238" y="5730871"/>
            <a:ext cx="11165510" cy="295466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08695" y="43966"/>
            <a:ext cx="324036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12813" y="2584388"/>
            <a:ext cx="3198180" cy="5064571"/>
            <a:chOff x="8861" y="1837888"/>
            <a:chExt cx="2274386" cy="3601670"/>
          </a:xfrm>
        </p:grpSpPr>
        <p:grpSp>
          <p:nvGrpSpPr>
            <p:cNvPr id="4" name="Group 90"/>
            <p:cNvGrpSpPr/>
            <p:nvPr/>
          </p:nvGrpSpPr>
          <p:grpSpPr>
            <a:xfrm rot="1014987">
              <a:off x="283863" y="1837888"/>
              <a:ext cx="1999384" cy="2593721"/>
              <a:chOff x="3231917" y="2424111"/>
              <a:chExt cx="3417888" cy="4433889"/>
            </a:xfrm>
          </p:grpSpPr>
          <p:grpSp>
            <p:nvGrpSpPr>
              <p:cNvPr id="5" name="Group 89"/>
              <p:cNvGrpSpPr/>
              <p:nvPr/>
            </p:nvGrpSpPr>
            <p:grpSpPr>
              <a:xfrm>
                <a:off x="3982011" y="5448300"/>
                <a:ext cx="1270000" cy="1409700"/>
                <a:chOff x="1552576" y="4052888"/>
                <a:chExt cx="1270000" cy="1409700"/>
              </a:xfrm>
            </p:grpSpPr>
            <p:sp>
              <p:nvSpPr>
                <p:cNvPr id="33" name="Freeform 46"/>
                <p:cNvSpPr/>
                <p:nvPr/>
              </p:nvSpPr>
              <p:spPr bwMode="auto">
                <a:xfrm>
                  <a:off x="1630363" y="4935538"/>
                  <a:ext cx="925513" cy="384175"/>
                </a:xfrm>
                <a:custGeom>
                  <a:avLst/>
                  <a:gdLst>
                    <a:gd name="T0" fmla="*/ 581 w 583"/>
                    <a:gd name="T1" fmla="*/ 242 h 242"/>
                    <a:gd name="T2" fmla="*/ 15 w 583"/>
                    <a:gd name="T3" fmla="*/ 242 h 242"/>
                    <a:gd name="T4" fmla="*/ 0 w 583"/>
                    <a:gd name="T5" fmla="*/ 0 h 242"/>
                    <a:gd name="T6" fmla="*/ 583 w 583"/>
                    <a:gd name="T7" fmla="*/ 114 h 242"/>
                    <a:gd name="T8" fmla="*/ 581 w 583"/>
                    <a:gd name="T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242">
                      <a:moveTo>
                        <a:pt x="581" y="242"/>
                      </a:moveTo>
                      <a:lnTo>
                        <a:pt x="15" y="242"/>
                      </a:lnTo>
                      <a:lnTo>
                        <a:pt x="0" y="0"/>
                      </a:lnTo>
                      <a:lnTo>
                        <a:pt x="583" y="114"/>
                      </a:lnTo>
                      <a:lnTo>
                        <a:pt x="581" y="242"/>
                      </a:lnTo>
                      <a:close/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1630363" y="5319713"/>
                  <a:ext cx="1027113" cy="14287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5" name="Freeform 48"/>
                <p:cNvSpPr/>
                <p:nvPr/>
              </p:nvSpPr>
              <p:spPr bwMode="auto">
                <a:xfrm>
                  <a:off x="1552576" y="4173538"/>
                  <a:ext cx="1270000" cy="1171575"/>
                </a:xfrm>
                <a:custGeom>
                  <a:avLst/>
                  <a:gdLst>
                    <a:gd name="T0" fmla="*/ 166 w 338"/>
                    <a:gd name="T1" fmla="*/ 276 h 312"/>
                    <a:gd name="T2" fmla="*/ 73 w 338"/>
                    <a:gd name="T3" fmla="*/ 253 h 312"/>
                    <a:gd name="T4" fmla="*/ 7 w 338"/>
                    <a:gd name="T5" fmla="*/ 180 h 312"/>
                    <a:gd name="T6" fmla="*/ 7 w 338"/>
                    <a:gd name="T7" fmla="*/ 59 h 312"/>
                    <a:gd name="T8" fmla="*/ 85 w 338"/>
                    <a:gd name="T9" fmla="*/ 8 h 312"/>
                    <a:gd name="T10" fmla="*/ 279 w 338"/>
                    <a:gd name="T11" fmla="*/ 47 h 312"/>
                    <a:gd name="T12" fmla="*/ 331 w 338"/>
                    <a:gd name="T13" fmla="*/ 125 h 312"/>
                    <a:gd name="T14" fmla="*/ 278 w 338"/>
                    <a:gd name="T15" fmla="*/ 276 h 312"/>
                    <a:gd name="T16" fmla="*/ 166 w 338"/>
                    <a:gd name="T17" fmla="*/ 27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8" h="312">
                      <a:moveTo>
                        <a:pt x="166" y="276"/>
                      </a:moveTo>
                      <a:cubicBezTo>
                        <a:pt x="73" y="253"/>
                        <a:pt x="73" y="253"/>
                        <a:pt x="73" y="253"/>
                      </a:cubicBezTo>
                      <a:cubicBezTo>
                        <a:pt x="38" y="246"/>
                        <a:pt x="0" y="216"/>
                        <a:pt x="7" y="180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14" y="24"/>
                        <a:pt x="50" y="0"/>
                        <a:pt x="85" y="8"/>
                      </a:cubicBezTo>
                      <a:cubicBezTo>
                        <a:pt x="279" y="47"/>
                        <a:pt x="279" y="47"/>
                        <a:pt x="279" y="47"/>
                      </a:cubicBezTo>
                      <a:cubicBezTo>
                        <a:pt x="315" y="54"/>
                        <a:pt x="338" y="89"/>
                        <a:pt x="331" y="125"/>
                      </a:cubicBezTo>
                      <a:cubicBezTo>
                        <a:pt x="278" y="276"/>
                        <a:pt x="278" y="276"/>
                        <a:pt x="278" y="276"/>
                      </a:cubicBezTo>
                      <a:cubicBezTo>
                        <a:pt x="271" y="312"/>
                        <a:pt x="202" y="284"/>
                        <a:pt x="166" y="276"/>
                      </a:cubicBezTo>
                    </a:path>
                  </a:pathLst>
                </a:custGeom>
                <a:solidFill>
                  <a:srgbClr val="F4D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6" name="Freeform 49"/>
                <p:cNvSpPr/>
                <p:nvPr/>
              </p:nvSpPr>
              <p:spPr bwMode="auto">
                <a:xfrm>
                  <a:off x="1706563" y="4379913"/>
                  <a:ext cx="939800" cy="808038"/>
                </a:xfrm>
                <a:custGeom>
                  <a:avLst/>
                  <a:gdLst>
                    <a:gd name="T0" fmla="*/ 41 w 250"/>
                    <a:gd name="T1" fmla="*/ 0 h 215"/>
                    <a:gd name="T2" fmla="*/ 10 w 250"/>
                    <a:gd name="T3" fmla="*/ 72 h 215"/>
                    <a:gd name="T4" fmla="*/ 91 w 250"/>
                    <a:gd name="T5" fmla="*/ 131 h 215"/>
                    <a:gd name="T6" fmla="*/ 225 w 250"/>
                    <a:gd name="T7" fmla="*/ 139 h 215"/>
                    <a:gd name="T8" fmla="*/ 41 w 250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215">
                      <a:moveTo>
                        <a:pt x="41" y="0"/>
                      </a:moveTo>
                      <a:cubicBezTo>
                        <a:pt x="41" y="0"/>
                        <a:pt x="0" y="80"/>
                        <a:pt x="10" y="72"/>
                      </a:cubicBezTo>
                      <a:cubicBezTo>
                        <a:pt x="17" y="67"/>
                        <a:pt x="40" y="15"/>
                        <a:pt x="91" y="131"/>
                      </a:cubicBezTo>
                      <a:cubicBezTo>
                        <a:pt x="113" y="180"/>
                        <a:pt x="200" y="215"/>
                        <a:pt x="225" y="139"/>
                      </a:cubicBezTo>
                      <a:cubicBezTo>
                        <a:pt x="250" y="63"/>
                        <a:pt x="41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2322513" y="5210175"/>
                  <a:ext cx="274638" cy="44450"/>
                </a:xfrm>
                <a:custGeom>
                  <a:avLst/>
                  <a:gdLst>
                    <a:gd name="T0" fmla="*/ 73 w 73"/>
                    <a:gd name="T1" fmla="*/ 0 h 12"/>
                    <a:gd name="T2" fmla="*/ 0 w 73"/>
                    <a:gd name="T3" fmla="*/ 11 h 12"/>
                    <a:gd name="T4" fmla="*/ 66 w 73"/>
                    <a:gd name="T5" fmla="*/ 12 h 12"/>
                    <a:gd name="T6" fmla="*/ 73 w 7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12">
                      <a:moveTo>
                        <a:pt x="73" y="0"/>
                      </a:moveTo>
                      <a:cubicBezTo>
                        <a:pt x="73" y="0"/>
                        <a:pt x="31" y="9"/>
                        <a:pt x="0" y="11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627188" y="5011738"/>
                  <a:ext cx="244475" cy="168275"/>
                </a:xfrm>
                <a:custGeom>
                  <a:avLst/>
                  <a:gdLst>
                    <a:gd name="T0" fmla="*/ 0 w 65"/>
                    <a:gd name="T1" fmla="*/ 0 h 45"/>
                    <a:gd name="T2" fmla="*/ 65 w 65"/>
                    <a:gd name="T3" fmla="*/ 45 h 45"/>
                    <a:gd name="T4" fmla="*/ 4 w 65"/>
                    <a:gd name="T5" fmla="*/ 23 h 45"/>
                    <a:gd name="T6" fmla="*/ 0 w 6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45">
                      <a:moveTo>
                        <a:pt x="0" y="0"/>
                      </a:moveTo>
                      <a:cubicBezTo>
                        <a:pt x="0" y="0"/>
                        <a:pt x="21" y="30"/>
                        <a:pt x="65" y="45"/>
                      </a:cubicBezTo>
                      <a:cubicBezTo>
                        <a:pt x="65" y="45"/>
                        <a:pt x="4" y="28"/>
                        <a:pt x="4" y="23"/>
                      </a:cubicBezTo>
                      <a:cubicBezTo>
                        <a:pt x="3" y="1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9" name="Freeform 66"/>
                <p:cNvSpPr/>
                <p:nvPr/>
              </p:nvSpPr>
              <p:spPr bwMode="auto">
                <a:xfrm>
                  <a:off x="2089151" y="4868863"/>
                  <a:ext cx="109538" cy="325438"/>
                </a:xfrm>
                <a:custGeom>
                  <a:avLst/>
                  <a:gdLst>
                    <a:gd name="T0" fmla="*/ 9 w 29"/>
                    <a:gd name="T1" fmla="*/ 3 h 87"/>
                    <a:gd name="T2" fmla="*/ 0 w 29"/>
                    <a:gd name="T3" fmla="*/ 87 h 87"/>
                    <a:gd name="T4" fmla="*/ 26 w 29"/>
                    <a:gd name="T5" fmla="*/ 18 h 87"/>
                    <a:gd name="T6" fmla="*/ 9 w 29"/>
                    <a:gd name="T7" fmla="*/ 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87">
                      <a:moveTo>
                        <a:pt x="9" y="3"/>
                      </a:moveTo>
                      <a:cubicBezTo>
                        <a:pt x="9" y="3"/>
                        <a:pt x="15" y="69"/>
                        <a:pt x="0" y="87"/>
                      </a:cubicBezTo>
                      <a:cubicBezTo>
                        <a:pt x="0" y="87"/>
                        <a:pt x="29" y="37"/>
                        <a:pt x="26" y="18"/>
                      </a:cubicBezTo>
                      <a:cubicBezTo>
                        <a:pt x="24" y="0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F2C9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0" name="Freeform 68"/>
                <p:cNvSpPr/>
                <p:nvPr/>
              </p:nvSpPr>
              <p:spPr bwMode="auto">
                <a:xfrm>
                  <a:off x="1924051" y="4195763"/>
                  <a:ext cx="15875" cy="22225"/>
                </a:xfrm>
                <a:custGeom>
                  <a:avLst/>
                  <a:gdLst>
                    <a:gd name="T0" fmla="*/ 0 w 4"/>
                    <a:gd name="T1" fmla="*/ 0 h 6"/>
                    <a:gd name="T2" fmla="*/ 4 w 4"/>
                    <a:gd name="T3" fmla="*/ 6 h 6"/>
                    <a:gd name="T4" fmla="*/ 3 w 4"/>
                    <a:gd name="T5" fmla="*/ 4 h 6"/>
                    <a:gd name="T6" fmla="*/ 2 w 4"/>
                    <a:gd name="T7" fmla="*/ 3 h 6"/>
                    <a:gd name="T8" fmla="*/ 0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cubicBezTo>
                        <a:pt x="1" y="3"/>
                        <a:pt x="3" y="6"/>
                        <a:pt x="4" y="6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AD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41" name="Freeform 71"/>
                <p:cNvSpPr>
                  <a:spLocks noEditPoints="1"/>
                </p:cNvSpPr>
                <p:nvPr/>
              </p:nvSpPr>
              <p:spPr bwMode="auto">
                <a:xfrm>
                  <a:off x="1916113" y="4052888"/>
                  <a:ext cx="60325" cy="123825"/>
                </a:xfrm>
                <a:custGeom>
                  <a:avLst/>
                  <a:gdLst>
                    <a:gd name="T0" fmla="*/ 1 w 16"/>
                    <a:gd name="T1" fmla="*/ 33 h 33"/>
                    <a:gd name="T2" fmla="*/ 0 w 16"/>
                    <a:gd name="T3" fmla="*/ 33 h 33"/>
                    <a:gd name="T4" fmla="*/ 0 w 16"/>
                    <a:gd name="T5" fmla="*/ 33 h 33"/>
                    <a:gd name="T6" fmla="*/ 1 w 16"/>
                    <a:gd name="T7" fmla="*/ 33 h 33"/>
                    <a:gd name="T8" fmla="*/ 16 w 16"/>
                    <a:gd name="T9" fmla="*/ 0 h 33"/>
                    <a:gd name="T10" fmla="*/ 9 w 16"/>
                    <a:gd name="T11" fmla="*/ 16 h 33"/>
                    <a:gd name="T12" fmla="*/ 12 w 16"/>
                    <a:gd name="T13" fmla="*/ 10 h 33"/>
                    <a:gd name="T14" fmla="*/ 16 w 16"/>
                    <a:gd name="T15" fmla="*/ 0 h 33"/>
                    <a:gd name="T16" fmla="*/ 16 w 16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3">
                      <a:moveTo>
                        <a:pt x="1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0" y="33"/>
                        <a:pt x="1" y="33"/>
                      </a:cubicBezTo>
                      <a:moveTo>
                        <a:pt x="16" y="0"/>
                      </a:moveTo>
                      <a:cubicBezTo>
                        <a:pt x="16" y="0"/>
                        <a:pt x="13" y="8"/>
                        <a:pt x="9" y="16"/>
                      </a:cubicBezTo>
                      <a:cubicBezTo>
                        <a:pt x="10" y="14"/>
                        <a:pt x="11" y="12"/>
                        <a:pt x="12" y="10"/>
                      </a:cubicBezTo>
                      <a:cubicBezTo>
                        <a:pt x="14" y="7"/>
                        <a:pt x="15" y="3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3D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3231917" y="2424111"/>
                <a:ext cx="3417888" cy="4049713"/>
                <a:chOff x="728663" y="927100"/>
                <a:chExt cx="3417888" cy="4049713"/>
              </a:xfrm>
            </p:grpSpPr>
            <p:sp>
              <p:nvSpPr>
                <p:cNvPr id="25" name="Freeform 50"/>
                <p:cNvSpPr/>
                <p:nvPr/>
              </p:nvSpPr>
              <p:spPr bwMode="auto">
                <a:xfrm>
                  <a:off x="1492251" y="3475038"/>
                  <a:ext cx="1258888" cy="1501775"/>
                </a:xfrm>
                <a:custGeom>
                  <a:avLst/>
                  <a:gdLst>
                    <a:gd name="T0" fmla="*/ 290 w 335"/>
                    <a:gd name="T1" fmla="*/ 375 h 400"/>
                    <a:gd name="T2" fmla="*/ 290 w 335"/>
                    <a:gd name="T3" fmla="*/ 375 h 400"/>
                    <a:gd name="T4" fmla="*/ 178 w 335"/>
                    <a:gd name="T5" fmla="*/ 355 h 400"/>
                    <a:gd name="T6" fmla="*/ 26 w 335"/>
                    <a:gd name="T7" fmla="*/ 138 h 400"/>
                    <a:gd name="T8" fmla="*/ 45 w 335"/>
                    <a:gd name="T9" fmla="*/ 26 h 400"/>
                    <a:gd name="T10" fmla="*/ 157 w 335"/>
                    <a:gd name="T11" fmla="*/ 45 h 400"/>
                    <a:gd name="T12" fmla="*/ 310 w 335"/>
                    <a:gd name="T13" fmla="*/ 262 h 400"/>
                    <a:gd name="T14" fmla="*/ 290 w 335"/>
                    <a:gd name="T15" fmla="*/ 375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5" h="400">
                      <a:moveTo>
                        <a:pt x="290" y="375"/>
                      </a:moveTo>
                      <a:cubicBezTo>
                        <a:pt x="290" y="375"/>
                        <a:pt x="290" y="375"/>
                        <a:pt x="290" y="375"/>
                      </a:cubicBezTo>
                      <a:cubicBezTo>
                        <a:pt x="254" y="400"/>
                        <a:pt x="203" y="391"/>
                        <a:pt x="178" y="355"/>
                      </a:cubicBezTo>
                      <a:cubicBezTo>
                        <a:pt x="26" y="138"/>
                        <a:pt x="26" y="138"/>
                        <a:pt x="26" y="138"/>
                      </a:cubicBezTo>
                      <a:cubicBezTo>
                        <a:pt x="0" y="102"/>
                        <a:pt x="9" y="51"/>
                        <a:pt x="45" y="26"/>
                      </a:cubicBezTo>
                      <a:cubicBezTo>
                        <a:pt x="81" y="0"/>
                        <a:pt x="132" y="9"/>
                        <a:pt x="157" y="45"/>
                      </a:cubicBezTo>
                      <a:cubicBezTo>
                        <a:pt x="310" y="262"/>
                        <a:pt x="310" y="262"/>
                        <a:pt x="310" y="262"/>
                      </a:cubicBezTo>
                      <a:cubicBezTo>
                        <a:pt x="335" y="299"/>
                        <a:pt x="326" y="349"/>
                        <a:pt x="290" y="375"/>
                      </a:cubicBezTo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6" name="Freeform 77"/>
                <p:cNvSpPr/>
                <p:nvPr/>
              </p:nvSpPr>
              <p:spPr bwMode="auto">
                <a:xfrm>
                  <a:off x="2932113" y="1550988"/>
                  <a:ext cx="771525" cy="769938"/>
                </a:xfrm>
                <a:custGeom>
                  <a:avLst/>
                  <a:gdLst>
                    <a:gd name="T0" fmla="*/ 31 w 205"/>
                    <a:gd name="T1" fmla="*/ 158 h 205"/>
                    <a:gd name="T2" fmla="*/ 159 w 205"/>
                    <a:gd name="T3" fmla="*/ 174 h 205"/>
                    <a:gd name="T4" fmla="*/ 174 w 205"/>
                    <a:gd name="T5" fmla="*/ 46 h 205"/>
                    <a:gd name="T6" fmla="*/ 46 w 205"/>
                    <a:gd name="T7" fmla="*/ 31 h 205"/>
                    <a:gd name="T8" fmla="*/ 31 w 205"/>
                    <a:gd name="T9" fmla="*/ 158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205">
                      <a:moveTo>
                        <a:pt x="31" y="158"/>
                      </a:moveTo>
                      <a:cubicBezTo>
                        <a:pt x="62" y="198"/>
                        <a:pt x="119" y="205"/>
                        <a:pt x="159" y="174"/>
                      </a:cubicBezTo>
                      <a:cubicBezTo>
                        <a:pt x="198" y="143"/>
                        <a:pt x="205" y="85"/>
                        <a:pt x="174" y="46"/>
                      </a:cubicBezTo>
                      <a:cubicBezTo>
                        <a:pt x="143" y="6"/>
                        <a:pt x="86" y="0"/>
                        <a:pt x="46" y="31"/>
                      </a:cubicBezTo>
                      <a:cubicBezTo>
                        <a:pt x="7" y="62"/>
                        <a:pt x="0" y="119"/>
                        <a:pt x="31" y="158"/>
                      </a:cubicBez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7" name="Freeform 78"/>
                <p:cNvSpPr/>
                <p:nvPr/>
              </p:nvSpPr>
              <p:spPr bwMode="auto">
                <a:xfrm>
                  <a:off x="2398713" y="927100"/>
                  <a:ext cx="1747838" cy="2133600"/>
                </a:xfrm>
                <a:custGeom>
                  <a:avLst/>
                  <a:gdLst>
                    <a:gd name="T0" fmla="*/ 452 w 465"/>
                    <a:gd name="T1" fmla="*/ 500 h 568"/>
                    <a:gd name="T2" fmla="*/ 445 w 465"/>
                    <a:gd name="T3" fmla="*/ 555 h 568"/>
                    <a:gd name="T4" fmla="*/ 391 w 465"/>
                    <a:gd name="T5" fmla="*/ 548 h 568"/>
                    <a:gd name="T6" fmla="*/ 13 w 465"/>
                    <a:gd name="T7" fmla="*/ 68 h 568"/>
                    <a:gd name="T8" fmla="*/ 20 w 465"/>
                    <a:gd name="T9" fmla="*/ 13 h 568"/>
                    <a:gd name="T10" fmla="*/ 74 w 465"/>
                    <a:gd name="T11" fmla="*/ 20 h 568"/>
                    <a:gd name="T12" fmla="*/ 452 w 465"/>
                    <a:gd name="T13" fmla="*/ 500 h 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5" h="568">
                      <a:moveTo>
                        <a:pt x="452" y="500"/>
                      </a:moveTo>
                      <a:cubicBezTo>
                        <a:pt x="465" y="517"/>
                        <a:pt x="462" y="541"/>
                        <a:pt x="445" y="555"/>
                      </a:cubicBezTo>
                      <a:cubicBezTo>
                        <a:pt x="428" y="568"/>
                        <a:pt x="404" y="565"/>
                        <a:pt x="391" y="548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0" y="51"/>
                        <a:pt x="3" y="27"/>
                        <a:pt x="20" y="13"/>
                      </a:cubicBezTo>
                      <a:cubicBezTo>
                        <a:pt x="36" y="0"/>
                        <a:pt x="61" y="3"/>
                        <a:pt x="74" y="20"/>
                      </a:cubicBezTo>
                      <a:lnTo>
                        <a:pt x="452" y="500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8" name="Freeform 79"/>
                <p:cNvSpPr/>
                <p:nvPr/>
              </p:nvSpPr>
              <p:spPr bwMode="auto">
                <a:xfrm>
                  <a:off x="728663" y="1168400"/>
                  <a:ext cx="3144838" cy="2997200"/>
                </a:xfrm>
                <a:custGeom>
                  <a:avLst/>
                  <a:gdLst>
                    <a:gd name="T0" fmla="*/ 836 w 836"/>
                    <a:gd name="T1" fmla="*/ 477 h 798"/>
                    <a:gd name="T2" fmla="*/ 575 w 836"/>
                    <a:gd name="T3" fmla="*/ 522 h 798"/>
                    <a:gd name="T4" fmla="*/ 282 w 836"/>
                    <a:gd name="T5" fmla="*/ 753 h 798"/>
                    <a:gd name="T6" fmla="*/ 96 w 836"/>
                    <a:gd name="T7" fmla="*/ 728 h 798"/>
                    <a:gd name="T8" fmla="*/ 46 w 836"/>
                    <a:gd name="T9" fmla="*/ 664 h 798"/>
                    <a:gd name="T10" fmla="*/ 65 w 836"/>
                    <a:gd name="T11" fmla="*/ 478 h 798"/>
                    <a:gd name="T12" fmla="*/ 359 w 836"/>
                    <a:gd name="T13" fmla="*/ 247 h 798"/>
                    <a:gd name="T14" fmla="*/ 461 w 836"/>
                    <a:gd name="T15" fmla="*/ 0 h 798"/>
                    <a:gd name="T16" fmla="*/ 836 w 836"/>
                    <a:gd name="T17" fmla="*/ 477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6" h="798">
                      <a:moveTo>
                        <a:pt x="836" y="477"/>
                      </a:moveTo>
                      <a:cubicBezTo>
                        <a:pt x="836" y="477"/>
                        <a:pt x="657" y="458"/>
                        <a:pt x="575" y="522"/>
                      </a:cubicBezTo>
                      <a:cubicBezTo>
                        <a:pt x="282" y="753"/>
                        <a:pt x="282" y="753"/>
                        <a:pt x="282" y="753"/>
                      </a:cubicBezTo>
                      <a:cubicBezTo>
                        <a:pt x="225" y="798"/>
                        <a:pt x="142" y="786"/>
                        <a:pt x="96" y="728"/>
                      </a:cubicBezTo>
                      <a:cubicBezTo>
                        <a:pt x="46" y="664"/>
                        <a:pt x="46" y="664"/>
                        <a:pt x="46" y="664"/>
                      </a:cubicBezTo>
                      <a:cubicBezTo>
                        <a:pt x="0" y="605"/>
                        <a:pt x="9" y="522"/>
                        <a:pt x="65" y="478"/>
                      </a:cubicBezTo>
                      <a:cubicBezTo>
                        <a:pt x="359" y="247"/>
                        <a:pt x="359" y="247"/>
                        <a:pt x="359" y="247"/>
                      </a:cubicBezTo>
                      <a:cubicBezTo>
                        <a:pt x="469" y="156"/>
                        <a:pt x="461" y="0"/>
                        <a:pt x="461" y="0"/>
                      </a:cubicBezTo>
                      <a:lnTo>
                        <a:pt x="836" y="477"/>
                      </a:lnTo>
                      <a:close/>
                    </a:path>
                  </a:pathLst>
                </a:custGeom>
                <a:solidFill>
                  <a:srgbClr val="E6E6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29" name="Freeform 80"/>
                <p:cNvSpPr/>
                <p:nvPr/>
              </p:nvSpPr>
              <p:spPr bwMode="auto">
                <a:xfrm>
                  <a:off x="728663" y="2433638"/>
                  <a:ext cx="1733550" cy="1731963"/>
                </a:xfrm>
                <a:custGeom>
                  <a:avLst/>
                  <a:gdLst>
                    <a:gd name="T0" fmla="*/ 65 w 461"/>
                    <a:gd name="T1" fmla="*/ 141 h 461"/>
                    <a:gd name="T2" fmla="*/ 46 w 461"/>
                    <a:gd name="T3" fmla="*/ 327 h 461"/>
                    <a:gd name="T4" fmla="*/ 96 w 461"/>
                    <a:gd name="T5" fmla="*/ 391 h 461"/>
                    <a:gd name="T6" fmla="*/ 282 w 461"/>
                    <a:gd name="T7" fmla="*/ 416 h 461"/>
                    <a:gd name="T8" fmla="*/ 461 w 461"/>
                    <a:gd name="T9" fmla="*/ 276 h 461"/>
                    <a:gd name="T10" fmla="*/ 244 w 461"/>
                    <a:gd name="T11" fmla="*/ 0 h 461"/>
                    <a:gd name="T12" fmla="*/ 65 w 461"/>
                    <a:gd name="T13" fmla="*/ 14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1" h="461">
                      <a:moveTo>
                        <a:pt x="65" y="141"/>
                      </a:moveTo>
                      <a:cubicBezTo>
                        <a:pt x="9" y="185"/>
                        <a:pt x="0" y="268"/>
                        <a:pt x="46" y="327"/>
                      </a:cubicBezTo>
                      <a:cubicBezTo>
                        <a:pt x="96" y="391"/>
                        <a:pt x="96" y="391"/>
                        <a:pt x="96" y="391"/>
                      </a:cubicBezTo>
                      <a:cubicBezTo>
                        <a:pt x="142" y="449"/>
                        <a:pt x="225" y="461"/>
                        <a:pt x="282" y="416"/>
                      </a:cubicBezTo>
                      <a:cubicBezTo>
                        <a:pt x="461" y="276"/>
                        <a:pt x="461" y="276"/>
                        <a:pt x="461" y="276"/>
                      </a:cubicBezTo>
                      <a:cubicBezTo>
                        <a:pt x="244" y="0"/>
                        <a:pt x="244" y="0"/>
                        <a:pt x="244" y="0"/>
                      </a:cubicBezTo>
                      <a:lnTo>
                        <a:pt x="65" y="141"/>
                      </a:lnTo>
                      <a:close/>
                    </a:path>
                  </a:pathLst>
                </a:custGeom>
                <a:solidFill>
                  <a:srgbClr val="CC5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0" name="Freeform 81"/>
                <p:cNvSpPr/>
                <p:nvPr/>
              </p:nvSpPr>
              <p:spPr bwMode="auto">
                <a:xfrm>
                  <a:off x="825501" y="3587750"/>
                  <a:ext cx="327025" cy="396875"/>
                </a:xfrm>
                <a:custGeom>
                  <a:avLst/>
                  <a:gdLst>
                    <a:gd name="T0" fmla="*/ 109 w 206"/>
                    <a:gd name="T1" fmla="*/ 125 h 250"/>
                    <a:gd name="T2" fmla="*/ 109 w 206"/>
                    <a:gd name="T3" fmla="*/ 125 h 250"/>
                    <a:gd name="T4" fmla="*/ 17 w 206"/>
                    <a:gd name="T5" fmla="*/ 0 h 250"/>
                    <a:gd name="T6" fmla="*/ 0 w 206"/>
                    <a:gd name="T7" fmla="*/ 49 h 250"/>
                    <a:gd name="T8" fmla="*/ 41 w 206"/>
                    <a:gd name="T9" fmla="*/ 187 h 250"/>
                    <a:gd name="T10" fmla="*/ 154 w 206"/>
                    <a:gd name="T11" fmla="*/ 250 h 250"/>
                    <a:gd name="T12" fmla="*/ 206 w 206"/>
                    <a:gd name="T13" fmla="*/ 239 h 250"/>
                    <a:gd name="T14" fmla="*/ 109 w 206"/>
                    <a:gd name="T15" fmla="*/ 125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250">
                      <a:moveTo>
                        <a:pt x="109" y="125"/>
                      </a:moveTo>
                      <a:lnTo>
                        <a:pt x="109" y="125"/>
                      </a:lnTo>
                      <a:lnTo>
                        <a:pt x="17" y="0"/>
                      </a:lnTo>
                      <a:lnTo>
                        <a:pt x="0" y="49"/>
                      </a:lnTo>
                      <a:lnTo>
                        <a:pt x="41" y="187"/>
                      </a:lnTo>
                      <a:lnTo>
                        <a:pt x="154" y="250"/>
                      </a:lnTo>
                      <a:lnTo>
                        <a:pt x="206" y="239"/>
                      </a:lnTo>
                      <a:lnTo>
                        <a:pt x="109" y="125"/>
                      </a:lnTo>
                      <a:close/>
                    </a:path>
                  </a:pathLst>
                </a:custGeom>
                <a:solidFill>
                  <a:srgbClr val="4A49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1" name="Freeform 82"/>
                <p:cNvSpPr/>
                <p:nvPr/>
              </p:nvSpPr>
              <p:spPr bwMode="auto">
                <a:xfrm>
                  <a:off x="1751013" y="1306513"/>
                  <a:ext cx="996950" cy="1416050"/>
                </a:xfrm>
                <a:custGeom>
                  <a:avLst/>
                  <a:gdLst>
                    <a:gd name="T0" fmla="*/ 265 w 265"/>
                    <a:gd name="T1" fmla="*/ 60 h 377"/>
                    <a:gd name="T2" fmla="*/ 180 w 265"/>
                    <a:gd name="T3" fmla="*/ 257 h 377"/>
                    <a:gd name="T4" fmla="*/ 32 w 265"/>
                    <a:gd name="T5" fmla="*/ 377 h 377"/>
                    <a:gd name="T6" fmla="*/ 0 w 265"/>
                    <a:gd name="T7" fmla="*/ 336 h 377"/>
                    <a:gd name="T8" fmla="*/ 149 w 265"/>
                    <a:gd name="T9" fmla="*/ 214 h 377"/>
                    <a:gd name="T10" fmla="*/ 218 w 265"/>
                    <a:gd name="T11" fmla="*/ 0 h 377"/>
                    <a:gd name="T12" fmla="*/ 265 w 265"/>
                    <a:gd name="T13" fmla="*/ 6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5" h="377">
                      <a:moveTo>
                        <a:pt x="265" y="60"/>
                      </a:moveTo>
                      <a:cubicBezTo>
                        <a:pt x="265" y="60"/>
                        <a:pt x="256" y="184"/>
                        <a:pt x="180" y="257"/>
                      </a:cubicBezTo>
                      <a:cubicBezTo>
                        <a:pt x="105" y="329"/>
                        <a:pt x="32" y="377"/>
                        <a:pt x="32" y="377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49" y="214"/>
                        <a:pt x="149" y="214"/>
                        <a:pt x="149" y="214"/>
                      </a:cubicBezTo>
                      <a:cubicBezTo>
                        <a:pt x="149" y="214"/>
                        <a:pt x="227" y="96"/>
                        <a:pt x="218" y="0"/>
                      </a:cubicBezTo>
                      <a:lnTo>
                        <a:pt x="265" y="6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  <p:sp>
              <p:nvSpPr>
                <p:cNvPr id="32" name="Freeform 83"/>
                <p:cNvSpPr/>
                <p:nvPr/>
              </p:nvSpPr>
              <p:spPr bwMode="auto">
                <a:xfrm>
                  <a:off x="765176" y="2568575"/>
                  <a:ext cx="1106488" cy="950913"/>
                </a:xfrm>
                <a:custGeom>
                  <a:avLst/>
                  <a:gdLst>
                    <a:gd name="T0" fmla="*/ 262 w 294"/>
                    <a:gd name="T1" fmla="*/ 0 h 253"/>
                    <a:gd name="T2" fmla="*/ 9 w 294"/>
                    <a:gd name="T3" fmla="*/ 180 h 253"/>
                    <a:gd name="T4" fmla="*/ 15 w 294"/>
                    <a:gd name="T5" fmla="*/ 253 h 253"/>
                    <a:gd name="T6" fmla="*/ 294 w 294"/>
                    <a:gd name="T7" fmla="*/ 41 h 253"/>
                    <a:gd name="T8" fmla="*/ 262 w 294"/>
                    <a:gd name="T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4" h="253">
                      <a:moveTo>
                        <a:pt x="262" y="0"/>
                      </a:moveTo>
                      <a:cubicBezTo>
                        <a:pt x="9" y="180"/>
                        <a:pt x="9" y="180"/>
                        <a:pt x="9" y="180"/>
                      </a:cubicBezTo>
                      <a:cubicBezTo>
                        <a:pt x="9" y="180"/>
                        <a:pt x="0" y="219"/>
                        <a:pt x="15" y="253"/>
                      </a:cubicBezTo>
                      <a:cubicBezTo>
                        <a:pt x="294" y="41"/>
                        <a:pt x="294" y="41"/>
                        <a:pt x="294" y="41"/>
                      </a:cubicBez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chemeClr val="bg1">
                    <a:alpha val="16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 sz="1900"/>
                </a:p>
              </p:txBody>
            </p:sp>
          </p:grpSp>
          <p:grpSp>
            <p:nvGrpSpPr>
              <p:cNvPr id="7" name="Group 88"/>
              <p:cNvGrpSpPr/>
              <p:nvPr/>
            </p:nvGrpSpPr>
            <p:grpSpPr>
              <a:xfrm>
                <a:off x="3916923" y="5181600"/>
                <a:ext cx="1377951" cy="1366838"/>
                <a:chOff x="1487488" y="3786188"/>
                <a:chExt cx="1377951" cy="1366838"/>
              </a:xfrm>
            </p:grpSpPr>
            <p:grpSp>
              <p:nvGrpSpPr>
                <p:cNvPr id="8" name="Group 87"/>
                <p:cNvGrpSpPr/>
                <p:nvPr/>
              </p:nvGrpSpPr>
              <p:grpSpPr>
                <a:xfrm>
                  <a:off x="1487488" y="3910013"/>
                  <a:ext cx="546100" cy="1243013"/>
                  <a:chOff x="1487488" y="3910013"/>
                  <a:chExt cx="546100" cy="1243013"/>
                </a:xfrm>
              </p:grpSpPr>
              <p:sp>
                <p:nvSpPr>
                  <p:cNvPr id="23" name="Freeform 56"/>
                  <p:cNvSpPr/>
                  <p:nvPr/>
                </p:nvSpPr>
                <p:spPr bwMode="auto">
                  <a:xfrm>
                    <a:off x="1487488" y="3910013"/>
                    <a:ext cx="546100" cy="1243013"/>
                  </a:xfrm>
                  <a:custGeom>
                    <a:avLst/>
                    <a:gdLst>
                      <a:gd name="T0" fmla="*/ 77 w 145"/>
                      <a:gd name="T1" fmla="*/ 320 h 331"/>
                      <a:gd name="T2" fmla="*/ 37 w 145"/>
                      <a:gd name="T3" fmla="*/ 293 h 331"/>
                      <a:gd name="T4" fmla="*/ 12 w 145"/>
                      <a:gd name="T5" fmla="*/ 117 h 331"/>
                      <a:gd name="T6" fmla="*/ 74 w 145"/>
                      <a:gd name="T7" fmla="*/ 28 h 331"/>
                      <a:gd name="T8" fmla="*/ 127 w 145"/>
                      <a:gd name="T9" fmla="*/ 17 h 331"/>
                      <a:gd name="T10" fmla="*/ 95 w 145"/>
                      <a:gd name="T11" fmla="*/ 102 h 331"/>
                      <a:gd name="T12" fmla="*/ 73 w 145"/>
                      <a:gd name="T13" fmla="*/ 169 h 331"/>
                      <a:gd name="T14" fmla="*/ 77 w 145"/>
                      <a:gd name="T15" fmla="*/ 32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331">
                        <a:moveTo>
                          <a:pt x="77" y="320"/>
                        </a:moveTo>
                        <a:cubicBezTo>
                          <a:pt x="37" y="293"/>
                          <a:pt x="37" y="293"/>
                          <a:pt x="37" y="293"/>
                        </a:cubicBezTo>
                        <a:cubicBezTo>
                          <a:pt x="20" y="282"/>
                          <a:pt x="0" y="134"/>
                          <a:pt x="12" y="117"/>
                        </a:cubicBezTo>
                        <a:cubicBezTo>
                          <a:pt x="74" y="28"/>
                          <a:pt x="74" y="28"/>
                          <a:pt x="74" y="28"/>
                        </a:cubicBezTo>
                        <a:cubicBezTo>
                          <a:pt x="86" y="10"/>
                          <a:pt x="114" y="0"/>
                          <a:pt x="127" y="17"/>
                        </a:cubicBezTo>
                        <a:cubicBezTo>
                          <a:pt x="145" y="28"/>
                          <a:pt x="106" y="85"/>
                          <a:pt x="95" y="102"/>
                        </a:cubicBezTo>
                        <a:cubicBezTo>
                          <a:pt x="73" y="169"/>
                          <a:pt x="73" y="169"/>
                          <a:pt x="73" y="169"/>
                        </a:cubicBezTo>
                        <a:cubicBezTo>
                          <a:pt x="61" y="187"/>
                          <a:pt x="94" y="331"/>
                          <a:pt x="77" y="320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4" name="Freeform 63"/>
                  <p:cNvSpPr/>
                  <p:nvPr/>
                </p:nvSpPr>
                <p:spPr bwMode="auto">
                  <a:xfrm>
                    <a:off x="1743076" y="3932238"/>
                    <a:ext cx="177800" cy="158750"/>
                  </a:xfrm>
                  <a:custGeom>
                    <a:avLst/>
                    <a:gdLst>
                      <a:gd name="T0" fmla="*/ 41 w 47"/>
                      <a:gd name="T1" fmla="*/ 2 h 42"/>
                      <a:gd name="T2" fmla="*/ 37 w 47"/>
                      <a:gd name="T3" fmla="*/ 25 h 42"/>
                      <a:gd name="T4" fmla="*/ 24 w 47"/>
                      <a:gd name="T5" fmla="*/ 42 h 42"/>
                      <a:gd name="T6" fmla="*/ 0 w 47"/>
                      <a:gd name="T7" fmla="*/ 31 h 42"/>
                      <a:gd name="T8" fmla="*/ 41 w 47"/>
                      <a:gd name="T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2">
                        <a:moveTo>
                          <a:pt x="41" y="2"/>
                        </a:moveTo>
                        <a:cubicBezTo>
                          <a:pt x="41" y="2"/>
                          <a:pt x="47" y="13"/>
                          <a:pt x="37" y="25"/>
                        </a:cubicBezTo>
                        <a:cubicBezTo>
                          <a:pt x="27" y="36"/>
                          <a:pt x="24" y="42"/>
                          <a:pt x="24" y="4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1"/>
                          <a:pt x="15" y="0"/>
                          <a:pt x="41" y="2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  <p:grpSp>
              <p:nvGrpSpPr>
                <p:cNvPr id="9" name="Group 86"/>
                <p:cNvGrpSpPr/>
                <p:nvPr/>
              </p:nvGrpSpPr>
              <p:grpSpPr>
                <a:xfrm>
                  <a:off x="1890713" y="3786188"/>
                  <a:ext cx="974726" cy="992188"/>
                  <a:chOff x="1890713" y="3786188"/>
                  <a:chExt cx="974726" cy="992188"/>
                </a:xfrm>
              </p:grpSpPr>
              <p:sp>
                <p:nvSpPr>
                  <p:cNvPr id="10" name="Freeform 51"/>
                  <p:cNvSpPr/>
                  <p:nvPr/>
                </p:nvSpPr>
                <p:spPr bwMode="auto">
                  <a:xfrm>
                    <a:off x="1901826" y="3786188"/>
                    <a:ext cx="623888" cy="488950"/>
                  </a:xfrm>
                  <a:custGeom>
                    <a:avLst/>
                    <a:gdLst>
                      <a:gd name="T0" fmla="*/ 149 w 166"/>
                      <a:gd name="T1" fmla="*/ 57 h 130"/>
                      <a:gd name="T2" fmla="*/ 48 w 166"/>
                      <a:gd name="T3" fmla="*/ 122 h 130"/>
                      <a:gd name="T4" fmla="*/ 9 w 166"/>
                      <a:gd name="T5" fmla="*/ 113 h 130"/>
                      <a:gd name="T6" fmla="*/ 8 w 166"/>
                      <a:gd name="T7" fmla="*/ 112 h 130"/>
                      <a:gd name="T8" fmla="*/ 17 w 166"/>
                      <a:gd name="T9" fmla="*/ 73 h 130"/>
                      <a:gd name="T10" fmla="*/ 117 w 166"/>
                      <a:gd name="T11" fmla="*/ 8 h 130"/>
                      <a:gd name="T12" fmla="*/ 157 w 166"/>
                      <a:gd name="T13" fmla="*/ 17 h 130"/>
                      <a:gd name="T14" fmla="*/ 157 w 166"/>
                      <a:gd name="T15" fmla="*/ 18 h 130"/>
                      <a:gd name="T16" fmla="*/ 149 w 166"/>
                      <a:gd name="T17" fmla="*/ 57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6" h="130">
                        <a:moveTo>
                          <a:pt x="149" y="57"/>
                        </a:moveTo>
                        <a:cubicBezTo>
                          <a:pt x="48" y="122"/>
                          <a:pt x="48" y="122"/>
                          <a:pt x="48" y="122"/>
                        </a:cubicBezTo>
                        <a:cubicBezTo>
                          <a:pt x="35" y="130"/>
                          <a:pt x="17" y="126"/>
                          <a:pt x="9" y="113"/>
                        </a:cubicBezTo>
                        <a:cubicBezTo>
                          <a:pt x="8" y="112"/>
                          <a:pt x="8" y="112"/>
                          <a:pt x="8" y="112"/>
                        </a:cubicBezTo>
                        <a:cubicBezTo>
                          <a:pt x="0" y="99"/>
                          <a:pt x="4" y="81"/>
                          <a:pt x="17" y="73"/>
                        </a:cubicBezTo>
                        <a:cubicBezTo>
                          <a:pt x="117" y="8"/>
                          <a:pt x="117" y="8"/>
                          <a:pt x="117" y="8"/>
                        </a:cubicBezTo>
                        <a:cubicBezTo>
                          <a:pt x="131" y="0"/>
                          <a:pt x="148" y="4"/>
                          <a:pt x="157" y="17"/>
                        </a:cubicBezTo>
                        <a:cubicBezTo>
                          <a:pt x="157" y="18"/>
                          <a:pt x="157" y="18"/>
                          <a:pt x="157" y="18"/>
                        </a:cubicBezTo>
                        <a:cubicBezTo>
                          <a:pt x="166" y="31"/>
                          <a:pt x="162" y="49"/>
                          <a:pt x="149" y="57"/>
                        </a:cubicBezTo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1" name="Freeform 52"/>
                  <p:cNvSpPr/>
                  <p:nvPr/>
                </p:nvSpPr>
                <p:spPr bwMode="auto">
                  <a:xfrm>
                    <a:off x="1984376" y="3973513"/>
                    <a:ext cx="650875" cy="508000"/>
                  </a:xfrm>
                  <a:custGeom>
                    <a:avLst/>
                    <a:gdLst>
                      <a:gd name="T0" fmla="*/ 156 w 173"/>
                      <a:gd name="T1" fmla="*/ 57 h 135"/>
                      <a:gd name="T2" fmla="*/ 48 w 173"/>
                      <a:gd name="T3" fmla="*/ 126 h 135"/>
                      <a:gd name="T4" fmla="*/ 8 w 173"/>
                      <a:gd name="T5" fmla="*/ 117 h 135"/>
                      <a:gd name="T6" fmla="*/ 8 w 173"/>
                      <a:gd name="T7" fmla="*/ 117 h 135"/>
                      <a:gd name="T8" fmla="*/ 17 w 173"/>
                      <a:gd name="T9" fmla="*/ 77 h 135"/>
                      <a:gd name="T10" fmla="*/ 124 w 173"/>
                      <a:gd name="T11" fmla="*/ 8 h 135"/>
                      <a:gd name="T12" fmla="*/ 164 w 173"/>
                      <a:gd name="T13" fmla="*/ 17 h 135"/>
                      <a:gd name="T14" fmla="*/ 156 w 173"/>
                      <a:gd name="T15" fmla="*/ 57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3" h="135">
                        <a:moveTo>
                          <a:pt x="156" y="57"/>
                        </a:moveTo>
                        <a:cubicBezTo>
                          <a:pt x="48" y="126"/>
                          <a:pt x="48" y="126"/>
                          <a:pt x="48" y="126"/>
                        </a:cubicBezTo>
                        <a:cubicBezTo>
                          <a:pt x="35" y="135"/>
                          <a:pt x="17" y="131"/>
                          <a:pt x="8" y="117"/>
                        </a:cubicBezTo>
                        <a:cubicBezTo>
                          <a:pt x="8" y="117"/>
                          <a:pt x="8" y="117"/>
                          <a:pt x="8" y="117"/>
                        </a:cubicBezTo>
                        <a:cubicBezTo>
                          <a:pt x="0" y="104"/>
                          <a:pt x="3" y="86"/>
                          <a:pt x="17" y="77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38" y="0"/>
                          <a:pt x="156" y="4"/>
                          <a:pt x="164" y="17"/>
                        </a:cubicBezTo>
                        <a:cubicBezTo>
                          <a:pt x="173" y="31"/>
                          <a:pt x="169" y="49"/>
                          <a:pt x="15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2" name="Freeform 53"/>
                  <p:cNvSpPr/>
                  <p:nvPr/>
                </p:nvSpPr>
                <p:spPr bwMode="auto">
                  <a:xfrm>
                    <a:off x="2149476" y="4154488"/>
                    <a:ext cx="609600" cy="481013"/>
                  </a:xfrm>
                  <a:custGeom>
                    <a:avLst/>
                    <a:gdLst>
                      <a:gd name="T0" fmla="*/ 146 w 162"/>
                      <a:gd name="T1" fmla="*/ 57 h 128"/>
                      <a:gd name="T2" fmla="*/ 48 w 162"/>
                      <a:gd name="T3" fmla="*/ 119 h 128"/>
                      <a:gd name="T4" fmla="*/ 10 w 162"/>
                      <a:gd name="T5" fmla="*/ 111 h 128"/>
                      <a:gd name="T6" fmla="*/ 8 w 162"/>
                      <a:gd name="T7" fmla="*/ 109 h 128"/>
                      <a:gd name="T8" fmla="*/ 17 w 162"/>
                      <a:gd name="T9" fmla="*/ 70 h 128"/>
                      <a:gd name="T10" fmla="*/ 114 w 162"/>
                      <a:gd name="T11" fmla="*/ 8 h 128"/>
                      <a:gd name="T12" fmla="*/ 153 w 162"/>
                      <a:gd name="T13" fmla="*/ 17 h 128"/>
                      <a:gd name="T14" fmla="*/ 154 w 162"/>
                      <a:gd name="T15" fmla="*/ 18 h 128"/>
                      <a:gd name="T16" fmla="*/ 146 w 162"/>
                      <a:gd name="T17" fmla="*/ 57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" h="128">
                        <a:moveTo>
                          <a:pt x="146" y="57"/>
                        </a:moveTo>
                        <a:cubicBezTo>
                          <a:pt x="48" y="119"/>
                          <a:pt x="48" y="119"/>
                          <a:pt x="48" y="119"/>
                        </a:cubicBezTo>
                        <a:cubicBezTo>
                          <a:pt x="35" y="128"/>
                          <a:pt x="18" y="124"/>
                          <a:pt x="10" y="111"/>
                        </a:cubicBezTo>
                        <a:cubicBezTo>
                          <a:pt x="8" y="109"/>
                          <a:pt x="8" y="109"/>
                          <a:pt x="8" y="109"/>
                        </a:cubicBezTo>
                        <a:cubicBezTo>
                          <a:pt x="0" y="96"/>
                          <a:pt x="4" y="79"/>
                          <a:pt x="17" y="70"/>
                        </a:cubicBezTo>
                        <a:cubicBezTo>
                          <a:pt x="114" y="8"/>
                          <a:pt x="114" y="8"/>
                          <a:pt x="114" y="8"/>
                        </a:cubicBezTo>
                        <a:cubicBezTo>
                          <a:pt x="127" y="0"/>
                          <a:pt x="145" y="4"/>
                          <a:pt x="153" y="17"/>
                        </a:cubicBezTo>
                        <a:cubicBezTo>
                          <a:pt x="154" y="18"/>
                          <a:pt x="154" y="18"/>
                          <a:pt x="154" y="18"/>
                        </a:cubicBezTo>
                        <a:cubicBezTo>
                          <a:pt x="162" y="31"/>
                          <a:pt x="158" y="49"/>
                          <a:pt x="14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3" name="Freeform 54"/>
                  <p:cNvSpPr/>
                  <p:nvPr/>
                </p:nvSpPr>
                <p:spPr bwMode="auto">
                  <a:xfrm>
                    <a:off x="2333626" y="4338638"/>
                    <a:ext cx="531813" cy="431800"/>
                  </a:xfrm>
                  <a:custGeom>
                    <a:avLst/>
                    <a:gdLst>
                      <a:gd name="T0" fmla="*/ 126 w 141"/>
                      <a:gd name="T1" fmla="*/ 57 h 115"/>
                      <a:gd name="T2" fmla="*/ 47 w 141"/>
                      <a:gd name="T3" fmla="*/ 107 h 115"/>
                      <a:gd name="T4" fmla="*/ 11 w 141"/>
                      <a:gd name="T5" fmla="*/ 99 h 115"/>
                      <a:gd name="T6" fmla="*/ 8 w 141"/>
                      <a:gd name="T7" fmla="*/ 94 h 115"/>
                      <a:gd name="T8" fmla="*/ 16 w 141"/>
                      <a:gd name="T9" fmla="*/ 58 h 115"/>
                      <a:gd name="T10" fmla="*/ 94 w 141"/>
                      <a:gd name="T11" fmla="*/ 8 h 115"/>
                      <a:gd name="T12" fmla="*/ 130 w 141"/>
                      <a:gd name="T13" fmla="*/ 15 h 115"/>
                      <a:gd name="T14" fmla="*/ 134 w 141"/>
                      <a:gd name="T15" fmla="*/ 21 h 115"/>
                      <a:gd name="T16" fmla="*/ 126 w 141"/>
                      <a:gd name="T17" fmla="*/ 5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1" h="115">
                        <a:moveTo>
                          <a:pt x="126" y="57"/>
                        </a:moveTo>
                        <a:cubicBezTo>
                          <a:pt x="47" y="107"/>
                          <a:pt x="47" y="107"/>
                          <a:pt x="47" y="107"/>
                        </a:cubicBezTo>
                        <a:cubicBezTo>
                          <a:pt x="35" y="115"/>
                          <a:pt x="19" y="111"/>
                          <a:pt x="11" y="99"/>
                        </a:cubicBezTo>
                        <a:cubicBezTo>
                          <a:pt x="8" y="94"/>
                          <a:pt x="8" y="94"/>
                          <a:pt x="8" y="94"/>
                        </a:cubicBezTo>
                        <a:cubicBezTo>
                          <a:pt x="0" y="82"/>
                          <a:pt x="4" y="66"/>
                          <a:pt x="16" y="5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106" y="0"/>
                          <a:pt x="123" y="3"/>
                          <a:pt x="130" y="15"/>
                        </a:cubicBezTo>
                        <a:cubicBezTo>
                          <a:pt x="134" y="21"/>
                          <a:pt x="134" y="21"/>
                          <a:pt x="134" y="21"/>
                        </a:cubicBezTo>
                        <a:cubicBezTo>
                          <a:pt x="141" y="33"/>
                          <a:pt x="138" y="49"/>
                          <a:pt x="126" y="57"/>
                        </a:cubicBezTo>
                        <a:close/>
                      </a:path>
                    </a:pathLst>
                  </a:custGeom>
                  <a:solidFill>
                    <a:srgbClr val="F4D6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4" name="Freeform 55"/>
                  <p:cNvSpPr/>
                  <p:nvPr/>
                </p:nvSpPr>
                <p:spPr bwMode="auto">
                  <a:xfrm>
                    <a:off x="1890713" y="4060825"/>
                    <a:ext cx="198438" cy="206375"/>
                  </a:xfrm>
                  <a:custGeom>
                    <a:avLst/>
                    <a:gdLst>
                      <a:gd name="T0" fmla="*/ 30 w 53"/>
                      <a:gd name="T1" fmla="*/ 0 h 55"/>
                      <a:gd name="T2" fmla="*/ 53 w 53"/>
                      <a:gd name="T3" fmla="*/ 34 h 55"/>
                      <a:gd name="T4" fmla="*/ 20 w 53"/>
                      <a:gd name="T5" fmla="*/ 36 h 55"/>
                      <a:gd name="T6" fmla="*/ 30 w 53"/>
                      <a:gd name="T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5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9" y="55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5" name="Freeform 57"/>
                  <p:cNvSpPr/>
                  <p:nvPr/>
                </p:nvSpPr>
                <p:spPr bwMode="auto">
                  <a:xfrm>
                    <a:off x="2352676" y="4349750"/>
                    <a:ext cx="406400" cy="255588"/>
                  </a:xfrm>
                  <a:custGeom>
                    <a:avLst/>
                    <a:gdLst>
                      <a:gd name="T0" fmla="*/ 4 w 108"/>
                      <a:gd name="T1" fmla="*/ 61 h 68"/>
                      <a:gd name="T2" fmla="*/ 96 w 108"/>
                      <a:gd name="T3" fmla="*/ 2 h 68"/>
                      <a:gd name="T4" fmla="*/ 108 w 108"/>
                      <a:gd name="T5" fmla="*/ 1 h 68"/>
                      <a:gd name="T6" fmla="*/ 0 w 108"/>
                      <a:gd name="T7" fmla="*/ 68 h 68"/>
                      <a:gd name="T8" fmla="*/ 4 w 108"/>
                      <a:gd name="T9" fmla="*/ 6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8">
                        <a:moveTo>
                          <a:pt x="4" y="61"/>
                        </a:moveTo>
                        <a:cubicBezTo>
                          <a:pt x="6" y="60"/>
                          <a:pt x="96" y="2"/>
                          <a:pt x="96" y="2"/>
                        </a:cubicBezTo>
                        <a:cubicBezTo>
                          <a:pt x="96" y="2"/>
                          <a:pt x="105" y="0"/>
                          <a:pt x="108" y="1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68"/>
                          <a:pt x="2" y="62"/>
                          <a:pt x="4" y="61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6" name="Freeform 58"/>
                  <p:cNvSpPr/>
                  <p:nvPr/>
                </p:nvSpPr>
                <p:spPr bwMode="auto">
                  <a:xfrm>
                    <a:off x="2160588" y="4168775"/>
                    <a:ext cx="455613" cy="327025"/>
                  </a:xfrm>
                  <a:custGeom>
                    <a:avLst/>
                    <a:gdLst>
                      <a:gd name="T0" fmla="*/ 112 w 121"/>
                      <a:gd name="T1" fmla="*/ 3 h 87"/>
                      <a:gd name="T2" fmla="*/ 16 w 121"/>
                      <a:gd name="T3" fmla="*/ 64 h 87"/>
                      <a:gd name="T4" fmla="*/ 1 w 121"/>
                      <a:gd name="T5" fmla="*/ 87 h 87"/>
                      <a:gd name="T6" fmla="*/ 121 w 121"/>
                      <a:gd name="T7" fmla="*/ 0 h 87"/>
                      <a:gd name="T8" fmla="*/ 112 w 121"/>
                      <a:gd name="T9" fmla="*/ 3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87">
                        <a:moveTo>
                          <a:pt x="112" y="3"/>
                        </a:moveTo>
                        <a:cubicBezTo>
                          <a:pt x="16" y="64"/>
                          <a:pt x="16" y="64"/>
                          <a:pt x="16" y="64"/>
                        </a:cubicBezTo>
                        <a:cubicBezTo>
                          <a:pt x="16" y="64"/>
                          <a:pt x="0" y="76"/>
                          <a:pt x="1" y="87"/>
                        </a:cubicBezTo>
                        <a:cubicBezTo>
                          <a:pt x="121" y="0"/>
                          <a:pt x="121" y="0"/>
                          <a:pt x="121" y="0"/>
                        </a:cubicBezTo>
                        <a:lnTo>
                          <a:pt x="112" y="3"/>
                        </a:ln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7" name="Freeform 59"/>
                  <p:cNvSpPr/>
                  <p:nvPr/>
                </p:nvSpPr>
                <p:spPr bwMode="auto">
                  <a:xfrm>
                    <a:off x="2124076" y="4418013"/>
                    <a:ext cx="209550" cy="220663"/>
                  </a:xfrm>
                  <a:custGeom>
                    <a:avLst/>
                    <a:gdLst>
                      <a:gd name="T0" fmla="*/ 32 w 56"/>
                      <a:gd name="T1" fmla="*/ 0 h 59"/>
                      <a:gd name="T2" fmla="*/ 56 w 56"/>
                      <a:gd name="T3" fmla="*/ 36 h 59"/>
                      <a:gd name="T4" fmla="*/ 21 w 56"/>
                      <a:gd name="T5" fmla="*/ 39 h 59"/>
                      <a:gd name="T6" fmla="*/ 32 w 56"/>
                      <a:gd name="T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59">
                        <a:moveTo>
                          <a:pt x="32" y="0"/>
                        </a:moveTo>
                        <a:cubicBezTo>
                          <a:pt x="56" y="36"/>
                          <a:pt x="56" y="36"/>
                          <a:pt x="56" y="36"/>
                        </a:cubicBezTo>
                        <a:cubicBezTo>
                          <a:pt x="56" y="36"/>
                          <a:pt x="41" y="59"/>
                          <a:pt x="21" y="39"/>
                        </a:cubicBezTo>
                        <a:cubicBezTo>
                          <a:pt x="21" y="39"/>
                          <a:pt x="0" y="17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8" name="Freeform 60"/>
                  <p:cNvSpPr/>
                  <p:nvPr/>
                </p:nvSpPr>
                <p:spPr bwMode="auto">
                  <a:xfrm>
                    <a:off x="2319338" y="4567238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19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19" y="36"/>
                        </a:cubicBezTo>
                        <a:cubicBezTo>
                          <a:pt x="19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19" name="Freeform 61"/>
                  <p:cNvSpPr/>
                  <p:nvPr/>
                </p:nvSpPr>
                <p:spPr bwMode="auto">
                  <a:xfrm>
                    <a:off x="1965326" y="4278313"/>
                    <a:ext cx="200025" cy="211138"/>
                  </a:xfrm>
                  <a:custGeom>
                    <a:avLst/>
                    <a:gdLst>
                      <a:gd name="T0" fmla="*/ 30 w 53"/>
                      <a:gd name="T1" fmla="*/ 0 h 56"/>
                      <a:gd name="T2" fmla="*/ 53 w 53"/>
                      <a:gd name="T3" fmla="*/ 34 h 56"/>
                      <a:gd name="T4" fmla="*/ 20 w 53"/>
                      <a:gd name="T5" fmla="*/ 36 h 56"/>
                      <a:gd name="T6" fmla="*/ 30 w 53"/>
                      <a:gd name="T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30" y="0"/>
                        </a:moveTo>
                        <a:cubicBezTo>
                          <a:pt x="53" y="34"/>
                          <a:pt x="53" y="34"/>
                          <a:pt x="53" y="34"/>
                        </a:cubicBezTo>
                        <a:cubicBezTo>
                          <a:pt x="53" y="34"/>
                          <a:pt x="38" y="56"/>
                          <a:pt x="20" y="36"/>
                        </a:cubicBezTo>
                        <a:cubicBezTo>
                          <a:pt x="20" y="36"/>
                          <a:pt x="0" y="16"/>
                          <a:pt x="30" y="0"/>
                        </a:cubicBezTo>
                        <a:close/>
                      </a:path>
                    </a:pathLst>
                  </a:custGeom>
                  <a:solidFill>
                    <a:srgbClr val="FFEA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0" name="Freeform 62"/>
                  <p:cNvSpPr/>
                  <p:nvPr/>
                </p:nvSpPr>
                <p:spPr bwMode="auto">
                  <a:xfrm>
                    <a:off x="2003426" y="3989388"/>
                    <a:ext cx="508000" cy="330200"/>
                  </a:xfrm>
                  <a:custGeom>
                    <a:avLst/>
                    <a:gdLst>
                      <a:gd name="T0" fmla="*/ 124 w 135"/>
                      <a:gd name="T1" fmla="*/ 2 h 88"/>
                      <a:gd name="T2" fmla="*/ 16 w 135"/>
                      <a:gd name="T3" fmla="*/ 70 h 88"/>
                      <a:gd name="T4" fmla="*/ 0 w 135"/>
                      <a:gd name="T5" fmla="*/ 88 h 88"/>
                      <a:gd name="T6" fmla="*/ 135 w 135"/>
                      <a:gd name="T7" fmla="*/ 0 h 88"/>
                      <a:gd name="T8" fmla="*/ 124 w 135"/>
                      <a:gd name="T9" fmla="*/ 2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5" h="88">
                        <a:moveTo>
                          <a:pt x="124" y="2"/>
                        </a:move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3" y="78"/>
                          <a:pt x="0" y="88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cubicBezTo>
                          <a:pt x="135" y="0"/>
                          <a:pt x="128" y="0"/>
                          <a:pt x="124" y="2"/>
                        </a:cubicBezTo>
                        <a:close/>
                      </a:path>
                    </a:pathLst>
                  </a:custGeom>
                  <a:solidFill>
                    <a:srgbClr val="F2C9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1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1916113" y="4052888"/>
                    <a:ext cx="71438" cy="169863"/>
                  </a:xfrm>
                  <a:custGeom>
                    <a:avLst/>
                    <a:gdLst>
                      <a:gd name="T0" fmla="*/ 6 w 19"/>
                      <a:gd name="T1" fmla="*/ 22 h 45"/>
                      <a:gd name="T2" fmla="*/ 1 w 19"/>
                      <a:gd name="T3" fmla="*/ 33 h 45"/>
                      <a:gd name="T4" fmla="*/ 0 w 19"/>
                      <a:gd name="T5" fmla="*/ 33 h 45"/>
                      <a:gd name="T6" fmla="*/ 2 w 19"/>
                      <a:gd name="T7" fmla="*/ 38 h 45"/>
                      <a:gd name="T8" fmla="*/ 4 w 19"/>
                      <a:gd name="T9" fmla="*/ 41 h 45"/>
                      <a:gd name="T10" fmla="*/ 5 w 19"/>
                      <a:gd name="T11" fmla="*/ 42 h 45"/>
                      <a:gd name="T12" fmla="*/ 6 w 19"/>
                      <a:gd name="T13" fmla="*/ 44 h 45"/>
                      <a:gd name="T14" fmla="*/ 6 w 19"/>
                      <a:gd name="T15" fmla="*/ 44 h 45"/>
                      <a:gd name="T16" fmla="*/ 7 w 19"/>
                      <a:gd name="T17" fmla="*/ 45 h 45"/>
                      <a:gd name="T18" fmla="*/ 12 w 19"/>
                      <a:gd name="T19" fmla="*/ 37 h 45"/>
                      <a:gd name="T20" fmla="*/ 6 w 19"/>
                      <a:gd name="T21" fmla="*/ 22 h 45"/>
                      <a:gd name="T22" fmla="*/ 16 w 19"/>
                      <a:gd name="T23" fmla="*/ 0 h 45"/>
                      <a:gd name="T24" fmla="*/ 12 w 19"/>
                      <a:gd name="T25" fmla="*/ 10 h 45"/>
                      <a:gd name="T26" fmla="*/ 19 w 19"/>
                      <a:gd name="T27" fmla="*/ 4 h 45"/>
                      <a:gd name="T28" fmla="*/ 16 w 19"/>
                      <a:gd name="T2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" h="45">
                        <a:moveTo>
                          <a:pt x="6" y="22"/>
                        </a:moveTo>
                        <a:cubicBezTo>
                          <a:pt x="5" y="26"/>
                          <a:pt x="3" y="30"/>
                          <a:pt x="1" y="3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1" y="33"/>
                          <a:pt x="1" y="35"/>
                          <a:pt x="2" y="38"/>
                        </a:cubicBezTo>
                        <a:cubicBezTo>
                          <a:pt x="3" y="39"/>
                          <a:pt x="3" y="40"/>
                          <a:pt x="4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6" y="44"/>
                          <a:pt x="6" y="44"/>
                        </a:cubicBezTo>
                        <a:cubicBezTo>
                          <a:pt x="6" y="44"/>
                          <a:pt x="6" y="44"/>
                          <a:pt x="6" y="44"/>
                        </a:cubicBezTo>
                        <a:cubicBezTo>
                          <a:pt x="6" y="45"/>
                          <a:pt x="7" y="45"/>
                          <a:pt x="7" y="45"/>
                        </a:cubicBezTo>
                        <a:cubicBezTo>
                          <a:pt x="8" y="45"/>
                          <a:pt x="9" y="41"/>
                          <a:pt x="12" y="37"/>
                        </a:cubicBezTo>
                        <a:cubicBezTo>
                          <a:pt x="10" y="34"/>
                          <a:pt x="6" y="29"/>
                          <a:pt x="6" y="22"/>
                        </a:cubicBezTo>
                        <a:moveTo>
                          <a:pt x="16" y="0"/>
                        </a:moveTo>
                        <a:cubicBezTo>
                          <a:pt x="15" y="3"/>
                          <a:pt x="14" y="7"/>
                          <a:pt x="12" y="10"/>
                        </a:cubicBezTo>
                        <a:cubicBezTo>
                          <a:pt x="14" y="8"/>
                          <a:pt x="16" y="6"/>
                          <a:pt x="19" y="4"/>
                        </a:cubicBezTo>
                        <a:cubicBezTo>
                          <a:pt x="19" y="2"/>
                          <a:pt x="18" y="0"/>
                          <a:pt x="16" y="0"/>
                        </a:cubicBezTo>
                      </a:path>
                    </a:pathLst>
                  </a:custGeom>
                  <a:solidFill>
                    <a:srgbClr val="F3D2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  <p:sp>
                <p:nvSpPr>
                  <p:cNvPr id="22" name="Freeform 70"/>
                  <p:cNvSpPr/>
                  <p:nvPr/>
                </p:nvSpPr>
                <p:spPr bwMode="auto">
                  <a:xfrm>
                    <a:off x="1939926" y="4068763"/>
                    <a:ext cx="55563" cy="123825"/>
                  </a:xfrm>
                  <a:custGeom>
                    <a:avLst/>
                    <a:gdLst>
                      <a:gd name="T0" fmla="*/ 13 w 15"/>
                      <a:gd name="T1" fmla="*/ 0 h 33"/>
                      <a:gd name="T2" fmla="*/ 6 w 15"/>
                      <a:gd name="T3" fmla="*/ 6 h 33"/>
                      <a:gd name="T4" fmla="*/ 3 w 15"/>
                      <a:gd name="T5" fmla="*/ 12 h 33"/>
                      <a:gd name="T6" fmla="*/ 0 w 15"/>
                      <a:gd name="T7" fmla="*/ 18 h 33"/>
                      <a:gd name="T8" fmla="*/ 6 w 15"/>
                      <a:gd name="T9" fmla="*/ 33 h 33"/>
                      <a:gd name="T10" fmla="*/ 13 w 15"/>
                      <a:gd name="T11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33">
                        <a:moveTo>
                          <a:pt x="13" y="0"/>
                        </a:moveTo>
                        <a:cubicBezTo>
                          <a:pt x="10" y="2"/>
                          <a:pt x="8" y="4"/>
                          <a:pt x="6" y="6"/>
                        </a:cubicBezTo>
                        <a:cubicBezTo>
                          <a:pt x="5" y="8"/>
                          <a:pt x="4" y="10"/>
                          <a:pt x="3" y="12"/>
                        </a:cubicBezTo>
                        <a:cubicBezTo>
                          <a:pt x="2" y="14"/>
                          <a:pt x="1" y="16"/>
                          <a:pt x="0" y="18"/>
                        </a:cubicBezTo>
                        <a:cubicBezTo>
                          <a:pt x="0" y="25"/>
                          <a:pt x="4" y="30"/>
                          <a:pt x="6" y="33"/>
                        </a:cubicBezTo>
                        <a:cubicBezTo>
                          <a:pt x="10" y="23"/>
                          <a:pt x="15" y="8"/>
                          <a:pt x="13" y="0"/>
                        </a:cubicBezTo>
                      </a:path>
                    </a:pathLst>
                  </a:custGeom>
                  <a:solidFill>
                    <a:srgbClr val="FBDF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id-ID" sz="1900"/>
                  </a:p>
                </p:txBody>
              </p:sp>
            </p:grpSp>
          </p:grpSp>
        </p:grpSp>
        <p:sp>
          <p:nvSpPr>
            <p:cNvPr id="163" name="矩形 162"/>
            <p:cNvSpPr/>
            <p:nvPr/>
          </p:nvSpPr>
          <p:spPr>
            <a:xfrm rot="1200000">
              <a:off x="8861" y="4181457"/>
              <a:ext cx="968175" cy="1258101"/>
            </a:xfrm>
            <a:custGeom>
              <a:avLst/>
              <a:gdLst>
                <a:gd name="connsiteX0" fmla="*/ 0 w 788653"/>
                <a:gd name="connsiteY0" fmla="*/ 0 h 1192524"/>
                <a:gd name="connsiteX1" fmla="*/ 788653 w 788653"/>
                <a:gd name="connsiteY1" fmla="*/ 0 h 1192524"/>
                <a:gd name="connsiteX2" fmla="*/ 788653 w 788653"/>
                <a:gd name="connsiteY2" fmla="*/ 1192524 h 1192524"/>
                <a:gd name="connsiteX3" fmla="*/ 0 w 788653"/>
                <a:gd name="connsiteY3" fmla="*/ 1192524 h 1192524"/>
                <a:gd name="connsiteX4" fmla="*/ 0 w 788653"/>
                <a:gd name="connsiteY4" fmla="*/ 0 h 1192524"/>
                <a:gd name="connsiteX0-1" fmla="*/ 0 w 924273"/>
                <a:gd name="connsiteY0-2" fmla="*/ 0 h 1288566"/>
                <a:gd name="connsiteX1-3" fmla="*/ 788653 w 924273"/>
                <a:gd name="connsiteY1-4" fmla="*/ 0 h 1288566"/>
                <a:gd name="connsiteX2-5" fmla="*/ 924273 w 924273"/>
                <a:gd name="connsiteY2-6" fmla="*/ 1288566 h 1288566"/>
                <a:gd name="connsiteX3-7" fmla="*/ 0 w 924273"/>
                <a:gd name="connsiteY3-8" fmla="*/ 1192524 h 1288566"/>
                <a:gd name="connsiteX4-9" fmla="*/ 0 w 924273"/>
                <a:gd name="connsiteY4-10" fmla="*/ 0 h 1288566"/>
                <a:gd name="connsiteX0-11" fmla="*/ 0 w 924273"/>
                <a:gd name="connsiteY0-12" fmla="*/ 0 h 1288566"/>
                <a:gd name="connsiteX1-13" fmla="*/ 788653 w 924273"/>
                <a:gd name="connsiteY1-14" fmla="*/ 0 h 1288566"/>
                <a:gd name="connsiteX2-15" fmla="*/ 924273 w 924273"/>
                <a:gd name="connsiteY2-16" fmla="*/ 1288566 h 1288566"/>
                <a:gd name="connsiteX3-17" fmla="*/ 44556 w 924273"/>
                <a:gd name="connsiteY3-18" fmla="*/ 1196651 h 1288566"/>
                <a:gd name="connsiteX4-19" fmla="*/ 0 w 924273"/>
                <a:gd name="connsiteY4-20" fmla="*/ 1192524 h 1288566"/>
                <a:gd name="connsiteX5" fmla="*/ 0 w 924273"/>
                <a:gd name="connsiteY5" fmla="*/ 0 h 1288566"/>
                <a:gd name="connsiteX0-21" fmla="*/ 87981 w 1012254"/>
                <a:gd name="connsiteY0-22" fmla="*/ 0 h 1288566"/>
                <a:gd name="connsiteX1-23" fmla="*/ 876634 w 1012254"/>
                <a:gd name="connsiteY1-24" fmla="*/ 0 h 1288566"/>
                <a:gd name="connsiteX2-25" fmla="*/ 1012254 w 1012254"/>
                <a:gd name="connsiteY2-26" fmla="*/ 1288566 h 1288566"/>
                <a:gd name="connsiteX3-27" fmla="*/ 132537 w 1012254"/>
                <a:gd name="connsiteY3-28" fmla="*/ 1196651 h 1288566"/>
                <a:gd name="connsiteX4-29" fmla="*/ 0 w 1012254"/>
                <a:gd name="connsiteY4-30" fmla="*/ 1258101 h 1288566"/>
                <a:gd name="connsiteX5-31" fmla="*/ 87981 w 1012254"/>
                <a:gd name="connsiteY5-32" fmla="*/ 0 h 1288566"/>
                <a:gd name="connsiteX0-33" fmla="*/ 87981 w 968175"/>
                <a:gd name="connsiteY0-34" fmla="*/ 0 h 1258101"/>
                <a:gd name="connsiteX1-35" fmla="*/ 876634 w 968175"/>
                <a:gd name="connsiteY1-36" fmla="*/ 0 h 1258101"/>
                <a:gd name="connsiteX2-37" fmla="*/ 968175 w 968175"/>
                <a:gd name="connsiteY2-38" fmla="*/ 1013804 h 1258101"/>
                <a:gd name="connsiteX3-39" fmla="*/ 132537 w 968175"/>
                <a:gd name="connsiteY3-40" fmla="*/ 1196651 h 1258101"/>
                <a:gd name="connsiteX4-41" fmla="*/ 0 w 968175"/>
                <a:gd name="connsiteY4-42" fmla="*/ 1258101 h 1258101"/>
                <a:gd name="connsiteX5-43" fmla="*/ 87981 w 968175"/>
                <a:gd name="connsiteY5-44" fmla="*/ 0 h 1258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968175" h="1258101">
                  <a:moveTo>
                    <a:pt x="87981" y="0"/>
                  </a:moveTo>
                  <a:lnTo>
                    <a:pt x="876634" y="0"/>
                  </a:lnTo>
                  <a:lnTo>
                    <a:pt x="968175" y="1013804"/>
                  </a:lnTo>
                  <a:lnTo>
                    <a:pt x="132537" y="1196651"/>
                  </a:lnTo>
                  <a:lnTo>
                    <a:pt x="0" y="1258101"/>
                  </a:lnTo>
                  <a:lnTo>
                    <a:pt x="8798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639281" y="1454160"/>
            <a:ext cx="3224140" cy="33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en-US" altLang="zh-CN" sz="21000" i="0" dirty="0">
                <a:solidFill>
                  <a:srgbClr val="C00000"/>
                </a:solidFill>
                <a:latin typeface="Agency FB" panose="020B0503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1000" i="0" dirty="0">
              <a:solidFill>
                <a:srgbClr val="C00000"/>
              </a:solidFill>
              <a:latin typeface="Agency FB" panose="020B0503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5811283" y="3695187"/>
            <a:ext cx="325682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5726830" y="3037953"/>
            <a:ext cx="4406015" cy="5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r>
              <a:rPr lang="zh-CN" altLang="en-US" sz="3200" i="0" dirty="0">
                <a:solidFill>
                  <a:srgbClr val="C00000"/>
                </a:solidFill>
                <a:latin typeface="Agency FB" panose="020B0503020202020204" pitchFamily="34" charset="0"/>
              </a:rPr>
              <a:t>点击输入标题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712423" y="3972002"/>
            <a:ext cx="3413274" cy="11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i="1">
                <a:solidFill>
                  <a:schemeClr val="bg1"/>
                </a:solidFill>
                <a:latin typeface="Haettenschweiler" panose="020B0706040902060204" pitchFamily="34" charset="0"/>
              </a:defRPr>
            </a:lvl1pPr>
          </a:lstStyle>
          <a:p>
            <a:pPr algn="just"/>
            <a:r>
              <a:rPr lang="en-US" altLang="zh-CN" sz="1685" i="0" dirty="0">
                <a:solidFill>
                  <a:srgbClr val="C00000"/>
                </a:solidFill>
                <a:latin typeface="Agency FB" panose="020B0503020202020204" pitchFamily="34" charset="0"/>
              </a:rPr>
              <a:t>ADD YOUR TITLE HEREADD YOUR TITLE HEREADD YOUR TITLEHEREADD YOUR TITLE HEREADD YOUR TITLE HEREADD YOUR TITLE HEREADD YOUR TITLE HEREADD YOUR TITLE HERE</a:t>
            </a:r>
            <a:endParaRPr lang="zh-CN" altLang="en-US" sz="1685" i="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71">
        <p14:gallery dir="l"/>
      </p:transition>
    </mc:Choice>
    <mc:Fallback xmlns="">
      <p:transition spd="slow" advTm="6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606F0A8-3EB5-4CA3-AA4B-7C820B15E0B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3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2A09"/>
      </a:accent1>
      <a:accent2>
        <a:srgbClr val="3E3E3E"/>
      </a:accent2>
      <a:accent3>
        <a:srgbClr val="E12A09"/>
      </a:accent3>
      <a:accent4>
        <a:srgbClr val="3E3E3E"/>
      </a:accent4>
      <a:accent5>
        <a:srgbClr val="E12A09"/>
      </a:accent5>
      <a:accent6>
        <a:srgbClr val="3E3E3E"/>
      </a:accent6>
      <a:hlink>
        <a:srgbClr val="E12A09"/>
      </a:hlink>
      <a:folHlink>
        <a:srgbClr val="3E3E3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2948</Words>
  <Application>Microsoft Office PowerPoint</Application>
  <PresentationFormat>自定义</PresentationFormat>
  <Paragraphs>273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百度综艺简体</vt:lpstr>
      <vt:lpstr>冬青黑体简体中文 W3</vt:lpstr>
      <vt:lpstr>方正粗谭黑简体</vt:lpstr>
      <vt:lpstr>微软雅黑</vt:lpstr>
      <vt:lpstr>Agency FB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2021-01-05T13:52:06Z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