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handoutMasterIdLst>
    <p:handoutMasterId r:id="rId29"/>
  </p:handoutMasterIdLst>
  <p:sldIdLst>
    <p:sldId id="290" r:id="rId2"/>
    <p:sldId id="354" r:id="rId3"/>
    <p:sldId id="383" r:id="rId4"/>
    <p:sldId id="408" r:id="rId5"/>
    <p:sldId id="410" r:id="rId6"/>
    <p:sldId id="409" r:id="rId7"/>
    <p:sldId id="411" r:id="rId8"/>
    <p:sldId id="384" r:id="rId9"/>
    <p:sldId id="412" r:id="rId10"/>
    <p:sldId id="413" r:id="rId11"/>
    <p:sldId id="414" r:id="rId12"/>
    <p:sldId id="415" r:id="rId13"/>
    <p:sldId id="385" r:id="rId14"/>
    <p:sldId id="416" r:id="rId15"/>
    <p:sldId id="417" r:id="rId16"/>
    <p:sldId id="418" r:id="rId17"/>
    <p:sldId id="419" r:id="rId18"/>
    <p:sldId id="386" r:id="rId19"/>
    <p:sldId id="420" r:id="rId20"/>
    <p:sldId id="421" r:id="rId21"/>
    <p:sldId id="422" r:id="rId22"/>
    <p:sldId id="387" r:id="rId23"/>
    <p:sldId id="423" r:id="rId24"/>
    <p:sldId id="424" r:id="rId25"/>
    <p:sldId id="425" r:id="rId26"/>
    <p:sldId id="402" r:id="rId27"/>
  </p:sldIdLst>
  <p:sldSz cx="9144000" cy="5143500" type="screen16x9"/>
  <p:notesSz cx="6858000" cy="9144000"/>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
          <p15:clr>
            <a:srgbClr val="A4A3A4"/>
          </p15:clr>
        </p15:guide>
        <p15:guide id="2" pos="2880">
          <p15:clr>
            <a:srgbClr val="A4A3A4"/>
          </p15:clr>
        </p15:guide>
        <p15:guide id="3" pos="272">
          <p15:clr>
            <a:srgbClr val="A4A3A4"/>
          </p15:clr>
        </p15:guide>
        <p15:guide id="4" pos="5488">
          <p15:clr>
            <a:srgbClr val="A4A3A4"/>
          </p15:clr>
        </p15:guide>
        <p15:guide id="5" orient="horz" pos="1620">
          <p15:clr>
            <a:srgbClr val="A4A3A4"/>
          </p15:clr>
        </p15:guide>
        <p15:guide id="6" orient="horz" pos="3162">
          <p15:clr>
            <a:srgbClr val="A4A3A4"/>
          </p15:clr>
        </p15:guide>
        <p15:guide id="7" orient="horz" pos="17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9FC8"/>
    <a:srgbClr val="0590BB"/>
    <a:srgbClr val="0099CC"/>
    <a:srgbClr val="9F03B9"/>
    <a:srgbClr val="FF7862"/>
    <a:srgbClr val="F53DB8"/>
    <a:srgbClr val="FEB134"/>
    <a:srgbClr val="FEC160"/>
    <a:srgbClr val="FF5033"/>
    <a:srgbClr val="F7F5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14" autoAdjust="0"/>
    <p:restoredTop sz="93721" autoAdjust="0"/>
  </p:normalViewPr>
  <p:slideViewPr>
    <p:cSldViewPr snapToGrid="0" showGuides="1">
      <p:cViewPr varScale="1">
        <p:scale>
          <a:sx n="108" d="100"/>
          <a:sy n="108" d="100"/>
        </p:scale>
        <p:origin x="558" y="102"/>
      </p:cViewPr>
      <p:guideLst>
        <p:guide orient="horz" pos="100"/>
        <p:guide pos="2880"/>
        <p:guide pos="272"/>
        <p:guide pos="5488"/>
        <p:guide orient="horz" pos="1620"/>
        <p:guide orient="horz" pos="3162"/>
        <p:guide orient="horz" pos="1720"/>
      </p:guideLst>
    </p:cSldViewPr>
  </p:slideViewPr>
  <p:notesTextViewPr>
    <p:cViewPr>
      <p:scale>
        <a:sx n="1" d="1"/>
        <a:sy n="1" d="1"/>
      </p:scale>
      <p:origin x="0" y="0"/>
    </p:cViewPr>
  </p:notesTextViewPr>
  <p:notesViewPr>
    <p:cSldViewPr snapToGrid="0">
      <p:cViewPr varScale="1">
        <p:scale>
          <a:sx n="65" d="100"/>
          <a:sy n="65" d="100"/>
        </p:scale>
        <p:origin x="3082"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4B9D10-E8FB-4D02-840A-71DC6B10B071}"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E13031-F953-48DA-BD81-EFC398A6DED6}"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AE59AF5-EF36-4F21-887F-7A877F93772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9F9B4AC-B2A5-48F4-A5C5-DC31374EFE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5"/>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1" y="273845"/>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AE59AF5-EF36-4F21-887F-7A877F93772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9F9B4AC-B2A5-48F4-A5C5-DC31374EFE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AE59AF5-EF36-4F21-887F-7A877F937721}" type="datetimeFigureOut">
              <a:rPr lang="zh-CN" altLang="en-US" smtClean="0"/>
              <a:t>2021/1/5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9F9B4AC-B2A5-48F4-A5C5-DC31374EFE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E59AF5-EF36-4F21-887F-7A877F937721}" type="datetimeFigureOut">
              <a:rPr lang="zh-CN" altLang="en-US" smtClean="0"/>
              <a:t>2021/1/5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9F9B4AC-B2A5-48F4-A5C5-DC31374EFE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1"/>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AE59AF5-EF36-4F21-887F-7A877F937721}"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9F9B4AC-B2A5-48F4-A5C5-DC31374EFE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1"/>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AE59AF5-EF36-4F21-887F-7A877F937721}"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9F9B4AC-B2A5-48F4-A5C5-DC31374EFE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26" tIns="45712" rIns="91426" bIns="45712"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26" tIns="45712" rIns="91426" bIns="45712"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26" tIns="45712" rIns="91426" bIns="45712" rtlCol="0" anchor="ctr"/>
          <a:lstStyle>
            <a:lvl1pPr algn="l">
              <a:defRPr sz="900">
                <a:solidFill>
                  <a:schemeClr val="tx1">
                    <a:tint val="75000"/>
                  </a:schemeClr>
                </a:solidFill>
              </a:defRPr>
            </a:lvl1pPr>
          </a:lstStyle>
          <a:p>
            <a:fld id="{CAE59AF5-EF36-4F21-887F-7A877F937721}" type="datetimeFigureOut">
              <a:rPr lang="zh-CN" altLang="en-US" smtClean="0"/>
              <a:t>2021/1/5</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26" tIns="45712" rIns="91426" bIns="4571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26" tIns="45712" rIns="91426" bIns="45712" rtlCol="0" anchor="ctr"/>
          <a:lstStyle>
            <a:lvl1pPr algn="r">
              <a:defRPr sz="900">
                <a:solidFill>
                  <a:schemeClr val="tx1">
                    <a:tint val="75000"/>
                  </a:schemeClr>
                </a:solidFill>
              </a:defRPr>
            </a:lvl1pPr>
          </a:lstStyle>
          <a:p>
            <a:fld id="{F9F9B4AC-B2A5-48F4-A5C5-DC31374EFE7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email"/>
          <a:srcRect t="10774" b="21778"/>
          <a:stretch>
            <a:fillRect/>
          </a:stretch>
        </p:blipFill>
        <p:spPr>
          <a:xfrm>
            <a:off x="-1" y="0"/>
            <a:ext cx="9144001" cy="5143500"/>
          </a:xfrm>
          <a:prstGeom prst="rect">
            <a:avLst/>
          </a:prstGeom>
        </p:spPr>
      </p:pic>
      <p:sp>
        <p:nvSpPr>
          <p:cNvPr id="10" name="等腰三角形 9"/>
          <p:cNvSpPr/>
          <p:nvPr/>
        </p:nvSpPr>
        <p:spPr>
          <a:xfrm flipV="1">
            <a:off x="3197307" y="0"/>
            <a:ext cx="2749384" cy="2263540"/>
          </a:xfrm>
          <a:prstGeom prst="triangl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a:off x="2381534" y="136478"/>
            <a:ext cx="4380930" cy="5007021"/>
          </a:xfrm>
          <a:prstGeom prst="triangl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6"/>
          <p:cNvSpPr txBox="1">
            <a:spLocks noChangeArrowheads="1"/>
          </p:cNvSpPr>
          <p:nvPr/>
        </p:nvSpPr>
        <p:spPr bwMode="auto">
          <a:xfrm>
            <a:off x="3201900" y="3412462"/>
            <a:ext cx="2809485" cy="261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2" rIns="91426" bIns="45712">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a:r>
              <a:rPr lang="en-US" altLang="zh-CN" sz="1100" dirty="0">
                <a:solidFill>
                  <a:schemeClr val="accent5">
                    <a:lumMod val="50000"/>
                  </a:schemeClr>
                </a:solidFill>
                <a:latin typeface="微软雅黑" panose="020B0503020204020204" pitchFamily="34" charset="-122"/>
                <a:ea typeface="微软雅黑" panose="020B0503020204020204" pitchFamily="34" charset="-122"/>
              </a:rPr>
              <a:t>Wolf culture wolf team cooperation</a:t>
            </a:r>
          </a:p>
        </p:txBody>
      </p:sp>
      <p:sp>
        <p:nvSpPr>
          <p:cNvPr id="3" name="文本框 5"/>
          <p:cNvSpPr txBox="1">
            <a:spLocks noChangeArrowheads="1"/>
          </p:cNvSpPr>
          <p:nvPr/>
        </p:nvSpPr>
        <p:spPr bwMode="auto">
          <a:xfrm>
            <a:off x="2736931" y="2335260"/>
            <a:ext cx="3739424" cy="1077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2" rIns="91426" bIns="45712">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3200" b="1" dirty="0">
                <a:solidFill>
                  <a:schemeClr val="accent5">
                    <a:lumMod val="50000"/>
                  </a:schemeClr>
                </a:solidFill>
                <a:latin typeface="微软雅黑" panose="020B0503020204020204" pitchFamily="34" charset="-122"/>
                <a:ea typeface="微软雅黑" panose="020B0503020204020204" pitchFamily="34" charset="-122"/>
              </a:rPr>
              <a:t>狼文化</a:t>
            </a:r>
            <a:endParaRPr lang="en-US" altLang="zh-CN" sz="3200" b="1" dirty="0">
              <a:solidFill>
                <a:schemeClr val="accent5">
                  <a:lumMod val="50000"/>
                </a:schemeClr>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3200" b="1" dirty="0">
                <a:solidFill>
                  <a:schemeClr val="accent5">
                    <a:lumMod val="50000"/>
                  </a:schemeClr>
                </a:solidFill>
                <a:latin typeface="微软雅黑" panose="020B0503020204020204" pitchFamily="34" charset="-122"/>
                <a:ea typeface="微软雅黑" panose="020B0503020204020204" pitchFamily="34" charset="-122"/>
              </a:rPr>
              <a:t>狼性团队合作</a:t>
            </a:r>
            <a:endParaRPr lang="en-US" altLang="zh-CN" sz="3200" b="1"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9" name="文本框 8"/>
          <p:cNvSpPr txBox="1">
            <a:spLocks noChangeArrowheads="1"/>
          </p:cNvSpPr>
          <p:nvPr/>
        </p:nvSpPr>
        <p:spPr bwMode="auto">
          <a:xfrm>
            <a:off x="3649350" y="3939250"/>
            <a:ext cx="1851519"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2" rIns="91426" bIns="45712">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a:lnSpc>
                <a:spcPts val="1900"/>
              </a:lnSpc>
              <a:buNone/>
            </a:pPr>
            <a:r>
              <a:rPr lang="zh-CN" altLang="en-US" sz="1600" cap="all">
                <a:latin typeface="微软雅黑" panose="020B0503020204020204" pitchFamily="34" charset="-122"/>
                <a:ea typeface="微软雅黑" panose="020B0503020204020204" pitchFamily="34" charset="-122"/>
                <a:cs typeface="Arial" panose="020B0604020202020204" pitchFamily="34" charset="0"/>
              </a:rPr>
              <a:t>汇报人：</a:t>
            </a:r>
            <a:r>
              <a:rPr lang="en-US" altLang="zh-CN" sz="1600" cap="all">
                <a:latin typeface="微软雅黑" panose="020B0503020204020204" pitchFamily="34" charset="-122"/>
                <a:ea typeface="微软雅黑" panose="020B0503020204020204" pitchFamily="34" charset="-122"/>
                <a:cs typeface="Arial" panose="020B0604020202020204" pitchFamily="34" charset="0"/>
              </a:rPr>
              <a:t>xiazaii</a:t>
            </a:r>
            <a:endParaRPr lang="zh-CN" altLang="en-US" sz="1600" cap="all" dirty="0">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6" presetClass="entr" presetSubtype="0" fill="hold" grpId="0" nodeType="clickEffect">
                                  <p:stCondLst>
                                    <p:cond delay="0"/>
                                  </p:stCondLst>
                                  <p:iterate type="lt">
                                    <p:tmPct val="10000"/>
                                  </p:iterate>
                                  <p:childTnLst>
                                    <p:set>
                                      <p:cBhvr>
                                        <p:cTn id="34" dur="1" fill="hold">
                                          <p:stCondLst>
                                            <p:cond delay="0"/>
                                          </p:stCondLst>
                                        </p:cTn>
                                        <p:tgtEl>
                                          <p:spTgt spid="3"/>
                                        </p:tgtEl>
                                        <p:attrNameLst>
                                          <p:attrName>style.visibility</p:attrName>
                                        </p:attrNameLst>
                                      </p:cBhvr>
                                      <p:to>
                                        <p:strVal val="visible"/>
                                      </p:to>
                                    </p:set>
                                    <p:anim by="(-#ppt_w*2)" calcmode="lin" valueType="num">
                                      <p:cBhvr rctx="PPT">
                                        <p:cTn id="35" dur="500" autoRev="1" fill="hold">
                                          <p:stCondLst>
                                            <p:cond delay="0"/>
                                          </p:stCondLst>
                                        </p:cTn>
                                        <p:tgtEl>
                                          <p:spTgt spid="3"/>
                                        </p:tgtEl>
                                        <p:attrNameLst>
                                          <p:attrName>ppt_w</p:attrName>
                                        </p:attrNameLst>
                                      </p:cBhvr>
                                    </p:anim>
                                    <p:anim by="(#ppt_w*0.50)" calcmode="lin" valueType="num">
                                      <p:cBhvr>
                                        <p:cTn id="36" dur="500" decel="50000" autoRev="1" fill="hold">
                                          <p:stCondLst>
                                            <p:cond delay="0"/>
                                          </p:stCondLst>
                                        </p:cTn>
                                        <p:tgtEl>
                                          <p:spTgt spid="3"/>
                                        </p:tgtEl>
                                        <p:attrNameLst>
                                          <p:attrName>ppt_x</p:attrName>
                                        </p:attrNameLst>
                                      </p:cBhvr>
                                    </p:anim>
                                    <p:anim from="(-#ppt_h/2)" to="(#ppt_y)" calcmode="lin" valueType="num">
                                      <p:cBhvr>
                                        <p:cTn id="37" dur="1000" fill="hold">
                                          <p:stCondLst>
                                            <p:cond delay="0"/>
                                          </p:stCondLst>
                                        </p:cTn>
                                        <p:tgtEl>
                                          <p:spTgt spid="3"/>
                                        </p:tgtEl>
                                        <p:attrNameLst>
                                          <p:attrName>ppt_y</p:attrName>
                                        </p:attrNameLst>
                                      </p:cBhvr>
                                    </p:anim>
                                    <p:animRot by="21600000">
                                      <p:cBhvr>
                                        <p:cTn id="38" dur="1000" fill="hold">
                                          <p:stCondLst>
                                            <p:cond delay="0"/>
                                          </p:stCondLst>
                                        </p:cTn>
                                        <p:tgtEl>
                                          <p:spTgt spid="3"/>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500" fill="hold"/>
                                        <p:tgtEl>
                                          <p:spTgt spid="9"/>
                                        </p:tgtEl>
                                        <p:attrNameLst>
                                          <p:attrName>ppt_x</p:attrName>
                                        </p:attrNameLst>
                                      </p:cBhvr>
                                      <p:tavLst>
                                        <p:tav tm="0">
                                          <p:val>
                                            <p:strVal val="#ppt_x"/>
                                          </p:val>
                                        </p:tav>
                                        <p:tav tm="100000">
                                          <p:val>
                                            <p:strVal val="#ppt_x"/>
                                          </p:val>
                                        </p:tav>
                                      </p:tavLst>
                                    </p:anim>
                                    <p:anim calcmode="lin" valueType="num">
                                      <p:cBhvr additive="base">
                                        <p:cTn id="5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4" grpId="0"/>
      <p:bldP spid="3"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1225" y="155154"/>
            <a:ext cx="2970760" cy="400110"/>
          </a:xfrm>
          <a:prstGeom prst="rect">
            <a:avLst/>
          </a:prstGeom>
        </p:spPr>
        <p:txBody>
          <a:bodyPr wrap="square">
            <a:spAutoFit/>
          </a:bodyPr>
          <a:lstStyle/>
          <a:p>
            <a:pPr algn="dist"/>
            <a:r>
              <a:rPr lang="zh-CN" altLang="en-US" sz="2000" dirty="0">
                <a:solidFill>
                  <a:schemeClr val="accent5">
                    <a:lumMod val="50000"/>
                  </a:schemeClr>
                </a:solidFill>
                <a:latin typeface="微软雅黑" panose="020B0503020204020204" pitchFamily="34" charset="-122"/>
                <a:ea typeface="微软雅黑" panose="020B0503020204020204" pitchFamily="34" charset="-122"/>
              </a:rPr>
              <a:t>狼文化狼性团队合作</a:t>
            </a:r>
            <a:endParaRPr lang="zh-CN" altLang="en-US" sz="2000" dirty="0">
              <a:solidFill>
                <a:schemeClr val="accent5">
                  <a:lumMod val="50000"/>
                </a:schemeClr>
              </a:solidFill>
            </a:endParaRPr>
          </a:p>
        </p:txBody>
      </p:sp>
      <p:sp>
        <p:nvSpPr>
          <p:cNvPr id="3" name="矩形 2"/>
          <p:cNvSpPr/>
          <p:nvPr/>
        </p:nvSpPr>
        <p:spPr>
          <a:xfrm>
            <a:off x="0" y="313840"/>
            <a:ext cx="5852687" cy="1242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128"/>
          <p:cNvSpPr>
            <a:spLocks noEditPoints="1"/>
          </p:cNvSpPr>
          <p:nvPr/>
        </p:nvSpPr>
        <p:spPr bwMode="auto">
          <a:xfrm>
            <a:off x="3056151" y="1018089"/>
            <a:ext cx="2945074" cy="3354109"/>
          </a:xfrm>
          <a:custGeom>
            <a:avLst/>
            <a:gdLst>
              <a:gd name="T0" fmla="*/ 55 w 178"/>
              <a:gd name="T1" fmla="*/ 191 h 202"/>
              <a:gd name="T2" fmla="*/ 125 w 178"/>
              <a:gd name="T3" fmla="*/ 191 h 202"/>
              <a:gd name="T4" fmla="*/ 95 w 178"/>
              <a:gd name="T5" fmla="*/ 182 h 202"/>
              <a:gd name="T6" fmla="*/ 90 w 178"/>
              <a:gd name="T7" fmla="*/ 200 h 202"/>
              <a:gd name="T8" fmla="*/ 84 w 178"/>
              <a:gd name="T9" fmla="*/ 182 h 202"/>
              <a:gd name="T10" fmla="*/ 29 w 178"/>
              <a:gd name="T11" fmla="*/ 35 h 202"/>
              <a:gd name="T12" fmla="*/ 1 w 178"/>
              <a:gd name="T13" fmla="*/ 134 h 202"/>
              <a:gd name="T14" fmla="*/ 28 w 178"/>
              <a:gd name="T15" fmla="*/ 161 h 202"/>
              <a:gd name="T16" fmla="*/ 56 w 178"/>
              <a:gd name="T17" fmla="*/ 135 h 202"/>
              <a:gd name="T18" fmla="*/ 30 w 178"/>
              <a:gd name="T19" fmla="*/ 35 h 202"/>
              <a:gd name="T20" fmla="*/ 29 w 178"/>
              <a:gd name="T21" fmla="*/ 35 h 202"/>
              <a:gd name="T22" fmla="*/ 29 w 178"/>
              <a:gd name="T23" fmla="*/ 35 h 202"/>
              <a:gd name="T24" fmla="*/ 27 w 178"/>
              <a:gd name="T25" fmla="*/ 52 h 202"/>
              <a:gd name="T26" fmla="*/ 4 w 178"/>
              <a:gd name="T27" fmla="*/ 137 h 202"/>
              <a:gd name="T28" fmla="*/ 3 w 178"/>
              <a:gd name="T29" fmla="*/ 141 h 202"/>
              <a:gd name="T30" fmla="*/ 27 w 178"/>
              <a:gd name="T31" fmla="*/ 158 h 202"/>
              <a:gd name="T32" fmla="*/ 31 w 178"/>
              <a:gd name="T33" fmla="*/ 51 h 202"/>
              <a:gd name="T34" fmla="*/ 31 w 178"/>
              <a:gd name="T35" fmla="*/ 137 h 202"/>
              <a:gd name="T36" fmla="*/ 98 w 178"/>
              <a:gd name="T37" fmla="*/ 30 h 202"/>
              <a:gd name="T38" fmla="*/ 90 w 178"/>
              <a:gd name="T39" fmla="*/ 0 h 202"/>
              <a:gd name="T40" fmla="*/ 82 w 178"/>
              <a:gd name="T41" fmla="*/ 30 h 202"/>
              <a:gd name="T42" fmla="*/ 29 w 178"/>
              <a:gd name="T43" fmla="*/ 35 h 202"/>
              <a:gd name="T44" fmla="*/ 87 w 178"/>
              <a:gd name="T45" fmla="*/ 45 h 202"/>
              <a:gd name="T46" fmla="*/ 90 w 178"/>
              <a:gd name="T47" fmla="*/ 192 h 202"/>
              <a:gd name="T48" fmla="*/ 92 w 178"/>
              <a:gd name="T49" fmla="*/ 45 h 202"/>
              <a:gd name="T50" fmla="*/ 150 w 178"/>
              <a:gd name="T51" fmla="*/ 35 h 202"/>
              <a:gd name="T52" fmla="*/ 98 w 178"/>
              <a:gd name="T53" fmla="*/ 30 h 202"/>
              <a:gd name="T54" fmla="*/ 153 w 178"/>
              <a:gd name="T55" fmla="*/ 38 h 202"/>
              <a:gd name="T56" fmla="*/ 151 w 178"/>
              <a:gd name="T57" fmla="*/ 35 h 202"/>
              <a:gd name="T58" fmla="*/ 150 w 178"/>
              <a:gd name="T59" fmla="*/ 35 h 202"/>
              <a:gd name="T60" fmla="*/ 148 w 178"/>
              <a:gd name="T61" fmla="*/ 38 h 202"/>
              <a:gd name="T62" fmla="*/ 121 w 178"/>
              <a:gd name="T63" fmla="*/ 137 h 202"/>
              <a:gd name="T64" fmla="*/ 178 w 178"/>
              <a:gd name="T65" fmla="*/ 137 h 202"/>
              <a:gd name="T66" fmla="*/ 125 w 178"/>
              <a:gd name="T67" fmla="*/ 136 h 202"/>
              <a:gd name="T68" fmla="*/ 148 w 178"/>
              <a:gd name="T69" fmla="*/ 137 h 202"/>
              <a:gd name="T70" fmla="*/ 125 w 178"/>
              <a:gd name="T71" fmla="*/ 136 h 202"/>
              <a:gd name="T72" fmla="*/ 132 w 178"/>
              <a:gd name="T73" fmla="*/ 141 h 202"/>
              <a:gd name="T74" fmla="*/ 124 w 178"/>
              <a:gd name="T75" fmla="*/ 141 h 202"/>
              <a:gd name="T76" fmla="*/ 152 w 178"/>
              <a:gd name="T77" fmla="*/ 51 h 202"/>
              <a:gd name="T78" fmla="*/ 152 w 178"/>
              <a:gd name="T79" fmla="*/ 13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8" h="202">
                <a:moveTo>
                  <a:pt x="84" y="180"/>
                </a:moveTo>
                <a:cubicBezTo>
                  <a:pt x="68" y="181"/>
                  <a:pt x="55" y="185"/>
                  <a:pt x="55" y="191"/>
                </a:cubicBezTo>
                <a:cubicBezTo>
                  <a:pt x="55" y="197"/>
                  <a:pt x="71" y="202"/>
                  <a:pt x="90" y="202"/>
                </a:cubicBezTo>
                <a:cubicBezTo>
                  <a:pt x="109" y="202"/>
                  <a:pt x="125" y="197"/>
                  <a:pt x="125" y="191"/>
                </a:cubicBezTo>
                <a:cubicBezTo>
                  <a:pt x="125" y="185"/>
                  <a:pt x="112" y="180"/>
                  <a:pt x="95" y="180"/>
                </a:cubicBezTo>
                <a:cubicBezTo>
                  <a:pt x="95" y="182"/>
                  <a:pt x="95" y="182"/>
                  <a:pt x="95" y="182"/>
                </a:cubicBezTo>
                <a:cubicBezTo>
                  <a:pt x="108" y="183"/>
                  <a:pt x="118" y="186"/>
                  <a:pt x="118" y="191"/>
                </a:cubicBezTo>
                <a:cubicBezTo>
                  <a:pt x="118" y="196"/>
                  <a:pt x="105" y="200"/>
                  <a:pt x="90" y="200"/>
                </a:cubicBezTo>
                <a:cubicBezTo>
                  <a:pt x="74" y="200"/>
                  <a:pt x="62" y="196"/>
                  <a:pt x="62" y="191"/>
                </a:cubicBezTo>
                <a:cubicBezTo>
                  <a:pt x="62" y="186"/>
                  <a:pt x="71" y="183"/>
                  <a:pt x="84" y="182"/>
                </a:cubicBezTo>
                <a:lnTo>
                  <a:pt x="84" y="180"/>
                </a:lnTo>
                <a:close/>
                <a:moveTo>
                  <a:pt x="29" y="35"/>
                </a:moveTo>
                <a:cubicBezTo>
                  <a:pt x="28" y="35"/>
                  <a:pt x="27" y="36"/>
                  <a:pt x="27" y="38"/>
                </a:cubicBezTo>
                <a:cubicBezTo>
                  <a:pt x="1" y="134"/>
                  <a:pt x="1" y="134"/>
                  <a:pt x="1" y="134"/>
                </a:cubicBezTo>
                <a:cubicBezTo>
                  <a:pt x="0" y="134"/>
                  <a:pt x="0" y="136"/>
                  <a:pt x="0" y="137"/>
                </a:cubicBezTo>
                <a:cubicBezTo>
                  <a:pt x="0" y="150"/>
                  <a:pt x="13" y="161"/>
                  <a:pt x="28" y="161"/>
                </a:cubicBezTo>
                <a:cubicBezTo>
                  <a:pt x="44" y="161"/>
                  <a:pt x="57" y="150"/>
                  <a:pt x="57" y="137"/>
                </a:cubicBezTo>
                <a:cubicBezTo>
                  <a:pt x="57" y="137"/>
                  <a:pt x="56" y="136"/>
                  <a:pt x="56" y="135"/>
                </a:cubicBezTo>
                <a:cubicBezTo>
                  <a:pt x="32" y="38"/>
                  <a:pt x="32" y="38"/>
                  <a:pt x="32" y="38"/>
                </a:cubicBezTo>
                <a:cubicBezTo>
                  <a:pt x="31" y="36"/>
                  <a:pt x="31" y="35"/>
                  <a:pt x="30" y="35"/>
                </a:cubicBezTo>
                <a:cubicBezTo>
                  <a:pt x="30" y="35"/>
                  <a:pt x="30" y="35"/>
                  <a:pt x="30" y="35"/>
                </a:cubicBezTo>
                <a:cubicBezTo>
                  <a:pt x="30" y="35"/>
                  <a:pt x="30" y="35"/>
                  <a:pt x="29" y="35"/>
                </a:cubicBezTo>
                <a:cubicBezTo>
                  <a:pt x="29" y="35"/>
                  <a:pt x="29" y="35"/>
                  <a:pt x="29" y="35"/>
                </a:cubicBezTo>
                <a:cubicBezTo>
                  <a:pt x="29" y="35"/>
                  <a:pt x="29" y="35"/>
                  <a:pt x="29" y="35"/>
                </a:cubicBezTo>
                <a:close/>
                <a:moveTo>
                  <a:pt x="4" y="136"/>
                </a:moveTo>
                <a:cubicBezTo>
                  <a:pt x="27" y="52"/>
                  <a:pt x="27" y="52"/>
                  <a:pt x="27" y="52"/>
                </a:cubicBezTo>
                <a:cubicBezTo>
                  <a:pt x="27" y="137"/>
                  <a:pt x="27" y="137"/>
                  <a:pt x="27" y="137"/>
                </a:cubicBezTo>
                <a:cubicBezTo>
                  <a:pt x="4" y="137"/>
                  <a:pt x="4" y="137"/>
                  <a:pt x="4" y="137"/>
                </a:cubicBezTo>
                <a:cubicBezTo>
                  <a:pt x="4" y="137"/>
                  <a:pt x="4" y="136"/>
                  <a:pt x="4" y="136"/>
                </a:cubicBezTo>
                <a:close/>
                <a:moveTo>
                  <a:pt x="3" y="141"/>
                </a:moveTo>
                <a:cubicBezTo>
                  <a:pt x="11" y="141"/>
                  <a:pt x="11" y="141"/>
                  <a:pt x="11" y="141"/>
                </a:cubicBezTo>
                <a:cubicBezTo>
                  <a:pt x="11" y="141"/>
                  <a:pt x="9" y="150"/>
                  <a:pt x="27" y="158"/>
                </a:cubicBezTo>
                <a:cubicBezTo>
                  <a:pt x="7" y="156"/>
                  <a:pt x="3" y="141"/>
                  <a:pt x="3" y="141"/>
                </a:cubicBezTo>
                <a:close/>
                <a:moveTo>
                  <a:pt x="31" y="51"/>
                </a:moveTo>
                <a:cubicBezTo>
                  <a:pt x="53" y="137"/>
                  <a:pt x="53" y="137"/>
                  <a:pt x="53" y="137"/>
                </a:cubicBezTo>
                <a:cubicBezTo>
                  <a:pt x="31" y="137"/>
                  <a:pt x="31" y="137"/>
                  <a:pt x="31" y="137"/>
                </a:cubicBezTo>
                <a:lnTo>
                  <a:pt x="31" y="51"/>
                </a:lnTo>
                <a:close/>
                <a:moveTo>
                  <a:pt x="98" y="30"/>
                </a:moveTo>
                <a:cubicBezTo>
                  <a:pt x="96" y="27"/>
                  <a:pt x="94" y="25"/>
                  <a:pt x="91" y="25"/>
                </a:cubicBezTo>
                <a:cubicBezTo>
                  <a:pt x="90" y="0"/>
                  <a:pt x="90" y="0"/>
                  <a:pt x="90" y="0"/>
                </a:cubicBezTo>
                <a:cubicBezTo>
                  <a:pt x="88" y="25"/>
                  <a:pt x="88" y="25"/>
                  <a:pt x="88" y="25"/>
                </a:cubicBezTo>
                <a:cubicBezTo>
                  <a:pt x="86" y="25"/>
                  <a:pt x="83" y="27"/>
                  <a:pt x="82" y="30"/>
                </a:cubicBezTo>
                <a:cubicBezTo>
                  <a:pt x="52" y="27"/>
                  <a:pt x="52" y="27"/>
                  <a:pt x="52" y="27"/>
                </a:cubicBezTo>
                <a:cubicBezTo>
                  <a:pt x="29" y="35"/>
                  <a:pt x="29" y="35"/>
                  <a:pt x="29" y="35"/>
                </a:cubicBezTo>
                <a:cubicBezTo>
                  <a:pt x="82" y="39"/>
                  <a:pt x="82" y="39"/>
                  <a:pt x="82" y="39"/>
                </a:cubicBezTo>
                <a:cubicBezTo>
                  <a:pt x="82" y="42"/>
                  <a:pt x="85" y="44"/>
                  <a:pt x="87" y="45"/>
                </a:cubicBezTo>
                <a:cubicBezTo>
                  <a:pt x="84" y="96"/>
                  <a:pt x="84" y="96"/>
                  <a:pt x="84" y="96"/>
                </a:cubicBezTo>
                <a:cubicBezTo>
                  <a:pt x="90" y="192"/>
                  <a:pt x="90" y="192"/>
                  <a:pt x="90" y="192"/>
                </a:cubicBezTo>
                <a:cubicBezTo>
                  <a:pt x="95" y="96"/>
                  <a:pt x="95" y="96"/>
                  <a:pt x="95" y="96"/>
                </a:cubicBezTo>
                <a:cubicBezTo>
                  <a:pt x="92" y="45"/>
                  <a:pt x="92" y="45"/>
                  <a:pt x="92" y="45"/>
                </a:cubicBezTo>
                <a:cubicBezTo>
                  <a:pt x="95" y="44"/>
                  <a:pt x="97" y="42"/>
                  <a:pt x="98" y="39"/>
                </a:cubicBezTo>
                <a:cubicBezTo>
                  <a:pt x="150" y="35"/>
                  <a:pt x="150" y="35"/>
                  <a:pt x="150" y="35"/>
                </a:cubicBezTo>
                <a:cubicBezTo>
                  <a:pt x="127" y="27"/>
                  <a:pt x="127" y="27"/>
                  <a:pt x="127" y="27"/>
                </a:cubicBezTo>
                <a:lnTo>
                  <a:pt x="98" y="30"/>
                </a:lnTo>
                <a:close/>
                <a:moveTo>
                  <a:pt x="177" y="135"/>
                </a:moveTo>
                <a:cubicBezTo>
                  <a:pt x="153" y="38"/>
                  <a:pt x="153" y="38"/>
                  <a:pt x="153" y="38"/>
                </a:cubicBezTo>
                <a:cubicBezTo>
                  <a:pt x="152" y="36"/>
                  <a:pt x="152" y="35"/>
                  <a:pt x="151" y="35"/>
                </a:cubicBezTo>
                <a:cubicBezTo>
                  <a:pt x="151" y="35"/>
                  <a:pt x="151" y="35"/>
                  <a:pt x="151" y="35"/>
                </a:cubicBezTo>
                <a:cubicBezTo>
                  <a:pt x="151" y="35"/>
                  <a:pt x="151" y="35"/>
                  <a:pt x="150" y="35"/>
                </a:cubicBezTo>
                <a:cubicBezTo>
                  <a:pt x="150" y="35"/>
                  <a:pt x="150" y="35"/>
                  <a:pt x="150" y="35"/>
                </a:cubicBezTo>
                <a:cubicBezTo>
                  <a:pt x="150" y="35"/>
                  <a:pt x="150" y="35"/>
                  <a:pt x="150" y="35"/>
                </a:cubicBezTo>
                <a:cubicBezTo>
                  <a:pt x="149" y="35"/>
                  <a:pt x="149" y="36"/>
                  <a:pt x="148" y="38"/>
                </a:cubicBezTo>
                <a:cubicBezTo>
                  <a:pt x="122" y="134"/>
                  <a:pt x="122" y="134"/>
                  <a:pt x="122" y="134"/>
                </a:cubicBezTo>
                <a:cubicBezTo>
                  <a:pt x="121" y="134"/>
                  <a:pt x="121" y="136"/>
                  <a:pt x="121" y="137"/>
                </a:cubicBezTo>
                <a:cubicBezTo>
                  <a:pt x="121" y="150"/>
                  <a:pt x="134" y="161"/>
                  <a:pt x="150" y="161"/>
                </a:cubicBezTo>
                <a:cubicBezTo>
                  <a:pt x="165" y="161"/>
                  <a:pt x="178" y="150"/>
                  <a:pt x="178" y="137"/>
                </a:cubicBezTo>
                <a:cubicBezTo>
                  <a:pt x="178" y="137"/>
                  <a:pt x="178" y="136"/>
                  <a:pt x="177" y="135"/>
                </a:cubicBezTo>
                <a:close/>
                <a:moveTo>
                  <a:pt x="125" y="136"/>
                </a:moveTo>
                <a:cubicBezTo>
                  <a:pt x="148" y="52"/>
                  <a:pt x="148" y="52"/>
                  <a:pt x="148" y="52"/>
                </a:cubicBezTo>
                <a:cubicBezTo>
                  <a:pt x="148" y="137"/>
                  <a:pt x="148" y="137"/>
                  <a:pt x="148" y="137"/>
                </a:cubicBezTo>
                <a:cubicBezTo>
                  <a:pt x="125" y="137"/>
                  <a:pt x="125" y="137"/>
                  <a:pt x="125" y="137"/>
                </a:cubicBezTo>
                <a:cubicBezTo>
                  <a:pt x="125" y="137"/>
                  <a:pt x="125" y="136"/>
                  <a:pt x="125" y="136"/>
                </a:cubicBezTo>
                <a:close/>
                <a:moveTo>
                  <a:pt x="124" y="141"/>
                </a:moveTo>
                <a:cubicBezTo>
                  <a:pt x="132" y="141"/>
                  <a:pt x="132" y="141"/>
                  <a:pt x="132" y="141"/>
                </a:cubicBezTo>
                <a:cubicBezTo>
                  <a:pt x="132" y="141"/>
                  <a:pt x="130" y="151"/>
                  <a:pt x="149" y="159"/>
                </a:cubicBezTo>
                <a:cubicBezTo>
                  <a:pt x="128" y="156"/>
                  <a:pt x="124" y="141"/>
                  <a:pt x="124" y="141"/>
                </a:cubicBezTo>
                <a:close/>
                <a:moveTo>
                  <a:pt x="152" y="137"/>
                </a:moveTo>
                <a:cubicBezTo>
                  <a:pt x="152" y="51"/>
                  <a:pt x="152" y="51"/>
                  <a:pt x="152" y="51"/>
                </a:cubicBezTo>
                <a:cubicBezTo>
                  <a:pt x="174" y="137"/>
                  <a:pt x="174" y="137"/>
                  <a:pt x="174" y="137"/>
                </a:cubicBezTo>
                <a:lnTo>
                  <a:pt x="152" y="137"/>
                </a:lnTo>
                <a:close/>
              </a:path>
            </a:pathLst>
          </a:custGeom>
          <a:solidFill>
            <a:schemeClr val="accent5">
              <a:lumMod val="50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6" name="文本框 180"/>
          <p:cNvSpPr txBox="1">
            <a:spLocks noChangeArrowheads="1"/>
          </p:cNvSpPr>
          <p:nvPr/>
        </p:nvSpPr>
        <p:spPr bwMode="auto">
          <a:xfrm>
            <a:off x="6336659" y="2448784"/>
            <a:ext cx="2190439" cy="90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200" dirty="0">
                <a:latin typeface="微软雅黑" panose="020B0503020204020204" pitchFamily="34" charset="-122"/>
                <a:ea typeface="微软雅黑" panose="020B0503020204020204" pitchFamily="34" charset="-122"/>
              </a:rPr>
              <a:t>请输入您想要的文字请输入您想要的文字请输入您想要的文字</a:t>
            </a:r>
          </a:p>
        </p:txBody>
      </p:sp>
      <p:sp>
        <p:nvSpPr>
          <p:cNvPr id="17" name="TextBox 83"/>
          <p:cNvSpPr txBox="1">
            <a:spLocks noChangeArrowheads="1"/>
          </p:cNvSpPr>
          <p:nvPr/>
        </p:nvSpPr>
        <p:spPr bwMode="auto">
          <a:xfrm>
            <a:off x="6371173" y="1994466"/>
            <a:ext cx="2315629" cy="47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lnSpc>
                <a:spcPct val="150000"/>
              </a:lnSpc>
              <a:buFont typeface="Wingdings" panose="05000000000000000000" pitchFamily="2" charset="2"/>
              <a:buChar char="Ø"/>
            </a:pPr>
            <a:r>
              <a:rPr lang="zh-CN" altLang="en-US" sz="2000" b="1" dirty="0">
                <a:solidFill>
                  <a:schemeClr val="accent5">
                    <a:lumMod val="50000"/>
                  </a:schemeClr>
                </a:solidFill>
                <a:ea typeface="微软雅黑" panose="020B0503020204020204" pitchFamily="34" charset="-122"/>
              </a:rPr>
              <a:t>单击添加标题</a:t>
            </a:r>
            <a:endParaRPr lang="en-US" altLang="zh-CN" sz="2000" b="1" dirty="0">
              <a:solidFill>
                <a:schemeClr val="accent5">
                  <a:lumMod val="50000"/>
                </a:schemeClr>
              </a:solidFill>
              <a:ea typeface="微软雅黑" panose="020B0503020204020204" pitchFamily="34" charset="-122"/>
            </a:endParaRPr>
          </a:p>
        </p:txBody>
      </p:sp>
      <p:sp>
        <p:nvSpPr>
          <p:cNvPr id="18" name="文本框 180"/>
          <p:cNvSpPr txBox="1">
            <a:spLocks noChangeArrowheads="1"/>
          </p:cNvSpPr>
          <p:nvPr/>
        </p:nvSpPr>
        <p:spPr bwMode="auto">
          <a:xfrm>
            <a:off x="519183" y="2448784"/>
            <a:ext cx="2190439" cy="90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200" dirty="0">
                <a:latin typeface="微软雅黑" panose="020B0503020204020204" pitchFamily="34" charset="-122"/>
                <a:ea typeface="微软雅黑" panose="020B0503020204020204" pitchFamily="34" charset="-122"/>
              </a:rPr>
              <a:t>请输入您想要的文字请输入您想要的文字请输入您想要的文字</a:t>
            </a:r>
          </a:p>
        </p:txBody>
      </p:sp>
      <p:sp>
        <p:nvSpPr>
          <p:cNvPr id="19" name="TextBox 83"/>
          <p:cNvSpPr txBox="1">
            <a:spLocks noChangeArrowheads="1"/>
          </p:cNvSpPr>
          <p:nvPr/>
        </p:nvSpPr>
        <p:spPr bwMode="auto">
          <a:xfrm>
            <a:off x="553697" y="1994466"/>
            <a:ext cx="2315629" cy="47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lnSpc>
                <a:spcPct val="150000"/>
              </a:lnSpc>
              <a:buFont typeface="Wingdings" panose="05000000000000000000" pitchFamily="2" charset="2"/>
              <a:buChar char="Ø"/>
            </a:pPr>
            <a:r>
              <a:rPr lang="zh-CN" altLang="en-US" sz="2000" b="1" dirty="0">
                <a:solidFill>
                  <a:schemeClr val="accent5">
                    <a:lumMod val="50000"/>
                  </a:schemeClr>
                </a:solidFill>
                <a:ea typeface="微软雅黑" panose="020B0503020204020204" pitchFamily="34" charset="-122"/>
              </a:rPr>
              <a:t>单击添加标题</a:t>
            </a:r>
            <a:endParaRPr lang="en-US" altLang="zh-CN" sz="2000" b="1" dirty="0">
              <a:solidFill>
                <a:schemeClr val="accent5">
                  <a:lumMod val="50000"/>
                </a:schemeClr>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
                                        </p:tgtEl>
                                        <p:attrNameLst>
                                          <p:attrName>ppt_y</p:attrName>
                                        </p:attrNameLst>
                                      </p:cBhvr>
                                      <p:tavLst>
                                        <p:tav tm="0">
                                          <p:val>
                                            <p:strVal val="#ppt_y"/>
                                          </p:val>
                                        </p:tav>
                                        <p:tav tm="100000">
                                          <p:val>
                                            <p:strVal val="#ppt_y"/>
                                          </p:val>
                                        </p:tav>
                                      </p:tavLst>
                                    </p:anim>
                                    <p:anim calcmode="lin" valueType="num">
                                      <p:cBhvr>
                                        <p:cTn id="14"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par>
                          <p:cTn id="22" fill="hold">
                            <p:stCondLst>
                              <p:cond delay="899"/>
                            </p:stCondLst>
                            <p:childTnLst>
                              <p:par>
                                <p:cTn id="23" presetID="22" presetClass="entr" presetSubtype="4"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7"/>
                                        </p:tgtEl>
                                        <p:attrNameLst>
                                          <p:attrName>ppt_y</p:attrName>
                                        </p:attrNameLst>
                                      </p:cBhvr>
                                      <p:tavLst>
                                        <p:tav tm="0">
                                          <p:val>
                                            <p:strVal val="#ppt_y"/>
                                          </p:val>
                                        </p:tav>
                                        <p:tav tm="100000">
                                          <p:val>
                                            <p:strVal val="#ppt_y"/>
                                          </p:val>
                                        </p:tav>
                                      </p:tavLst>
                                    </p:anim>
                                    <p:anim calcmode="lin" valueType="num">
                                      <p:cBhvr>
                                        <p:cTn id="32"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7"/>
                                        </p:tgtEl>
                                      </p:cBhvr>
                                    </p:animEffect>
                                  </p:childTnLst>
                                </p:cTn>
                              </p:par>
                            </p:childTnLst>
                          </p:cTn>
                        </p:par>
                        <p:par>
                          <p:cTn id="35" fill="hold">
                            <p:stCondLst>
                              <p:cond delay="750"/>
                            </p:stCondLst>
                            <p:childTnLst>
                              <p:par>
                                <p:cTn id="36" presetID="22" presetClass="entr" presetSubtype="4"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down)">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9"/>
                                        </p:tgtEl>
                                        <p:attrNameLst>
                                          <p:attrName>ppt_y</p:attrName>
                                        </p:attrNameLst>
                                      </p:cBhvr>
                                      <p:tavLst>
                                        <p:tav tm="0">
                                          <p:val>
                                            <p:strVal val="#ppt_y"/>
                                          </p:val>
                                        </p:tav>
                                        <p:tav tm="100000">
                                          <p:val>
                                            <p:strVal val="#ppt_y"/>
                                          </p:val>
                                        </p:tav>
                                      </p:tavLst>
                                    </p:anim>
                                    <p:anim calcmode="lin" valueType="num">
                                      <p:cBhvr>
                                        <p:cTn id="45"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5" grpId="0" animBg="1"/>
      <p:bldP spid="16" grpId="0" autoUpdateAnimBg="0"/>
      <p:bldP spid="17" grpId="0"/>
      <p:bldP spid="18" grpId="0" autoUpdateAnimBg="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1225" y="155154"/>
            <a:ext cx="2970760" cy="400110"/>
          </a:xfrm>
          <a:prstGeom prst="rect">
            <a:avLst/>
          </a:prstGeom>
        </p:spPr>
        <p:txBody>
          <a:bodyPr wrap="square">
            <a:spAutoFit/>
          </a:bodyPr>
          <a:lstStyle/>
          <a:p>
            <a:pPr algn="dist"/>
            <a:r>
              <a:rPr lang="zh-CN" altLang="en-US" sz="2000" dirty="0">
                <a:solidFill>
                  <a:schemeClr val="accent5">
                    <a:lumMod val="50000"/>
                  </a:schemeClr>
                </a:solidFill>
                <a:latin typeface="微软雅黑" panose="020B0503020204020204" pitchFamily="34" charset="-122"/>
                <a:ea typeface="微软雅黑" panose="020B0503020204020204" pitchFamily="34" charset="-122"/>
              </a:rPr>
              <a:t>狼文化狼性团队合作</a:t>
            </a:r>
            <a:endParaRPr lang="zh-CN" altLang="en-US" sz="2000" dirty="0">
              <a:solidFill>
                <a:schemeClr val="accent5">
                  <a:lumMod val="50000"/>
                </a:schemeClr>
              </a:solidFill>
            </a:endParaRPr>
          </a:p>
        </p:txBody>
      </p:sp>
      <p:sp>
        <p:nvSpPr>
          <p:cNvPr id="3" name="矩形 2"/>
          <p:cNvSpPr/>
          <p:nvPr/>
        </p:nvSpPr>
        <p:spPr>
          <a:xfrm>
            <a:off x="0" y="313840"/>
            <a:ext cx="5852687" cy="1242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662657" y="1052332"/>
            <a:ext cx="4104956" cy="3444222"/>
            <a:chOff x="845416" y="1284288"/>
            <a:chExt cx="463550" cy="388937"/>
          </a:xfrm>
          <a:solidFill>
            <a:schemeClr val="accent5">
              <a:lumMod val="50000"/>
            </a:schemeClr>
          </a:solidFill>
        </p:grpSpPr>
        <p:sp>
          <p:nvSpPr>
            <p:cNvPr id="19" name="Freeform 202"/>
            <p:cNvSpPr/>
            <p:nvPr/>
          </p:nvSpPr>
          <p:spPr bwMode="auto">
            <a:xfrm>
              <a:off x="1121641" y="1370013"/>
              <a:ext cx="122237" cy="238125"/>
            </a:xfrm>
            <a:custGeom>
              <a:avLst/>
              <a:gdLst>
                <a:gd name="T0" fmla="*/ 35 w 54"/>
                <a:gd name="T1" fmla="*/ 20 h 105"/>
                <a:gd name="T2" fmla="*/ 51 w 54"/>
                <a:gd name="T3" fmla="*/ 41 h 105"/>
                <a:gd name="T4" fmla="*/ 45 w 54"/>
                <a:gd name="T5" fmla="*/ 47 h 105"/>
                <a:gd name="T6" fmla="*/ 34 w 54"/>
                <a:gd name="T7" fmla="*/ 33 h 105"/>
                <a:gd name="T8" fmla="*/ 34 w 54"/>
                <a:gd name="T9" fmla="*/ 96 h 105"/>
                <a:gd name="T10" fmla="*/ 24 w 54"/>
                <a:gd name="T11" fmla="*/ 96 h 105"/>
                <a:gd name="T12" fmla="*/ 24 w 54"/>
                <a:gd name="T13" fmla="*/ 76 h 105"/>
                <a:gd name="T14" fmla="*/ 11 w 54"/>
                <a:gd name="T15" fmla="*/ 84 h 105"/>
                <a:gd name="T16" fmla="*/ 5 w 54"/>
                <a:gd name="T17" fmla="*/ 75 h 105"/>
                <a:gd name="T18" fmla="*/ 19 w 54"/>
                <a:gd name="T19" fmla="*/ 65 h 105"/>
                <a:gd name="T20" fmla="*/ 24 w 54"/>
                <a:gd name="T21" fmla="*/ 58 h 105"/>
                <a:gd name="T22" fmla="*/ 14 w 54"/>
                <a:gd name="T23" fmla="*/ 38 h 105"/>
                <a:gd name="T24" fmla="*/ 14 w 54"/>
                <a:gd name="T25" fmla="*/ 11 h 105"/>
                <a:gd name="T26" fmla="*/ 35 w 54"/>
                <a:gd name="T27" fmla="*/ 12 h 105"/>
                <a:gd name="T28" fmla="*/ 35 w 54"/>
                <a:gd name="T29" fmla="*/ 2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105">
                  <a:moveTo>
                    <a:pt x="35" y="20"/>
                  </a:moveTo>
                  <a:cubicBezTo>
                    <a:pt x="51" y="41"/>
                    <a:pt x="51" y="41"/>
                    <a:pt x="51" y="41"/>
                  </a:cubicBezTo>
                  <a:cubicBezTo>
                    <a:pt x="54" y="46"/>
                    <a:pt x="49" y="50"/>
                    <a:pt x="45" y="47"/>
                  </a:cubicBezTo>
                  <a:cubicBezTo>
                    <a:pt x="41" y="43"/>
                    <a:pt x="38" y="37"/>
                    <a:pt x="34" y="33"/>
                  </a:cubicBezTo>
                  <a:cubicBezTo>
                    <a:pt x="35" y="53"/>
                    <a:pt x="34" y="76"/>
                    <a:pt x="34" y="96"/>
                  </a:cubicBezTo>
                  <a:cubicBezTo>
                    <a:pt x="34" y="103"/>
                    <a:pt x="24" y="105"/>
                    <a:pt x="24" y="96"/>
                  </a:cubicBezTo>
                  <a:cubicBezTo>
                    <a:pt x="24" y="89"/>
                    <a:pt x="24" y="82"/>
                    <a:pt x="24" y="76"/>
                  </a:cubicBezTo>
                  <a:cubicBezTo>
                    <a:pt x="19" y="79"/>
                    <a:pt x="15" y="81"/>
                    <a:pt x="11" y="84"/>
                  </a:cubicBezTo>
                  <a:cubicBezTo>
                    <a:pt x="7" y="86"/>
                    <a:pt x="0" y="82"/>
                    <a:pt x="5" y="75"/>
                  </a:cubicBezTo>
                  <a:cubicBezTo>
                    <a:pt x="19" y="65"/>
                    <a:pt x="19" y="65"/>
                    <a:pt x="19" y="65"/>
                  </a:cubicBezTo>
                  <a:cubicBezTo>
                    <a:pt x="23" y="62"/>
                    <a:pt x="24" y="63"/>
                    <a:pt x="24" y="58"/>
                  </a:cubicBezTo>
                  <a:cubicBezTo>
                    <a:pt x="18" y="51"/>
                    <a:pt x="14" y="48"/>
                    <a:pt x="14" y="38"/>
                  </a:cubicBezTo>
                  <a:cubicBezTo>
                    <a:pt x="14" y="29"/>
                    <a:pt x="14" y="20"/>
                    <a:pt x="14" y="11"/>
                  </a:cubicBezTo>
                  <a:cubicBezTo>
                    <a:pt x="18" y="1"/>
                    <a:pt x="31" y="0"/>
                    <a:pt x="35" y="12"/>
                  </a:cubicBezTo>
                  <a:lnTo>
                    <a:pt x="35" y="20"/>
                  </a:ln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0" name="Oval 203"/>
            <p:cNvSpPr>
              <a:spLocks noChangeArrowheads="1"/>
            </p:cNvSpPr>
            <p:nvPr/>
          </p:nvSpPr>
          <p:spPr bwMode="auto">
            <a:xfrm>
              <a:off x="1158153" y="1327150"/>
              <a:ext cx="38100" cy="41275"/>
            </a:xfrm>
            <a:prstGeom prst="ellipse">
              <a:avLst/>
            </a:pr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1" name="Freeform 204"/>
            <p:cNvSpPr/>
            <p:nvPr/>
          </p:nvSpPr>
          <p:spPr bwMode="auto">
            <a:xfrm>
              <a:off x="980353" y="1323975"/>
              <a:ext cx="79375" cy="212725"/>
            </a:xfrm>
            <a:custGeom>
              <a:avLst/>
              <a:gdLst>
                <a:gd name="T0" fmla="*/ 35 w 35"/>
                <a:gd name="T1" fmla="*/ 11 h 94"/>
                <a:gd name="T2" fmla="*/ 35 w 35"/>
                <a:gd name="T3" fmla="*/ 40 h 94"/>
                <a:gd name="T4" fmla="*/ 30 w 35"/>
                <a:gd name="T5" fmla="*/ 48 h 94"/>
                <a:gd name="T6" fmla="*/ 30 w 35"/>
                <a:gd name="T7" fmla="*/ 87 h 94"/>
                <a:gd name="T8" fmla="*/ 22 w 35"/>
                <a:gd name="T9" fmla="*/ 87 h 94"/>
                <a:gd name="T10" fmla="*/ 22 w 35"/>
                <a:gd name="T11" fmla="*/ 53 h 94"/>
                <a:gd name="T12" fmla="*/ 9 w 35"/>
                <a:gd name="T13" fmla="*/ 61 h 94"/>
                <a:gd name="T14" fmla="*/ 9 w 35"/>
                <a:gd name="T15" fmla="*/ 75 h 94"/>
                <a:gd name="T16" fmla="*/ 0 w 35"/>
                <a:gd name="T17" fmla="*/ 76 h 94"/>
                <a:gd name="T18" fmla="*/ 0 w 35"/>
                <a:gd name="T19" fmla="*/ 63 h 94"/>
                <a:gd name="T20" fmla="*/ 3 w 35"/>
                <a:gd name="T21" fmla="*/ 54 h 94"/>
                <a:gd name="T22" fmla="*/ 17 w 35"/>
                <a:gd name="T23" fmla="*/ 45 h 94"/>
                <a:gd name="T24" fmla="*/ 16 w 35"/>
                <a:gd name="T25" fmla="*/ 29 h 94"/>
                <a:gd name="T26" fmla="*/ 5 w 35"/>
                <a:gd name="T27" fmla="*/ 35 h 94"/>
                <a:gd name="T28" fmla="*/ 2 w 35"/>
                <a:gd name="T29" fmla="*/ 30 h 94"/>
                <a:gd name="T30" fmla="*/ 16 w 35"/>
                <a:gd name="T31" fmla="*/ 20 h 94"/>
                <a:gd name="T32" fmla="*/ 17 w 35"/>
                <a:gd name="T33" fmla="*/ 11 h 94"/>
                <a:gd name="T34" fmla="*/ 35 w 35"/>
                <a:gd name="T35" fmla="*/ 1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94">
                  <a:moveTo>
                    <a:pt x="35" y="11"/>
                  </a:moveTo>
                  <a:cubicBezTo>
                    <a:pt x="35" y="40"/>
                    <a:pt x="35" y="40"/>
                    <a:pt x="35" y="40"/>
                  </a:cubicBezTo>
                  <a:cubicBezTo>
                    <a:pt x="35" y="43"/>
                    <a:pt x="34" y="46"/>
                    <a:pt x="30" y="48"/>
                  </a:cubicBezTo>
                  <a:cubicBezTo>
                    <a:pt x="30" y="87"/>
                    <a:pt x="30" y="87"/>
                    <a:pt x="30" y="87"/>
                  </a:cubicBezTo>
                  <a:cubicBezTo>
                    <a:pt x="29" y="94"/>
                    <a:pt x="21" y="93"/>
                    <a:pt x="22" y="87"/>
                  </a:cubicBezTo>
                  <a:cubicBezTo>
                    <a:pt x="22" y="53"/>
                    <a:pt x="22" y="53"/>
                    <a:pt x="22" y="53"/>
                  </a:cubicBezTo>
                  <a:cubicBezTo>
                    <a:pt x="9" y="61"/>
                    <a:pt x="9" y="61"/>
                    <a:pt x="9" y="61"/>
                  </a:cubicBezTo>
                  <a:cubicBezTo>
                    <a:pt x="9" y="75"/>
                    <a:pt x="9" y="75"/>
                    <a:pt x="9" y="75"/>
                  </a:cubicBezTo>
                  <a:cubicBezTo>
                    <a:pt x="6" y="81"/>
                    <a:pt x="2" y="80"/>
                    <a:pt x="0" y="76"/>
                  </a:cubicBezTo>
                  <a:cubicBezTo>
                    <a:pt x="0" y="63"/>
                    <a:pt x="0" y="63"/>
                    <a:pt x="0" y="63"/>
                  </a:cubicBezTo>
                  <a:cubicBezTo>
                    <a:pt x="0" y="59"/>
                    <a:pt x="1" y="56"/>
                    <a:pt x="3" y="54"/>
                  </a:cubicBezTo>
                  <a:cubicBezTo>
                    <a:pt x="17" y="45"/>
                    <a:pt x="17" y="45"/>
                    <a:pt x="17" y="45"/>
                  </a:cubicBezTo>
                  <a:cubicBezTo>
                    <a:pt x="16" y="29"/>
                    <a:pt x="16" y="29"/>
                    <a:pt x="16" y="29"/>
                  </a:cubicBezTo>
                  <a:cubicBezTo>
                    <a:pt x="5" y="35"/>
                    <a:pt x="5" y="35"/>
                    <a:pt x="5" y="35"/>
                  </a:cubicBezTo>
                  <a:cubicBezTo>
                    <a:pt x="1" y="35"/>
                    <a:pt x="0" y="34"/>
                    <a:pt x="2" y="30"/>
                  </a:cubicBezTo>
                  <a:cubicBezTo>
                    <a:pt x="16" y="20"/>
                    <a:pt x="16" y="20"/>
                    <a:pt x="16" y="20"/>
                  </a:cubicBezTo>
                  <a:cubicBezTo>
                    <a:pt x="17" y="11"/>
                    <a:pt x="17" y="11"/>
                    <a:pt x="17" y="11"/>
                  </a:cubicBezTo>
                  <a:cubicBezTo>
                    <a:pt x="17" y="2"/>
                    <a:pt x="32" y="0"/>
                    <a:pt x="35" y="11"/>
                  </a:cubicBez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2" name="Oval 205"/>
            <p:cNvSpPr>
              <a:spLocks noChangeArrowheads="1"/>
            </p:cNvSpPr>
            <p:nvPr/>
          </p:nvSpPr>
          <p:spPr bwMode="auto">
            <a:xfrm>
              <a:off x="1021628" y="1284288"/>
              <a:ext cx="34925" cy="36512"/>
            </a:xfrm>
            <a:prstGeom prst="ellipse">
              <a:avLst/>
            </a:pr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3" name="Freeform 206"/>
            <p:cNvSpPr/>
            <p:nvPr/>
          </p:nvSpPr>
          <p:spPr bwMode="auto">
            <a:xfrm>
              <a:off x="845416" y="1452563"/>
              <a:ext cx="463550" cy="220662"/>
            </a:xfrm>
            <a:custGeom>
              <a:avLst/>
              <a:gdLst>
                <a:gd name="T0" fmla="*/ 0 w 292"/>
                <a:gd name="T1" fmla="*/ 0 h 139"/>
                <a:gd name="T2" fmla="*/ 0 w 292"/>
                <a:gd name="T3" fmla="*/ 23 h 139"/>
                <a:gd name="T4" fmla="*/ 24 w 292"/>
                <a:gd name="T5" fmla="*/ 23 h 139"/>
                <a:gd name="T6" fmla="*/ 24 w 292"/>
                <a:gd name="T7" fmla="*/ 48 h 139"/>
                <a:gd name="T8" fmla="*/ 75 w 292"/>
                <a:gd name="T9" fmla="*/ 48 h 139"/>
                <a:gd name="T10" fmla="*/ 75 w 292"/>
                <a:gd name="T11" fmla="*/ 71 h 139"/>
                <a:gd name="T12" fmla="*/ 128 w 292"/>
                <a:gd name="T13" fmla="*/ 71 h 139"/>
                <a:gd name="T14" fmla="*/ 128 w 292"/>
                <a:gd name="T15" fmla="*/ 94 h 139"/>
                <a:gd name="T16" fmla="*/ 177 w 292"/>
                <a:gd name="T17" fmla="*/ 94 h 139"/>
                <a:gd name="T18" fmla="*/ 177 w 292"/>
                <a:gd name="T19" fmla="*/ 117 h 139"/>
                <a:gd name="T20" fmla="*/ 230 w 292"/>
                <a:gd name="T21" fmla="*/ 117 h 139"/>
                <a:gd name="T22" fmla="*/ 230 w 292"/>
                <a:gd name="T23" fmla="*/ 139 h 139"/>
                <a:gd name="T24" fmla="*/ 292 w 292"/>
                <a:gd name="T25" fmla="*/ 139 h 139"/>
                <a:gd name="T26" fmla="*/ 292 w 292"/>
                <a:gd name="T27" fmla="*/ 117 h 139"/>
                <a:gd name="T28" fmla="*/ 255 w 292"/>
                <a:gd name="T29" fmla="*/ 117 h 139"/>
                <a:gd name="T30" fmla="*/ 255 w 292"/>
                <a:gd name="T31" fmla="*/ 95 h 139"/>
                <a:gd name="T32" fmla="*/ 203 w 292"/>
                <a:gd name="T33" fmla="*/ 95 h 139"/>
                <a:gd name="T34" fmla="*/ 203 w 292"/>
                <a:gd name="T35" fmla="*/ 72 h 139"/>
                <a:gd name="T36" fmla="*/ 152 w 292"/>
                <a:gd name="T37" fmla="*/ 72 h 139"/>
                <a:gd name="T38" fmla="*/ 152 w 292"/>
                <a:gd name="T39" fmla="*/ 50 h 139"/>
                <a:gd name="T40" fmla="*/ 99 w 292"/>
                <a:gd name="T41" fmla="*/ 50 h 139"/>
                <a:gd name="T42" fmla="*/ 99 w 292"/>
                <a:gd name="T43" fmla="*/ 24 h 139"/>
                <a:gd name="T44" fmla="*/ 47 w 292"/>
                <a:gd name="T45" fmla="*/ 24 h 139"/>
                <a:gd name="T46" fmla="*/ 47 w 292"/>
                <a:gd name="T47" fmla="*/ 0 h 139"/>
                <a:gd name="T48" fmla="*/ 0 w 292"/>
                <a:gd name="T4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2" h="139">
                  <a:moveTo>
                    <a:pt x="0" y="0"/>
                  </a:moveTo>
                  <a:lnTo>
                    <a:pt x="0" y="23"/>
                  </a:lnTo>
                  <a:lnTo>
                    <a:pt x="24" y="23"/>
                  </a:lnTo>
                  <a:lnTo>
                    <a:pt x="24" y="48"/>
                  </a:lnTo>
                  <a:lnTo>
                    <a:pt x="75" y="48"/>
                  </a:lnTo>
                  <a:lnTo>
                    <a:pt x="75" y="71"/>
                  </a:lnTo>
                  <a:lnTo>
                    <a:pt x="128" y="71"/>
                  </a:lnTo>
                  <a:lnTo>
                    <a:pt x="128" y="94"/>
                  </a:lnTo>
                  <a:lnTo>
                    <a:pt x="177" y="94"/>
                  </a:lnTo>
                  <a:lnTo>
                    <a:pt x="177" y="117"/>
                  </a:lnTo>
                  <a:lnTo>
                    <a:pt x="230" y="117"/>
                  </a:lnTo>
                  <a:lnTo>
                    <a:pt x="230" y="139"/>
                  </a:lnTo>
                  <a:lnTo>
                    <a:pt x="292" y="139"/>
                  </a:lnTo>
                  <a:lnTo>
                    <a:pt x="292" y="117"/>
                  </a:lnTo>
                  <a:lnTo>
                    <a:pt x="255" y="117"/>
                  </a:lnTo>
                  <a:lnTo>
                    <a:pt x="255" y="95"/>
                  </a:lnTo>
                  <a:lnTo>
                    <a:pt x="203" y="95"/>
                  </a:lnTo>
                  <a:lnTo>
                    <a:pt x="203" y="72"/>
                  </a:lnTo>
                  <a:lnTo>
                    <a:pt x="152" y="72"/>
                  </a:lnTo>
                  <a:lnTo>
                    <a:pt x="152" y="50"/>
                  </a:lnTo>
                  <a:lnTo>
                    <a:pt x="99" y="50"/>
                  </a:lnTo>
                  <a:lnTo>
                    <a:pt x="99" y="24"/>
                  </a:lnTo>
                  <a:lnTo>
                    <a:pt x="47" y="24"/>
                  </a:lnTo>
                  <a:lnTo>
                    <a:pt x="47" y="0"/>
                  </a:lnTo>
                  <a:lnTo>
                    <a:pt x="0" y="0"/>
                  </a:ln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grpSp>
      <p:sp>
        <p:nvSpPr>
          <p:cNvPr id="25" name="文本框 180"/>
          <p:cNvSpPr txBox="1">
            <a:spLocks noChangeArrowheads="1"/>
          </p:cNvSpPr>
          <p:nvPr/>
        </p:nvSpPr>
        <p:spPr bwMode="auto">
          <a:xfrm>
            <a:off x="5465396" y="1741784"/>
            <a:ext cx="2890327" cy="62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200" dirty="0">
                <a:latin typeface="微软雅黑" panose="020B0503020204020204" pitchFamily="34" charset="-122"/>
                <a:ea typeface="微软雅黑" panose="020B0503020204020204" pitchFamily="34" charset="-122"/>
              </a:rPr>
              <a:t>请输入您想要的文字请输入您想要的文字请输入您想要的文字</a:t>
            </a:r>
          </a:p>
        </p:txBody>
      </p:sp>
      <p:sp>
        <p:nvSpPr>
          <p:cNvPr id="26" name="文本框 180"/>
          <p:cNvSpPr txBox="1">
            <a:spLocks noChangeArrowheads="1"/>
          </p:cNvSpPr>
          <p:nvPr/>
        </p:nvSpPr>
        <p:spPr bwMode="auto">
          <a:xfrm>
            <a:off x="5465396" y="3428701"/>
            <a:ext cx="2890327" cy="62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200" dirty="0">
                <a:latin typeface="微软雅黑" panose="020B0503020204020204" pitchFamily="34" charset="-122"/>
                <a:ea typeface="微软雅黑" panose="020B0503020204020204" pitchFamily="34" charset="-122"/>
              </a:rPr>
              <a:t>请输入您想要的文字请输入您想要的文字请输入您想要的文字</a:t>
            </a:r>
          </a:p>
        </p:txBody>
      </p:sp>
      <p:cxnSp>
        <p:nvCxnSpPr>
          <p:cNvPr id="27" name="直接连接符 26"/>
          <p:cNvCxnSpPr/>
          <p:nvPr/>
        </p:nvCxnSpPr>
        <p:spPr>
          <a:xfrm>
            <a:off x="5297214" y="1463427"/>
            <a:ext cx="0" cy="882242"/>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5297214" y="3105881"/>
            <a:ext cx="0" cy="85877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9" name="TextBox 83"/>
          <p:cNvSpPr txBox="1">
            <a:spLocks noChangeArrowheads="1"/>
          </p:cNvSpPr>
          <p:nvPr/>
        </p:nvSpPr>
        <p:spPr bwMode="auto">
          <a:xfrm>
            <a:off x="5499910" y="1287466"/>
            <a:ext cx="2315629" cy="47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lnSpc>
                <a:spcPct val="150000"/>
              </a:lnSpc>
              <a:buFont typeface="Wingdings" panose="05000000000000000000" pitchFamily="2" charset="2"/>
              <a:buChar char="Ø"/>
            </a:pPr>
            <a:r>
              <a:rPr lang="zh-CN" altLang="en-US" sz="2000" b="1" dirty="0">
                <a:solidFill>
                  <a:schemeClr val="accent5">
                    <a:lumMod val="50000"/>
                  </a:schemeClr>
                </a:solidFill>
                <a:ea typeface="微软雅黑" panose="020B0503020204020204" pitchFamily="34" charset="-122"/>
              </a:rPr>
              <a:t>单击添加标题</a:t>
            </a:r>
            <a:endParaRPr lang="en-US" altLang="zh-CN" sz="2000" b="1" dirty="0">
              <a:solidFill>
                <a:schemeClr val="accent5">
                  <a:lumMod val="50000"/>
                </a:schemeClr>
              </a:solidFill>
              <a:ea typeface="微软雅黑" panose="020B0503020204020204" pitchFamily="34" charset="-122"/>
            </a:endParaRPr>
          </a:p>
        </p:txBody>
      </p:sp>
      <p:sp>
        <p:nvSpPr>
          <p:cNvPr id="31" name="TextBox 83"/>
          <p:cNvSpPr txBox="1">
            <a:spLocks noChangeArrowheads="1"/>
          </p:cNvSpPr>
          <p:nvPr/>
        </p:nvSpPr>
        <p:spPr bwMode="auto">
          <a:xfrm>
            <a:off x="5499910" y="2968457"/>
            <a:ext cx="2315629" cy="47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lnSpc>
                <a:spcPct val="150000"/>
              </a:lnSpc>
              <a:buFont typeface="Wingdings" panose="05000000000000000000" pitchFamily="2" charset="2"/>
              <a:buChar char="Ø"/>
            </a:pPr>
            <a:r>
              <a:rPr lang="zh-CN" altLang="en-US" sz="2000" b="1" dirty="0">
                <a:solidFill>
                  <a:schemeClr val="accent5">
                    <a:lumMod val="50000"/>
                  </a:schemeClr>
                </a:solidFill>
                <a:ea typeface="微软雅黑" panose="020B0503020204020204" pitchFamily="34" charset="-122"/>
              </a:rPr>
              <a:t>单击添加标题</a:t>
            </a:r>
            <a:endParaRPr lang="en-US" altLang="zh-CN" sz="2000" b="1" dirty="0">
              <a:solidFill>
                <a:schemeClr val="accent5">
                  <a:lumMod val="50000"/>
                </a:schemeClr>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
                                        </p:tgtEl>
                                        <p:attrNameLst>
                                          <p:attrName>ppt_y</p:attrName>
                                        </p:attrNameLst>
                                      </p:cBhvr>
                                      <p:tavLst>
                                        <p:tav tm="0">
                                          <p:val>
                                            <p:strVal val="#ppt_y"/>
                                          </p:val>
                                        </p:tav>
                                        <p:tav tm="100000">
                                          <p:val>
                                            <p:strVal val="#ppt_y"/>
                                          </p:val>
                                        </p:tav>
                                      </p:tavLst>
                                    </p:anim>
                                    <p:anim calcmode="lin" valueType="num">
                                      <p:cBhvr>
                                        <p:cTn id="14"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ppt_x"/>
                                          </p:val>
                                        </p:tav>
                                        <p:tav tm="100000">
                                          <p:val>
                                            <p:strVal val="#ppt_x"/>
                                          </p:val>
                                        </p:tav>
                                      </p:tavLst>
                                    </p:anim>
                                    <p:anim calcmode="lin" valueType="num">
                                      <p:cBhvr additive="base">
                                        <p:cTn id="29" dur="5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500"/>
                            </p:stCondLst>
                            <p:childTnLst>
                              <p:par>
                                <p:cTn id="35" presetID="22" presetClass="entr" presetSubtype="4"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childTnLst>
                          </p:cTn>
                        </p:par>
                        <p:par>
                          <p:cTn id="38" fill="hold">
                            <p:stCondLst>
                              <p:cond delay="1000"/>
                            </p:stCondLst>
                            <p:childTnLst>
                              <p:par>
                                <p:cTn id="39" presetID="2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41" presetClass="entr" presetSubtype="0" fill="hold" grpId="0" nodeType="clickEffect">
                                  <p:stCondLst>
                                    <p:cond delay="0"/>
                                  </p:stCondLst>
                                  <p:iterate type="lt">
                                    <p:tmPct val="10000"/>
                                  </p:iterate>
                                  <p:childTnLst>
                                    <p:set>
                                      <p:cBhvr>
                                        <p:cTn id="45" dur="1" fill="hold">
                                          <p:stCondLst>
                                            <p:cond delay="0"/>
                                          </p:stCondLst>
                                        </p:cTn>
                                        <p:tgtEl>
                                          <p:spTgt spid="29"/>
                                        </p:tgtEl>
                                        <p:attrNameLst>
                                          <p:attrName>style.visibility</p:attrName>
                                        </p:attrNameLst>
                                      </p:cBhvr>
                                      <p:to>
                                        <p:strVal val="visible"/>
                                      </p:to>
                                    </p:set>
                                    <p:anim calcmode="lin" valueType="num">
                                      <p:cBhvr>
                                        <p:cTn id="46"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29"/>
                                        </p:tgtEl>
                                        <p:attrNameLst>
                                          <p:attrName>ppt_y</p:attrName>
                                        </p:attrNameLst>
                                      </p:cBhvr>
                                      <p:tavLst>
                                        <p:tav tm="0">
                                          <p:val>
                                            <p:strVal val="#ppt_y"/>
                                          </p:val>
                                        </p:tav>
                                        <p:tav tm="100000">
                                          <p:val>
                                            <p:strVal val="#ppt_y"/>
                                          </p:val>
                                        </p:tav>
                                      </p:tavLst>
                                    </p:anim>
                                    <p:anim calcmode="lin" valueType="num">
                                      <p:cBhvr>
                                        <p:cTn id="48"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29"/>
                                        </p:tgtEl>
                                      </p:cBhvr>
                                    </p:animEffect>
                                  </p:childTnLst>
                                </p:cTn>
                              </p:par>
                            </p:childTnLst>
                          </p:cTn>
                        </p:par>
                      </p:childTnLst>
                    </p:cTn>
                  </p:par>
                  <p:par>
                    <p:cTn id="51" fill="hold">
                      <p:stCondLst>
                        <p:cond delay="indefinite"/>
                      </p:stCondLst>
                      <p:childTnLst>
                        <p:par>
                          <p:cTn id="52" fill="hold">
                            <p:stCondLst>
                              <p:cond delay="0"/>
                            </p:stCondLst>
                            <p:childTnLst>
                              <p:par>
                                <p:cTn id="53" presetID="41" presetClass="entr" presetSubtype="0" fill="hold" grpId="0" nodeType="clickEffect">
                                  <p:stCondLst>
                                    <p:cond delay="0"/>
                                  </p:stCondLst>
                                  <p:iterate type="lt">
                                    <p:tmPct val="10000"/>
                                  </p:iterate>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31"/>
                                        </p:tgtEl>
                                        <p:attrNameLst>
                                          <p:attrName>ppt_y</p:attrName>
                                        </p:attrNameLst>
                                      </p:cBhvr>
                                      <p:tavLst>
                                        <p:tav tm="0">
                                          <p:val>
                                            <p:strVal val="#ppt_y"/>
                                          </p:val>
                                        </p:tav>
                                        <p:tav tm="100000">
                                          <p:val>
                                            <p:strVal val="#ppt_y"/>
                                          </p:val>
                                        </p:tav>
                                      </p:tavLst>
                                    </p:anim>
                                    <p:anim calcmode="lin" valueType="num">
                                      <p:cBhvr>
                                        <p:cTn id="57"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25" grpId="0" autoUpdateAnimBg="0"/>
      <p:bldP spid="26" grpId="0" autoUpdateAnimBg="0"/>
      <p:bldP spid="29"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1225" y="155154"/>
            <a:ext cx="2970760" cy="400110"/>
          </a:xfrm>
          <a:prstGeom prst="rect">
            <a:avLst/>
          </a:prstGeom>
        </p:spPr>
        <p:txBody>
          <a:bodyPr wrap="square">
            <a:spAutoFit/>
          </a:bodyPr>
          <a:lstStyle/>
          <a:p>
            <a:pPr algn="dist"/>
            <a:r>
              <a:rPr lang="zh-CN" altLang="en-US" sz="2000" dirty="0">
                <a:solidFill>
                  <a:schemeClr val="accent5">
                    <a:lumMod val="50000"/>
                  </a:schemeClr>
                </a:solidFill>
                <a:latin typeface="微软雅黑" panose="020B0503020204020204" pitchFamily="34" charset="-122"/>
                <a:ea typeface="微软雅黑" panose="020B0503020204020204" pitchFamily="34" charset="-122"/>
              </a:rPr>
              <a:t>狼文化狼性团队合作</a:t>
            </a:r>
            <a:endParaRPr lang="zh-CN" altLang="en-US" sz="2000" dirty="0">
              <a:solidFill>
                <a:schemeClr val="accent5">
                  <a:lumMod val="50000"/>
                </a:schemeClr>
              </a:solidFill>
            </a:endParaRPr>
          </a:p>
        </p:txBody>
      </p:sp>
      <p:sp>
        <p:nvSpPr>
          <p:cNvPr id="3" name="矩形 2"/>
          <p:cNvSpPr/>
          <p:nvPr/>
        </p:nvSpPr>
        <p:spPr>
          <a:xfrm>
            <a:off x="0" y="313840"/>
            <a:ext cx="5852687" cy="1242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83"/>
          <p:cNvSpPr txBox="1">
            <a:spLocks noChangeArrowheads="1"/>
          </p:cNvSpPr>
          <p:nvPr/>
        </p:nvSpPr>
        <p:spPr bwMode="auto">
          <a:xfrm>
            <a:off x="871337" y="3227518"/>
            <a:ext cx="2015934" cy="53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lnSpc>
                <a:spcPct val="150000"/>
              </a:lnSpc>
              <a:buFont typeface="Wingdings" panose="05000000000000000000" pitchFamily="2" charset="2"/>
              <a:buChar char="Ø"/>
            </a:pPr>
            <a:r>
              <a:rPr lang="zh-CN" altLang="en-US" sz="2000" b="1" dirty="0">
                <a:solidFill>
                  <a:schemeClr val="accent5">
                    <a:lumMod val="50000"/>
                  </a:schemeClr>
                </a:solidFill>
                <a:ea typeface="微软雅黑" panose="020B0503020204020204" pitchFamily="34" charset="-122"/>
              </a:rPr>
              <a:t>单击添加标题</a:t>
            </a:r>
            <a:endParaRPr lang="en-US" altLang="zh-CN" sz="2000" b="1" dirty="0">
              <a:solidFill>
                <a:schemeClr val="accent5">
                  <a:lumMod val="50000"/>
                </a:schemeClr>
              </a:solidFill>
              <a:ea typeface="微软雅黑" panose="020B0503020204020204" pitchFamily="34" charset="-122"/>
            </a:endParaRPr>
          </a:p>
        </p:txBody>
      </p:sp>
      <p:sp>
        <p:nvSpPr>
          <p:cNvPr id="28" name="文本框 180"/>
          <p:cNvSpPr txBox="1">
            <a:spLocks noChangeArrowheads="1"/>
          </p:cNvSpPr>
          <p:nvPr/>
        </p:nvSpPr>
        <p:spPr bwMode="auto">
          <a:xfrm>
            <a:off x="730887" y="3761276"/>
            <a:ext cx="2354138" cy="590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50000"/>
              </a:lnSpc>
            </a:pPr>
            <a:r>
              <a:rPr lang="zh-CN" altLang="en-US" sz="1200" dirty="0">
                <a:latin typeface="微软雅黑" panose="020B0503020204020204" pitchFamily="34" charset="-122"/>
                <a:ea typeface="微软雅黑" panose="020B0503020204020204" pitchFamily="34" charset="-122"/>
              </a:rPr>
              <a:t>请输入您想要的文字请输入您想要的文字请输入您想要的文字</a:t>
            </a:r>
          </a:p>
        </p:txBody>
      </p:sp>
      <p:grpSp>
        <p:nvGrpSpPr>
          <p:cNvPr id="39" name="组合 38"/>
          <p:cNvGrpSpPr/>
          <p:nvPr/>
        </p:nvGrpSpPr>
        <p:grpSpPr>
          <a:xfrm>
            <a:off x="1158228" y="1250373"/>
            <a:ext cx="1729042" cy="1735377"/>
            <a:chOff x="2107075" y="3652127"/>
            <a:chExt cx="433387" cy="434975"/>
          </a:xfrm>
          <a:solidFill>
            <a:schemeClr val="accent5">
              <a:lumMod val="50000"/>
            </a:schemeClr>
          </a:solidFill>
        </p:grpSpPr>
        <p:sp>
          <p:nvSpPr>
            <p:cNvPr id="40" name="Freeform 206"/>
            <p:cNvSpPr/>
            <p:nvPr/>
          </p:nvSpPr>
          <p:spPr bwMode="auto">
            <a:xfrm>
              <a:off x="2286462" y="3875964"/>
              <a:ext cx="42863" cy="42863"/>
            </a:xfrm>
            <a:custGeom>
              <a:avLst/>
              <a:gdLst>
                <a:gd name="T0" fmla="*/ 16 w 19"/>
                <a:gd name="T1" fmla="*/ 19 h 19"/>
                <a:gd name="T2" fmla="*/ 19 w 19"/>
                <a:gd name="T3" fmla="*/ 19 h 19"/>
                <a:gd name="T4" fmla="*/ 0 w 19"/>
                <a:gd name="T5" fmla="*/ 0 h 19"/>
                <a:gd name="T6" fmla="*/ 0 w 19"/>
                <a:gd name="T7" fmla="*/ 3 h 19"/>
                <a:gd name="T8" fmla="*/ 16 w 19"/>
                <a:gd name="T9" fmla="*/ 19 h 19"/>
              </a:gdLst>
              <a:ahLst/>
              <a:cxnLst>
                <a:cxn ang="0">
                  <a:pos x="T0" y="T1"/>
                </a:cxn>
                <a:cxn ang="0">
                  <a:pos x="T2" y="T3"/>
                </a:cxn>
                <a:cxn ang="0">
                  <a:pos x="T4" y="T5"/>
                </a:cxn>
                <a:cxn ang="0">
                  <a:pos x="T6" y="T7"/>
                </a:cxn>
                <a:cxn ang="0">
                  <a:pos x="T8" y="T9"/>
                </a:cxn>
              </a:cxnLst>
              <a:rect l="0" t="0" r="r" b="b"/>
              <a:pathLst>
                <a:path w="19" h="19">
                  <a:moveTo>
                    <a:pt x="16" y="19"/>
                  </a:moveTo>
                  <a:cubicBezTo>
                    <a:pt x="17" y="19"/>
                    <a:pt x="18" y="19"/>
                    <a:pt x="19" y="19"/>
                  </a:cubicBezTo>
                  <a:cubicBezTo>
                    <a:pt x="0" y="0"/>
                    <a:pt x="0" y="0"/>
                    <a:pt x="0" y="0"/>
                  </a:cubicBezTo>
                  <a:cubicBezTo>
                    <a:pt x="0" y="1"/>
                    <a:pt x="0" y="2"/>
                    <a:pt x="0" y="3"/>
                  </a:cubicBezTo>
                  <a:cubicBezTo>
                    <a:pt x="0" y="12"/>
                    <a:pt x="7" y="19"/>
                    <a:pt x="16" y="19"/>
                  </a:cubicBez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1" name="Freeform 207"/>
            <p:cNvSpPr/>
            <p:nvPr/>
          </p:nvSpPr>
          <p:spPr bwMode="auto">
            <a:xfrm>
              <a:off x="2208675" y="3809289"/>
              <a:ext cx="161925" cy="150813"/>
            </a:xfrm>
            <a:custGeom>
              <a:avLst/>
              <a:gdLst>
                <a:gd name="T0" fmla="*/ 0 w 72"/>
                <a:gd name="T1" fmla="*/ 67 h 67"/>
                <a:gd name="T2" fmla="*/ 72 w 72"/>
                <a:gd name="T3" fmla="*/ 67 h 67"/>
                <a:gd name="T4" fmla="*/ 60 w 72"/>
                <a:gd name="T5" fmla="*/ 55 h 67"/>
                <a:gd name="T6" fmla="*/ 51 w 72"/>
                <a:gd name="T7" fmla="*/ 56 h 67"/>
                <a:gd name="T8" fmla="*/ 28 w 72"/>
                <a:gd name="T9" fmla="*/ 33 h 67"/>
                <a:gd name="T10" fmla="*/ 30 w 72"/>
                <a:gd name="T11" fmla="*/ 25 h 67"/>
                <a:gd name="T12" fmla="*/ 5 w 72"/>
                <a:gd name="T13" fmla="*/ 0 h 67"/>
                <a:gd name="T14" fmla="*/ 0 w 72"/>
                <a:gd name="T15" fmla="*/ 0 h 67"/>
                <a:gd name="T16" fmla="*/ 0 w 72"/>
                <a:gd name="T1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67">
                  <a:moveTo>
                    <a:pt x="0" y="67"/>
                  </a:moveTo>
                  <a:cubicBezTo>
                    <a:pt x="72" y="67"/>
                    <a:pt x="72" y="67"/>
                    <a:pt x="72" y="67"/>
                  </a:cubicBezTo>
                  <a:cubicBezTo>
                    <a:pt x="60" y="55"/>
                    <a:pt x="60" y="55"/>
                    <a:pt x="60" y="55"/>
                  </a:cubicBezTo>
                  <a:cubicBezTo>
                    <a:pt x="57" y="56"/>
                    <a:pt x="54" y="56"/>
                    <a:pt x="51" y="56"/>
                  </a:cubicBezTo>
                  <a:cubicBezTo>
                    <a:pt x="38" y="56"/>
                    <a:pt x="28" y="46"/>
                    <a:pt x="28" y="33"/>
                  </a:cubicBezTo>
                  <a:cubicBezTo>
                    <a:pt x="28" y="30"/>
                    <a:pt x="29" y="27"/>
                    <a:pt x="30" y="25"/>
                  </a:cubicBezTo>
                  <a:cubicBezTo>
                    <a:pt x="5" y="0"/>
                    <a:pt x="5" y="0"/>
                    <a:pt x="5" y="0"/>
                  </a:cubicBezTo>
                  <a:cubicBezTo>
                    <a:pt x="0" y="0"/>
                    <a:pt x="0" y="0"/>
                    <a:pt x="0" y="0"/>
                  </a:cubicBezTo>
                  <a:lnTo>
                    <a:pt x="0" y="67"/>
                  </a:ln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2" name="Freeform 208"/>
            <p:cNvSpPr/>
            <p:nvPr/>
          </p:nvSpPr>
          <p:spPr bwMode="auto">
            <a:xfrm>
              <a:off x="2284875" y="3769602"/>
              <a:ext cx="153987" cy="173037"/>
            </a:xfrm>
            <a:custGeom>
              <a:avLst/>
              <a:gdLst>
                <a:gd name="T0" fmla="*/ 35 w 68"/>
                <a:gd name="T1" fmla="*/ 17 h 76"/>
                <a:gd name="T2" fmla="*/ 33 w 68"/>
                <a:gd name="T3" fmla="*/ 0 h 76"/>
                <a:gd name="T4" fmla="*/ 1 w 68"/>
                <a:gd name="T5" fmla="*/ 0 h 76"/>
                <a:gd name="T6" fmla="*/ 0 w 68"/>
                <a:gd name="T7" fmla="*/ 8 h 76"/>
                <a:gd name="T8" fmla="*/ 19 w 68"/>
                <a:gd name="T9" fmla="*/ 27 h 76"/>
                <a:gd name="T10" fmla="*/ 40 w 68"/>
                <a:gd name="T11" fmla="*/ 48 h 76"/>
                <a:gd name="T12" fmla="*/ 68 w 68"/>
                <a:gd name="T13" fmla="*/ 76 h 76"/>
                <a:gd name="T14" fmla="*/ 68 w 68"/>
                <a:gd name="T15" fmla="*/ 17 h 76"/>
                <a:gd name="T16" fmla="*/ 35 w 68"/>
                <a:gd name="T17" fmla="*/ 1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76">
                  <a:moveTo>
                    <a:pt x="35" y="17"/>
                  </a:moveTo>
                  <a:cubicBezTo>
                    <a:pt x="33" y="0"/>
                    <a:pt x="33" y="0"/>
                    <a:pt x="33" y="0"/>
                  </a:cubicBezTo>
                  <a:cubicBezTo>
                    <a:pt x="1" y="0"/>
                    <a:pt x="1" y="0"/>
                    <a:pt x="1" y="0"/>
                  </a:cubicBezTo>
                  <a:cubicBezTo>
                    <a:pt x="0" y="8"/>
                    <a:pt x="0" y="8"/>
                    <a:pt x="0" y="8"/>
                  </a:cubicBezTo>
                  <a:cubicBezTo>
                    <a:pt x="19" y="27"/>
                    <a:pt x="19" y="27"/>
                    <a:pt x="19" y="27"/>
                  </a:cubicBezTo>
                  <a:cubicBezTo>
                    <a:pt x="30" y="28"/>
                    <a:pt x="39" y="37"/>
                    <a:pt x="40" y="48"/>
                  </a:cubicBezTo>
                  <a:cubicBezTo>
                    <a:pt x="68" y="76"/>
                    <a:pt x="68" y="76"/>
                    <a:pt x="68" y="76"/>
                  </a:cubicBezTo>
                  <a:cubicBezTo>
                    <a:pt x="68" y="17"/>
                    <a:pt x="68" y="17"/>
                    <a:pt x="68" y="17"/>
                  </a:cubicBezTo>
                  <a:lnTo>
                    <a:pt x="35" y="17"/>
                  </a:ln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3" name="Freeform 209"/>
            <p:cNvSpPr/>
            <p:nvPr/>
          </p:nvSpPr>
          <p:spPr bwMode="auto">
            <a:xfrm>
              <a:off x="2107075" y="3652127"/>
              <a:ext cx="433387" cy="434975"/>
            </a:xfrm>
            <a:custGeom>
              <a:avLst/>
              <a:gdLst>
                <a:gd name="T0" fmla="*/ 96 w 192"/>
                <a:gd name="T1" fmla="*/ 0 h 192"/>
                <a:gd name="T2" fmla="*/ 22 w 192"/>
                <a:gd name="T3" fmla="*/ 34 h 192"/>
                <a:gd name="T4" fmla="*/ 147 w 192"/>
                <a:gd name="T5" fmla="*/ 158 h 192"/>
                <a:gd name="T6" fmla="*/ 142 w 192"/>
                <a:gd name="T7" fmla="*/ 161 h 192"/>
                <a:gd name="T8" fmla="*/ 96 w 192"/>
                <a:gd name="T9" fmla="*/ 176 h 192"/>
                <a:gd name="T10" fmla="*/ 16 w 192"/>
                <a:gd name="T11" fmla="*/ 96 h 192"/>
                <a:gd name="T12" fmla="*/ 31 w 192"/>
                <a:gd name="T13" fmla="*/ 50 h 192"/>
                <a:gd name="T14" fmla="*/ 19 w 192"/>
                <a:gd name="T15" fmla="*/ 38 h 192"/>
                <a:gd name="T16" fmla="*/ 0 w 192"/>
                <a:gd name="T17" fmla="*/ 96 h 192"/>
                <a:gd name="T18" fmla="*/ 96 w 192"/>
                <a:gd name="T19" fmla="*/ 192 h 192"/>
                <a:gd name="T20" fmla="*/ 169 w 192"/>
                <a:gd name="T21" fmla="*/ 158 h 192"/>
                <a:gd name="T22" fmla="*/ 45 w 192"/>
                <a:gd name="T23" fmla="*/ 34 h 192"/>
                <a:gd name="T24" fmla="*/ 50 w 192"/>
                <a:gd name="T25" fmla="*/ 31 h 192"/>
                <a:gd name="T26" fmla="*/ 96 w 192"/>
                <a:gd name="T27" fmla="*/ 16 h 192"/>
                <a:gd name="T28" fmla="*/ 176 w 192"/>
                <a:gd name="T29" fmla="*/ 96 h 192"/>
                <a:gd name="T30" fmla="*/ 161 w 192"/>
                <a:gd name="T31" fmla="*/ 142 h 192"/>
                <a:gd name="T32" fmla="*/ 161 w 192"/>
                <a:gd name="T33" fmla="*/ 142 h 192"/>
                <a:gd name="T34" fmla="*/ 173 w 192"/>
                <a:gd name="T35" fmla="*/ 154 h 192"/>
                <a:gd name="T36" fmla="*/ 192 w 192"/>
                <a:gd name="T37" fmla="*/ 96 h 192"/>
                <a:gd name="T38" fmla="*/ 96 w 192"/>
                <a:gd name="T39"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192">
                  <a:moveTo>
                    <a:pt x="96" y="0"/>
                  </a:moveTo>
                  <a:cubicBezTo>
                    <a:pt x="67" y="0"/>
                    <a:pt x="40" y="13"/>
                    <a:pt x="22" y="34"/>
                  </a:cubicBezTo>
                  <a:cubicBezTo>
                    <a:pt x="147" y="158"/>
                    <a:pt x="147" y="158"/>
                    <a:pt x="147" y="158"/>
                  </a:cubicBezTo>
                  <a:cubicBezTo>
                    <a:pt x="145" y="159"/>
                    <a:pt x="144" y="160"/>
                    <a:pt x="142" y="161"/>
                  </a:cubicBezTo>
                  <a:cubicBezTo>
                    <a:pt x="129" y="171"/>
                    <a:pt x="113" y="176"/>
                    <a:pt x="96" y="176"/>
                  </a:cubicBezTo>
                  <a:cubicBezTo>
                    <a:pt x="52" y="176"/>
                    <a:pt x="16" y="140"/>
                    <a:pt x="16" y="96"/>
                  </a:cubicBezTo>
                  <a:cubicBezTo>
                    <a:pt x="16" y="79"/>
                    <a:pt x="21" y="63"/>
                    <a:pt x="31" y="50"/>
                  </a:cubicBezTo>
                  <a:cubicBezTo>
                    <a:pt x="19" y="38"/>
                    <a:pt x="19" y="38"/>
                    <a:pt x="19" y="38"/>
                  </a:cubicBezTo>
                  <a:cubicBezTo>
                    <a:pt x="7" y="54"/>
                    <a:pt x="0" y="74"/>
                    <a:pt x="0" y="96"/>
                  </a:cubicBezTo>
                  <a:cubicBezTo>
                    <a:pt x="0" y="149"/>
                    <a:pt x="43" y="192"/>
                    <a:pt x="96" y="192"/>
                  </a:cubicBezTo>
                  <a:cubicBezTo>
                    <a:pt x="125" y="192"/>
                    <a:pt x="152" y="179"/>
                    <a:pt x="169" y="158"/>
                  </a:cubicBezTo>
                  <a:cubicBezTo>
                    <a:pt x="45" y="34"/>
                    <a:pt x="45" y="34"/>
                    <a:pt x="45" y="34"/>
                  </a:cubicBezTo>
                  <a:cubicBezTo>
                    <a:pt x="47" y="33"/>
                    <a:pt x="48" y="32"/>
                    <a:pt x="50" y="31"/>
                  </a:cubicBezTo>
                  <a:cubicBezTo>
                    <a:pt x="63" y="21"/>
                    <a:pt x="79" y="16"/>
                    <a:pt x="96" y="16"/>
                  </a:cubicBezTo>
                  <a:cubicBezTo>
                    <a:pt x="140" y="16"/>
                    <a:pt x="176" y="52"/>
                    <a:pt x="176" y="96"/>
                  </a:cubicBezTo>
                  <a:cubicBezTo>
                    <a:pt x="176" y="113"/>
                    <a:pt x="171" y="129"/>
                    <a:pt x="161" y="142"/>
                  </a:cubicBezTo>
                  <a:cubicBezTo>
                    <a:pt x="161" y="142"/>
                    <a:pt x="161" y="142"/>
                    <a:pt x="161" y="142"/>
                  </a:cubicBezTo>
                  <a:cubicBezTo>
                    <a:pt x="173" y="154"/>
                    <a:pt x="173" y="154"/>
                    <a:pt x="173" y="154"/>
                  </a:cubicBezTo>
                  <a:cubicBezTo>
                    <a:pt x="185" y="138"/>
                    <a:pt x="192" y="118"/>
                    <a:pt x="192" y="96"/>
                  </a:cubicBezTo>
                  <a:cubicBezTo>
                    <a:pt x="192" y="43"/>
                    <a:pt x="149" y="0"/>
                    <a:pt x="96" y="0"/>
                  </a:cubicBez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grpSp>
      <p:grpSp>
        <p:nvGrpSpPr>
          <p:cNvPr id="44" name="组合 43"/>
          <p:cNvGrpSpPr/>
          <p:nvPr/>
        </p:nvGrpSpPr>
        <p:grpSpPr>
          <a:xfrm>
            <a:off x="3653839" y="1250373"/>
            <a:ext cx="1729046" cy="1735378"/>
            <a:chOff x="2746837" y="3652127"/>
            <a:chExt cx="433388" cy="434975"/>
          </a:xfrm>
          <a:solidFill>
            <a:schemeClr val="accent5">
              <a:lumMod val="50000"/>
            </a:schemeClr>
          </a:solidFill>
        </p:grpSpPr>
        <p:sp>
          <p:nvSpPr>
            <p:cNvPr id="45" name="Freeform 210"/>
            <p:cNvSpPr/>
            <p:nvPr/>
          </p:nvSpPr>
          <p:spPr bwMode="auto">
            <a:xfrm>
              <a:off x="2883362" y="3745789"/>
              <a:ext cx="188913" cy="155575"/>
            </a:xfrm>
            <a:custGeom>
              <a:avLst/>
              <a:gdLst>
                <a:gd name="T0" fmla="*/ 84 w 84"/>
                <a:gd name="T1" fmla="*/ 38 h 69"/>
                <a:gd name="T2" fmla="*/ 46 w 84"/>
                <a:gd name="T3" fmla="*/ 0 h 69"/>
                <a:gd name="T4" fmla="*/ 0 w 84"/>
                <a:gd name="T5" fmla="*/ 0 h 69"/>
                <a:gd name="T6" fmla="*/ 23 w 84"/>
                <a:gd name="T7" fmla="*/ 23 h 69"/>
                <a:gd name="T8" fmla="*/ 46 w 84"/>
                <a:gd name="T9" fmla="*/ 23 h 69"/>
                <a:gd name="T10" fmla="*/ 61 w 84"/>
                <a:gd name="T11" fmla="*/ 38 h 69"/>
                <a:gd name="T12" fmla="*/ 52 w 84"/>
                <a:gd name="T13" fmla="*/ 52 h 69"/>
                <a:gd name="T14" fmla="*/ 69 w 84"/>
                <a:gd name="T15" fmla="*/ 69 h 69"/>
                <a:gd name="T16" fmla="*/ 84 w 84"/>
                <a:gd name="T17" fmla="*/ 3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69">
                  <a:moveTo>
                    <a:pt x="84" y="38"/>
                  </a:moveTo>
                  <a:cubicBezTo>
                    <a:pt x="84" y="17"/>
                    <a:pt x="67" y="0"/>
                    <a:pt x="46" y="0"/>
                  </a:cubicBezTo>
                  <a:cubicBezTo>
                    <a:pt x="0" y="0"/>
                    <a:pt x="0" y="0"/>
                    <a:pt x="0" y="0"/>
                  </a:cubicBezTo>
                  <a:cubicBezTo>
                    <a:pt x="23" y="23"/>
                    <a:pt x="23" y="23"/>
                    <a:pt x="23" y="23"/>
                  </a:cubicBezTo>
                  <a:cubicBezTo>
                    <a:pt x="33" y="23"/>
                    <a:pt x="46" y="23"/>
                    <a:pt x="46" y="23"/>
                  </a:cubicBezTo>
                  <a:cubicBezTo>
                    <a:pt x="54" y="23"/>
                    <a:pt x="61" y="30"/>
                    <a:pt x="61" y="38"/>
                  </a:cubicBezTo>
                  <a:cubicBezTo>
                    <a:pt x="61" y="44"/>
                    <a:pt x="57" y="50"/>
                    <a:pt x="52" y="52"/>
                  </a:cubicBezTo>
                  <a:cubicBezTo>
                    <a:pt x="69" y="69"/>
                    <a:pt x="69" y="69"/>
                    <a:pt x="69" y="69"/>
                  </a:cubicBezTo>
                  <a:cubicBezTo>
                    <a:pt x="78" y="62"/>
                    <a:pt x="84" y="51"/>
                    <a:pt x="84" y="38"/>
                  </a:cubicBez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6" name="Freeform 211"/>
            <p:cNvSpPr/>
            <p:nvPr/>
          </p:nvSpPr>
          <p:spPr bwMode="auto">
            <a:xfrm>
              <a:off x="2883362" y="3828339"/>
              <a:ext cx="85725" cy="180975"/>
            </a:xfrm>
            <a:custGeom>
              <a:avLst/>
              <a:gdLst>
                <a:gd name="T0" fmla="*/ 38 w 38"/>
                <a:gd name="T1" fmla="*/ 39 h 80"/>
                <a:gd name="T2" fmla="*/ 0 w 38"/>
                <a:gd name="T3" fmla="*/ 0 h 80"/>
                <a:gd name="T4" fmla="*/ 0 w 38"/>
                <a:gd name="T5" fmla="*/ 80 h 80"/>
                <a:gd name="T6" fmla="*/ 23 w 38"/>
                <a:gd name="T7" fmla="*/ 80 h 80"/>
                <a:gd name="T8" fmla="*/ 23 w 38"/>
                <a:gd name="T9" fmla="*/ 39 h 80"/>
                <a:gd name="T10" fmla="*/ 38 w 38"/>
                <a:gd name="T11" fmla="*/ 39 h 80"/>
              </a:gdLst>
              <a:ahLst/>
              <a:cxnLst>
                <a:cxn ang="0">
                  <a:pos x="T0" y="T1"/>
                </a:cxn>
                <a:cxn ang="0">
                  <a:pos x="T2" y="T3"/>
                </a:cxn>
                <a:cxn ang="0">
                  <a:pos x="T4" y="T5"/>
                </a:cxn>
                <a:cxn ang="0">
                  <a:pos x="T6" y="T7"/>
                </a:cxn>
                <a:cxn ang="0">
                  <a:pos x="T8" y="T9"/>
                </a:cxn>
                <a:cxn ang="0">
                  <a:pos x="T10" y="T11"/>
                </a:cxn>
              </a:cxnLst>
              <a:rect l="0" t="0" r="r" b="b"/>
              <a:pathLst>
                <a:path w="38" h="80">
                  <a:moveTo>
                    <a:pt x="38" y="39"/>
                  </a:moveTo>
                  <a:cubicBezTo>
                    <a:pt x="0" y="0"/>
                    <a:pt x="0" y="0"/>
                    <a:pt x="0" y="0"/>
                  </a:cubicBezTo>
                  <a:cubicBezTo>
                    <a:pt x="0" y="80"/>
                    <a:pt x="0" y="80"/>
                    <a:pt x="0" y="80"/>
                  </a:cubicBezTo>
                  <a:cubicBezTo>
                    <a:pt x="23" y="80"/>
                    <a:pt x="23" y="80"/>
                    <a:pt x="23" y="80"/>
                  </a:cubicBezTo>
                  <a:cubicBezTo>
                    <a:pt x="23" y="80"/>
                    <a:pt x="23" y="60"/>
                    <a:pt x="23" y="39"/>
                  </a:cubicBezTo>
                  <a:lnTo>
                    <a:pt x="38" y="39"/>
                  </a:ln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7" name="Freeform 212"/>
            <p:cNvSpPr/>
            <p:nvPr/>
          </p:nvSpPr>
          <p:spPr bwMode="auto">
            <a:xfrm>
              <a:off x="2746837" y="3652127"/>
              <a:ext cx="433388" cy="434975"/>
            </a:xfrm>
            <a:custGeom>
              <a:avLst/>
              <a:gdLst>
                <a:gd name="T0" fmla="*/ 45 w 192"/>
                <a:gd name="T1" fmla="*/ 34 h 192"/>
                <a:gd name="T2" fmla="*/ 50 w 192"/>
                <a:gd name="T3" fmla="*/ 31 h 192"/>
                <a:gd name="T4" fmla="*/ 96 w 192"/>
                <a:gd name="T5" fmla="*/ 16 h 192"/>
                <a:gd name="T6" fmla="*/ 176 w 192"/>
                <a:gd name="T7" fmla="*/ 96 h 192"/>
                <a:gd name="T8" fmla="*/ 161 w 192"/>
                <a:gd name="T9" fmla="*/ 142 h 192"/>
                <a:gd name="T10" fmla="*/ 161 w 192"/>
                <a:gd name="T11" fmla="*/ 143 h 192"/>
                <a:gd name="T12" fmla="*/ 173 w 192"/>
                <a:gd name="T13" fmla="*/ 154 h 192"/>
                <a:gd name="T14" fmla="*/ 192 w 192"/>
                <a:gd name="T15" fmla="*/ 96 h 192"/>
                <a:gd name="T16" fmla="*/ 96 w 192"/>
                <a:gd name="T17" fmla="*/ 0 h 192"/>
                <a:gd name="T18" fmla="*/ 23 w 192"/>
                <a:gd name="T19" fmla="*/ 34 h 192"/>
                <a:gd name="T20" fmla="*/ 147 w 192"/>
                <a:gd name="T21" fmla="*/ 158 h 192"/>
                <a:gd name="T22" fmla="*/ 142 w 192"/>
                <a:gd name="T23" fmla="*/ 161 h 192"/>
                <a:gd name="T24" fmla="*/ 96 w 192"/>
                <a:gd name="T25" fmla="*/ 176 h 192"/>
                <a:gd name="T26" fmla="*/ 16 w 192"/>
                <a:gd name="T27" fmla="*/ 96 h 192"/>
                <a:gd name="T28" fmla="*/ 31 w 192"/>
                <a:gd name="T29" fmla="*/ 50 h 192"/>
                <a:gd name="T30" fmla="*/ 31 w 192"/>
                <a:gd name="T31" fmla="*/ 49 h 192"/>
                <a:gd name="T32" fmla="*/ 19 w 192"/>
                <a:gd name="T33" fmla="*/ 38 h 192"/>
                <a:gd name="T34" fmla="*/ 0 w 192"/>
                <a:gd name="T35" fmla="*/ 96 h 192"/>
                <a:gd name="T36" fmla="*/ 96 w 192"/>
                <a:gd name="T37" fmla="*/ 192 h 192"/>
                <a:gd name="T38" fmla="*/ 169 w 192"/>
                <a:gd name="T39" fmla="*/ 158 h 192"/>
                <a:gd name="T40" fmla="*/ 45 w 192"/>
                <a:gd name="T41" fmla="*/ 3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2" h="192">
                  <a:moveTo>
                    <a:pt x="45" y="34"/>
                  </a:moveTo>
                  <a:cubicBezTo>
                    <a:pt x="47" y="33"/>
                    <a:pt x="48" y="32"/>
                    <a:pt x="50" y="31"/>
                  </a:cubicBezTo>
                  <a:cubicBezTo>
                    <a:pt x="63" y="21"/>
                    <a:pt x="79" y="16"/>
                    <a:pt x="96" y="16"/>
                  </a:cubicBezTo>
                  <a:cubicBezTo>
                    <a:pt x="140" y="16"/>
                    <a:pt x="176" y="52"/>
                    <a:pt x="176" y="96"/>
                  </a:cubicBezTo>
                  <a:cubicBezTo>
                    <a:pt x="176" y="113"/>
                    <a:pt x="171" y="129"/>
                    <a:pt x="161" y="142"/>
                  </a:cubicBezTo>
                  <a:cubicBezTo>
                    <a:pt x="161" y="142"/>
                    <a:pt x="161" y="143"/>
                    <a:pt x="161" y="143"/>
                  </a:cubicBezTo>
                  <a:cubicBezTo>
                    <a:pt x="173" y="154"/>
                    <a:pt x="173" y="154"/>
                    <a:pt x="173" y="154"/>
                  </a:cubicBezTo>
                  <a:cubicBezTo>
                    <a:pt x="185" y="138"/>
                    <a:pt x="192" y="118"/>
                    <a:pt x="192" y="96"/>
                  </a:cubicBezTo>
                  <a:cubicBezTo>
                    <a:pt x="192" y="43"/>
                    <a:pt x="149" y="0"/>
                    <a:pt x="96" y="0"/>
                  </a:cubicBezTo>
                  <a:cubicBezTo>
                    <a:pt x="67" y="0"/>
                    <a:pt x="40" y="13"/>
                    <a:pt x="23" y="34"/>
                  </a:cubicBezTo>
                  <a:cubicBezTo>
                    <a:pt x="147" y="158"/>
                    <a:pt x="147" y="158"/>
                    <a:pt x="147" y="158"/>
                  </a:cubicBezTo>
                  <a:cubicBezTo>
                    <a:pt x="145" y="159"/>
                    <a:pt x="144" y="160"/>
                    <a:pt x="142" y="161"/>
                  </a:cubicBezTo>
                  <a:cubicBezTo>
                    <a:pt x="129" y="171"/>
                    <a:pt x="113" y="176"/>
                    <a:pt x="96" y="176"/>
                  </a:cubicBezTo>
                  <a:cubicBezTo>
                    <a:pt x="52" y="176"/>
                    <a:pt x="16" y="140"/>
                    <a:pt x="16" y="96"/>
                  </a:cubicBezTo>
                  <a:cubicBezTo>
                    <a:pt x="16" y="79"/>
                    <a:pt x="21" y="63"/>
                    <a:pt x="31" y="50"/>
                  </a:cubicBezTo>
                  <a:cubicBezTo>
                    <a:pt x="31" y="50"/>
                    <a:pt x="31" y="49"/>
                    <a:pt x="31" y="49"/>
                  </a:cubicBezTo>
                  <a:cubicBezTo>
                    <a:pt x="19" y="38"/>
                    <a:pt x="19" y="38"/>
                    <a:pt x="19" y="38"/>
                  </a:cubicBezTo>
                  <a:cubicBezTo>
                    <a:pt x="7" y="54"/>
                    <a:pt x="0" y="74"/>
                    <a:pt x="0" y="96"/>
                  </a:cubicBezTo>
                  <a:cubicBezTo>
                    <a:pt x="0" y="149"/>
                    <a:pt x="43" y="192"/>
                    <a:pt x="96" y="192"/>
                  </a:cubicBezTo>
                  <a:cubicBezTo>
                    <a:pt x="125" y="192"/>
                    <a:pt x="152" y="179"/>
                    <a:pt x="169" y="158"/>
                  </a:cubicBezTo>
                  <a:lnTo>
                    <a:pt x="45" y="34"/>
                  </a:ln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grpSp>
      <p:grpSp>
        <p:nvGrpSpPr>
          <p:cNvPr id="48" name="组合 47"/>
          <p:cNvGrpSpPr/>
          <p:nvPr/>
        </p:nvGrpSpPr>
        <p:grpSpPr>
          <a:xfrm>
            <a:off x="6149454" y="1265578"/>
            <a:ext cx="1729042" cy="1729042"/>
            <a:chOff x="3361200" y="3661652"/>
            <a:chExt cx="433387" cy="433387"/>
          </a:xfrm>
          <a:solidFill>
            <a:schemeClr val="accent5">
              <a:lumMod val="50000"/>
            </a:schemeClr>
          </a:solidFill>
        </p:grpSpPr>
        <p:sp>
          <p:nvSpPr>
            <p:cNvPr id="49" name="Freeform 213"/>
            <p:cNvSpPr/>
            <p:nvPr/>
          </p:nvSpPr>
          <p:spPr bwMode="auto">
            <a:xfrm>
              <a:off x="3651712" y="3809289"/>
              <a:ext cx="87313" cy="112713"/>
            </a:xfrm>
            <a:custGeom>
              <a:avLst/>
              <a:gdLst>
                <a:gd name="T0" fmla="*/ 44 w 55"/>
                <a:gd name="T1" fmla="*/ 41 h 71"/>
                <a:gd name="T2" fmla="*/ 53 w 55"/>
                <a:gd name="T3" fmla="*/ 41 h 71"/>
                <a:gd name="T4" fmla="*/ 38 w 55"/>
                <a:gd name="T5" fmla="*/ 24 h 71"/>
                <a:gd name="T6" fmla="*/ 47 w 55"/>
                <a:gd name="T7" fmla="*/ 24 h 71"/>
                <a:gd name="T8" fmla="*/ 28 w 55"/>
                <a:gd name="T9" fmla="*/ 0 h 71"/>
                <a:gd name="T10" fmla="*/ 9 w 55"/>
                <a:gd name="T11" fmla="*/ 24 h 71"/>
                <a:gd name="T12" fmla="*/ 17 w 55"/>
                <a:gd name="T13" fmla="*/ 24 h 71"/>
                <a:gd name="T14" fmla="*/ 3 w 55"/>
                <a:gd name="T15" fmla="*/ 41 h 71"/>
                <a:gd name="T16" fmla="*/ 11 w 55"/>
                <a:gd name="T17" fmla="*/ 41 h 71"/>
                <a:gd name="T18" fmla="*/ 0 w 55"/>
                <a:gd name="T19" fmla="*/ 55 h 71"/>
                <a:gd name="T20" fmla="*/ 23 w 55"/>
                <a:gd name="T21" fmla="*/ 55 h 71"/>
                <a:gd name="T22" fmla="*/ 23 w 55"/>
                <a:gd name="T23" fmla="*/ 71 h 71"/>
                <a:gd name="T24" fmla="*/ 36 w 55"/>
                <a:gd name="T25" fmla="*/ 71 h 71"/>
                <a:gd name="T26" fmla="*/ 36 w 55"/>
                <a:gd name="T27" fmla="*/ 55 h 71"/>
                <a:gd name="T28" fmla="*/ 55 w 55"/>
                <a:gd name="T29" fmla="*/ 55 h 71"/>
                <a:gd name="T30" fmla="*/ 44 w 55"/>
                <a:gd name="T31" fmla="*/ 4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71">
                  <a:moveTo>
                    <a:pt x="44" y="41"/>
                  </a:moveTo>
                  <a:lnTo>
                    <a:pt x="53" y="41"/>
                  </a:lnTo>
                  <a:lnTo>
                    <a:pt x="38" y="24"/>
                  </a:lnTo>
                  <a:lnTo>
                    <a:pt x="47" y="24"/>
                  </a:lnTo>
                  <a:lnTo>
                    <a:pt x="28" y="0"/>
                  </a:lnTo>
                  <a:lnTo>
                    <a:pt x="9" y="24"/>
                  </a:lnTo>
                  <a:lnTo>
                    <a:pt x="17" y="24"/>
                  </a:lnTo>
                  <a:lnTo>
                    <a:pt x="3" y="41"/>
                  </a:lnTo>
                  <a:lnTo>
                    <a:pt x="11" y="41"/>
                  </a:lnTo>
                  <a:lnTo>
                    <a:pt x="0" y="55"/>
                  </a:lnTo>
                  <a:lnTo>
                    <a:pt x="23" y="55"/>
                  </a:lnTo>
                  <a:lnTo>
                    <a:pt x="23" y="71"/>
                  </a:lnTo>
                  <a:lnTo>
                    <a:pt x="36" y="71"/>
                  </a:lnTo>
                  <a:lnTo>
                    <a:pt x="36" y="55"/>
                  </a:lnTo>
                  <a:lnTo>
                    <a:pt x="55" y="55"/>
                  </a:lnTo>
                  <a:lnTo>
                    <a:pt x="44" y="41"/>
                  </a:ln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50" name="Freeform 214"/>
            <p:cNvSpPr/>
            <p:nvPr/>
          </p:nvSpPr>
          <p:spPr bwMode="auto">
            <a:xfrm>
              <a:off x="3586625" y="3752139"/>
              <a:ext cx="74612" cy="96838"/>
            </a:xfrm>
            <a:custGeom>
              <a:avLst/>
              <a:gdLst>
                <a:gd name="T0" fmla="*/ 47 w 47"/>
                <a:gd name="T1" fmla="*/ 47 h 61"/>
                <a:gd name="T2" fmla="*/ 37 w 47"/>
                <a:gd name="T3" fmla="*/ 36 h 61"/>
                <a:gd name="T4" fmla="*/ 44 w 47"/>
                <a:gd name="T5" fmla="*/ 36 h 61"/>
                <a:gd name="T6" fmla="*/ 32 w 47"/>
                <a:gd name="T7" fmla="*/ 21 h 61"/>
                <a:gd name="T8" fmla="*/ 40 w 47"/>
                <a:gd name="T9" fmla="*/ 21 h 61"/>
                <a:gd name="T10" fmla="*/ 23 w 47"/>
                <a:gd name="T11" fmla="*/ 0 h 61"/>
                <a:gd name="T12" fmla="*/ 7 w 47"/>
                <a:gd name="T13" fmla="*/ 21 h 61"/>
                <a:gd name="T14" fmla="*/ 14 w 47"/>
                <a:gd name="T15" fmla="*/ 21 h 61"/>
                <a:gd name="T16" fmla="*/ 3 w 47"/>
                <a:gd name="T17" fmla="*/ 36 h 61"/>
                <a:gd name="T18" fmla="*/ 10 w 47"/>
                <a:gd name="T19" fmla="*/ 36 h 61"/>
                <a:gd name="T20" fmla="*/ 0 w 47"/>
                <a:gd name="T21" fmla="*/ 47 h 61"/>
                <a:gd name="T22" fmla="*/ 18 w 47"/>
                <a:gd name="T23" fmla="*/ 47 h 61"/>
                <a:gd name="T24" fmla="*/ 18 w 47"/>
                <a:gd name="T25" fmla="*/ 61 h 61"/>
                <a:gd name="T26" fmla="*/ 30 w 47"/>
                <a:gd name="T27" fmla="*/ 61 h 61"/>
                <a:gd name="T28" fmla="*/ 30 w 47"/>
                <a:gd name="T29" fmla="*/ 47 h 61"/>
                <a:gd name="T30" fmla="*/ 47 w 47"/>
                <a:gd name="T31" fmla="*/ 4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61">
                  <a:moveTo>
                    <a:pt x="47" y="47"/>
                  </a:moveTo>
                  <a:lnTo>
                    <a:pt x="37" y="36"/>
                  </a:lnTo>
                  <a:lnTo>
                    <a:pt x="44" y="36"/>
                  </a:lnTo>
                  <a:lnTo>
                    <a:pt x="32" y="21"/>
                  </a:lnTo>
                  <a:lnTo>
                    <a:pt x="40" y="21"/>
                  </a:lnTo>
                  <a:lnTo>
                    <a:pt x="23" y="0"/>
                  </a:lnTo>
                  <a:lnTo>
                    <a:pt x="7" y="21"/>
                  </a:lnTo>
                  <a:lnTo>
                    <a:pt x="14" y="21"/>
                  </a:lnTo>
                  <a:lnTo>
                    <a:pt x="3" y="36"/>
                  </a:lnTo>
                  <a:lnTo>
                    <a:pt x="10" y="36"/>
                  </a:lnTo>
                  <a:lnTo>
                    <a:pt x="0" y="47"/>
                  </a:lnTo>
                  <a:lnTo>
                    <a:pt x="18" y="47"/>
                  </a:lnTo>
                  <a:lnTo>
                    <a:pt x="18" y="61"/>
                  </a:lnTo>
                  <a:lnTo>
                    <a:pt x="30" y="61"/>
                  </a:lnTo>
                  <a:lnTo>
                    <a:pt x="30" y="47"/>
                  </a:lnTo>
                  <a:lnTo>
                    <a:pt x="47" y="47"/>
                  </a:ln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51" name="Freeform 215"/>
            <p:cNvSpPr/>
            <p:nvPr/>
          </p:nvSpPr>
          <p:spPr bwMode="auto">
            <a:xfrm>
              <a:off x="3534237" y="3715627"/>
              <a:ext cx="53975" cy="68262"/>
            </a:xfrm>
            <a:custGeom>
              <a:avLst/>
              <a:gdLst>
                <a:gd name="T0" fmla="*/ 34 w 34"/>
                <a:gd name="T1" fmla="*/ 34 h 43"/>
                <a:gd name="T2" fmla="*/ 27 w 34"/>
                <a:gd name="T3" fmla="*/ 26 h 43"/>
                <a:gd name="T4" fmla="*/ 33 w 34"/>
                <a:gd name="T5" fmla="*/ 26 h 43"/>
                <a:gd name="T6" fmla="*/ 24 w 34"/>
                <a:gd name="T7" fmla="*/ 15 h 43"/>
                <a:gd name="T8" fmla="*/ 29 w 34"/>
                <a:gd name="T9" fmla="*/ 15 h 43"/>
                <a:gd name="T10" fmla="*/ 17 w 34"/>
                <a:gd name="T11" fmla="*/ 0 h 43"/>
                <a:gd name="T12" fmla="*/ 6 w 34"/>
                <a:gd name="T13" fmla="*/ 15 h 43"/>
                <a:gd name="T14" fmla="*/ 10 w 34"/>
                <a:gd name="T15" fmla="*/ 15 h 43"/>
                <a:gd name="T16" fmla="*/ 2 w 34"/>
                <a:gd name="T17" fmla="*/ 26 h 43"/>
                <a:gd name="T18" fmla="*/ 7 w 34"/>
                <a:gd name="T19" fmla="*/ 26 h 43"/>
                <a:gd name="T20" fmla="*/ 0 w 34"/>
                <a:gd name="T21" fmla="*/ 34 h 43"/>
                <a:gd name="T22" fmla="*/ 14 w 34"/>
                <a:gd name="T23" fmla="*/ 34 h 43"/>
                <a:gd name="T24" fmla="*/ 14 w 34"/>
                <a:gd name="T25" fmla="*/ 43 h 43"/>
                <a:gd name="T26" fmla="*/ 21 w 34"/>
                <a:gd name="T27" fmla="*/ 43 h 43"/>
                <a:gd name="T28" fmla="*/ 21 w 34"/>
                <a:gd name="T29" fmla="*/ 34 h 43"/>
                <a:gd name="T30" fmla="*/ 34 w 34"/>
                <a:gd name="T31" fmla="*/ 3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43">
                  <a:moveTo>
                    <a:pt x="34" y="34"/>
                  </a:moveTo>
                  <a:lnTo>
                    <a:pt x="27" y="26"/>
                  </a:lnTo>
                  <a:lnTo>
                    <a:pt x="33" y="26"/>
                  </a:lnTo>
                  <a:lnTo>
                    <a:pt x="24" y="15"/>
                  </a:lnTo>
                  <a:lnTo>
                    <a:pt x="29" y="15"/>
                  </a:lnTo>
                  <a:lnTo>
                    <a:pt x="17" y="0"/>
                  </a:lnTo>
                  <a:lnTo>
                    <a:pt x="6" y="15"/>
                  </a:lnTo>
                  <a:lnTo>
                    <a:pt x="10" y="15"/>
                  </a:lnTo>
                  <a:lnTo>
                    <a:pt x="2" y="26"/>
                  </a:lnTo>
                  <a:lnTo>
                    <a:pt x="7" y="26"/>
                  </a:lnTo>
                  <a:lnTo>
                    <a:pt x="0" y="34"/>
                  </a:lnTo>
                  <a:lnTo>
                    <a:pt x="14" y="34"/>
                  </a:lnTo>
                  <a:lnTo>
                    <a:pt x="14" y="43"/>
                  </a:lnTo>
                  <a:lnTo>
                    <a:pt x="21" y="43"/>
                  </a:lnTo>
                  <a:lnTo>
                    <a:pt x="21" y="34"/>
                  </a:lnTo>
                  <a:lnTo>
                    <a:pt x="34" y="34"/>
                  </a:ln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52" name="Freeform 216"/>
            <p:cNvSpPr/>
            <p:nvPr/>
          </p:nvSpPr>
          <p:spPr bwMode="auto">
            <a:xfrm>
              <a:off x="3491375" y="3871202"/>
              <a:ext cx="155575" cy="157162"/>
            </a:xfrm>
            <a:custGeom>
              <a:avLst/>
              <a:gdLst>
                <a:gd name="T0" fmla="*/ 69 w 69"/>
                <a:gd name="T1" fmla="*/ 63 h 69"/>
                <a:gd name="T2" fmla="*/ 6 w 69"/>
                <a:gd name="T3" fmla="*/ 0 h 69"/>
                <a:gd name="T4" fmla="*/ 0 w 69"/>
                <a:gd name="T5" fmla="*/ 6 h 69"/>
                <a:gd name="T6" fmla="*/ 63 w 69"/>
                <a:gd name="T7" fmla="*/ 69 h 69"/>
                <a:gd name="T8" fmla="*/ 69 w 69"/>
                <a:gd name="T9" fmla="*/ 63 h 69"/>
              </a:gdLst>
              <a:ahLst/>
              <a:cxnLst>
                <a:cxn ang="0">
                  <a:pos x="T0" y="T1"/>
                </a:cxn>
                <a:cxn ang="0">
                  <a:pos x="T2" y="T3"/>
                </a:cxn>
                <a:cxn ang="0">
                  <a:pos x="T4" y="T5"/>
                </a:cxn>
                <a:cxn ang="0">
                  <a:pos x="T6" y="T7"/>
                </a:cxn>
                <a:cxn ang="0">
                  <a:pos x="T8" y="T9"/>
                </a:cxn>
              </a:cxnLst>
              <a:rect l="0" t="0" r="r" b="b"/>
              <a:pathLst>
                <a:path w="69" h="69">
                  <a:moveTo>
                    <a:pt x="69" y="63"/>
                  </a:moveTo>
                  <a:cubicBezTo>
                    <a:pt x="68" y="61"/>
                    <a:pt x="19" y="13"/>
                    <a:pt x="6" y="0"/>
                  </a:cubicBezTo>
                  <a:cubicBezTo>
                    <a:pt x="5" y="1"/>
                    <a:pt x="3" y="3"/>
                    <a:pt x="0" y="6"/>
                  </a:cubicBezTo>
                  <a:cubicBezTo>
                    <a:pt x="14" y="19"/>
                    <a:pt x="62" y="67"/>
                    <a:pt x="63" y="69"/>
                  </a:cubicBezTo>
                  <a:cubicBezTo>
                    <a:pt x="65" y="67"/>
                    <a:pt x="68" y="64"/>
                    <a:pt x="69" y="63"/>
                  </a:cubicBez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53" name="Freeform 217"/>
            <p:cNvSpPr/>
            <p:nvPr/>
          </p:nvSpPr>
          <p:spPr bwMode="auto">
            <a:xfrm>
              <a:off x="3421525" y="3836277"/>
              <a:ext cx="79375" cy="96837"/>
            </a:xfrm>
            <a:custGeom>
              <a:avLst/>
              <a:gdLst>
                <a:gd name="T0" fmla="*/ 35 w 35"/>
                <a:gd name="T1" fmla="*/ 14 h 43"/>
                <a:gd name="T2" fmla="*/ 21 w 35"/>
                <a:gd name="T3" fmla="*/ 0 h 43"/>
                <a:gd name="T4" fmla="*/ 0 w 35"/>
                <a:gd name="T5" fmla="*/ 21 h 43"/>
                <a:gd name="T6" fmla="*/ 21 w 35"/>
                <a:gd name="T7" fmla="*/ 43 h 43"/>
                <a:gd name="T8" fmla="*/ 35 w 35"/>
                <a:gd name="T9" fmla="*/ 14 h 43"/>
              </a:gdLst>
              <a:ahLst/>
              <a:cxnLst>
                <a:cxn ang="0">
                  <a:pos x="T0" y="T1"/>
                </a:cxn>
                <a:cxn ang="0">
                  <a:pos x="T2" y="T3"/>
                </a:cxn>
                <a:cxn ang="0">
                  <a:pos x="T4" y="T5"/>
                </a:cxn>
                <a:cxn ang="0">
                  <a:pos x="T6" y="T7"/>
                </a:cxn>
                <a:cxn ang="0">
                  <a:pos x="T8" y="T9"/>
                </a:cxn>
              </a:cxnLst>
              <a:rect l="0" t="0" r="r" b="b"/>
              <a:pathLst>
                <a:path w="35" h="43">
                  <a:moveTo>
                    <a:pt x="35" y="14"/>
                  </a:moveTo>
                  <a:cubicBezTo>
                    <a:pt x="33" y="12"/>
                    <a:pt x="23" y="1"/>
                    <a:pt x="21" y="0"/>
                  </a:cubicBezTo>
                  <a:cubicBezTo>
                    <a:pt x="19" y="1"/>
                    <a:pt x="1" y="20"/>
                    <a:pt x="0" y="21"/>
                  </a:cubicBezTo>
                  <a:cubicBezTo>
                    <a:pt x="4" y="36"/>
                    <a:pt x="17" y="42"/>
                    <a:pt x="21" y="43"/>
                  </a:cubicBezTo>
                  <a:cubicBezTo>
                    <a:pt x="23" y="26"/>
                    <a:pt x="32" y="17"/>
                    <a:pt x="35" y="14"/>
                  </a:cubicBez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54" name="Freeform 218"/>
            <p:cNvSpPr/>
            <p:nvPr/>
          </p:nvSpPr>
          <p:spPr bwMode="auto">
            <a:xfrm>
              <a:off x="3361200" y="3661652"/>
              <a:ext cx="433387" cy="433387"/>
            </a:xfrm>
            <a:custGeom>
              <a:avLst/>
              <a:gdLst>
                <a:gd name="T0" fmla="*/ 45 w 192"/>
                <a:gd name="T1" fmla="*/ 34 h 192"/>
                <a:gd name="T2" fmla="*/ 49 w 192"/>
                <a:gd name="T3" fmla="*/ 31 h 192"/>
                <a:gd name="T4" fmla="*/ 96 w 192"/>
                <a:gd name="T5" fmla="*/ 16 h 192"/>
                <a:gd name="T6" fmla="*/ 176 w 192"/>
                <a:gd name="T7" fmla="*/ 96 h 192"/>
                <a:gd name="T8" fmla="*/ 161 w 192"/>
                <a:gd name="T9" fmla="*/ 142 h 192"/>
                <a:gd name="T10" fmla="*/ 173 w 192"/>
                <a:gd name="T11" fmla="*/ 154 h 192"/>
                <a:gd name="T12" fmla="*/ 192 w 192"/>
                <a:gd name="T13" fmla="*/ 96 h 192"/>
                <a:gd name="T14" fmla="*/ 96 w 192"/>
                <a:gd name="T15" fmla="*/ 0 h 192"/>
                <a:gd name="T16" fmla="*/ 23 w 192"/>
                <a:gd name="T17" fmla="*/ 34 h 192"/>
                <a:gd name="T18" fmla="*/ 147 w 192"/>
                <a:gd name="T19" fmla="*/ 158 h 192"/>
                <a:gd name="T20" fmla="*/ 143 w 192"/>
                <a:gd name="T21" fmla="*/ 161 h 192"/>
                <a:gd name="T22" fmla="*/ 96 w 192"/>
                <a:gd name="T23" fmla="*/ 176 h 192"/>
                <a:gd name="T24" fmla="*/ 16 w 192"/>
                <a:gd name="T25" fmla="*/ 96 h 192"/>
                <a:gd name="T26" fmla="*/ 31 w 192"/>
                <a:gd name="T27" fmla="*/ 50 h 192"/>
                <a:gd name="T28" fmla="*/ 19 w 192"/>
                <a:gd name="T29" fmla="*/ 38 h 192"/>
                <a:gd name="T30" fmla="*/ 0 w 192"/>
                <a:gd name="T31" fmla="*/ 96 h 192"/>
                <a:gd name="T32" fmla="*/ 96 w 192"/>
                <a:gd name="T33" fmla="*/ 192 h 192"/>
                <a:gd name="T34" fmla="*/ 169 w 192"/>
                <a:gd name="T35" fmla="*/ 158 h 192"/>
                <a:gd name="T36" fmla="*/ 45 w 192"/>
                <a:gd name="T37" fmla="*/ 3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2" h="192">
                  <a:moveTo>
                    <a:pt x="45" y="34"/>
                  </a:moveTo>
                  <a:cubicBezTo>
                    <a:pt x="47" y="33"/>
                    <a:pt x="48" y="32"/>
                    <a:pt x="49" y="31"/>
                  </a:cubicBezTo>
                  <a:cubicBezTo>
                    <a:pt x="62" y="22"/>
                    <a:pt x="78" y="16"/>
                    <a:pt x="96" y="16"/>
                  </a:cubicBezTo>
                  <a:cubicBezTo>
                    <a:pt x="140" y="16"/>
                    <a:pt x="176" y="52"/>
                    <a:pt x="176" y="96"/>
                  </a:cubicBezTo>
                  <a:cubicBezTo>
                    <a:pt x="176" y="113"/>
                    <a:pt x="170" y="129"/>
                    <a:pt x="161" y="142"/>
                  </a:cubicBezTo>
                  <a:cubicBezTo>
                    <a:pt x="173" y="154"/>
                    <a:pt x="173" y="154"/>
                    <a:pt x="173" y="154"/>
                  </a:cubicBezTo>
                  <a:cubicBezTo>
                    <a:pt x="185" y="138"/>
                    <a:pt x="192" y="118"/>
                    <a:pt x="192" y="96"/>
                  </a:cubicBezTo>
                  <a:cubicBezTo>
                    <a:pt x="192" y="43"/>
                    <a:pt x="149" y="0"/>
                    <a:pt x="96" y="0"/>
                  </a:cubicBezTo>
                  <a:cubicBezTo>
                    <a:pt x="67" y="0"/>
                    <a:pt x="40" y="13"/>
                    <a:pt x="23" y="34"/>
                  </a:cubicBezTo>
                  <a:cubicBezTo>
                    <a:pt x="147" y="158"/>
                    <a:pt x="147" y="158"/>
                    <a:pt x="147" y="158"/>
                  </a:cubicBezTo>
                  <a:cubicBezTo>
                    <a:pt x="145" y="159"/>
                    <a:pt x="144" y="160"/>
                    <a:pt x="143" y="161"/>
                  </a:cubicBezTo>
                  <a:cubicBezTo>
                    <a:pt x="130" y="170"/>
                    <a:pt x="114" y="176"/>
                    <a:pt x="96" y="176"/>
                  </a:cubicBezTo>
                  <a:cubicBezTo>
                    <a:pt x="52" y="176"/>
                    <a:pt x="16" y="140"/>
                    <a:pt x="16" y="96"/>
                  </a:cubicBezTo>
                  <a:cubicBezTo>
                    <a:pt x="16" y="79"/>
                    <a:pt x="22" y="63"/>
                    <a:pt x="31" y="50"/>
                  </a:cubicBezTo>
                  <a:cubicBezTo>
                    <a:pt x="19" y="38"/>
                    <a:pt x="19" y="38"/>
                    <a:pt x="19" y="38"/>
                  </a:cubicBezTo>
                  <a:cubicBezTo>
                    <a:pt x="7" y="54"/>
                    <a:pt x="0" y="74"/>
                    <a:pt x="0" y="96"/>
                  </a:cubicBezTo>
                  <a:cubicBezTo>
                    <a:pt x="0" y="149"/>
                    <a:pt x="43" y="192"/>
                    <a:pt x="96" y="192"/>
                  </a:cubicBezTo>
                  <a:cubicBezTo>
                    <a:pt x="125" y="192"/>
                    <a:pt x="152" y="179"/>
                    <a:pt x="169" y="158"/>
                  </a:cubicBezTo>
                  <a:lnTo>
                    <a:pt x="45" y="34"/>
                  </a:ln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grpSp>
      <p:sp>
        <p:nvSpPr>
          <p:cNvPr id="55" name="TextBox 83"/>
          <p:cNvSpPr txBox="1">
            <a:spLocks noChangeArrowheads="1"/>
          </p:cNvSpPr>
          <p:nvPr/>
        </p:nvSpPr>
        <p:spPr bwMode="auto">
          <a:xfrm>
            <a:off x="3481743" y="3227518"/>
            <a:ext cx="2015934" cy="53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lnSpc>
                <a:spcPct val="150000"/>
              </a:lnSpc>
              <a:buFont typeface="Wingdings" panose="05000000000000000000" pitchFamily="2" charset="2"/>
              <a:buChar char="Ø"/>
            </a:pPr>
            <a:r>
              <a:rPr lang="zh-CN" altLang="en-US" sz="2000" b="1" dirty="0">
                <a:solidFill>
                  <a:schemeClr val="accent5">
                    <a:lumMod val="50000"/>
                  </a:schemeClr>
                </a:solidFill>
                <a:ea typeface="微软雅黑" panose="020B0503020204020204" pitchFamily="34" charset="-122"/>
              </a:rPr>
              <a:t>单击添加标题</a:t>
            </a:r>
            <a:endParaRPr lang="en-US" altLang="zh-CN" sz="2000" b="1" dirty="0">
              <a:solidFill>
                <a:schemeClr val="accent5">
                  <a:lumMod val="50000"/>
                </a:schemeClr>
              </a:solidFill>
              <a:ea typeface="微软雅黑" panose="020B0503020204020204" pitchFamily="34" charset="-122"/>
            </a:endParaRPr>
          </a:p>
        </p:txBody>
      </p:sp>
      <p:sp>
        <p:nvSpPr>
          <p:cNvPr id="56" name="文本框 180"/>
          <p:cNvSpPr txBox="1">
            <a:spLocks noChangeArrowheads="1"/>
          </p:cNvSpPr>
          <p:nvPr/>
        </p:nvSpPr>
        <p:spPr bwMode="auto">
          <a:xfrm>
            <a:off x="3341293" y="3761276"/>
            <a:ext cx="2354138" cy="590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50000"/>
              </a:lnSpc>
            </a:pPr>
            <a:r>
              <a:rPr lang="zh-CN" altLang="en-US" sz="1200" dirty="0">
                <a:latin typeface="微软雅黑" panose="020B0503020204020204" pitchFamily="34" charset="-122"/>
                <a:ea typeface="微软雅黑" panose="020B0503020204020204" pitchFamily="34" charset="-122"/>
              </a:rPr>
              <a:t>请输入您想要的文字请输入您想要的文字请输入您想要的文字</a:t>
            </a:r>
          </a:p>
        </p:txBody>
      </p:sp>
      <p:sp>
        <p:nvSpPr>
          <p:cNvPr id="57" name="TextBox 83"/>
          <p:cNvSpPr txBox="1">
            <a:spLocks noChangeArrowheads="1"/>
          </p:cNvSpPr>
          <p:nvPr/>
        </p:nvSpPr>
        <p:spPr bwMode="auto">
          <a:xfrm>
            <a:off x="6071967" y="3227518"/>
            <a:ext cx="2015934" cy="53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lnSpc>
                <a:spcPct val="150000"/>
              </a:lnSpc>
              <a:buFont typeface="Wingdings" panose="05000000000000000000" pitchFamily="2" charset="2"/>
              <a:buChar char="Ø"/>
            </a:pPr>
            <a:r>
              <a:rPr lang="zh-CN" altLang="en-US" sz="2000" b="1" dirty="0">
                <a:solidFill>
                  <a:schemeClr val="accent5">
                    <a:lumMod val="50000"/>
                  </a:schemeClr>
                </a:solidFill>
                <a:ea typeface="微软雅黑" panose="020B0503020204020204" pitchFamily="34" charset="-122"/>
              </a:rPr>
              <a:t>单击添加标题</a:t>
            </a:r>
            <a:endParaRPr lang="en-US" altLang="zh-CN" sz="2000" b="1" dirty="0">
              <a:solidFill>
                <a:schemeClr val="accent5">
                  <a:lumMod val="50000"/>
                </a:schemeClr>
              </a:solidFill>
              <a:ea typeface="微软雅黑" panose="020B0503020204020204" pitchFamily="34" charset="-122"/>
            </a:endParaRPr>
          </a:p>
        </p:txBody>
      </p:sp>
      <p:sp>
        <p:nvSpPr>
          <p:cNvPr id="58" name="文本框 180"/>
          <p:cNvSpPr txBox="1">
            <a:spLocks noChangeArrowheads="1"/>
          </p:cNvSpPr>
          <p:nvPr/>
        </p:nvSpPr>
        <p:spPr bwMode="auto">
          <a:xfrm>
            <a:off x="5931517" y="3761276"/>
            <a:ext cx="2354138" cy="590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50000"/>
              </a:lnSpc>
            </a:pPr>
            <a:r>
              <a:rPr lang="zh-CN" altLang="en-US" sz="1200" dirty="0">
                <a:latin typeface="微软雅黑" panose="020B0503020204020204" pitchFamily="34" charset="-122"/>
                <a:ea typeface="微软雅黑" panose="020B0503020204020204" pitchFamily="34" charset="-122"/>
              </a:rPr>
              <a:t>请输入您想要的文字请输入您想要的文字请输入您想要的文字</a:t>
            </a: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
                                        </p:tgtEl>
                                        <p:attrNameLst>
                                          <p:attrName>ppt_y</p:attrName>
                                        </p:attrNameLst>
                                      </p:cBhvr>
                                      <p:tavLst>
                                        <p:tav tm="0">
                                          <p:val>
                                            <p:strVal val="#ppt_y"/>
                                          </p:val>
                                        </p:tav>
                                        <p:tav tm="100000">
                                          <p:val>
                                            <p:strVal val="#ppt_y"/>
                                          </p:val>
                                        </p:tav>
                                      </p:tavLst>
                                    </p:anim>
                                    <p:anim calcmode="lin" valueType="num">
                                      <p:cBhvr>
                                        <p:cTn id="14"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heel(1)">
                                      <p:cBhvr>
                                        <p:cTn id="21" dur="2000"/>
                                        <p:tgtEl>
                                          <p:spTgt spid="39"/>
                                        </p:tgtEl>
                                      </p:cBhvr>
                                    </p:animEffect>
                                  </p:childTnLst>
                                </p:cTn>
                              </p:par>
                              <p:par>
                                <p:cTn id="22" presetID="21" presetClass="entr" presetSubtype="1" fill="hold"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heel(1)">
                                      <p:cBhvr>
                                        <p:cTn id="24" dur="2000"/>
                                        <p:tgtEl>
                                          <p:spTgt spid="44"/>
                                        </p:tgtEl>
                                      </p:cBhvr>
                                    </p:animEffect>
                                  </p:childTnLst>
                                </p:cTn>
                              </p:par>
                              <p:par>
                                <p:cTn id="25" presetID="21" presetClass="entr" presetSubtype="1" fill="hold"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heel(1)">
                                      <p:cBhvr>
                                        <p:cTn id="27" dur="20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27"/>
                                        </p:tgtEl>
                                        <p:attrNameLst>
                                          <p:attrName>ppt_y</p:attrName>
                                        </p:attrNameLst>
                                      </p:cBhvr>
                                      <p:tavLst>
                                        <p:tav tm="0">
                                          <p:val>
                                            <p:strVal val="#ppt_y"/>
                                          </p:val>
                                        </p:tav>
                                        <p:tav tm="100000">
                                          <p:val>
                                            <p:strVal val="#ppt_y"/>
                                          </p:val>
                                        </p:tav>
                                      </p:tavLst>
                                    </p:anim>
                                    <p:anim calcmode="lin" valueType="num">
                                      <p:cBhvr>
                                        <p:cTn id="34"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27"/>
                                        </p:tgtEl>
                                      </p:cBhvr>
                                    </p:animEffect>
                                  </p:childTnLst>
                                </p:cTn>
                              </p:par>
                            </p:childTnLst>
                          </p:cTn>
                        </p:par>
                        <p:par>
                          <p:cTn id="37" fill="hold">
                            <p:stCondLst>
                              <p:cond delay="750"/>
                            </p:stCondLst>
                            <p:childTnLst>
                              <p:par>
                                <p:cTn id="38" presetID="22" presetClass="entr" presetSubtype="4"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down)">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41" presetClass="entr" presetSubtype="0" fill="hold" grpId="0" nodeType="clickEffect">
                                  <p:stCondLst>
                                    <p:cond delay="0"/>
                                  </p:stCondLst>
                                  <p:iterate type="lt">
                                    <p:tmPct val="10000"/>
                                  </p:iterate>
                                  <p:childTnLst>
                                    <p:set>
                                      <p:cBhvr>
                                        <p:cTn id="44" dur="1" fill="hold">
                                          <p:stCondLst>
                                            <p:cond delay="0"/>
                                          </p:stCondLst>
                                        </p:cTn>
                                        <p:tgtEl>
                                          <p:spTgt spid="55"/>
                                        </p:tgtEl>
                                        <p:attrNameLst>
                                          <p:attrName>style.visibility</p:attrName>
                                        </p:attrNameLst>
                                      </p:cBhvr>
                                      <p:to>
                                        <p:strVal val="visible"/>
                                      </p:to>
                                    </p:set>
                                    <p:anim calcmode="lin" valueType="num">
                                      <p:cBhvr>
                                        <p:cTn id="45" dur="5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55"/>
                                        </p:tgtEl>
                                        <p:attrNameLst>
                                          <p:attrName>ppt_y</p:attrName>
                                        </p:attrNameLst>
                                      </p:cBhvr>
                                      <p:tavLst>
                                        <p:tav tm="0">
                                          <p:val>
                                            <p:strVal val="#ppt_y"/>
                                          </p:val>
                                        </p:tav>
                                        <p:tav tm="100000">
                                          <p:val>
                                            <p:strVal val="#ppt_y"/>
                                          </p:val>
                                        </p:tav>
                                      </p:tavLst>
                                    </p:anim>
                                    <p:anim calcmode="lin" valueType="num">
                                      <p:cBhvr>
                                        <p:cTn id="47" dur="5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55"/>
                                        </p:tgtEl>
                                      </p:cBhvr>
                                    </p:animEffect>
                                  </p:childTnLst>
                                </p:cTn>
                              </p:par>
                            </p:childTnLst>
                          </p:cTn>
                        </p:par>
                        <p:par>
                          <p:cTn id="50" fill="hold">
                            <p:stCondLst>
                              <p:cond delay="750"/>
                            </p:stCondLst>
                            <p:childTnLst>
                              <p:par>
                                <p:cTn id="51" presetID="22" presetClass="entr" presetSubtype="4"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wipe(down)">
                                      <p:cBhvr>
                                        <p:cTn id="53" dur="500"/>
                                        <p:tgtEl>
                                          <p:spTgt spid="56"/>
                                        </p:tgtEl>
                                      </p:cBhvr>
                                    </p:animEffect>
                                  </p:childTnLst>
                                </p:cTn>
                              </p:par>
                            </p:childTnLst>
                          </p:cTn>
                        </p:par>
                      </p:childTnLst>
                    </p:cTn>
                  </p:par>
                  <p:par>
                    <p:cTn id="54" fill="hold">
                      <p:stCondLst>
                        <p:cond delay="indefinite"/>
                      </p:stCondLst>
                      <p:childTnLst>
                        <p:par>
                          <p:cTn id="55" fill="hold">
                            <p:stCondLst>
                              <p:cond delay="0"/>
                            </p:stCondLst>
                            <p:childTnLst>
                              <p:par>
                                <p:cTn id="56" presetID="41" presetClass="entr" presetSubtype="0" fill="hold" grpId="0" nodeType="clickEffect">
                                  <p:stCondLst>
                                    <p:cond delay="0"/>
                                  </p:stCondLst>
                                  <p:iterate type="lt">
                                    <p:tmPct val="10000"/>
                                  </p:iterate>
                                  <p:childTnLst>
                                    <p:set>
                                      <p:cBhvr>
                                        <p:cTn id="57" dur="1" fill="hold">
                                          <p:stCondLst>
                                            <p:cond delay="0"/>
                                          </p:stCondLst>
                                        </p:cTn>
                                        <p:tgtEl>
                                          <p:spTgt spid="57"/>
                                        </p:tgtEl>
                                        <p:attrNameLst>
                                          <p:attrName>style.visibility</p:attrName>
                                        </p:attrNameLst>
                                      </p:cBhvr>
                                      <p:to>
                                        <p:strVal val="visible"/>
                                      </p:to>
                                    </p:set>
                                    <p:anim calcmode="lin" valueType="num">
                                      <p:cBhvr>
                                        <p:cTn id="58"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57"/>
                                        </p:tgtEl>
                                        <p:attrNameLst>
                                          <p:attrName>ppt_y</p:attrName>
                                        </p:attrNameLst>
                                      </p:cBhvr>
                                      <p:tavLst>
                                        <p:tav tm="0">
                                          <p:val>
                                            <p:strVal val="#ppt_y"/>
                                          </p:val>
                                        </p:tav>
                                        <p:tav tm="100000">
                                          <p:val>
                                            <p:strVal val="#ppt_y"/>
                                          </p:val>
                                        </p:tav>
                                      </p:tavLst>
                                    </p:anim>
                                    <p:anim calcmode="lin" valueType="num">
                                      <p:cBhvr>
                                        <p:cTn id="60"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57"/>
                                        </p:tgtEl>
                                      </p:cBhvr>
                                    </p:animEffect>
                                  </p:childTnLst>
                                </p:cTn>
                              </p:par>
                            </p:childTnLst>
                          </p:cTn>
                        </p:par>
                        <p:par>
                          <p:cTn id="63" fill="hold">
                            <p:stCondLst>
                              <p:cond delay="750"/>
                            </p:stCondLst>
                            <p:childTnLst>
                              <p:par>
                                <p:cTn id="64" presetID="22" presetClass="entr" presetSubtype="4"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wipe(down)">
                                      <p:cBhvr>
                                        <p:cTn id="6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27" grpId="0"/>
      <p:bldP spid="28" grpId="0" autoUpdateAnimBg="0"/>
      <p:bldP spid="55" grpId="0"/>
      <p:bldP spid="56" grpId="0" autoUpdateAnimBg="0"/>
      <p:bldP spid="57" grpId="0"/>
      <p:bldP spid="5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b="9274"/>
          <a:stretch>
            <a:fillRect/>
          </a:stretch>
        </p:blipFill>
        <p:spPr>
          <a:xfrm>
            <a:off x="0" y="0"/>
            <a:ext cx="9164628" cy="3507745"/>
          </a:xfrm>
          <a:prstGeom prst="rect">
            <a:avLst/>
          </a:prstGeom>
        </p:spPr>
      </p:pic>
      <p:sp>
        <p:nvSpPr>
          <p:cNvPr id="10" name="Rectangle 14"/>
          <p:cNvSpPr>
            <a:spLocks noChangeArrowheads="1"/>
          </p:cNvSpPr>
          <p:nvPr/>
        </p:nvSpPr>
        <p:spPr bwMode="auto">
          <a:xfrm>
            <a:off x="1046406" y="3898373"/>
            <a:ext cx="25952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r>
              <a:rPr lang="zh-CN" altLang="en-US" sz="6000" dirty="0">
                <a:solidFill>
                  <a:schemeClr val="accent5">
                    <a:lumMod val="50000"/>
                  </a:schemeClr>
                </a:solidFill>
                <a:latin typeface="Stencil" pitchFamily="82" charset="0"/>
                <a:ea typeface="微软雅黑" panose="020B0503020204020204" pitchFamily="34" charset="-122"/>
              </a:rPr>
              <a:t>Part </a:t>
            </a:r>
            <a:r>
              <a:rPr lang="en-US" altLang="zh-CN" sz="6000" dirty="0">
                <a:solidFill>
                  <a:schemeClr val="accent5">
                    <a:lumMod val="50000"/>
                  </a:schemeClr>
                </a:solidFill>
                <a:latin typeface="Stencil" pitchFamily="82" charset="0"/>
                <a:ea typeface="微软雅黑" panose="020B0503020204020204" pitchFamily="34" charset="-122"/>
              </a:rPr>
              <a:t>3</a:t>
            </a:r>
            <a:endParaRPr lang="zh-CN" altLang="en-US" sz="6000" dirty="0">
              <a:solidFill>
                <a:schemeClr val="accent5">
                  <a:lumMod val="50000"/>
                </a:schemeClr>
              </a:solidFill>
              <a:latin typeface="Stencil" pitchFamily="82" charset="0"/>
              <a:ea typeface="微软雅黑" panose="020B0503020204020204" pitchFamily="34" charset="-122"/>
            </a:endParaRPr>
          </a:p>
        </p:txBody>
      </p:sp>
      <p:sp>
        <p:nvSpPr>
          <p:cNvPr id="11" name="矩形 10"/>
          <p:cNvSpPr/>
          <p:nvPr/>
        </p:nvSpPr>
        <p:spPr>
          <a:xfrm>
            <a:off x="4279503" y="4069676"/>
            <a:ext cx="4754149" cy="523220"/>
          </a:xfrm>
          <a:prstGeom prst="rect">
            <a:avLst/>
          </a:prstGeom>
        </p:spPr>
        <p:txBody>
          <a:bodyPr wrap="square">
            <a:spAutoFit/>
          </a:bodyPr>
          <a:lstStyle/>
          <a:p>
            <a:r>
              <a:rPr lang="zh-CN" altLang="en-US" sz="2800" dirty="0">
                <a:solidFill>
                  <a:schemeClr val="accent5">
                    <a:lumMod val="50000"/>
                  </a:schemeClr>
                </a:solidFill>
                <a:latin typeface="微软雅黑" panose="020B0503020204020204" pitchFamily="34" charset="-122"/>
                <a:ea typeface="微软雅黑" panose="020B0503020204020204" pitchFamily="34" charset="-122"/>
              </a:rPr>
              <a:t>狼文化狼性团队合作</a:t>
            </a:r>
            <a:r>
              <a:rPr lang="en-US" altLang="zh-CN" sz="2800" dirty="0">
                <a:solidFill>
                  <a:schemeClr val="accent5">
                    <a:lumMod val="50000"/>
                  </a:schemeClr>
                </a:solidFill>
                <a:latin typeface="微软雅黑" panose="020B0503020204020204" pitchFamily="34" charset="-122"/>
                <a:ea typeface="微软雅黑" panose="020B0503020204020204" pitchFamily="34" charset="-122"/>
              </a:rPr>
              <a:t>PPT</a:t>
            </a:r>
            <a:endParaRPr lang="zh-CN" altLang="en-US" sz="2800" dirty="0">
              <a:solidFill>
                <a:schemeClr val="accent5">
                  <a:lumMod val="50000"/>
                </a:schemeClr>
              </a:solidFill>
            </a:endParaRPr>
          </a:p>
        </p:txBody>
      </p:sp>
      <p:sp>
        <p:nvSpPr>
          <p:cNvPr id="12" name="等腰三角形 11"/>
          <p:cNvSpPr/>
          <p:nvPr/>
        </p:nvSpPr>
        <p:spPr>
          <a:xfrm flipV="1">
            <a:off x="-1" y="-1"/>
            <a:ext cx="2408113" cy="3507746"/>
          </a:xfrm>
          <a:prstGeom prst="triangl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a:off x="1378146" y="0"/>
            <a:ext cx="2345665" cy="3507746"/>
          </a:xfrm>
          <a:prstGeom prst="triangl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flipV="1">
            <a:off x="2693845" y="-2"/>
            <a:ext cx="2434675" cy="3507747"/>
          </a:xfrm>
          <a:prstGeom prst="triangl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a:off x="4098554" y="0"/>
            <a:ext cx="2345665" cy="3507746"/>
          </a:xfrm>
          <a:prstGeom prst="triangl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flipV="1">
            <a:off x="5414253" y="-2"/>
            <a:ext cx="2434675" cy="3507747"/>
          </a:xfrm>
          <a:prstGeom prst="triangl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a:off x="6818963" y="0"/>
            <a:ext cx="2345665" cy="3507746"/>
          </a:xfrm>
          <a:prstGeom prst="triangl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3941389" y="3785088"/>
            <a:ext cx="0" cy="1068147"/>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9" name="等腰三角形 18"/>
          <p:cNvSpPr/>
          <p:nvPr/>
        </p:nvSpPr>
        <p:spPr>
          <a:xfrm rot="5400000">
            <a:off x="3915512" y="4225674"/>
            <a:ext cx="262425" cy="205662"/>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000"/>
                                        <p:tgtEl>
                                          <p:spTgt spid="9"/>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500"/>
                                        <p:tgtEl>
                                          <p:spTgt spid="14"/>
                                        </p:tgtEl>
                                      </p:cBhvr>
                                    </p:animEffect>
                                  </p:childTnLst>
                                </p:cTn>
                              </p:par>
                            </p:childTnLst>
                          </p:cTn>
                        </p:par>
                        <p:par>
                          <p:cTn id="20" fill="hold">
                            <p:stCondLst>
                              <p:cond delay="2500"/>
                            </p:stCondLst>
                            <p:childTnLst>
                              <p:par>
                                <p:cTn id="21" presetID="22" presetClass="entr" presetSubtype="4"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up)">
                                      <p:cBhvr>
                                        <p:cTn id="27" dur="500"/>
                                        <p:tgtEl>
                                          <p:spTgt spid="16"/>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1" presetClass="entr" presetSubtype="0" fill="hold" grpId="0" nodeType="clickEffect">
                                  <p:stCondLst>
                                    <p:cond delay="0"/>
                                  </p:stCondLst>
                                  <p:iterate type="lt">
                                    <p:tmPct val="10000"/>
                                  </p:iterate>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11"/>
                                        </p:tgtEl>
                                        <p:attrNameLst>
                                          <p:attrName>ppt_y</p:attrName>
                                        </p:attrNameLst>
                                      </p:cBhvr>
                                      <p:tavLst>
                                        <p:tav tm="0">
                                          <p:val>
                                            <p:strVal val="#ppt_y"/>
                                          </p:val>
                                        </p:tav>
                                        <p:tav tm="100000">
                                          <p:val>
                                            <p:strVal val="#ppt_y"/>
                                          </p:val>
                                        </p:tav>
                                      </p:tavLst>
                                    </p:anim>
                                    <p:anim calcmode="lin" valueType="num">
                                      <p:cBhvr>
                                        <p:cTn id="57"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animBg="1"/>
      <p:bldP spid="14" grpId="0" animBg="1"/>
      <p:bldP spid="15" grpId="0" animBg="1"/>
      <p:bldP spid="16" grpId="0" animBg="1"/>
      <p:bldP spid="17"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1225" y="155154"/>
            <a:ext cx="2970760" cy="400110"/>
          </a:xfrm>
          <a:prstGeom prst="rect">
            <a:avLst/>
          </a:prstGeom>
        </p:spPr>
        <p:txBody>
          <a:bodyPr wrap="square">
            <a:spAutoFit/>
          </a:bodyPr>
          <a:lstStyle/>
          <a:p>
            <a:pPr algn="dist"/>
            <a:r>
              <a:rPr lang="zh-CN" altLang="en-US" sz="2000" dirty="0">
                <a:solidFill>
                  <a:schemeClr val="accent5">
                    <a:lumMod val="50000"/>
                  </a:schemeClr>
                </a:solidFill>
                <a:latin typeface="微软雅黑" panose="020B0503020204020204" pitchFamily="34" charset="-122"/>
                <a:ea typeface="微软雅黑" panose="020B0503020204020204" pitchFamily="34" charset="-122"/>
              </a:rPr>
              <a:t>狼文化狼性团队合作</a:t>
            </a:r>
            <a:endParaRPr lang="zh-CN" altLang="en-US" sz="2000" dirty="0">
              <a:solidFill>
                <a:schemeClr val="accent5">
                  <a:lumMod val="50000"/>
                </a:schemeClr>
              </a:solidFill>
            </a:endParaRPr>
          </a:p>
        </p:txBody>
      </p:sp>
      <p:sp>
        <p:nvSpPr>
          <p:cNvPr id="3" name="矩形 2"/>
          <p:cNvSpPr/>
          <p:nvPr/>
        </p:nvSpPr>
        <p:spPr>
          <a:xfrm>
            <a:off x="0" y="313840"/>
            <a:ext cx="5852687" cy="1242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91"/>
          <p:cNvSpPr>
            <a:spLocks noEditPoints="1"/>
          </p:cNvSpPr>
          <p:nvPr/>
        </p:nvSpPr>
        <p:spPr bwMode="auto">
          <a:xfrm>
            <a:off x="1608859" y="1091498"/>
            <a:ext cx="2289120" cy="2041898"/>
          </a:xfrm>
          <a:custGeom>
            <a:avLst/>
            <a:gdLst>
              <a:gd name="T0" fmla="*/ 129 w 176"/>
              <a:gd name="T1" fmla="*/ 55 h 157"/>
              <a:gd name="T2" fmla="*/ 104 w 176"/>
              <a:gd name="T3" fmla="*/ 33 h 157"/>
              <a:gd name="T4" fmla="*/ 104 w 176"/>
              <a:gd name="T5" fmla="*/ 32 h 157"/>
              <a:gd name="T6" fmla="*/ 106 w 176"/>
              <a:gd name="T7" fmla="*/ 30 h 157"/>
              <a:gd name="T8" fmla="*/ 103 w 176"/>
              <a:gd name="T9" fmla="*/ 28 h 157"/>
              <a:gd name="T10" fmla="*/ 103 w 176"/>
              <a:gd name="T11" fmla="*/ 28 h 157"/>
              <a:gd name="T12" fmla="*/ 112 w 176"/>
              <a:gd name="T13" fmla="*/ 6 h 157"/>
              <a:gd name="T14" fmla="*/ 82 w 176"/>
              <a:gd name="T15" fmla="*/ 11 h 157"/>
              <a:gd name="T16" fmla="*/ 60 w 176"/>
              <a:gd name="T17" fmla="*/ 6 h 157"/>
              <a:gd name="T18" fmla="*/ 73 w 176"/>
              <a:gd name="T19" fmla="*/ 28 h 157"/>
              <a:gd name="T20" fmla="*/ 70 w 176"/>
              <a:gd name="T21" fmla="*/ 30 h 157"/>
              <a:gd name="T22" fmla="*/ 73 w 176"/>
              <a:gd name="T23" fmla="*/ 32 h 157"/>
              <a:gd name="T24" fmla="*/ 73 w 176"/>
              <a:gd name="T25" fmla="*/ 33 h 157"/>
              <a:gd name="T26" fmla="*/ 47 w 176"/>
              <a:gd name="T27" fmla="*/ 55 h 157"/>
              <a:gd name="T28" fmla="*/ 57 w 176"/>
              <a:gd name="T29" fmla="*/ 156 h 157"/>
              <a:gd name="T30" fmla="*/ 88 w 176"/>
              <a:gd name="T31" fmla="*/ 157 h 157"/>
              <a:gd name="T32" fmla="*/ 118 w 176"/>
              <a:gd name="T33" fmla="*/ 156 h 157"/>
              <a:gd name="T34" fmla="*/ 129 w 176"/>
              <a:gd name="T35" fmla="*/ 55 h 157"/>
              <a:gd name="T36" fmla="*/ 117 w 176"/>
              <a:gd name="T37" fmla="*/ 133 h 157"/>
              <a:gd name="T38" fmla="*/ 106 w 176"/>
              <a:gd name="T39" fmla="*/ 136 h 157"/>
              <a:gd name="T40" fmla="*/ 96 w 176"/>
              <a:gd name="T41" fmla="*/ 136 h 157"/>
              <a:gd name="T42" fmla="*/ 85 w 176"/>
              <a:gd name="T43" fmla="*/ 134 h 157"/>
              <a:gd name="T44" fmla="*/ 70 w 176"/>
              <a:gd name="T45" fmla="*/ 137 h 157"/>
              <a:gd name="T46" fmla="*/ 66 w 176"/>
              <a:gd name="T47" fmla="*/ 130 h 157"/>
              <a:gd name="T48" fmla="*/ 76 w 176"/>
              <a:gd name="T49" fmla="*/ 116 h 157"/>
              <a:gd name="T50" fmla="*/ 76 w 176"/>
              <a:gd name="T51" fmla="*/ 114 h 157"/>
              <a:gd name="T52" fmla="*/ 63 w 176"/>
              <a:gd name="T53" fmla="*/ 113 h 157"/>
              <a:gd name="T54" fmla="*/ 58 w 176"/>
              <a:gd name="T55" fmla="*/ 109 h 157"/>
              <a:gd name="T56" fmla="*/ 63 w 176"/>
              <a:gd name="T57" fmla="*/ 104 h 157"/>
              <a:gd name="T58" fmla="*/ 75 w 176"/>
              <a:gd name="T59" fmla="*/ 105 h 157"/>
              <a:gd name="T60" fmla="*/ 73 w 176"/>
              <a:gd name="T61" fmla="*/ 99 h 157"/>
              <a:gd name="T62" fmla="*/ 63 w 176"/>
              <a:gd name="T63" fmla="*/ 99 h 157"/>
              <a:gd name="T64" fmla="*/ 58 w 176"/>
              <a:gd name="T65" fmla="*/ 94 h 157"/>
              <a:gd name="T66" fmla="*/ 63 w 176"/>
              <a:gd name="T67" fmla="*/ 89 h 157"/>
              <a:gd name="T68" fmla="*/ 71 w 176"/>
              <a:gd name="T69" fmla="*/ 89 h 157"/>
              <a:gd name="T70" fmla="*/ 70 w 176"/>
              <a:gd name="T71" fmla="*/ 80 h 157"/>
              <a:gd name="T72" fmla="*/ 78 w 176"/>
              <a:gd name="T73" fmla="*/ 65 h 157"/>
              <a:gd name="T74" fmla="*/ 95 w 176"/>
              <a:gd name="T75" fmla="*/ 61 h 157"/>
              <a:gd name="T76" fmla="*/ 109 w 176"/>
              <a:gd name="T77" fmla="*/ 67 h 157"/>
              <a:gd name="T78" fmla="*/ 118 w 176"/>
              <a:gd name="T79" fmla="*/ 80 h 157"/>
              <a:gd name="T80" fmla="*/ 110 w 176"/>
              <a:gd name="T81" fmla="*/ 81 h 157"/>
              <a:gd name="T82" fmla="*/ 105 w 176"/>
              <a:gd name="T83" fmla="*/ 71 h 157"/>
              <a:gd name="T84" fmla="*/ 95 w 176"/>
              <a:gd name="T85" fmla="*/ 67 h 157"/>
              <a:gd name="T86" fmla="*/ 85 w 176"/>
              <a:gd name="T87" fmla="*/ 70 h 157"/>
              <a:gd name="T88" fmla="*/ 81 w 176"/>
              <a:gd name="T89" fmla="*/ 78 h 157"/>
              <a:gd name="T90" fmla="*/ 83 w 176"/>
              <a:gd name="T91" fmla="*/ 89 h 157"/>
              <a:gd name="T92" fmla="*/ 97 w 176"/>
              <a:gd name="T93" fmla="*/ 89 h 157"/>
              <a:gd name="T94" fmla="*/ 103 w 176"/>
              <a:gd name="T95" fmla="*/ 94 h 157"/>
              <a:gd name="T96" fmla="*/ 97 w 176"/>
              <a:gd name="T97" fmla="*/ 99 h 157"/>
              <a:gd name="T98" fmla="*/ 85 w 176"/>
              <a:gd name="T99" fmla="*/ 99 h 157"/>
              <a:gd name="T100" fmla="*/ 86 w 176"/>
              <a:gd name="T101" fmla="*/ 105 h 157"/>
              <a:gd name="T102" fmla="*/ 97 w 176"/>
              <a:gd name="T103" fmla="*/ 105 h 157"/>
              <a:gd name="T104" fmla="*/ 102 w 176"/>
              <a:gd name="T105" fmla="*/ 109 h 157"/>
              <a:gd name="T106" fmla="*/ 97 w 176"/>
              <a:gd name="T107" fmla="*/ 114 h 157"/>
              <a:gd name="T108" fmla="*/ 87 w 176"/>
              <a:gd name="T109" fmla="*/ 114 h 157"/>
              <a:gd name="T110" fmla="*/ 87 w 176"/>
              <a:gd name="T111" fmla="*/ 116 h 157"/>
              <a:gd name="T112" fmla="*/ 80 w 176"/>
              <a:gd name="T113" fmla="*/ 129 h 157"/>
              <a:gd name="T114" fmla="*/ 85 w 176"/>
              <a:gd name="T115" fmla="*/ 128 h 157"/>
              <a:gd name="T116" fmla="*/ 96 w 176"/>
              <a:gd name="T117" fmla="*/ 129 h 157"/>
              <a:gd name="T118" fmla="*/ 107 w 176"/>
              <a:gd name="T119" fmla="*/ 130 h 157"/>
              <a:gd name="T120" fmla="*/ 116 w 176"/>
              <a:gd name="T121" fmla="*/ 126 h 157"/>
              <a:gd name="T122" fmla="*/ 117 w 176"/>
              <a:gd name="T123" fmla="*/ 13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57">
                <a:moveTo>
                  <a:pt x="129" y="55"/>
                </a:moveTo>
                <a:cubicBezTo>
                  <a:pt x="122" y="48"/>
                  <a:pt x="105" y="38"/>
                  <a:pt x="104" y="33"/>
                </a:cubicBezTo>
                <a:cubicBezTo>
                  <a:pt x="104" y="33"/>
                  <a:pt x="104" y="32"/>
                  <a:pt x="104" y="32"/>
                </a:cubicBezTo>
                <a:cubicBezTo>
                  <a:pt x="105" y="32"/>
                  <a:pt x="106" y="31"/>
                  <a:pt x="106" y="30"/>
                </a:cubicBezTo>
                <a:cubicBezTo>
                  <a:pt x="106" y="29"/>
                  <a:pt x="105" y="28"/>
                  <a:pt x="103" y="28"/>
                </a:cubicBezTo>
                <a:cubicBezTo>
                  <a:pt x="103" y="28"/>
                  <a:pt x="103" y="28"/>
                  <a:pt x="103" y="28"/>
                </a:cubicBezTo>
                <a:cubicBezTo>
                  <a:pt x="103" y="23"/>
                  <a:pt x="108" y="21"/>
                  <a:pt x="112" y="6"/>
                </a:cubicBezTo>
                <a:cubicBezTo>
                  <a:pt x="95" y="1"/>
                  <a:pt x="95" y="5"/>
                  <a:pt x="82" y="11"/>
                </a:cubicBezTo>
                <a:cubicBezTo>
                  <a:pt x="72" y="13"/>
                  <a:pt x="73" y="0"/>
                  <a:pt x="60" y="6"/>
                </a:cubicBezTo>
                <a:cubicBezTo>
                  <a:pt x="67" y="19"/>
                  <a:pt x="72" y="23"/>
                  <a:pt x="73" y="28"/>
                </a:cubicBezTo>
                <a:cubicBezTo>
                  <a:pt x="71" y="28"/>
                  <a:pt x="70" y="29"/>
                  <a:pt x="70" y="30"/>
                </a:cubicBezTo>
                <a:cubicBezTo>
                  <a:pt x="70" y="31"/>
                  <a:pt x="71" y="32"/>
                  <a:pt x="73" y="32"/>
                </a:cubicBezTo>
                <a:cubicBezTo>
                  <a:pt x="73" y="32"/>
                  <a:pt x="73" y="32"/>
                  <a:pt x="73" y="33"/>
                </a:cubicBezTo>
                <a:cubicBezTo>
                  <a:pt x="71" y="38"/>
                  <a:pt x="54" y="48"/>
                  <a:pt x="47" y="55"/>
                </a:cubicBezTo>
                <a:cubicBezTo>
                  <a:pt x="31" y="70"/>
                  <a:pt x="0" y="154"/>
                  <a:pt x="57" y="156"/>
                </a:cubicBezTo>
                <a:cubicBezTo>
                  <a:pt x="84" y="157"/>
                  <a:pt x="88" y="157"/>
                  <a:pt x="88" y="157"/>
                </a:cubicBezTo>
                <a:cubicBezTo>
                  <a:pt x="88" y="157"/>
                  <a:pt x="91" y="157"/>
                  <a:pt x="118" y="156"/>
                </a:cubicBezTo>
                <a:cubicBezTo>
                  <a:pt x="176" y="154"/>
                  <a:pt x="144" y="70"/>
                  <a:pt x="129" y="55"/>
                </a:cubicBezTo>
                <a:close/>
                <a:moveTo>
                  <a:pt x="117" y="133"/>
                </a:moveTo>
                <a:cubicBezTo>
                  <a:pt x="113" y="136"/>
                  <a:pt x="109" y="136"/>
                  <a:pt x="106" y="136"/>
                </a:cubicBezTo>
                <a:cubicBezTo>
                  <a:pt x="104" y="137"/>
                  <a:pt x="101" y="137"/>
                  <a:pt x="96" y="136"/>
                </a:cubicBezTo>
                <a:cubicBezTo>
                  <a:pt x="91" y="135"/>
                  <a:pt x="87" y="134"/>
                  <a:pt x="85" y="134"/>
                </a:cubicBezTo>
                <a:cubicBezTo>
                  <a:pt x="79" y="134"/>
                  <a:pt x="74" y="136"/>
                  <a:pt x="70" y="137"/>
                </a:cubicBezTo>
                <a:cubicBezTo>
                  <a:pt x="66" y="137"/>
                  <a:pt x="63" y="133"/>
                  <a:pt x="66" y="130"/>
                </a:cubicBezTo>
                <a:cubicBezTo>
                  <a:pt x="70" y="127"/>
                  <a:pt x="76" y="123"/>
                  <a:pt x="76" y="116"/>
                </a:cubicBezTo>
                <a:cubicBezTo>
                  <a:pt x="76" y="115"/>
                  <a:pt x="76" y="115"/>
                  <a:pt x="76" y="114"/>
                </a:cubicBezTo>
                <a:cubicBezTo>
                  <a:pt x="63" y="113"/>
                  <a:pt x="63" y="113"/>
                  <a:pt x="63" y="113"/>
                </a:cubicBezTo>
                <a:cubicBezTo>
                  <a:pt x="61" y="113"/>
                  <a:pt x="59" y="111"/>
                  <a:pt x="58" y="109"/>
                </a:cubicBezTo>
                <a:cubicBezTo>
                  <a:pt x="58" y="106"/>
                  <a:pt x="60" y="104"/>
                  <a:pt x="63" y="104"/>
                </a:cubicBezTo>
                <a:cubicBezTo>
                  <a:pt x="75" y="105"/>
                  <a:pt x="75" y="105"/>
                  <a:pt x="75" y="105"/>
                </a:cubicBezTo>
                <a:cubicBezTo>
                  <a:pt x="75" y="103"/>
                  <a:pt x="74" y="101"/>
                  <a:pt x="73" y="99"/>
                </a:cubicBezTo>
                <a:cubicBezTo>
                  <a:pt x="63" y="99"/>
                  <a:pt x="63" y="99"/>
                  <a:pt x="63" y="99"/>
                </a:cubicBezTo>
                <a:cubicBezTo>
                  <a:pt x="60" y="99"/>
                  <a:pt x="58" y="97"/>
                  <a:pt x="58" y="94"/>
                </a:cubicBezTo>
                <a:cubicBezTo>
                  <a:pt x="58" y="92"/>
                  <a:pt x="60" y="89"/>
                  <a:pt x="63" y="89"/>
                </a:cubicBezTo>
                <a:cubicBezTo>
                  <a:pt x="71" y="89"/>
                  <a:pt x="71" y="89"/>
                  <a:pt x="71" y="89"/>
                </a:cubicBezTo>
                <a:cubicBezTo>
                  <a:pt x="70" y="86"/>
                  <a:pt x="70" y="83"/>
                  <a:pt x="70" y="80"/>
                </a:cubicBezTo>
                <a:cubicBezTo>
                  <a:pt x="71" y="73"/>
                  <a:pt x="74" y="69"/>
                  <a:pt x="78" y="65"/>
                </a:cubicBezTo>
                <a:cubicBezTo>
                  <a:pt x="83" y="62"/>
                  <a:pt x="89" y="61"/>
                  <a:pt x="95" y="61"/>
                </a:cubicBezTo>
                <a:cubicBezTo>
                  <a:pt x="101" y="62"/>
                  <a:pt x="105" y="63"/>
                  <a:pt x="109" y="67"/>
                </a:cubicBezTo>
                <a:cubicBezTo>
                  <a:pt x="114" y="70"/>
                  <a:pt x="116" y="75"/>
                  <a:pt x="118" y="80"/>
                </a:cubicBezTo>
                <a:cubicBezTo>
                  <a:pt x="117" y="83"/>
                  <a:pt x="114" y="85"/>
                  <a:pt x="110" y="81"/>
                </a:cubicBezTo>
                <a:cubicBezTo>
                  <a:pt x="109" y="76"/>
                  <a:pt x="108" y="74"/>
                  <a:pt x="105" y="71"/>
                </a:cubicBezTo>
                <a:cubicBezTo>
                  <a:pt x="102" y="69"/>
                  <a:pt x="99" y="67"/>
                  <a:pt x="95" y="67"/>
                </a:cubicBezTo>
                <a:cubicBezTo>
                  <a:pt x="91" y="67"/>
                  <a:pt x="88" y="68"/>
                  <a:pt x="85" y="70"/>
                </a:cubicBezTo>
                <a:cubicBezTo>
                  <a:pt x="83" y="72"/>
                  <a:pt x="81" y="75"/>
                  <a:pt x="81" y="78"/>
                </a:cubicBezTo>
                <a:cubicBezTo>
                  <a:pt x="81" y="80"/>
                  <a:pt x="82" y="84"/>
                  <a:pt x="83" y="89"/>
                </a:cubicBezTo>
                <a:cubicBezTo>
                  <a:pt x="97" y="89"/>
                  <a:pt x="97" y="89"/>
                  <a:pt x="97" y="89"/>
                </a:cubicBezTo>
                <a:cubicBezTo>
                  <a:pt x="100" y="89"/>
                  <a:pt x="102" y="91"/>
                  <a:pt x="103" y="94"/>
                </a:cubicBezTo>
                <a:cubicBezTo>
                  <a:pt x="103" y="96"/>
                  <a:pt x="100" y="99"/>
                  <a:pt x="97" y="99"/>
                </a:cubicBezTo>
                <a:cubicBezTo>
                  <a:pt x="85" y="99"/>
                  <a:pt x="85" y="99"/>
                  <a:pt x="85" y="99"/>
                </a:cubicBezTo>
                <a:cubicBezTo>
                  <a:pt x="86" y="101"/>
                  <a:pt x="86" y="103"/>
                  <a:pt x="86" y="105"/>
                </a:cubicBezTo>
                <a:cubicBezTo>
                  <a:pt x="97" y="105"/>
                  <a:pt x="97" y="105"/>
                  <a:pt x="97" y="105"/>
                </a:cubicBezTo>
                <a:cubicBezTo>
                  <a:pt x="100" y="105"/>
                  <a:pt x="102" y="107"/>
                  <a:pt x="102" y="109"/>
                </a:cubicBezTo>
                <a:cubicBezTo>
                  <a:pt x="102" y="112"/>
                  <a:pt x="100" y="114"/>
                  <a:pt x="97" y="114"/>
                </a:cubicBezTo>
                <a:cubicBezTo>
                  <a:pt x="87" y="114"/>
                  <a:pt x="87" y="114"/>
                  <a:pt x="87" y="114"/>
                </a:cubicBezTo>
                <a:cubicBezTo>
                  <a:pt x="87" y="115"/>
                  <a:pt x="87" y="116"/>
                  <a:pt x="87" y="116"/>
                </a:cubicBezTo>
                <a:cubicBezTo>
                  <a:pt x="86" y="121"/>
                  <a:pt x="84" y="125"/>
                  <a:pt x="80" y="129"/>
                </a:cubicBezTo>
                <a:cubicBezTo>
                  <a:pt x="82" y="128"/>
                  <a:pt x="83" y="128"/>
                  <a:pt x="85" y="128"/>
                </a:cubicBezTo>
                <a:cubicBezTo>
                  <a:pt x="88" y="128"/>
                  <a:pt x="92" y="129"/>
                  <a:pt x="96" y="129"/>
                </a:cubicBezTo>
                <a:cubicBezTo>
                  <a:pt x="101" y="130"/>
                  <a:pt x="105" y="130"/>
                  <a:pt x="107" y="130"/>
                </a:cubicBezTo>
                <a:cubicBezTo>
                  <a:pt x="109" y="129"/>
                  <a:pt x="113" y="128"/>
                  <a:pt x="116" y="126"/>
                </a:cubicBezTo>
                <a:cubicBezTo>
                  <a:pt x="119" y="125"/>
                  <a:pt x="121" y="127"/>
                  <a:pt x="117" y="133"/>
                </a:cubicBezTo>
                <a:close/>
              </a:path>
            </a:pathLst>
          </a:custGeom>
          <a:solidFill>
            <a:schemeClr val="accent5">
              <a:lumMod val="50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5" name="Freeform 189"/>
          <p:cNvSpPr>
            <a:spLocks noEditPoints="1"/>
          </p:cNvSpPr>
          <p:nvPr/>
        </p:nvSpPr>
        <p:spPr bwMode="auto">
          <a:xfrm>
            <a:off x="4997115" y="1091498"/>
            <a:ext cx="2289120" cy="2041898"/>
          </a:xfrm>
          <a:custGeom>
            <a:avLst/>
            <a:gdLst>
              <a:gd name="T0" fmla="*/ 85 w 176"/>
              <a:gd name="T1" fmla="*/ 125 h 157"/>
              <a:gd name="T2" fmla="*/ 91 w 176"/>
              <a:gd name="T3" fmla="*/ 125 h 157"/>
              <a:gd name="T4" fmla="*/ 89 w 176"/>
              <a:gd name="T5" fmla="*/ 108 h 157"/>
              <a:gd name="T6" fmla="*/ 73 w 176"/>
              <a:gd name="T7" fmla="*/ 85 h 157"/>
              <a:gd name="T8" fmla="*/ 76 w 176"/>
              <a:gd name="T9" fmla="*/ 90 h 157"/>
              <a:gd name="T10" fmla="*/ 73 w 176"/>
              <a:gd name="T11" fmla="*/ 85 h 157"/>
              <a:gd name="T12" fmla="*/ 85 w 176"/>
              <a:gd name="T13" fmla="*/ 76 h 157"/>
              <a:gd name="T14" fmla="*/ 89 w 176"/>
              <a:gd name="T15" fmla="*/ 95 h 157"/>
              <a:gd name="T16" fmla="*/ 91 w 176"/>
              <a:gd name="T17" fmla="*/ 77 h 157"/>
              <a:gd name="T18" fmla="*/ 129 w 176"/>
              <a:gd name="T19" fmla="*/ 55 h 157"/>
              <a:gd name="T20" fmla="*/ 104 w 176"/>
              <a:gd name="T21" fmla="*/ 32 h 157"/>
              <a:gd name="T22" fmla="*/ 103 w 176"/>
              <a:gd name="T23" fmla="*/ 28 h 157"/>
              <a:gd name="T24" fmla="*/ 112 w 176"/>
              <a:gd name="T25" fmla="*/ 6 h 157"/>
              <a:gd name="T26" fmla="*/ 60 w 176"/>
              <a:gd name="T27" fmla="*/ 6 h 157"/>
              <a:gd name="T28" fmla="*/ 70 w 176"/>
              <a:gd name="T29" fmla="*/ 30 h 157"/>
              <a:gd name="T30" fmla="*/ 73 w 176"/>
              <a:gd name="T31" fmla="*/ 33 h 157"/>
              <a:gd name="T32" fmla="*/ 57 w 176"/>
              <a:gd name="T33" fmla="*/ 156 h 157"/>
              <a:gd name="T34" fmla="*/ 118 w 176"/>
              <a:gd name="T35" fmla="*/ 156 h 157"/>
              <a:gd name="T36" fmla="*/ 114 w 176"/>
              <a:gd name="T37" fmla="*/ 114 h 157"/>
              <a:gd name="T38" fmla="*/ 101 w 176"/>
              <a:gd name="T39" fmla="*/ 129 h 157"/>
              <a:gd name="T40" fmla="*/ 98 w 176"/>
              <a:gd name="T41" fmla="*/ 136 h 157"/>
              <a:gd name="T42" fmla="*/ 91 w 176"/>
              <a:gd name="T43" fmla="*/ 136 h 157"/>
              <a:gd name="T44" fmla="*/ 89 w 176"/>
              <a:gd name="T45" fmla="*/ 132 h 157"/>
              <a:gd name="T46" fmla="*/ 86 w 176"/>
              <a:gd name="T47" fmla="*/ 136 h 157"/>
              <a:gd name="T48" fmla="*/ 78 w 176"/>
              <a:gd name="T49" fmla="*/ 136 h 157"/>
              <a:gd name="T50" fmla="*/ 71 w 176"/>
              <a:gd name="T51" fmla="*/ 127 h 157"/>
              <a:gd name="T52" fmla="*/ 67 w 176"/>
              <a:gd name="T53" fmla="*/ 108 h 157"/>
              <a:gd name="T54" fmla="*/ 77 w 176"/>
              <a:gd name="T55" fmla="*/ 122 h 157"/>
              <a:gd name="T56" fmla="*/ 72 w 176"/>
              <a:gd name="T57" fmla="*/ 102 h 157"/>
              <a:gd name="T58" fmla="*/ 63 w 176"/>
              <a:gd name="T59" fmla="*/ 87 h 157"/>
              <a:gd name="T60" fmla="*/ 71 w 176"/>
              <a:gd name="T61" fmla="*/ 73 h 157"/>
              <a:gd name="T62" fmla="*/ 77 w 176"/>
              <a:gd name="T63" fmla="*/ 63 h 157"/>
              <a:gd name="T64" fmla="*/ 85 w 176"/>
              <a:gd name="T65" fmla="*/ 63 h 157"/>
              <a:gd name="T66" fmla="*/ 87 w 176"/>
              <a:gd name="T67" fmla="*/ 68 h 157"/>
              <a:gd name="T68" fmla="*/ 91 w 176"/>
              <a:gd name="T69" fmla="*/ 63 h 157"/>
              <a:gd name="T70" fmla="*/ 99 w 176"/>
              <a:gd name="T71" fmla="*/ 63 h 157"/>
              <a:gd name="T72" fmla="*/ 100 w 176"/>
              <a:gd name="T73" fmla="*/ 71 h 157"/>
              <a:gd name="T74" fmla="*/ 112 w 176"/>
              <a:gd name="T75" fmla="*/ 87 h 157"/>
              <a:gd name="T76" fmla="*/ 103 w 176"/>
              <a:gd name="T77" fmla="*/ 86 h 157"/>
              <a:gd name="T78" fmla="*/ 100 w 176"/>
              <a:gd name="T79" fmla="*/ 98 h 157"/>
              <a:gd name="T80" fmla="*/ 112 w 176"/>
              <a:gd name="T81" fmla="*/ 106 h 157"/>
              <a:gd name="T82" fmla="*/ 101 w 176"/>
              <a:gd name="T83" fmla="*/ 111 h 157"/>
              <a:gd name="T84" fmla="*/ 99 w 176"/>
              <a:gd name="T85" fmla="*/ 123 h 157"/>
              <a:gd name="T86" fmla="*/ 104 w 176"/>
              <a:gd name="T87" fmla="*/ 11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57">
                <a:moveTo>
                  <a:pt x="85" y="106"/>
                </a:moveTo>
                <a:cubicBezTo>
                  <a:pt x="85" y="125"/>
                  <a:pt x="85" y="125"/>
                  <a:pt x="85" y="125"/>
                </a:cubicBezTo>
                <a:cubicBezTo>
                  <a:pt x="87" y="125"/>
                  <a:pt x="88" y="125"/>
                  <a:pt x="89" y="125"/>
                </a:cubicBezTo>
                <a:cubicBezTo>
                  <a:pt x="90" y="125"/>
                  <a:pt x="90" y="125"/>
                  <a:pt x="91" y="125"/>
                </a:cubicBezTo>
                <a:cubicBezTo>
                  <a:pt x="91" y="108"/>
                  <a:pt x="91" y="108"/>
                  <a:pt x="91" y="108"/>
                </a:cubicBezTo>
                <a:cubicBezTo>
                  <a:pt x="90" y="108"/>
                  <a:pt x="90" y="108"/>
                  <a:pt x="89" y="108"/>
                </a:cubicBezTo>
                <a:cubicBezTo>
                  <a:pt x="88" y="107"/>
                  <a:pt x="86" y="107"/>
                  <a:pt x="85" y="106"/>
                </a:cubicBezTo>
                <a:close/>
                <a:moveTo>
                  <a:pt x="73" y="85"/>
                </a:moveTo>
                <a:cubicBezTo>
                  <a:pt x="73" y="86"/>
                  <a:pt x="73" y="88"/>
                  <a:pt x="74" y="89"/>
                </a:cubicBezTo>
                <a:cubicBezTo>
                  <a:pt x="75" y="89"/>
                  <a:pt x="75" y="90"/>
                  <a:pt x="76" y="90"/>
                </a:cubicBezTo>
                <a:cubicBezTo>
                  <a:pt x="76" y="79"/>
                  <a:pt x="76" y="79"/>
                  <a:pt x="76" y="79"/>
                </a:cubicBezTo>
                <a:cubicBezTo>
                  <a:pt x="74" y="81"/>
                  <a:pt x="73" y="83"/>
                  <a:pt x="73" y="85"/>
                </a:cubicBezTo>
                <a:close/>
                <a:moveTo>
                  <a:pt x="88" y="76"/>
                </a:moveTo>
                <a:cubicBezTo>
                  <a:pt x="87" y="76"/>
                  <a:pt x="86" y="76"/>
                  <a:pt x="85" y="76"/>
                </a:cubicBezTo>
                <a:cubicBezTo>
                  <a:pt x="85" y="94"/>
                  <a:pt x="85" y="94"/>
                  <a:pt x="85" y="94"/>
                </a:cubicBezTo>
                <a:cubicBezTo>
                  <a:pt x="86" y="94"/>
                  <a:pt x="87" y="94"/>
                  <a:pt x="89" y="95"/>
                </a:cubicBezTo>
                <a:cubicBezTo>
                  <a:pt x="90" y="95"/>
                  <a:pt x="90" y="95"/>
                  <a:pt x="91" y="95"/>
                </a:cubicBezTo>
                <a:cubicBezTo>
                  <a:pt x="91" y="77"/>
                  <a:pt x="91" y="77"/>
                  <a:pt x="91" y="77"/>
                </a:cubicBezTo>
                <a:cubicBezTo>
                  <a:pt x="90" y="76"/>
                  <a:pt x="89" y="76"/>
                  <a:pt x="88" y="76"/>
                </a:cubicBezTo>
                <a:close/>
                <a:moveTo>
                  <a:pt x="129" y="55"/>
                </a:moveTo>
                <a:cubicBezTo>
                  <a:pt x="122" y="48"/>
                  <a:pt x="105" y="38"/>
                  <a:pt x="104" y="33"/>
                </a:cubicBezTo>
                <a:cubicBezTo>
                  <a:pt x="104" y="33"/>
                  <a:pt x="104" y="32"/>
                  <a:pt x="104" y="32"/>
                </a:cubicBezTo>
                <a:cubicBezTo>
                  <a:pt x="105" y="32"/>
                  <a:pt x="106" y="31"/>
                  <a:pt x="106" y="30"/>
                </a:cubicBezTo>
                <a:cubicBezTo>
                  <a:pt x="106" y="29"/>
                  <a:pt x="105" y="28"/>
                  <a:pt x="103" y="28"/>
                </a:cubicBezTo>
                <a:cubicBezTo>
                  <a:pt x="103" y="28"/>
                  <a:pt x="103" y="28"/>
                  <a:pt x="103" y="28"/>
                </a:cubicBezTo>
                <a:cubicBezTo>
                  <a:pt x="103" y="23"/>
                  <a:pt x="108" y="21"/>
                  <a:pt x="112" y="6"/>
                </a:cubicBezTo>
                <a:cubicBezTo>
                  <a:pt x="95" y="1"/>
                  <a:pt x="95" y="5"/>
                  <a:pt x="82" y="11"/>
                </a:cubicBezTo>
                <a:cubicBezTo>
                  <a:pt x="72" y="13"/>
                  <a:pt x="73" y="0"/>
                  <a:pt x="60" y="6"/>
                </a:cubicBezTo>
                <a:cubicBezTo>
                  <a:pt x="67" y="19"/>
                  <a:pt x="72" y="23"/>
                  <a:pt x="73" y="28"/>
                </a:cubicBezTo>
                <a:cubicBezTo>
                  <a:pt x="71" y="28"/>
                  <a:pt x="70" y="29"/>
                  <a:pt x="70" y="30"/>
                </a:cubicBezTo>
                <a:cubicBezTo>
                  <a:pt x="70" y="31"/>
                  <a:pt x="71" y="32"/>
                  <a:pt x="73" y="32"/>
                </a:cubicBezTo>
                <a:cubicBezTo>
                  <a:pt x="73" y="32"/>
                  <a:pt x="73" y="32"/>
                  <a:pt x="73" y="33"/>
                </a:cubicBezTo>
                <a:cubicBezTo>
                  <a:pt x="71" y="38"/>
                  <a:pt x="54" y="48"/>
                  <a:pt x="47" y="55"/>
                </a:cubicBezTo>
                <a:cubicBezTo>
                  <a:pt x="31" y="70"/>
                  <a:pt x="0" y="154"/>
                  <a:pt x="57" y="156"/>
                </a:cubicBezTo>
                <a:cubicBezTo>
                  <a:pt x="84" y="157"/>
                  <a:pt x="88" y="157"/>
                  <a:pt x="88" y="157"/>
                </a:cubicBezTo>
                <a:cubicBezTo>
                  <a:pt x="88" y="157"/>
                  <a:pt x="91" y="157"/>
                  <a:pt x="118" y="156"/>
                </a:cubicBezTo>
                <a:cubicBezTo>
                  <a:pt x="176" y="154"/>
                  <a:pt x="144" y="70"/>
                  <a:pt x="129" y="55"/>
                </a:cubicBezTo>
                <a:close/>
                <a:moveTo>
                  <a:pt x="114" y="114"/>
                </a:moveTo>
                <a:cubicBezTo>
                  <a:pt x="113" y="117"/>
                  <a:pt x="112" y="120"/>
                  <a:pt x="110" y="123"/>
                </a:cubicBezTo>
                <a:cubicBezTo>
                  <a:pt x="108" y="126"/>
                  <a:pt x="105" y="128"/>
                  <a:pt x="101" y="129"/>
                </a:cubicBezTo>
                <a:cubicBezTo>
                  <a:pt x="100" y="130"/>
                  <a:pt x="99" y="130"/>
                  <a:pt x="99" y="130"/>
                </a:cubicBezTo>
                <a:cubicBezTo>
                  <a:pt x="98" y="136"/>
                  <a:pt x="98" y="136"/>
                  <a:pt x="98" y="136"/>
                </a:cubicBezTo>
                <a:cubicBezTo>
                  <a:pt x="98" y="138"/>
                  <a:pt x="96" y="139"/>
                  <a:pt x="94" y="139"/>
                </a:cubicBezTo>
                <a:cubicBezTo>
                  <a:pt x="92" y="139"/>
                  <a:pt x="91" y="138"/>
                  <a:pt x="91" y="136"/>
                </a:cubicBezTo>
                <a:cubicBezTo>
                  <a:pt x="91" y="132"/>
                  <a:pt x="91" y="132"/>
                  <a:pt x="91" y="132"/>
                </a:cubicBezTo>
                <a:cubicBezTo>
                  <a:pt x="90" y="132"/>
                  <a:pt x="89" y="132"/>
                  <a:pt x="89" y="132"/>
                </a:cubicBezTo>
                <a:cubicBezTo>
                  <a:pt x="88" y="132"/>
                  <a:pt x="87" y="132"/>
                  <a:pt x="86" y="132"/>
                </a:cubicBezTo>
                <a:cubicBezTo>
                  <a:pt x="86" y="136"/>
                  <a:pt x="86" y="136"/>
                  <a:pt x="86" y="136"/>
                </a:cubicBezTo>
                <a:cubicBezTo>
                  <a:pt x="86" y="138"/>
                  <a:pt x="84" y="139"/>
                  <a:pt x="82" y="139"/>
                </a:cubicBezTo>
                <a:cubicBezTo>
                  <a:pt x="80" y="139"/>
                  <a:pt x="78" y="138"/>
                  <a:pt x="78" y="136"/>
                </a:cubicBezTo>
                <a:cubicBezTo>
                  <a:pt x="78" y="130"/>
                  <a:pt x="78" y="130"/>
                  <a:pt x="78" y="130"/>
                </a:cubicBezTo>
                <a:cubicBezTo>
                  <a:pt x="75" y="129"/>
                  <a:pt x="73" y="128"/>
                  <a:pt x="71" y="127"/>
                </a:cubicBezTo>
                <a:cubicBezTo>
                  <a:pt x="67" y="124"/>
                  <a:pt x="64" y="119"/>
                  <a:pt x="63" y="113"/>
                </a:cubicBezTo>
                <a:cubicBezTo>
                  <a:pt x="62" y="110"/>
                  <a:pt x="64" y="108"/>
                  <a:pt x="67" y="108"/>
                </a:cubicBezTo>
                <a:cubicBezTo>
                  <a:pt x="69" y="109"/>
                  <a:pt x="72" y="111"/>
                  <a:pt x="72" y="114"/>
                </a:cubicBezTo>
                <a:cubicBezTo>
                  <a:pt x="73" y="117"/>
                  <a:pt x="75" y="120"/>
                  <a:pt x="77" y="122"/>
                </a:cubicBezTo>
                <a:cubicBezTo>
                  <a:pt x="76" y="103"/>
                  <a:pt x="76" y="103"/>
                  <a:pt x="76" y="103"/>
                </a:cubicBezTo>
                <a:cubicBezTo>
                  <a:pt x="74" y="103"/>
                  <a:pt x="73" y="102"/>
                  <a:pt x="72" y="102"/>
                </a:cubicBezTo>
                <a:cubicBezTo>
                  <a:pt x="69" y="100"/>
                  <a:pt x="67" y="98"/>
                  <a:pt x="65" y="95"/>
                </a:cubicBezTo>
                <a:cubicBezTo>
                  <a:pt x="64" y="93"/>
                  <a:pt x="63" y="90"/>
                  <a:pt x="63" y="87"/>
                </a:cubicBezTo>
                <a:cubicBezTo>
                  <a:pt x="64" y="84"/>
                  <a:pt x="64" y="81"/>
                  <a:pt x="66" y="79"/>
                </a:cubicBezTo>
                <a:cubicBezTo>
                  <a:pt x="67" y="77"/>
                  <a:pt x="69" y="75"/>
                  <a:pt x="71" y="73"/>
                </a:cubicBezTo>
                <a:cubicBezTo>
                  <a:pt x="72" y="72"/>
                  <a:pt x="74" y="71"/>
                  <a:pt x="77" y="70"/>
                </a:cubicBezTo>
                <a:cubicBezTo>
                  <a:pt x="77" y="63"/>
                  <a:pt x="77" y="63"/>
                  <a:pt x="77" y="63"/>
                </a:cubicBezTo>
                <a:cubicBezTo>
                  <a:pt x="78" y="62"/>
                  <a:pt x="79" y="60"/>
                  <a:pt x="82" y="60"/>
                </a:cubicBezTo>
                <a:cubicBezTo>
                  <a:pt x="84" y="60"/>
                  <a:pt x="85" y="61"/>
                  <a:pt x="85" y="63"/>
                </a:cubicBezTo>
                <a:cubicBezTo>
                  <a:pt x="85" y="68"/>
                  <a:pt x="85" y="68"/>
                  <a:pt x="85" y="68"/>
                </a:cubicBezTo>
                <a:cubicBezTo>
                  <a:pt x="86" y="68"/>
                  <a:pt x="86" y="68"/>
                  <a:pt x="87" y="68"/>
                </a:cubicBezTo>
                <a:cubicBezTo>
                  <a:pt x="88" y="68"/>
                  <a:pt x="90" y="68"/>
                  <a:pt x="91" y="69"/>
                </a:cubicBezTo>
                <a:cubicBezTo>
                  <a:pt x="91" y="63"/>
                  <a:pt x="91" y="63"/>
                  <a:pt x="91" y="63"/>
                </a:cubicBezTo>
                <a:cubicBezTo>
                  <a:pt x="91" y="61"/>
                  <a:pt x="92" y="60"/>
                  <a:pt x="95" y="60"/>
                </a:cubicBezTo>
                <a:cubicBezTo>
                  <a:pt x="97" y="60"/>
                  <a:pt x="99" y="62"/>
                  <a:pt x="99" y="63"/>
                </a:cubicBezTo>
                <a:cubicBezTo>
                  <a:pt x="99" y="70"/>
                  <a:pt x="99" y="70"/>
                  <a:pt x="99" y="70"/>
                </a:cubicBezTo>
                <a:cubicBezTo>
                  <a:pt x="100" y="70"/>
                  <a:pt x="100" y="70"/>
                  <a:pt x="100" y="71"/>
                </a:cubicBezTo>
                <a:cubicBezTo>
                  <a:pt x="104" y="72"/>
                  <a:pt x="106" y="74"/>
                  <a:pt x="108" y="76"/>
                </a:cubicBezTo>
                <a:cubicBezTo>
                  <a:pt x="110" y="79"/>
                  <a:pt x="112" y="83"/>
                  <a:pt x="112" y="87"/>
                </a:cubicBezTo>
                <a:cubicBezTo>
                  <a:pt x="113" y="90"/>
                  <a:pt x="111" y="92"/>
                  <a:pt x="108" y="92"/>
                </a:cubicBezTo>
                <a:cubicBezTo>
                  <a:pt x="105" y="92"/>
                  <a:pt x="103" y="89"/>
                  <a:pt x="103" y="86"/>
                </a:cubicBezTo>
                <a:cubicBezTo>
                  <a:pt x="102" y="84"/>
                  <a:pt x="101" y="83"/>
                  <a:pt x="100" y="81"/>
                </a:cubicBezTo>
                <a:cubicBezTo>
                  <a:pt x="100" y="98"/>
                  <a:pt x="100" y="98"/>
                  <a:pt x="100" y="98"/>
                </a:cubicBezTo>
                <a:cubicBezTo>
                  <a:pt x="103" y="99"/>
                  <a:pt x="105" y="100"/>
                  <a:pt x="106" y="100"/>
                </a:cubicBezTo>
                <a:cubicBezTo>
                  <a:pt x="109" y="101"/>
                  <a:pt x="111" y="103"/>
                  <a:pt x="112" y="106"/>
                </a:cubicBezTo>
                <a:cubicBezTo>
                  <a:pt x="113" y="108"/>
                  <a:pt x="114" y="111"/>
                  <a:pt x="114" y="114"/>
                </a:cubicBezTo>
                <a:close/>
                <a:moveTo>
                  <a:pt x="101" y="111"/>
                </a:moveTo>
                <a:cubicBezTo>
                  <a:pt x="101" y="111"/>
                  <a:pt x="100" y="111"/>
                  <a:pt x="100" y="111"/>
                </a:cubicBezTo>
                <a:cubicBezTo>
                  <a:pt x="99" y="123"/>
                  <a:pt x="99" y="123"/>
                  <a:pt x="99" y="123"/>
                </a:cubicBezTo>
                <a:cubicBezTo>
                  <a:pt x="99" y="123"/>
                  <a:pt x="99" y="123"/>
                  <a:pt x="100" y="122"/>
                </a:cubicBezTo>
                <a:cubicBezTo>
                  <a:pt x="102" y="121"/>
                  <a:pt x="103" y="118"/>
                  <a:pt x="104" y="116"/>
                </a:cubicBezTo>
                <a:cubicBezTo>
                  <a:pt x="104" y="114"/>
                  <a:pt x="103" y="112"/>
                  <a:pt x="101" y="111"/>
                </a:cubicBezTo>
                <a:close/>
              </a:path>
            </a:pathLst>
          </a:custGeom>
          <a:solidFill>
            <a:schemeClr val="accent5">
              <a:lumMod val="50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6" name="TextBox 83"/>
          <p:cNvSpPr txBox="1">
            <a:spLocks noChangeArrowheads="1"/>
          </p:cNvSpPr>
          <p:nvPr/>
        </p:nvSpPr>
        <p:spPr bwMode="auto">
          <a:xfrm>
            <a:off x="1743546" y="3227518"/>
            <a:ext cx="2015934" cy="53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lnSpc>
                <a:spcPct val="150000"/>
              </a:lnSpc>
              <a:buFont typeface="Wingdings" panose="05000000000000000000" pitchFamily="2" charset="2"/>
              <a:buChar char="Ø"/>
            </a:pPr>
            <a:r>
              <a:rPr lang="zh-CN" altLang="en-US" sz="2000" b="1" dirty="0">
                <a:solidFill>
                  <a:schemeClr val="accent5">
                    <a:lumMod val="50000"/>
                  </a:schemeClr>
                </a:solidFill>
                <a:ea typeface="微软雅黑" panose="020B0503020204020204" pitchFamily="34" charset="-122"/>
              </a:rPr>
              <a:t>单击添加标题</a:t>
            </a:r>
            <a:endParaRPr lang="en-US" altLang="zh-CN" sz="2000" b="1" dirty="0">
              <a:solidFill>
                <a:schemeClr val="accent5">
                  <a:lumMod val="50000"/>
                </a:schemeClr>
              </a:solidFill>
              <a:ea typeface="微软雅黑" panose="020B0503020204020204" pitchFamily="34" charset="-122"/>
            </a:endParaRPr>
          </a:p>
        </p:txBody>
      </p:sp>
      <p:sp>
        <p:nvSpPr>
          <p:cNvPr id="27" name="文本框 180"/>
          <p:cNvSpPr txBox="1">
            <a:spLocks noChangeArrowheads="1"/>
          </p:cNvSpPr>
          <p:nvPr/>
        </p:nvSpPr>
        <p:spPr bwMode="auto">
          <a:xfrm>
            <a:off x="1603096" y="3761276"/>
            <a:ext cx="2354138" cy="590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50000"/>
              </a:lnSpc>
            </a:pPr>
            <a:r>
              <a:rPr lang="zh-CN" altLang="en-US" sz="1200" dirty="0">
                <a:latin typeface="微软雅黑" panose="020B0503020204020204" pitchFamily="34" charset="-122"/>
                <a:ea typeface="微软雅黑" panose="020B0503020204020204" pitchFamily="34" charset="-122"/>
              </a:rPr>
              <a:t>请输入您想要的文字请输入您想要的文字请输入您想要的文字</a:t>
            </a:r>
          </a:p>
        </p:txBody>
      </p:sp>
      <p:sp>
        <p:nvSpPr>
          <p:cNvPr id="28" name="TextBox 83"/>
          <p:cNvSpPr txBox="1">
            <a:spLocks noChangeArrowheads="1"/>
          </p:cNvSpPr>
          <p:nvPr/>
        </p:nvSpPr>
        <p:spPr bwMode="auto">
          <a:xfrm>
            <a:off x="5105056" y="3227518"/>
            <a:ext cx="2015934" cy="53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lnSpc>
                <a:spcPct val="150000"/>
              </a:lnSpc>
              <a:buFont typeface="Wingdings" panose="05000000000000000000" pitchFamily="2" charset="2"/>
              <a:buChar char="Ø"/>
            </a:pPr>
            <a:r>
              <a:rPr lang="zh-CN" altLang="en-US" sz="2000" b="1" dirty="0">
                <a:solidFill>
                  <a:schemeClr val="accent5">
                    <a:lumMod val="50000"/>
                  </a:schemeClr>
                </a:solidFill>
                <a:ea typeface="微软雅黑" panose="020B0503020204020204" pitchFamily="34" charset="-122"/>
              </a:rPr>
              <a:t>单击添加标题</a:t>
            </a:r>
            <a:endParaRPr lang="en-US" altLang="zh-CN" sz="2000" b="1" dirty="0">
              <a:solidFill>
                <a:schemeClr val="accent5">
                  <a:lumMod val="50000"/>
                </a:schemeClr>
              </a:solidFill>
              <a:ea typeface="微软雅黑" panose="020B0503020204020204" pitchFamily="34" charset="-122"/>
            </a:endParaRPr>
          </a:p>
        </p:txBody>
      </p:sp>
      <p:sp>
        <p:nvSpPr>
          <p:cNvPr id="29" name="文本框 180"/>
          <p:cNvSpPr txBox="1">
            <a:spLocks noChangeArrowheads="1"/>
          </p:cNvSpPr>
          <p:nvPr/>
        </p:nvSpPr>
        <p:spPr bwMode="auto">
          <a:xfrm>
            <a:off x="4964606" y="3761276"/>
            <a:ext cx="2354138" cy="590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50000"/>
              </a:lnSpc>
            </a:pPr>
            <a:r>
              <a:rPr lang="zh-CN" altLang="en-US" sz="1200" dirty="0">
                <a:latin typeface="微软雅黑" panose="020B0503020204020204" pitchFamily="34" charset="-122"/>
                <a:ea typeface="微软雅黑" panose="020B0503020204020204" pitchFamily="34" charset="-122"/>
              </a:rPr>
              <a:t>请输入您想要的文字请输入您想要的文字请输入您想要的文字</a:t>
            </a: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
                                        </p:tgtEl>
                                        <p:attrNameLst>
                                          <p:attrName>ppt_y</p:attrName>
                                        </p:attrNameLst>
                                      </p:cBhvr>
                                      <p:tavLst>
                                        <p:tav tm="0">
                                          <p:val>
                                            <p:strVal val="#ppt_y"/>
                                          </p:val>
                                        </p:tav>
                                        <p:tav tm="100000">
                                          <p:val>
                                            <p:strVal val="#ppt_y"/>
                                          </p:val>
                                        </p:tav>
                                      </p:tavLst>
                                    </p:anim>
                                    <p:anim calcmode="lin" valueType="num">
                                      <p:cBhvr>
                                        <p:cTn id="14"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26"/>
                                        </p:tgtEl>
                                        <p:attrNameLst>
                                          <p:attrName>ppt_y</p:attrName>
                                        </p:attrNameLst>
                                      </p:cBhvr>
                                      <p:tavLst>
                                        <p:tav tm="0">
                                          <p:val>
                                            <p:strVal val="#ppt_y"/>
                                          </p:val>
                                        </p:tav>
                                        <p:tav tm="100000">
                                          <p:val>
                                            <p:strVal val="#ppt_y"/>
                                          </p:val>
                                        </p:tav>
                                      </p:tavLst>
                                    </p:anim>
                                    <p:anim calcmode="lin" valueType="num">
                                      <p:cBhvr>
                                        <p:cTn id="33"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26"/>
                                        </p:tgtEl>
                                      </p:cBhvr>
                                    </p:animEffect>
                                  </p:childTnLst>
                                </p:cTn>
                              </p:par>
                            </p:childTnLst>
                          </p:cTn>
                        </p:par>
                        <p:par>
                          <p:cTn id="36" fill="hold">
                            <p:stCondLst>
                              <p:cond delay="750"/>
                            </p:stCondLst>
                            <p:childTnLst>
                              <p:par>
                                <p:cTn id="37" presetID="22" presetClass="entr" presetSubtype="4"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down)">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41" presetClass="entr" presetSubtype="0" fill="hold" grpId="0" nodeType="clickEffect">
                                  <p:stCondLst>
                                    <p:cond delay="0"/>
                                  </p:stCondLst>
                                  <p:iterate type="lt">
                                    <p:tmPct val="10000"/>
                                  </p:iterate>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28"/>
                                        </p:tgtEl>
                                        <p:attrNameLst>
                                          <p:attrName>ppt_y</p:attrName>
                                        </p:attrNameLst>
                                      </p:cBhvr>
                                      <p:tavLst>
                                        <p:tav tm="0">
                                          <p:val>
                                            <p:strVal val="#ppt_y"/>
                                          </p:val>
                                        </p:tav>
                                        <p:tav tm="100000">
                                          <p:val>
                                            <p:strVal val="#ppt_y"/>
                                          </p:val>
                                        </p:tav>
                                      </p:tavLst>
                                    </p:anim>
                                    <p:anim calcmode="lin" valueType="num">
                                      <p:cBhvr>
                                        <p:cTn id="46"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28"/>
                                        </p:tgtEl>
                                      </p:cBhvr>
                                    </p:animEffect>
                                  </p:childTnLst>
                                </p:cTn>
                              </p:par>
                            </p:childTnLst>
                          </p:cTn>
                        </p:par>
                        <p:par>
                          <p:cTn id="49" fill="hold">
                            <p:stCondLst>
                              <p:cond delay="75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24" grpId="0" animBg="1"/>
      <p:bldP spid="25" grpId="0" animBg="1"/>
      <p:bldP spid="26" grpId="0"/>
      <p:bldP spid="27" grpId="0" autoUpdateAnimBg="0"/>
      <p:bldP spid="28" grpId="0"/>
      <p:bldP spid="29"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1225" y="155154"/>
            <a:ext cx="2970760" cy="400110"/>
          </a:xfrm>
          <a:prstGeom prst="rect">
            <a:avLst/>
          </a:prstGeom>
        </p:spPr>
        <p:txBody>
          <a:bodyPr wrap="square">
            <a:spAutoFit/>
          </a:bodyPr>
          <a:lstStyle/>
          <a:p>
            <a:pPr algn="dist"/>
            <a:r>
              <a:rPr lang="zh-CN" altLang="en-US" sz="2000" dirty="0">
                <a:solidFill>
                  <a:schemeClr val="accent5">
                    <a:lumMod val="50000"/>
                  </a:schemeClr>
                </a:solidFill>
                <a:latin typeface="微软雅黑" panose="020B0503020204020204" pitchFamily="34" charset="-122"/>
                <a:ea typeface="微软雅黑" panose="020B0503020204020204" pitchFamily="34" charset="-122"/>
              </a:rPr>
              <a:t>狼文化狼性团队合作</a:t>
            </a:r>
            <a:endParaRPr lang="zh-CN" altLang="en-US" sz="2000" dirty="0">
              <a:solidFill>
                <a:schemeClr val="accent5">
                  <a:lumMod val="50000"/>
                </a:schemeClr>
              </a:solidFill>
            </a:endParaRPr>
          </a:p>
        </p:txBody>
      </p:sp>
      <p:sp>
        <p:nvSpPr>
          <p:cNvPr id="3" name="矩形 2"/>
          <p:cNvSpPr/>
          <p:nvPr/>
        </p:nvSpPr>
        <p:spPr>
          <a:xfrm>
            <a:off x="0" y="313840"/>
            <a:ext cx="5852687" cy="1242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670722" y="1693660"/>
            <a:ext cx="2894579" cy="106776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l="291" r="50000" b="10628"/>
          <a:stretch>
            <a:fillRect/>
          </a:stretch>
        </p:blipFill>
        <p:spPr>
          <a:xfrm>
            <a:off x="614855" y="1314245"/>
            <a:ext cx="4146331" cy="3144893"/>
          </a:xfrm>
          <a:prstGeom prst="rect">
            <a:avLst/>
          </a:prstGeom>
        </p:spPr>
      </p:pic>
      <p:sp>
        <p:nvSpPr>
          <p:cNvPr id="6" name="TextBox 83"/>
          <p:cNvSpPr txBox="1">
            <a:spLocks noChangeArrowheads="1"/>
          </p:cNvSpPr>
          <p:nvPr/>
        </p:nvSpPr>
        <p:spPr bwMode="auto">
          <a:xfrm>
            <a:off x="5249527" y="1176706"/>
            <a:ext cx="3315774" cy="47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lnSpc>
                <a:spcPct val="150000"/>
              </a:lnSpc>
              <a:buFont typeface="Wingdings" panose="05000000000000000000" pitchFamily="2" charset="2"/>
              <a:buChar char="Ø"/>
            </a:pPr>
            <a:r>
              <a:rPr lang="zh-CN" altLang="en-US" sz="2000" b="1" dirty="0">
                <a:solidFill>
                  <a:schemeClr val="accent5">
                    <a:lumMod val="50000"/>
                  </a:schemeClr>
                </a:solidFill>
                <a:ea typeface="微软雅黑" panose="020B0503020204020204" pitchFamily="34" charset="-122"/>
              </a:rPr>
              <a:t>单击添加标题</a:t>
            </a:r>
            <a:endParaRPr lang="en-US" altLang="zh-CN" sz="2000" b="1" dirty="0">
              <a:solidFill>
                <a:schemeClr val="accent5">
                  <a:lumMod val="50000"/>
                </a:schemeClr>
              </a:solidFill>
              <a:ea typeface="微软雅黑" panose="020B0503020204020204" pitchFamily="34" charset="-122"/>
            </a:endParaRPr>
          </a:p>
        </p:txBody>
      </p:sp>
      <p:sp>
        <p:nvSpPr>
          <p:cNvPr id="7" name="文本框 180"/>
          <p:cNvSpPr txBox="1">
            <a:spLocks noChangeArrowheads="1"/>
          </p:cNvSpPr>
          <p:nvPr/>
        </p:nvSpPr>
        <p:spPr bwMode="auto">
          <a:xfrm>
            <a:off x="5889354" y="1766448"/>
            <a:ext cx="2558611" cy="90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请输入您想要的文字请输入您想要的文字请输入您想要的文字请输入您想要的文字</a:t>
            </a:r>
          </a:p>
        </p:txBody>
      </p:sp>
      <p:sp>
        <p:nvSpPr>
          <p:cNvPr id="8" name="TextBox 83"/>
          <p:cNvSpPr txBox="1">
            <a:spLocks noChangeArrowheads="1"/>
          </p:cNvSpPr>
          <p:nvPr/>
        </p:nvSpPr>
        <p:spPr bwMode="auto">
          <a:xfrm>
            <a:off x="5249527" y="2891306"/>
            <a:ext cx="3315774" cy="47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lnSpc>
                <a:spcPct val="150000"/>
              </a:lnSpc>
              <a:buFont typeface="Wingdings" panose="05000000000000000000" pitchFamily="2" charset="2"/>
              <a:buChar char="Ø"/>
            </a:pPr>
            <a:r>
              <a:rPr lang="zh-CN" altLang="en-US" sz="2000" b="1" dirty="0">
                <a:solidFill>
                  <a:schemeClr val="accent5">
                    <a:lumMod val="50000"/>
                  </a:schemeClr>
                </a:solidFill>
                <a:ea typeface="微软雅黑" panose="020B0503020204020204" pitchFamily="34" charset="-122"/>
              </a:rPr>
              <a:t>单击添加标题</a:t>
            </a:r>
            <a:endParaRPr lang="en-US" altLang="zh-CN" sz="2000" b="1" dirty="0">
              <a:solidFill>
                <a:schemeClr val="accent5">
                  <a:lumMod val="50000"/>
                </a:schemeClr>
              </a:solidFill>
              <a:ea typeface="微软雅黑" panose="020B0503020204020204" pitchFamily="34" charset="-122"/>
            </a:endParaRPr>
          </a:p>
        </p:txBody>
      </p:sp>
      <p:sp>
        <p:nvSpPr>
          <p:cNvPr id="9" name="矩形 8"/>
          <p:cNvSpPr/>
          <p:nvPr/>
        </p:nvSpPr>
        <p:spPr>
          <a:xfrm>
            <a:off x="5670722" y="3391379"/>
            <a:ext cx="2894579" cy="106776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180"/>
          <p:cNvSpPr txBox="1">
            <a:spLocks noChangeArrowheads="1"/>
          </p:cNvSpPr>
          <p:nvPr/>
        </p:nvSpPr>
        <p:spPr bwMode="auto">
          <a:xfrm>
            <a:off x="5889354" y="3464167"/>
            <a:ext cx="2558611" cy="90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请输入您想要的文字请输入您想要的文字请输入您想要的文字请输入您想要的文字</a:t>
            </a: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
                                        </p:tgtEl>
                                        <p:attrNameLst>
                                          <p:attrName>ppt_y</p:attrName>
                                        </p:attrNameLst>
                                      </p:cBhvr>
                                      <p:tavLst>
                                        <p:tav tm="0">
                                          <p:val>
                                            <p:strVal val="#ppt_y"/>
                                          </p:val>
                                        </p:tav>
                                        <p:tav tm="100000">
                                          <p:val>
                                            <p:strVal val="#ppt_y"/>
                                          </p:val>
                                        </p:tav>
                                      </p:tavLst>
                                    </p:anim>
                                    <p:anim calcmode="lin" valueType="num">
                                      <p:cBhvr>
                                        <p:cTn id="14"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heel(1)">
                                      <p:cBhvr>
                                        <p:cTn id="28" dur="500"/>
                                        <p:tgtEl>
                                          <p:spTgt spid="4"/>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heel(1)">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41" presetClass="entr" presetSubtype="0" fill="hold" grpId="0" nodeType="clickEffect">
                                  <p:stCondLst>
                                    <p:cond delay="0"/>
                                  </p:stCondLst>
                                  <p:iterate type="lt">
                                    <p:tmPct val="10000"/>
                                  </p:iterate>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6"/>
                                        </p:tgtEl>
                                        <p:attrNameLst>
                                          <p:attrName>ppt_y</p:attrName>
                                        </p:attrNameLst>
                                      </p:cBhvr>
                                      <p:tavLst>
                                        <p:tav tm="0">
                                          <p:val>
                                            <p:strVal val="#ppt_y"/>
                                          </p:val>
                                        </p:tav>
                                        <p:tav tm="100000">
                                          <p:val>
                                            <p:strVal val="#ppt_y"/>
                                          </p:val>
                                        </p:tav>
                                      </p:tavLst>
                                    </p:anim>
                                    <p:anim calcmode="lin" valueType="num">
                                      <p:cBhvr>
                                        <p:cTn id="38"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6"/>
                                        </p:tgtEl>
                                      </p:cBhvr>
                                    </p:animEffect>
                                  </p:childTnLst>
                                </p:cTn>
                              </p:par>
                            </p:childTnLst>
                          </p:cTn>
                        </p:par>
                        <p:par>
                          <p:cTn id="41" fill="hold">
                            <p:stCondLst>
                              <p:cond delay="750"/>
                            </p:stCondLst>
                            <p:childTnLst>
                              <p:par>
                                <p:cTn id="42" presetID="22" presetClass="entr" presetSubtype="4"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41" presetClass="entr" presetSubtype="0" fill="hold" grpId="0" nodeType="clickEffect">
                                  <p:stCondLst>
                                    <p:cond delay="0"/>
                                  </p:stCondLst>
                                  <p:iterate type="lt">
                                    <p:tmPct val="10000"/>
                                  </p:iterate>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8"/>
                                        </p:tgtEl>
                                        <p:attrNameLst>
                                          <p:attrName>ppt_y</p:attrName>
                                        </p:attrNameLst>
                                      </p:cBhvr>
                                      <p:tavLst>
                                        <p:tav tm="0">
                                          <p:val>
                                            <p:strVal val="#ppt_y"/>
                                          </p:val>
                                        </p:tav>
                                        <p:tav tm="100000">
                                          <p:val>
                                            <p:strVal val="#ppt_y"/>
                                          </p:val>
                                        </p:tav>
                                      </p:tavLst>
                                    </p:anim>
                                    <p:anim calcmode="lin" valueType="num">
                                      <p:cBhvr>
                                        <p:cTn id="51"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8"/>
                                        </p:tgtEl>
                                      </p:cBhvr>
                                    </p:animEffect>
                                  </p:childTnLst>
                                </p:cTn>
                              </p:par>
                            </p:childTnLst>
                          </p:cTn>
                        </p:par>
                        <p:par>
                          <p:cTn id="54" fill="hold">
                            <p:stCondLst>
                              <p:cond delay="750"/>
                            </p:stCondLst>
                            <p:childTnLst>
                              <p:par>
                                <p:cTn id="55" presetID="22" presetClass="entr" presetSubtype="4"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down)">
                                      <p:cBhvr>
                                        <p:cTn id="5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6" grpId="0"/>
      <p:bldP spid="7" grpId="0" autoUpdateAnimBg="0"/>
      <p:bldP spid="8" grpId="0"/>
      <p:bldP spid="9" grpId="0" animBg="1"/>
      <p:bldP spid="10"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1225" y="155154"/>
            <a:ext cx="2970760" cy="400110"/>
          </a:xfrm>
          <a:prstGeom prst="rect">
            <a:avLst/>
          </a:prstGeom>
        </p:spPr>
        <p:txBody>
          <a:bodyPr wrap="square">
            <a:spAutoFit/>
          </a:bodyPr>
          <a:lstStyle/>
          <a:p>
            <a:pPr algn="dist"/>
            <a:r>
              <a:rPr lang="zh-CN" altLang="en-US" sz="2000" dirty="0">
                <a:solidFill>
                  <a:schemeClr val="accent5">
                    <a:lumMod val="50000"/>
                  </a:schemeClr>
                </a:solidFill>
                <a:latin typeface="微软雅黑" panose="020B0503020204020204" pitchFamily="34" charset="-122"/>
                <a:ea typeface="微软雅黑" panose="020B0503020204020204" pitchFamily="34" charset="-122"/>
              </a:rPr>
              <a:t>狼文化狼性团队合作</a:t>
            </a:r>
            <a:endParaRPr lang="zh-CN" altLang="en-US" sz="2000" dirty="0">
              <a:solidFill>
                <a:schemeClr val="accent5">
                  <a:lumMod val="50000"/>
                </a:schemeClr>
              </a:solidFill>
            </a:endParaRPr>
          </a:p>
        </p:txBody>
      </p:sp>
      <p:sp>
        <p:nvSpPr>
          <p:cNvPr id="3" name="矩形 2"/>
          <p:cNvSpPr/>
          <p:nvPr/>
        </p:nvSpPr>
        <p:spPr>
          <a:xfrm>
            <a:off x="0" y="313840"/>
            <a:ext cx="5852687" cy="1242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265"/>
          <p:cNvSpPr>
            <a:spLocks noEditPoints="1"/>
          </p:cNvSpPr>
          <p:nvPr/>
        </p:nvSpPr>
        <p:spPr bwMode="auto">
          <a:xfrm>
            <a:off x="1427437" y="1119352"/>
            <a:ext cx="2506718" cy="3342290"/>
          </a:xfrm>
          <a:custGeom>
            <a:avLst/>
            <a:gdLst>
              <a:gd name="T0" fmla="*/ 152 w 152"/>
              <a:gd name="T1" fmla="*/ 75 h 202"/>
              <a:gd name="T2" fmla="*/ 152 w 152"/>
              <a:gd name="T3" fmla="*/ 75 h 202"/>
              <a:gd name="T4" fmla="*/ 76 w 152"/>
              <a:gd name="T5" fmla="*/ 0 h 202"/>
              <a:gd name="T6" fmla="*/ 0 w 152"/>
              <a:gd name="T7" fmla="*/ 75 h 202"/>
              <a:gd name="T8" fmla="*/ 0 w 152"/>
              <a:gd name="T9" fmla="*/ 75 h 202"/>
              <a:gd name="T10" fmla="*/ 0 w 152"/>
              <a:gd name="T11" fmla="*/ 76 h 202"/>
              <a:gd name="T12" fmla="*/ 0 w 152"/>
              <a:gd name="T13" fmla="*/ 76 h 202"/>
              <a:gd name="T14" fmla="*/ 1 w 152"/>
              <a:gd name="T15" fmla="*/ 76 h 202"/>
              <a:gd name="T16" fmla="*/ 56 w 152"/>
              <a:gd name="T17" fmla="*/ 156 h 202"/>
              <a:gd name="T18" fmla="*/ 41 w 152"/>
              <a:gd name="T19" fmla="*/ 156 h 202"/>
              <a:gd name="T20" fmla="*/ 41 w 152"/>
              <a:gd name="T21" fmla="*/ 202 h 202"/>
              <a:gd name="T22" fmla="*/ 110 w 152"/>
              <a:gd name="T23" fmla="*/ 202 h 202"/>
              <a:gd name="T24" fmla="*/ 110 w 152"/>
              <a:gd name="T25" fmla="*/ 156 h 202"/>
              <a:gd name="T26" fmla="*/ 96 w 152"/>
              <a:gd name="T27" fmla="*/ 156 h 202"/>
              <a:gd name="T28" fmla="*/ 151 w 152"/>
              <a:gd name="T29" fmla="*/ 76 h 202"/>
              <a:gd name="T30" fmla="*/ 152 w 152"/>
              <a:gd name="T31" fmla="*/ 76 h 202"/>
              <a:gd name="T32" fmla="*/ 152 w 152"/>
              <a:gd name="T33" fmla="*/ 76 h 202"/>
              <a:gd name="T34" fmla="*/ 152 w 152"/>
              <a:gd name="T35" fmla="*/ 75 h 202"/>
              <a:gd name="T36" fmla="*/ 63 w 152"/>
              <a:gd name="T37" fmla="*/ 156 h 202"/>
              <a:gd name="T38" fmla="*/ 8 w 152"/>
              <a:gd name="T39" fmla="*/ 76 h 202"/>
              <a:gd name="T40" fmla="*/ 42 w 152"/>
              <a:gd name="T41" fmla="*/ 76 h 202"/>
              <a:gd name="T42" fmla="*/ 66 w 152"/>
              <a:gd name="T43" fmla="*/ 156 h 202"/>
              <a:gd name="T44" fmla="*/ 63 w 152"/>
              <a:gd name="T45" fmla="*/ 156 h 202"/>
              <a:gd name="T46" fmla="*/ 73 w 152"/>
              <a:gd name="T47" fmla="*/ 156 h 202"/>
              <a:gd name="T48" fmla="*/ 72 w 152"/>
              <a:gd name="T49" fmla="*/ 156 h 202"/>
              <a:gd name="T50" fmla="*/ 48 w 152"/>
              <a:gd name="T51" fmla="*/ 76 h 202"/>
              <a:gd name="T52" fmla="*/ 73 w 152"/>
              <a:gd name="T53" fmla="*/ 76 h 202"/>
              <a:gd name="T54" fmla="*/ 73 w 152"/>
              <a:gd name="T55" fmla="*/ 156 h 202"/>
              <a:gd name="T56" fmla="*/ 41 w 152"/>
              <a:gd name="T57" fmla="*/ 73 h 202"/>
              <a:gd name="T58" fmla="*/ 6 w 152"/>
              <a:gd name="T59" fmla="*/ 73 h 202"/>
              <a:gd name="T60" fmla="*/ 75 w 152"/>
              <a:gd name="T61" fmla="*/ 3 h 202"/>
              <a:gd name="T62" fmla="*/ 41 w 152"/>
              <a:gd name="T63" fmla="*/ 73 h 202"/>
              <a:gd name="T64" fmla="*/ 76 w 152"/>
              <a:gd name="T65" fmla="*/ 4 h 202"/>
              <a:gd name="T66" fmla="*/ 108 w 152"/>
              <a:gd name="T67" fmla="*/ 73 h 202"/>
              <a:gd name="T68" fmla="*/ 78 w 152"/>
              <a:gd name="T69" fmla="*/ 73 h 202"/>
              <a:gd name="T70" fmla="*/ 76 w 152"/>
              <a:gd name="T71" fmla="*/ 4 h 202"/>
              <a:gd name="T72" fmla="*/ 79 w 152"/>
              <a:gd name="T73" fmla="*/ 156 h 202"/>
              <a:gd name="T74" fmla="*/ 79 w 152"/>
              <a:gd name="T75" fmla="*/ 76 h 202"/>
              <a:gd name="T76" fmla="*/ 104 w 152"/>
              <a:gd name="T77" fmla="*/ 76 h 202"/>
              <a:gd name="T78" fmla="*/ 80 w 152"/>
              <a:gd name="T79" fmla="*/ 156 h 202"/>
              <a:gd name="T80" fmla="*/ 79 w 152"/>
              <a:gd name="T81" fmla="*/ 156 h 202"/>
              <a:gd name="T82" fmla="*/ 89 w 152"/>
              <a:gd name="T83" fmla="*/ 156 h 202"/>
              <a:gd name="T84" fmla="*/ 86 w 152"/>
              <a:gd name="T85" fmla="*/ 156 h 202"/>
              <a:gd name="T86" fmla="*/ 110 w 152"/>
              <a:gd name="T87" fmla="*/ 76 h 202"/>
              <a:gd name="T88" fmla="*/ 144 w 152"/>
              <a:gd name="T89" fmla="*/ 76 h 202"/>
              <a:gd name="T90" fmla="*/ 89 w 152"/>
              <a:gd name="T91" fmla="*/ 15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2" h="202">
                <a:moveTo>
                  <a:pt x="152" y="75"/>
                </a:moveTo>
                <a:cubicBezTo>
                  <a:pt x="152" y="75"/>
                  <a:pt x="152" y="75"/>
                  <a:pt x="152" y="75"/>
                </a:cubicBezTo>
                <a:cubicBezTo>
                  <a:pt x="151" y="34"/>
                  <a:pt x="118" y="0"/>
                  <a:pt x="76" y="0"/>
                </a:cubicBezTo>
                <a:cubicBezTo>
                  <a:pt x="34" y="0"/>
                  <a:pt x="1" y="34"/>
                  <a:pt x="0" y="75"/>
                </a:cubicBezTo>
                <a:cubicBezTo>
                  <a:pt x="0" y="75"/>
                  <a:pt x="0" y="75"/>
                  <a:pt x="0" y="75"/>
                </a:cubicBezTo>
                <a:cubicBezTo>
                  <a:pt x="0" y="76"/>
                  <a:pt x="0" y="76"/>
                  <a:pt x="0" y="76"/>
                </a:cubicBezTo>
                <a:cubicBezTo>
                  <a:pt x="0" y="76"/>
                  <a:pt x="0" y="76"/>
                  <a:pt x="0" y="76"/>
                </a:cubicBezTo>
                <a:cubicBezTo>
                  <a:pt x="1" y="76"/>
                  <a:pt x="1" y="76"/>
                  <a:pt x="1" y="76"/>
                </a:cubicBezTo>
                <a:cubicBezTo>
                  <a:pt x="56" y="156"/>
                  <a:pt x="56" y="156"/>
                  <a:pt x="56" y="156"/>
                </a:cubicBezTo>
                <a:cubicBezTo>
                  <a:pt x="41" y="156"/>
                  <a:pt x="41" y="156"/>
                  <a:pt x="41" y="156"/>
                </a:cubicBezTo>
                <a:cubicBezTo>
                  <a:pt x="41" y="202"/>
                  <a:pt x="41" y="202"/>
                  <a:pt x="41" y="202"/>
                </a:cubicBezTo>
                <a:cubicBezTo>
                  <a:pt x="110" y="202"/>
                  <a:pt x="110" y="202"/>
                  <a:pt x="110" y="202"/>
                </a:cubicBezTo>
                <a:cubicBezTo>
                  <a:pt x="110" y="156"/>
                  <a:pt x="110" y="156"/>
                  <a:pt x="110" y="156"/>
                </a:cubicBezTo>
                <a:cubicBezTo>
                  <a:pt x="96" y="156"/>
                  <a:pt x="96" y="156"/>
                  <a:pt x="96" y="156"/>
                </a:cubicBezTo>
                <a:cubicBezTo>
                  <a:pt x="151" y="76"/>
                  <a:pt x="151" y="76"/>
                  <a:pt x="151" y="76"/>
                </a:cubicBezTo>
                <a:cubicBezTo>
                  <a:pt x="152" y="76"/>
                  <a:pt x="152" y="76"/>
                  <a:pt x="152" y="76"/>
                </a:cubicBezTo>
                <a:cubicBezTo>
                  <a:pt x="152" y="76"/>
                  <a:pt x="152" y="76"/>
                  <a:pt x="152" y="76"/>
                </a:cubicBezTo>
                <a:lnTo>
                  <a:pt x="152" y="75"/>
                </a:lnTo>
                <a:close/>
                <a:moveTo>
                  <a:pt x="63" y="156"/>
                </a:moveTo>
                <a:cubicBezTo>
                  <a:pt x="8" y="76"/>
                  <a:pt x="8" y="76"/>
                  <a:pt x="8" y="76"/>
                </a:cubicBezTo>
                <a:cubicBezTo>
                  <a:pt x="42" y="76"/>
                  <a:pt x="42" y="76"/>
                  <a:pt x="42" y="76"/>
                </a:cubicBezTo>
                <a:cubicBezTo>
                  <a:pt x="66" y="156"/>
                  <a:pt x="66" y="156"/>
                  <a:pt x="66" y="156"/>
                </a:cubicBezTo>
                <a:lnTo>
                  <a:pt x="63" y="156"/>
                </a:lnTo>
                <a:close/>
                <a:moveTo>
                  <a:pt x="73" y="156"/>
                </a:moveTo>
                <a:cubicBezTo>
                  <a:pt x="72" y="156"/>
                  <a:pt x="72" y="156"/>
                  <a:pt x="72" y="156"/>
                </a:cubicBezTo>
                <a:cubicBezTo>
                  <a:pt x="48" y="76"/>
                  <a:pt x="48" y="76"/>
                  <a:pt x="48" y="76"/>
                </a:cubicBezTo>
                <a:cubicBezTo>
                  <a:pt x="73" y="76"/>
                  <a:pt x="73" y="76"/>
                  <a:pt x="73" y="76"/>
                </a:cubicBezTo>
                <a:lnTo>
                  <a:pt x="73" y="156"/>
                </a:lnTo>
                <a:close/>
                <a:moveTo>
                  <a:pt x="41" y="73"/>
                </a:moveTo>
                <a:cubicBezTo>
                  <a:pt x="6" y="73"/>
                  <a:pt x="6" y="73"/>
                  <a:pt x="6" y="73"/>
                </a:cubicBezTo>
                <a:cubicBezTo>
                  <a:pt x="9" y="11"/>
                  <a:pt x="75" y="3"/>
                  <a:pt x="75" y="3"/>
                </a:cubicBezTo>
                <a:cubicBezTo>
                  <a:pt x="34" y="28"/>
                  <a:pt x="41" y="73"/>
                  <a:pt x="41" y="73"/>
                </a:cubicBezTo>
                <a:close/>
                <a:moveTo>
                  <a:pt x="76" y="4"/>
                </a:moveTo>
                <a:cubicBezTo>
                  <a:pt x="110" y="23"/>
                  <a:pt x="108" y="73"/>
                  <a:pt x="108" y="73"/>
                </a:cubicBezTo>
                <a:cubicBezTo>
                  <a:pt x="78" y="73"/>
                  <a:pt x="78" y="73"/>
                  <a:pt x="78" y="73"/>
                </a:cubicBezTo>
                <a:cubicBezTo>
                  <a:pt x="79" y="58"/>
                  <a:pt x="76" y="4"/>
                  <a:pt x="76" y="4"/>
                </a:cubicBezTo>
                <a:close/>
                <a:moveTo>
                  <a:pt x="79" y="156"/>
                </a:moveTo>
                <a:cubicBezTo>
                  <a:pt x="79" y="76"/>
                  <a:pt x="79" y="76"/>
                  <a:pt x="79" y="76"/>
                </a:cubicBezTo>
                <a:cubicBezTo>
                  <a:pt x="104" y="76"/>
                  <a:pt x="104" y="76"/>
                  <a:pt x="104" y="76"/>
                </a:cubicBezTo>
                <a:cubicBezTo>
                  <a:pt x="80" y="156"/>
                  <a:pt x="80" y="156"/>
                  <a:pt x="80" y="156"/>
                </a:cubicBezTo>
                <a:lnTo>
                  <a:pt x="79" y="156"/>
                </a:lnTo>
                <a:close/>
                <a:moveTo>
                  <a:pt x="89" y="156"/>
                </a:moveTo>
                <a:cubicBezTo>
                  <a:pt x="86" y="156"/>
                  <a:pt x="86" y="156"/>
                  <a:pt x="86" y="156"/>
                </a:cubicBezTo>
                <a:cubicBezTo>
                  <a:pt x="110" y="76"/>
                  <a:pt x="110" y="76"/>
                  <a:pt x="110" y="76"/>
                </a:cubicBezTo>
                <a:cubicBezTo>
                  <a:pt x="144" y="76"/>
                  <a:pt x="144" y="76"/>
                  <a:pt x="144" y="76"/>
                </a:cubicBezTo>
                <a:lnTo>
                  <a:pt x="89" y="156"/>
                </a:lnTo>
                <a:close/>
              </a:path>
            </a:pathLst>
          </a:custGeom>
          <a:solidFill>
            <a:schemeClr val="accent5">
              <a:lumMod val="50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7" name="文本框 180"/>
          <p:cNvSpPr txBox="1">
            <a:spLocks noChangeArrowheads="1"/>
          </p:cNvSpPr>
          <p:nvPr/>
        </p:nvSpPr>
        <p:spPr bwMode="auto">
          <a:xfrm>
            <a:off x="5345478" y="1902172"/>
            <a:ext cx="2890327" cy="62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200" dirty="0">
                <a:latin typeface="微软雅黑" panose="020B0503020204020204" pitchFamily="34" charset="-122"/>
                <a:ea typeface="微软雅黑" panose="020B0503020204020204" pitchFamily="34" charset="-122"/>
              </a:rPr>
              <a:t>请输入您想要的文字请输入您想要的文字请输入您想要的文字</a:t>
            </a:r>
          </a:p>
        </p:txBody>
      </p:sp>
      <p:sp>
        <p:nvSpPr>
          <p:cNvPr id="18" name="文本框 180"/>
          <p:cNvSpPr txBox="1">
            <a:spLocks noChangeArrowheads="1"/>
          </p:cNvSpPr>
          <p:nvPr/>
        </p:nvSpPr>
        <p:spPr bwMode="auto">
          <a:xfrm>
            <a:off x="5345478" y="3589089"/>
            <a:ext cx="2890327" cy="62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200" dirty="0">
                <a:latin typeface="微软雅黑" panose="020B0503020204020204" pitchFamily="34" charset="-122"/>
                <a:ea typeface="微软雅黑" panose="020B0503020204020204" pitchFamily="34" charset="-122"/>
              </a:rPr>
              <a:t>请输入您想要的文字请输入您想要的文字请输入您想要的文字</a:t>
            </a:r>
          </a:p>
        </p:txBody>
      </p:sp>
      <p:cxnSp>
        <p:nvCxnSpPr>
          <p:cNvPr id="19" name="直接连接符 18"/>
          <p:cNvCxnSpPr/>
          <p:nvPr/>
        </p:nvCxnSpPr>
        <p:spPr>
          <a:xfrm>
            <a:off x="5177296" y="1623815"/>
            <a:ext cx="0" cy="882242"/>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177296" y="3266269"/>
            <a:ext cx="0" cy="85877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1" name="TextBox 83"/>
          <p:cNvSpPr txBox="1">
            <a:spLocks noChangeArrowheads="1"/>
          </p:cNvSpPr>
          <p:nvPr/>
        </p:nvSpPr>
        <p:spPr bwMode="auto">
          <a:xfrm>
            <a:off x="5379992" y="1447854"/>
            <a:ext cx="2315629" cy="47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lnSpc>
                <a:spcPct val="150000"/>
              </a:lnSpc>
              <a:buFont typeface="Wingdings" panose="05000000000000000000" pitchFamily="2" charset="2"/>
              <a:buChar char="Ø"/>
            </a:pPr>
            <a:r>
              <a:rPr lang="zh-CN" altLang="en-US" sz="2000" b="1" dirty="0">
                <a:solidFill>
                  <a:schemeClr val="accent5">
                    <a:lumMod val="50000"/>
                  </a:schemeClr>
                </a:solidFill>
                <a:ea typeface="微软雅黑" panose="020B0503020204020204" pitchFamily="34" charset="-122"/>
              </a:rPr>
              <a:t>单击添加标题</a:t>
            </a:r>
            <a:endParaRPr lang="en-US" altLang="zh-CN" sz="2000" b="1" dirty="0">
              <a:solidFill>
                <a:schemeClr val="accent5">
                  <a:lumMod val="50000"/>
                </a:schemeClr>
              </a:solidFill>
              <a:ea typeface="微软雅黑" panose="020B0503020204020204" pitchFamily="34" charset="-122"/>
            </a:endParaRPr>
          </a:p>
        </p:txBody>
      </p:sp>
      <p:sp>
        <p:nvSpPr>
          <p:cNvPr id="22" name="TextBox 83"/>
          <p:cNvSpPr txBox="1">
            <a:spLocks noChangeArrowheads="1"/>
          </p:cNvSpPr>
          <p:nvPr/>
        </p:nvSpPr>
        <p:spPr bwMode="auto">
          <a:xfrm>
            <a:off x="5379992" y="3128845"/>
            <a:ext cx="2315629" cy="47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lnSpc>
                <a:spcPct val="150000"/>
              </a:lnSpc>
              <a:buFont typeface="Wingdings" panose="05000000000000000000" pitchFamily="2" charset="2"/>
              <a:buChar char="Ø"/>
            </a:pPr>
            <a:r>
              <a:rPr lang="zh-CN" altLang="en-US" sz="2000" b="1" dirty="0">
                <a:solidFill>
                  <a:schemeClr val="accent5">
                    <a:lumMod val="50000"/>
                  </a:schemeClr>
                </a:solidFill>
                <a:ea typeface="微软雅黑" panose="020B0503020204020204" pitchFamily="34" charset="-122"/>
              </a:rPr>
              <a:t>单击添加标题</a:t>
            </a:r>
            <a:endParaRPr lang="en-US" altLang="zh-CN" sz="2000" b="1" dirty="0">
              <a:solidFill>
                <a:schemeClr val="accent5">
                  <a:lumMod val="50000"/>
                </a:schemeClr>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
                                        </p:tgtEl>
                                        <p:attrNameLst>
                                          <p:attrName>ppt_y</p:attrName>
                                        </p:attrNameLst>
                                      </p:cBhvr>
                                      <p:tavLst>
                                        <p:tav tm="0">
                                          <p:val>
                                            <p:strVal val="#ppt_y"/>
                                          </p:val>
                                        </p:tav>
                                        <p:tav tm="100000">
                                          <p:val>
                                            <p:strVal val="#ppt_y"/>
                                          </p:val>
                                        </p:tav>
                                      </p:tavLst>
                                    </p:anim>
                                    <p:anim calcmode="lin" valueType="num">
                                      <p:cBhvr>
                                        <p:cTn id="14"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22" presetClass="entr" presetSubtype="4"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childTnLst>
                          </p:cTn>
                        </p:par>
                        <p:par>
                          <p:cTn id="36" fill="hold">
                            <p:stCondLst>
                              <p:cond delay="1000"/>
                            </p:stCondLst>
                            <p:childTnLst>
                              <p:par>
                                <p:cTn id="37" presetID="22" presetClass="entr" presetSubtype="4"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41" presetClass="entr" presetSubtype="0" fill="hold" grpId="0" nodeType="clickEffect">
                                  <p:stCondLst>
                                    <p:cond delay="0"/>
                                  </p:stCondLst>
                                  <p:iterate type="lt">
                                    <p:tmPct val="10000"/>
                                  </p:iterate>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21"/>
                                        </p:tgtEl>
                                        <p:attrNameLst>
                                          <p:attrName>ppt_y</p:attrName>
                                        </p:attrNameLst>
                                      </p:cBhvr>
                                      <p:tavLst>
                                        <p:tav tm="0">
                                          <p:val>
                                            <p:strVal val="#ppt_y"/>
                                          </p:val>
                                        </p:tav>
                                        <p:tav tm="100000">
                                          <p:val>
                                            <p:strVal val="#ppt_y"/>
                                          </p:val>
                                        </p:tav>
                                      </p:tavLst>
                                    </p:anim>
                                    <p:anim calcmode="lin" valueType="num">
                                      <p:cBhvr>
                                        <p:cTn id="46"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41" presetClass="entr" presetSubtype="0" fill="hold" grpId="0" nodeType="clickEffect">
                                  <p:stCondLst>
                                    <p:cond delay="0"/>
                                  </p:stCondLst>
                                  <p:iterate type="lt">
                                    <p:tmPct val="10000"/>
                                  </p:iterate>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22"/>
                                        </p:tgtEl>
                                        <p:attrNameLst>
                                          <p:attrName>ppt_y</p:attrName>
                                        </p:attrNameLst>
                                      </p:cBhvr>
                                      <p:tavLst>
                                        <p:tav tm="0">
                                          <p:val>
                                            <p:strVal val="#ppt_y"/>
                                          </p:val>
                                        </p:tav>
                                        <p:tav tm="100000">
                                          <p:val>
                                            <p:strVal val="#ppt_y"/>
                                          </p:val>
                                        </p:tav>
                                      </p:tavLst>
                                    </p:anim>
                                    <p:anim calcmode="lin" valueType="num">
                                      <p:cBhvr>
                                        <p:cTn id="55"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6" grpId="0" animBg="1"/>
      <p:bldP spid="17" grpId="0" autoUpdateAnimBg="0"/>
      <p:bldP spid="18" grpId="0" autoUpdateAnimBg="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1225" y="155154"/>
            <a:ext cx="2970760" cy="400110"/>
          </a:xfrm>
          <a:prstGeom prst="rect">
            <a:avLst/>
          </a:prstGeom>
        </p:spPr>
        <p:txBody>
          <a:bodyPr wrap="square">
            <a:spAutoFit/>
          </a:bodyPr>
          <a:lstStyle/>
          <a:p>
            <a:pPr algn="dist"/>
            <a:r>
              <a:rPr lang="zh-CN" altLang="en-US" sz="2000" dirty="0">
                <a:solidFill>
                  <a:schemeClr val="accent5">
                    <a:lumMod val="50000"/>
                  </a:schemeClr>
                </a:solidFill>
                <a:latin typeface="微软雅黑" panose="020B0503020204020204" pitchFamily="34" charset="-122"/>
                <a:ea typeface="微软雅黑" panose="020B0503020204020204" pitchFamily="34" charset="-122"/>
              </a:rPr>
              <a:t>狼文化狼性团队合作</a:t>
            </a:r>
            <a:endParaRPr lang="zh-CN" altLang="en-US" sz="2000" dirty="0">
              <a:solidFill>
                <a:schemeClr val="accent5">
                  <a:lumMod val="50000"/>
                </a:schemeClr>
              </a:solidFill>
            </a:endParaRPr>
          </a:p>
        </p:txBody>
      </p:sp>
      <p:sp>
        <p:nvSpPr>
          <p:cNvPr id="3" name="矩形 2"/>
          <p:cNvSpPr/>
          <p:nvPr/>
        </p:nvSpPr>
        <p:spPr>
          <a:xfrm>
            <a:off x="0" y="313840"/>
            <a:ext cx="5852687" cy="1242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4769904" y="1161616"/>
            <a:ext cx="3450295" cy="3331769"/>
            <a:chOff x="3975100" y="3126360"/>
            <a:chExt cx="415925" cy="401637"/>
          </a:xfrm>
          <a:solidFill>
            <a:schemeClr val="accent5">
              <a:lumMod val="50000"/>
            </a:schemeClr>
          </a:solidFill>
        </p:grpSpPr>
        <p:sp>
          <p:nvSpPr>
            <p:cNvPr id="20" name="Freeform 141"/>
            <p:cNvSpPr/>
            <p:nvPr/>
          </p:nvSpPr>
          <p:spPr bwMode="auto">
            <a:xfrm>
              <a:off x="4130675" y="3139060"/>
              <a:ext cx="127000" cy="93662"/>
            </a:xfrm>
            <a:custGeom>
              <a:avLst/>
              <a:gdLst>
                <a:gd name="T0" fmla="*/ 51 w 56"/>
                <a:gd name="T1" fmla="*/ 0 h 41"/>
                <a:gd name="T2" fmla="*/ 4 w 56"/>
                <a:gd name="T3" fmla="*/ 0 h 41"/>
                <a:gd name="T4" fmla="*/ 0 w 56"/>
                <a:gd name="T5" fmla="*/ 5 h 41"/>
                <a:gd name="T6" fmla="*/ 0 w 56"/>
                <a:gd name="T7" fmla="*/ 36 h 41"/>
                <a:gd name="T8" fmla="*/ 4 w 56"/>
                <a:gd name="T9" fmla="*/ 41 h 41"/>
                <a:gd name="T10" fmla="*/ 51 w 56"/>
                <a:gd name="T11" fmla="*/ 41 h 41"/>
                <a:gd name="T12" fmla="*/ 56 w 56"/>
                <a:gd name="T13" fmla="*/ 36 h 41"/>
                <a:gd name="T14" fmla="*/ 56 w 56"/>
                <a:gd name="T15" fmla="*/ 5 h 41"/>
                <a:gd name="T16" fmla="*/ 51 w 56"/>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41">
                  <a:moveTo>
                    <a:pt x="51" y="0"/>
                  </a:moveTo>
                  <a:cubicBezTo>
                    <a:pt x="4" y="0"/>
                    <a:pt x="4" y="0"/>
                    <a:pt x="4" y="0"/>
                  </a:cubicBezTo>
                  <a:cubicBezTo>
                    <a:pt x="2" y="0"/>
                    <a:pt x="0" y="2"/>
                    <a:pt x="0" y="5"/>
                  </a:cubicBezTo>
                  <a:cubicBezTo>
                    <a:pt x="0" y="36"/>
                    <a:pt x="0" y="36"/>
                    <a:pt x="0" y="36"/>
                  </a:cubicBezTo>
                  <a:cubicBezTo>
                    <a:pt x="0" y="39"/>
                    <a:pt x="2" y="41"/>
                    <a:pt x="4" y="41"/>
                  </a:cubicBezTo>
                  <a:cubicBezTo>
                    <a:pt x="51" y="41"/>
                    <a:pt x="51" y="41"/>
                    <a:pt x="51" y="41"/>
                  </a:cubicBezTo>
                  <a:cubicBezTo>
                    <a:pt x="54" y="41"/>
                    <a:pt x="56" y="39"/>
                    <a:pt x="56" y="36"/>
                  </a:cubicBezTo>
                  <a:cubicBezTo>
                    <a:pt x="56" y="5"/>
                    <a:pt x="56" y="5"/>
                    <a:pt x="56" y="5"/>
                  </a:cubicBezTo>
                  <a:cubicBezTo>
                    <a:pt x="56" y="2"/>
                    <a:pt x="54" y="0"/>
                    <a:pt x="51" y="0"/>
                  </a:cubicBez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1" name="Freeform 142"/>
            <p:cNvSpPr/>
            <p:nvPr/>
          </p:nvSpPr>
          <p:spPr bwMode="auto">
            <a:xfrm>
              <a:off x="4117975" y="3278760"/>
              <a:ext cx="17463" cy="7937"/>
            </a:xfrm>
            <a:custGeom>
              <a:avLst/>
              <a:gdLst>
                <a:gd name="T0" fmla="*/ 6 w 8"/>
                <a:gd name="T1" fmla="*/ 0 h 3"/>
                <a:gd name="T2" fmla="*/ 1 w 8"/>
                <a:gd name="T3" fmla="*/ 0 h 3"/>
                <a:gd name="T4" fmla="*/ 0 w 8"/>
                <a:gd name="T5" fmla="*/ 1 h 3"/>
                <a:gd name="T6" fmla="*/ 1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1" y="0"/>
                    <a:pt x="1" y="0"/>
                    <a:pt x="1" y="0"/>
                  </a:cubicBezTo>
                  <a:cubicBezTo>
                    <a:pt x="0" y="0"/>
                    <a:pt x="0" y="1"/>
                    <a:pt x="0" y="1"/>
                  </a:cubicBezTo>
                  <a:cubicBezTo>
                    <a:pt x="0" y="2"/>
                    <a:pt x="0" y="3"/>
                    <a:pt x="1" y="3"/>
                  </a:cubicBezTo>
                  <a:cubicBezTo>
                    <a:pt x="6" y="3"/>
                    <a:pt x="6" y="3"/>
                    <a:pt x="6" y="3"/>
                  </a:cubicBezTo>
                  <a:cubicBezTo>
                    <a:pt x="7" y="3"/>
                    <a:pt x="8" y="2"/>
                    <a:pt x="8" y="1"/>
                  </a:cubicBezTo>
                  <a:cubicBezTo>
                    <a:pt x="8" y="1"/>
                    <a:pt x="7" y="0"/>
                    <a:pt x="6" y="0"/>
                  </a:cubicBez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2" name="Freeform 143"/>
            <p:cNvSpPr/>
            <p:nvPr/>
          </p:nvSpPr>
          <p:spPr bwMode="auto">
            <a:xfrm>
              <a:off x="4144963" y="3278760"/>
              <a:ext cx="17462" cy="7937"/>
            </a:xfrm>
            <a:custGeom>
              <a:avLst/>
              <a:gdLst>
                <a:gd name="T0" fmla="*/ 6 w 8"/>
                <a:gd name="T1" fmla="*/ 0 h 3"/>
                <a:gd name="T2" fmla="*/ 1 w 8"/>
                <a:gd name="T3" fmla="*/ 0 h 3"/>
                <a:gd name="T4" fmla="*/ 0 w 8"/>
                <a:gd name="T5" fmla="*/ 1 h 3"/>
                <a:gd name="T6" fmla="*/ 1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1" y="0"/>
                    <a:pt x="1" y="0"/>
                    <a:pt x="1" y="0"/>
                  </a:cubicBezTo>
                  <a:cubicBezTo>
                    <a:pt x="0" y="0"/>
                    <a:pt x="0" y="1"/>
                    <a:pt x="0" y="1"/>
                  </a:cubicBezTo>
                  <a:cubicBezTo>
                    <a:pt x="0" y="2"/>
                    <a:pt x="0" y="3"/>
                    <a:pt x="1" y="3"/>
                  </a:cubicBezTo>
                  <a:cubicBezTo>
                    <a:pt x="6" y="3"/>
                    <a:pt x="6" y="3"/>
                    <a:pt x="6" y="3"/>
                  </a:cubicBezTo>
                  <a:cubicBezTo>
                    <a:pt x="7" y="3"/>
                    <a:pt x="8" y="2"/>
                    <a:pt x="8" y="1"/>
                  </a:cubicBezTo>
                  <a:cubicBezTo>
                    <a:pt x="8" y="1"/>
                    <a:pt x="7" y="0"/>
                    <a:pt x="6" y="0"/>
                  </a:cubicBez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3" name="Freeform 144"/>
            <p:cNvSpPr/>
            <p:nvPr/>
          </p:nvSpPr>
          <p:spPr bwMode="auto">
            <a:xfrm>
              <a:off x="4171950" y="3278760"/>
              <a:ext cx="17463" cy="7937"/>
            </a:xfrm>
            <a:custGeom>
              <a:avLst/>
              <a:gdLst>
                <a:gd name="T0" fmla="*/ 6 w 8"/>
                <a:gd name="T1" fmla="*/ 0 h 3"/>
                <a:gd name="T2" fmla="*/ 2 w 8"/>
                <a:gd name="T3" fmla="*/ 0 h 3"/>
                <a:gd name="T4" fmla="*/ 0 w 8"/>
                <a:gd name="T5" fmla="*/ 1 h 3"/>
                <a:gd name="T6" fmla="*/ 2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0" y="0"/>
                    <a:pt x="0" y="1"/>
                    <a:pt x="0" y="1"/>
                  </a:cubicBezTo>
                  <a:cubicBezTo>
                    <a:pt x="0" y="2"/>
                    <a:pt x="0" y="3"/>
                    <a:pt x="2" y="3"/>
                  </a:cubicBezTo>
                  <a:cubicBezTo>
                    <a:pt x="6" y="3"/>
                    <a:pt x="6" y="3"/>
                    <a:pt x="6" y="3"/>
                  </a:cubicBezTo>
                  <a:cubicBezTo>
                    <a:pt x="7" y="3"/>
                    <a:pt x="8" y="2"/>
                    <a:pt x="8" y="1"/>
                  </a:cubicBezTo>
                  <a:cubicBezTo>
                    <a:pt x="8" y="1"/>
                    <a:pt x="7" y="0"/>
                    <a:pt x="6" y="0"/>
                  </a:cubicBez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4" name="Freeform 145"/>
            <p:cNvSpPr/>
            <p:nvPr/>
          </p:nvSpPr>
          <p:spPr bwMode="auto">
            <a:xfrm>
              <a:off x="4198938" y="3278760"/>
              <a:ext cx="17462" cy="7937"/>
            </a:xfrm>
            <a:custGeom>
              <a:avLst/>
              <a:gdLst>
                <a:gd name="T0" fmla="*/ 6 w 8"/>
                <a:gd name="T1" fmla="*/ 0 h 3"/>
                <a:gd name="T2" fmla="*/ 2 w 8"/>
                <a:gd name="T3" fmla="*/ 0 h 3"/>
                <a:gd name="T4" fmla="*/ 0 w 8"/>
                <a:gd name="T5" fmla="*/ 1 h 3"/>
                <a:gd name="T6" fmla="*/ 2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0" y="0"/>
                    <a:pt x="0" y="1"/>
                    <a:pt x="0" y="1"/>
                  </a:cubicBezTo>
                  <a:cubicBezTo>
                    <a:pt x="0" y="2"/>
                    <a:pt x="0" y="3"/>
                    <a:pt x="2" y="3"/>
                  </a:cubicBezTo>
                  <a:cubicBezTo>
                    <a:pt x="6" y="3"/>
                    <a:pt x="6" y="3"/>
                    <a:pt x="6" y="3"/>
                  </a:cubicBezTo>
                  <a:cubicBezTo>
                    <a:pt x="7" y="3"/>
                    <a:pt x="8" y="2"/>
                    <a:pt x="8" y="1"/>
                  </a:cubicBezTo>
                  <a:cubicBezTo>
                    <a:pt x="8" y="1"/>
                    <a:pt x="7" y="0"/>
                    <a:pt x="6" y="0"/>
                  </a:cubicBez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5" name="Freeform 146"/>
            <p:cNvSpPr/>
            <p:nvPr/>
          </p:nvSpPr>
          <p:spPr bwMode="auto">
            <a:xfrm>
              <a:off x="4225925" y="3278760"/>
              <a:ext cx="17463" cy="7937"/>
            </a:xfrm>
            <a:custGeom>
              <a:avLst/>
              <a:gdLst>
                <a:gd name="T0" fmla="*/ 6 w 8"/>
                <a:gd name="T1" fmla="*/ 0 h 3"/>
                <a:gd name="T2" fmla="*/ 2 w 8"/>
                <a:gd name="T3" fmla="*/ 0 h 3"/>
                <a:gd name="T4" fmla="*/ 0 w 8"/>
                <a:gd name="T5" fmla="*/ 1 h 3"/>
                <a:gd name="T6" fmla="*/ 2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1"/>
                  </a:cubicBezTo>
                  <a:cubicBezTo>
                    <a:pt x="0" y="2"/>
                    <a:pt x="1" y="3"/>
                    <a:pt x="2" y="3"/>
                  </a:cubicBezTo>
                  <a:cubicBezTo>
                    <a:pt x="6" y="3"/>
                    <a:pt x="6" y="3"/>
                    <a:pt x="6" y="3"/>
                  </a:cubicBezTo>
                  <a:cubicBezTo>
                    <a:pt x="7" y="3"/>
                    <a:pt x="8" y="2"/>
                    <a:pt x="8" y="1"/>
                  </a:cubicBezTo>
                  <a:cubicBezTo>
                    <a:pt x="8" y="1"/>
                    <a:pt x="7" y="0"/>
                    <a:pt x="6" y="0"/>
                  </a:cubicBez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6" name="Freeform 147"/>
            <p:cNvSpPr/>
            <p:nvPr/>
          </p:nvSpPr>
          <p:spPr bwMode="auto">
            <a:xfrm>
              <a:off x="4252913" y="3278760"/>
              <a:ext cx="17462" cy="7937"/>
            </a:xfrm>
            <a:custGeom>
              <a:avLst/>
              <a:gdLst>
                <a:gd name="T0" fmla="*/ 6 w 8"/>
                <a:gd name="T1" fmla="*/ 0 h 3"/>
                <a:gd name="T2" fmla="*/ 2 w 8"/>
                <a:gd name="T3" fmla="*/ 0 h 3"/>
                <a:gd name="T4" fmla="*/ 0 w 8"/>
                <a:gd name="T5" fmla="*/ 1 h 3"/>
                <a:gd name="T6" fmla="*/ 2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1"/>
                  </a:cubicBezTo>
                  <a:cubicBezTo>
                    <a:pt x="0" y="2"/>
                    <a:pt x="1" y="3"/>
                    <a:pt x="2" y="3"/>
                  </a:cubicBezTo>
                  <a:cubicBezTo>
                    <a:pt x="6" y="3"/>
                    <a:pt x="6" y="3"/>
                    <a:pt x="6" y="3"/>
                  </a:cubicBezTo>
                  <a:cubicBezTo>
                    <a:pt x="7" y="3"/>
                    <a:pt x="8" y="2"/>
                    <a:pt x="8" y="1"/>
                  </a:cubicBezTo>
                  <a:cubicBezTo>
                    <a:pt x="8" y="1"/>
                    <a:pt x="7" y="0"/>
                    <a:pt x="6" y="0"/>
                  </a:cubicBez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7" name="Freeform 148"/>
            <p:cNvSpPr/>
            <p:nvPr/>
          </p:nvSpPr>
          <p:spPr bwMode="auto">
            <a:xfrm>
              <a:off x="4130675" y="3270822"/>
              <a:ext cx="19050" cy="4763"/>
            </a:xfrm>
            <a:custGeom>
              <a:avLst/>
              <a:gdLst>
                <a:gd name="T0" fmla="*/ 1 w 8"/>
                <a:gd name="T1" fmla="*/ 2 h 2"/>
                <a:gd name="T2" fmla="*/ 6 w 8"/>
                <a:gd name="T3" fmla="*/ 2 h 2"/>
                <a:gd name="T4" fmla="*/ 8 w 8"/>
                <a:gd name="T5" fmla="*/ 1 h 2"/>
                <a:gd name="T6" fmla="*/ 6 w 8"/>
                <a:gd name="T7" fmla="*/ 0 h 2"/>
                <a:gd name="T8" fmla="*/ 1 w 8"/>
                <a:gd name="T9" fmla="*/ 0 h 2"/>
                <a:gd name="T10" fmla="*/ 0 w 8"/>
                <a:gd name="T11" fmla="*/ 1 h 2"/>
                <a:gd name="T12" fmla="*/ 1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1" y="2"/>
                  </a:moveTo>
                  <a:cubicBezTo>
                    <a:pt x="6" y="2"/>
                    <a:pt x="6" y="2"/>
                    <a:pt x="6" y="2"/>
                  </a:cubicBezTo>
                  <a:cubicBezTo>
                    <a:pt x="7" y="2"/>
                    <a:pt x="8" y="2"/>
                    <a:pt x="8" y="1"/>
                  </a:cubicBezTo>
                  <a:cubicBezTo>
                    <a:pt x="8" y="0"/>
                    <a:pt x="7" y="0"/>
                    <a:pt x="6" y="0"/>
                  </a:cubicBezTo>
                  <a:cubicBezTo>
                    <a:pt x="1" y="0"/>
                    <a:pt x="1" y="0"/>
                    <a:pt x="1" y="0"/>
                  </a:cubicBezTo>
                  <a:cubicBezTo>
                    <a:pt x="0" y="0"/>
                    <a:pt x="0" y="0"/>
                    <a:pt x="0" y="1"/>
                  </a:cubicBezTo>
                  <a:cubicBezTo>
                    <a:pt x="0" y="2"/>
                    <a:pt x="0" y="2"/>
                    <a:pt x="1" y="2"/>
                  </a:cubicBez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8" name="Freeform 149"/>
            <p:cNvSpPr/>
            <p:nvPr/>
          </p:nvSpPr>
          <p:spPr bwMode="auto">
            <a:xfrm>
              <a:off x="4157663" y="3270822"/>
              <a:ext cx="19050" cy="4763"/>
            </a:xfrm>
            <a:custGeom>
              <a:avLst/>
              <a:gdLst>
                <a:gd name="T0" fmla="*/ 1 w 8"/>
                <a:gd name="T1" fmla="*/ 2 h 2"/>
                <a:gd name="T2" fmla="*/ 6 w 8"/>
                <a:gd name="T3" fmla="*/ 2 h 2"/>
                <a:gd name="T4" fmla="*/ 8 w 8"/>
                <a:gd name="T5" fmla="*/ 1 h 2"/>
                <a:gd name="T6" fmla="*/ 6 w 8"/>
                <a:gd name="T7" fmla="*/ 0 h 2"/>
                <a:gd name="T8" fmla="*/ 1 w 8"/>
                <a:gd name="T9" fmla="*/ 0 h 2"/>
                <a:gd name="T10" fmla="*/ 0 w 8"/>
                <a:gd name="T11" fmla="*/ 1 h 2"/>
                <a:gd name="T12" fmla="*/ 1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1" y="2"/>
                  </a:moveTo>
                  <a:cubicBezTo>
                    <a:pt x="6" y="2"/>
                    <a:pt x="6" y="2"/>
                    <a:pt x="6" y="2"/>
                  </a:cubicBezTo>
                  <a:cubicBezTo>
                    <a:pt x="7" y="2"/>
                    <a:pt x="8" y="2"/>
                    <a:pt x="8" y="1"/>
                  </a:cubicBezTo>
                  <a:cubicBezTo>
                    <a:pt x="8" y="0"/>
                    <a:pt x="7" y="0"/>
                    <a:pt x="6" y="0"/>
                  </a:cubicBezTo>
                  <a:cubicBezTo>
                    <a:pt x="1" y="0"/>
                    <a:pt x="1" y="0"/>
                    <a:pt x="1" y="0"/>
                  </a:cubicBezTo>
                  <a:cubicBezTo>
                    <a:pt x="0" y="0"/>
                    <a:pt x="0" y="0"/>
                    <a:pt x="0" y="1"/>
                  </a:cubicBezTo>
                  <a:cubicBezTo>
                    <a:pt x="0" y="2"/>
                    <a:pt x="0" y="2"/>
                    <a:pt x="1" y="2"/>
                  </a:cubicBez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9" name="Freeform 150"/>
            <p:cNvSpPr/>
            <p:nvPr/>
          </p:nvSpPr>
          <p:spPr bwMode="auto">
            <a:xfrm>
              <a:off x="4184650" y="3270822"/>
              <a:ext cx="19050" cy="4763"/>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0" y="0"/>
                    <a:pt x="0" y="0"/>
                    <a:pt x="0" y="1"/>
                  </a:cubicBezTo>
                  <a:cubicBezTo>
                    <a:pt x="0" y="2"/>
                    <a:pt x="0" y="2"/>
                    <a:pt x="2" y="2"/>
                  </a:cubicBez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0" name="Freeform 151"/>
            <p:cNvSpPr/>
            <p:nvPr/>
          </p:nvSpPr>
          <p:spPr bwMode="auto">
            <a:xfrm>
              <a:off x="4211638" y="3270822"/>
              <a:ext cx="19050" cy="4763"/>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0" y="0"/>
                    <a:pt x="0" y="0"/>
                    <a:pt x="0" y="1"/>
                  </a:cubicBezTo>
                  <a:cubicBezTo>
                    <a:pt x="0" y="2"/>
                    <a:pt x="0" y="2"/>
                    <a:pt x="2" y="2"/>
                  </a:cubicBez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1" name="Freeform 152"/>
            <p:cNvSpPr/>
            <p:nvPr/>
          </p:nvSpPr>
          <p:spPr bwMode="auto">
            <a:xfrm>
              <a:off x="4238625" y="3270822"/>
              <a:ext cx="19050" cy="4763"/>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0" y="0"/>
                    <a:pt x="0" y="0"/>
                    <a:pt x="0" y="1"/>
                  </a:cubicBezTo>
                  <a:cubicBezTo>
                    <a:pt x="0" y="2"/>
                    <a:pt x="0" y="2"/>
                    <a:pt x="2" y="2"/>
                  </a:cubicBez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2" name="Freeform 153"/>
            <p:cNvSpPr/>
            <p:nvPr/>
          </p:nvSpPr>
          <p:spPr bwMode="auto">
            <a:xfrm>
              <a:off x="4016375" y="3324797"/>
              <a:ext cx="125413" cy="90488"/>
            </a:xfrm>
            <a:custGeom>
              <a:avLst/>
              <a:gdLst>
                <a:gd name="T0" fmla="*/ 52 w 56"/>
                <a:gd name="T1" fmla="*/ 0 h 40"/>
                <a:gd name="T2" fmla="*/ 4 w 56"/>
                <a:gd name="T3" fmla="*/ 0 h 40"/>
                <a:gd name="T4" fmla="*/ 0 w 56"/>
                <a:gd name="T5" fmla="*/ 4 h 40"/>
                <a:gd name="T6" fmla="*/ 0 w 56"/>
                <a:gd name="T7" fmla="*/ 36 h 40"/>
                <a:gd name="T8" fmla="*/ 4 w 56"/>
                <a:gd name="T9" fmla="*/ 40 h 40"/>
                <a:gd name="T10" fmla="*/ 52 w 56"/>
                <a:gd name="T11" fmla="*/ 40 h 40"/>
                <a:gd name="T12" fmla="*/ 56 w 56"/>
                <a:gd name="T13" fmla="*/ 36 h 40"/>
                <a:gd name="T14" fmla="*/ 56 w 56"/>
                <a:gd name="T15" fmla="*/ 4 h 40"/>
                <a:gd name="T16" fmla="*/ 52 w 56"/>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40">
                  <a:moveTo>
                    <a:pt x="52" y="0"/>
                  </a:moveTo>
                  <a:cubicBezTo>
                    <a:pt x="4" y="0"/>
                    <a:pt x="4" y="0"/>
                    <a:pt x="4" y="0"/>
                  </a:cubicBezTo>
                  <a:cubicBezTo>
                    <a:pt x="2" y="0"/>
                    <a:pt x="0" y="2"/>
                    <a:pt x="0" y="4"/>
                  </a:cubicBezTo>
                  <a:cubicBezTo>
                    <a:pt x="0" y="36"/>
                    <a:pt x="0" y="36"/>
                    <a:pt x="0" y="36"/>
                  </a:cubicBezTo>
                  <a:cubicBezTo>
                    <a:pt x="0" y="38"/>
                    <a:pt x="2" y="40"/>
                    <a:pt x="4" y="40"/>
                  </a:cubicBezTo>
                  <a:cubicBezTo>
                    <a:pt x="52" y="40"/>
                    <a:pt x="52" y="40"/>
                    <a:pt x="52" y="40"/>
                  </a:cubicBezTo>
                  <a:cubicBezTo>
                    <a:pt x="54" y="40"/>
                    <a:pt x="56" y="38"/>
                    <a:pt x="56" y="36"/>
                  </a:cubicBezTo>
                  <a:cubicBezTo>
                    <a:pt x="56" y="4"/>
                    <a:pt x="56" y="4"/>
                    <a:pt x="56" y="4"/>
                  </a:cubicBezTo>
                  <a:cubicBezTo>
                    <a:pt x="56" y="2"/>
                    <a:pt x="54" y="0"/>
                    <a:pt x="52" y="0"/>
                  </a:cubicBez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3" name="Freeform 154"/>
            <p:cNvSpPr>
              <a:spLocks noEditPoints="1"/>
            </p:cNvSpPr>
            <p:nvPr/>
          </p:nvSpPr>
          <p:spPr bwMode="auto">
            <a:xfrm>
              <a:off x="3975100" y="3310510"/>
              <a:ext cx="207963" cy="171450"/>
            </a:xfrm>
            <a:custGeom>
              <a:avLst/>
              <a:gdLst>
                <a:gd name="T0" fmla="*/ 89 w 92"/>
                <a:gd name="T1" fmla="*/ 66 h 76"/>
                <a:gd name="T2" fmla="*/ 85 w 92"/>
                <a:gd name="T3" fmla="*/ 61 h 76"/>
                <a:gd name="T4" fmla="*/ 82 w 92"/>
                <a:gd name="T5" fmla="*/ 61 h 76"/>
                <a:gd name="T6" fmla="*/ 79 w 92"/>
                <a:gd name="T7" fmla="*/ 55 h 76"/>
                <a:gd name="T8" fmla="*/ 69 w 92"/>
                <a:gd name="T9" fmla="*/ 55 h 76"/>
                <a:gd name="T10" fmla="*/ 69 w 92"/>
                <a:gd name="T11" fmla="*/ 52 h 76"/>
                <a:gd name="T12" fmla="*/ 75 w 92"/>
                <a:gd name="T13" fmla="*/ 52 h 76"/>
                <a:gd name="T14" fmla="*/ 80 w 92"/>
                <a:gd name="T15" fmla="*/ 48 h 76"/>
                <a:gd name="T16" fmla="*/ 80 w 92"/>
                <a:gd name="T17" fmla="*/ 4 h 76"/>
                <a:gd name="T18" fmla="*/ 75 w 92"/>
                <a:gd name="T19" fmla="*/ 0 h 76"/>
                <a:gd name="T20" fmla="*/ 17 w 92"/>
                <a:gd name="T21" fmla="*/ 0 h 76"/>
                <a:gd name="T22" fmla="*/ 12 w 92"/>
                <a:gd name="T23" fmla="*/ 4 h 76"/>
                <a:gd name="T24" fmla="*/ 12 w 92"/>
                <a:gd name="T25" fmla="*/ 48 h 76"/>
                <a:gd name="T26" fmla="*/ 17 w 92"/>
                <a:gd name="T27" fmla="*/ 52 h 76"/>
                <a:gd name="T28" fmla="*/ 23 w 92"/>
                <a:gd name="T29" fmla="*/ 52 h 76"/>
                <a:gd name="T30" fmla="*/ 23 w 92"/>
                <a:gd name="T31" fmla="*/ 55 h 76"/>
                <a:gd name="T32" fmla="*/ 13 w 92"/>
                <a:gd name="T33" fmla="*/ 55 h 76"/>
                <a:gd name="T34" fmla="*/ 10 w 92"/>
                <a:gd name="T35" fmla="*/ 61 h 76"/>
                <a:gd name="T36" fmla="*/ 7 w 92"/>
                <a:gd name="T37" fmla="*/ 61 h 76"/>
                <a:gd name="T38" fmla="*/ 3 w 92"/>
                <a:gd name="T39" fmla="*/ 66 h 76"/>
                <a:gd name="T40" fmla="*/ 0 w 92"/>
                <a:gd name="T41" fmla="*/ 72 h 76"/>
                <a:gd name="T42" fmla="*/ 4 w 92"/>
                <a:gd name="T43" fmla="*/ 76 h 76"/>
                <a:gd name="T44" fmla="*/ 88 w 92"/>
                <a:gd name="T45" fmla="*/ 76 h 76"/>
                <a:gd name="T46" fmla="*/ 92 w 92"/>
                <a:gd name="T47" fmla="*/ 72 h 76"/>
                <a:gd name="T48" fmla="*/ 89 w 92"/>
                <a:gd name="T49" fmla="*/ 66 h 76"/>
                <a:gd name="T50" fmla="*/ 17 w 92"/>
                <a:gd name="T51" fmla="*/ 49 h 76"/>
                <a:gd name="T52" fmla="*/ 15 w 92"/>
                <a:gd name="T53" fmla="*/ 48 h 76"/>
                <a:gd name="T54" fmla="*/ 15 w 92"/>
                <a:gd name="T55" fmla="*/ 4 h 76"/>
                <a:gd name="T56" fmla="*/ 17 w 92"/>
                <a:gd name="T57" fmla="*/ 2 h 76"/>
                <a:gd name="T58" fmla="*/ 75 w 92"/>
                <a:gd name="T59" fmla="*/ 2 h 76"/>
                <a:gd name="T60" fmla="*/ 77 w 92"/>
                <a:gd name="T61" fmla="*/ 4 h 76"/>
                <a:gd name="T62" fmla="*/ 77 w 92"/>
                <a:gd name="T63" fmla="*/ 48 h 76"/>
                <a:gd name="T64" fmla="*/ 75 w 92"/>
                <a:gd name="T65" fmla="*/ 49 h 76"/>
                <a:gd name="T66" fmla="*/ 17 w 92"/>
                <a:gd name="T67" fmla="*/ 49 h 76"/>
                <a:gd name="T68" fmla="*/ 77 w 92"/>
                <a:gd name="T69" fmla="*/ 58 h 76"/>
                <a:gd name="T70" fmla="*/ 80 w 92"/>
                <a:gd name="T71" fmla="*/ 64 h 76"/>
                <a:gd name="T72" fmla="*/ 85 w 92"/>
                <a:gd name="T73" fmla="*/ 64 h 76"/>
                <a:gd name="T74" fmla="*/ 87 w 92"/>
                <a:gd name="T75" fmla="*/ 66 h 76"/>
                <a:gd name="T76" fmla="*/ 87 w 92"/>
                <a:gd name="T77" fmla="*/ 66 h 76"/>
                <a:gd name="T78" fmla="*/ 90 w 92"/>
                <a:gd name="T79" fmla="*/ 72 h 76"/>
                <a:gd name="T80" fmla="*/ 88 w 92"/>
                <a:gd name="T81" fmla="*/ 74 h 76"/>
                <a:gd name="T82" fmla="*/ 4 w 92"/>
                <a:gd name="T83" fmla="*/ 74 h 76"/>
                <a:gd name="T84" fmla="*/ 2 w 92"/>
                <a:gd name="T85" fmla="*/ 72 h 76"/>
                <a:gd name="T86" fmla="*/ 5 w 92"/>
                <a:gd name="T87" fmla="*/ 66 h 76"/>
                <a:gd name="T88" fmla="*/ 5 w 92"/>
                <a:gd name="T89" fmla="*/ 66 h 76"/>
                <a:gd name="T90" fmla="*/ 7 w 92"/>
                <a:gd name="T91" fmla="*/ 64 h 76"/>
                <a:gd name="T92" fmla="*/ 12 w 92"/>
                <a:gd name="T93" fmla="*/ 64 h 76"/>
                <a:gd name="T94" fmla="*/ 15 w 92"/>
                <a:gd name="T95" fmla="*/ 58 h 76"/>
                <a:gd name="T96" fmla="*/ 26 w 92"/>
                <a:gd name="T97" fmla="*/ 58 h 76"/>
                <a:gd name="T98" fmla="*/ 26 w 92"/>
                <a:gd name="T99" fmla="*/ 54 h 76"/>
                <a:gd name="T100" fmla="*/ 66 w 92"/>
                <a:gd name="T101" fmla="*/ 5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76">
                  <a:moveTo>
                    <a:pt x="89" y="66"/>
                  </a:moveTo>
                  <a:cubicBezTo>
                    <a:pt x="89" y="63"/>
                    <a:pt x="88" y="61"/>
                    <a:pt x="85" y="61"/>
                  </a:cubicBezTo>
                  <a:cubicBezTo>
                    <a:pt x="82" y="61"/>
                    <a:pt x="82" y="61"/>
                    <a:pt x="82" y="61"/>
                  </a:cubicBezTo>
                  <a:cubicBezTo>
                    <a:pt x="79" y="55"/>
                    <a:pt x="79" y="55"/>
                    <a:pt x="79" y="55"/>
                  </a:cubicBezTo>
                  <a:cubicBezTo>
                    <a:pt x="69" y="55"/>
                    <a:pt x="69" y="55"/>
                    <a:pt x="69" y="55"/>
                  </a:cubicBezTo>
                  <a:cubicBezTo>
                    <a:pt x="69" y="52"/>
                    <a:pt x="69" y="52"/>
                    <a:pt x="69" y="52"/>
                  </a:cubicBezTo>
                  <a:cubicBezTo>
                    <a:pt x="75" y="52"/>
                    <a:pt x="75" y="52"/>
                    <a:pt x="75" y="52"/>
                  </a:cubicBezTo>
                  <a:cubicBezTo>
                    <a:pt x="78" y="52"/>
                    <a:pt x="80" y="50"/>
                    <a:pt x="80" y="48"/>
                  </a:cubicBezTo>
                  <a:cubicBezTo>
                    <a:pt x="80" y="4"/>
                    <a:pt x="80" y="4"/>
                    <a:pt x="80" y="4"/>
                  </a:cubicBezTo>
                  <a:cubicBezTo>
                    <a:pt x="80" y="2"/>
                    <a:pt x="78" y="0"/>
                    <a:pt x="75" y="0"/>
                  </a:cubicBezTo>
                  <a:cubicBezTo>
                    <a:pt x="17" y="0"/>
                    <a:pt x="17" y="0"/>
                    <a:pt x="17" y="0"/>
                  </a:cubicBezTo>
                  <a:cubicBezTo>
                    <a:pt x="14" y="0"/>
                    <a:pt x="12" y="2"/>
                    <a:pt x="12" y="4"/>
                  </a:cubicBezTo>
                  <a:cubicBezTo>
                    <a:pt x="12" y="48"/>
                    <a:pt x="12" y="48"/>
                    <a:pt x="12" y="48"/>
                  </a:cubicBezTo>
                  <a:cubicBezTo>
                    <a:pt x="12" y="50"/>
                    <a:pt x="14" y="52"/>
                    <a:pt x="17" y="52"/>
                  </a:cubicBezTo>
                  <a:cubicBezTo>
                    <a:pt x="23" y="52"/>
                    <a:pt x="23" y="52"/>
                    <a:pt x="23" y="52"/>
                  </a:cubicBezTo>
                  <a:cubicBezTo>
                    <a:pt x="23" y="55"/>
                    <a:pt x="23" y="55"/>
                    <a:pt x="23" y="55"/>
                  </a:cubicBezTo>
                  <a:cubicBezTo>
                    <a:pt x="13" y="55"/>
                    <a:pt x="13" y="55"/>
                    <a:pt x="13" y="55"/>
                  </a:cubicBezTo>
                  <a:cubicBezTo>
                    <a:pt x="10" y="61"/>
                    <a:pt x="10" y="61"/>
                    <a:pt x="10" y="61"/>
                  </a:cubicBezTo>
                  <a:cubicBezTo>
                    <a:pt x="7" y="61"/>
                    <a:pt x="7" y="61"/>
                    <a:pt x="7" y="61"/>
                  </a:cubicBezTo>
                  <a:cubicBezTo>
                    <a:pt x="4" y="61"/>
                    <a:pt x="3" y="63"/>
                    <a:pt x="3" y="66"/>
                  </a:cubicBezTo>
                  <a:cubicBezTo>
                    <a:pt x="0" y="72"/>
                    <a:pt x="0" y="72"/>
                    <a:pt x="0" y="72"/>
                  </a:cubicBezTo>
                  <a:cubicBezTo>
                    <a:pt x="0" y="75"/>
                    <a:pt x="1" y="76"/>
                    <a:pt x="4" y="76"/>
                  </a:cubicBezTo>
                  <a:cubicBezTo>
                    <a:pt x="88" y="76"/>
                    <a:pt x="88" y="76"/>
                    <a:pt x="88" y="76"/>
                  </a:cubicBezTo>
                  <a:cubicBezTo>
                    <a:pt x="91" y="76"/>
                    <a:pt x="92" y="75"/>
                    <a:pt x="92" y="72"/>
                  </a:cubicBezTo>
                  <a:lnTo>
                    <a:pt x="89" y="66"/>
                  </a:lnTo>
                  <a:close/>
                  <a:moveTo>
                    <a:pt x="17" y="49"/>
                  </a:moveTo>
                  <a:cubicBezTo>
                    <a:pt x="15" y="49"/>
                    <a:pt x="15" y="49"/>
                    <a:pt x="15" y="48"/>
                  </a:cubicBezTo>
                  <a:cubicBezTo>
                    <a:pt x="15" y="4"/>
                    <a:pt x="15" y="4"/>
                    <a:pt x="15" y="4"/>
                  </a:cubicBezTo>
                  <a:cubicBezTo>
                    <a:pt x="15" y="3"/>
                    <a:pt x="15" y="2"/>
                    <a:pt x="17" y="2"/>
                  </a:cubicBezTo>
                  <a:cubicBezTo>
                    <a:pt x="75" y="2"/>
                    <a:pt x="75" y="2"/>
                    <a:pt x="75" y="2"/>
                  </a:cubicBezTo>
                  <a:cubicBezTo>
                    <a:pt x="77" y="2"/>
                    <a:pt x="77" y="3"/>
                    <a:pt x="77" y="4"/>
                  </a:cubicBezTo>
                  <a:cubicBezTo>
                    <a:pt x="77" y="48"/>
                    <a:pt x="77" y="48"/>
                    <a:pt x="77" y="48"/>
                  </a:cubicBezTo>
                  <a:cubicBezTo>
                    <a:pt x="77" y="49"/>
                    <a:pt x="77" y="49"/>
                    <a:pt x="75" y="49"/>
                  </a:cubicBezTo>
                  <a:lnTo>
                    <a:pt x="17" y="49"/>
                  </a:lnTo>
                  <a:close/>
                  <a:moveTo>
                    <a:pt x="77" y="58"/>
                  </a:moveTo>
                  <a:cubicBezTo>
                    <a:pt x="78" y="59"/>
                    <a:pt x="80" y="64"/>
                    <a:pt x="80" y="64"/>
                  </a:cubicBezTo>
                  <a:cubicBezTo>
                    <a:pt x="85" y="64"/>
                    <a:pt x="85" y="64"/>
                    <a:pt x="85" y="64"/>
                  </a:cubicBezTo>
                  <a:cubicBezTo>
                    <a:pt x="86" y="64"/>
                    <a:pt x="87" y="65"/>
                    <a:pt x="87" y="66"/>
                  </a:cubicBezTo>
                  <a:cubicBezTo>
                    <a:pt x="87" y="66"/>
                    <a:pt x="87" y="66"/>
                    <a:pt x="87" y="66"/>
                  </a:cubicBezTo>
                  <a:cubicBezTo>
                    <a:pt x="87" y="66"/>
                    <a:pt x="89" y="71"/>
                    <a:pt x="90" y="72"/>
                  </a:cubicBezTo>
                  <a:cubicBezTo>
                    <a:pt x="90" y="73"/>
                    <a:pt x="89" y="74"/>
                    <a:pt x="88" y="74"/>
                  </a:cubicBezTo>
                  <a:cubicBezTo>
                    <a:pt x="4" y="74"/>
                    <a:pt x="4" y="74"/>
                    <a:pt x="4" y="74"/>
                  </a:cubicBezTo>
                  <a:cubicBezTo>
                    <a:pt x="3" y="74"/>
                    <a:pt x="2" y="73"/>
                    <a:pt x="2" y="72"/>
                  </a:cubicBezTo>
                  <a:cubicBezTo>
                    <a:pt x="3" y="71"/>
                    <a:pt x="5" y="66"/>
                    <a:pt x="5" y="66"/>
                  </a:cubicBezTo>
                  <a:cubicBezTo>
                    <a:pt x="5" y="66"/>
                    <a:pt x="5" y="66"/>
                    <a:pt x="5" y="66"/>
                  </a:cubicBezTo>
                  <a:cubicBezTo>
                    <a:pt x="5" y="65"/>
                    <a:pt x="6" y="64"/>
                    <a:pt x="7" y="64"/>
                  </a:cubicBezTo>
                  <a:cubicBezTo>
                    <a:pt x="12" y="64"/>
                    <a:pt x="12" y="64"/>
                    <a:pt x="12" y="64"/>
                  </a:cubicBezTo>
                  <a:cubicBezTo>
                    <a:pt x="12" y="64"/>
                    <a:pt x="14" y="59"/>
                    <a:pt x="15" y="58"/>
                  </a:cubicBezTo>
                  <a:cubicBezTo>
                    <a:pt x="17" y="58"/>
                    <a:pt x="26" y="58"/>
                    <a:pt x="26" y="58"/>
                  </a:cubicBezTo>
                  <a:cubicBezTo>
                    <a:pt x="26" y="58"/>
                    <a:pt x="26" y="54"/>
                    <a:pt x="26" y="54"/>
                  </a:cubicBezTo>
                  <a:cubicBezTo>
                    <a:pt x="30" y="54"/>
                    <a:pt x="62" y="54"/>
                    <a:pt x="66" y="54"/>
                  </a:cubicBezTo>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4" name="Freeform 155"/>
            <p:cNvSpPr/>
            <p:nvPr/>
          </p:nvSpPr>
          <p:spPr bwMode="auto">
            <a:xfrm>
              <a:off x="4002088" y="3462910"/>
              <a:ext cx="19050" cy="6350"/>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5" name="Freeform 156"/>
            <p:cNvSpPr/>
            <p:nvPr/>
          </p:nvSpPr>
          <p:spPr bwMode="auto">
            <a:xfrm>
              <a:off x="4029075" y="3462910"/>
              <a:ext cx="19050" cy="6350"/>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6" name="Freeform 157"/>
            <p:cNvSpPr/>
            <p:nvPr/>
          </p:nvSpPr>
          <p:spPr bwMode="auto">
            <a:xfrm>
              <a:off x="4056063" y="3462910"/>
              <a:ext cx="19050" cy="6350"/>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7" name="Freeform 158"/>
            <p:cNvSpPr/>
            <p:nvPr/>
          </p:nvSpPr>
          <p:spPr bwMode="auto">
            <a:xfrm>
              <a:off x="4083050" y="3462910"/>
              <a:ext cx="19050" cy="6350"/>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8" name="Freeform 159"/>
            <p:cNvSpPr/>
            <p:nvPr/>
          </p:nvSpPr>
          <p:spPr bwMode="auto">
            <a:xfrm>
              <a:off x="4110038" y="3462910"/>
              <a:ext cx="19050" cy="6350"/>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9" name="Freeform 160"/>
            <p:cNvSpPr/>
            <p:nvPr/>
          </p:nvSpPr>
          <p:spPr bwMode="auto">
            <a:xfrm>
              <a:off x="4138613" y="3462910"/>
              <a:ext cx="17462" cy="6350"/>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0" name="Freeform 161"/>
            <p:cNvSpPr/>
            <p:nvPr/>
          </p:nvSpPr>
          <p:spPr bwMode="auto">
            <a:xfrm>
              <a:off x="4016375" y="3453385"/>
              <a:ext cx="17463" cy="6350"/>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1" name="Freeform 162"/>
            <p:cNvSpPr/>
            <p:nvPr/>
          </p:nvSpPr>
          <p:spPr bwMode="auto">
            <a:xfrm>
              <a:off x="4043363" y="3453385"/>
              <a:ext cx="17462" cy="6350"/>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2" name="Freeform 163"/>
            <p:cNvSpPr/>
            <p:nvPr/>
          </p:nvSpPr>
          <p:spPr bwMode="auto">
            <a:xfrm>
              <a:off x="4070350" y="3453385"/>
              <a:ext cx="17463" cy="6350"/>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3" name="Freeform 164"/>
            <p:cNvSpPr/>
            <p:nvPr/>
          </p:nvSpPr>
          <p:spPr bwMode="auto">
            <a:xfrm>
              <a:off x="4097338" y="3453385"/>
              <a:ext cx="17462" cy="6350"/>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4" name="Freeform 165"/>
            <p:cNvSpPr/>
            <p:nvPr/>
          </p:nvSpPr>
          <p:spPr bwMode="auto">
            <a:xfrm>
              <a:off x="4124325" y="3453385"/>
              <a:ext cx="17463" cy="6350"/>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5" name="Freeform 166"/>
            <p:cNvSpPr/>
            <p:nvPr/>
          </p:nvSpPr>
          <p:spPr bwMode="auto">
            <a:xfrm>
              <a:off x="4224338" y="3367660"/>
              <a:ext cx="125412" cy="90487"/>
            </a:xfrm>
            <a:custGeom>
              <a:avLst/>
              <a:gdLst>
                <a:gd name="T0" fmla="*/ 52 w 56"/>
                <a:gd name="T1" fmla="*/ 0 h 40"/>
                <a:gd name="T2" fmla="*/ 4 w 56"/>
                <a:gd name="T3" fmla="*/ 0 h 40"/>
                <a:gd name="T4" fmla="*/ 0 w 56"/>
                <a:gd name="T5" fmla="*/ 5 h 40"/>
                <a:gd name="T6" fmla="*/ 0 w 56"/>
                <a:gd name="T7" fmla="*/ 36 h 40"/>
                <a:gd name="T8" fmla="*/ 4 w 56"/>
                <a:gd name="T9" fmla="*/ 40 h 40"/>
                <a:gd name="T10" fmla="*/ 52 w 56"/>
                <a:gd name="T11" fmla="*/ 40 h 40"/>
                <a:gd name="T12" fmla="*/ 56 w 56"/>
                <a:gd name="T13" fmla="*/ 36 h 40"/>
                <a:gd name="T14" fmla="*/ 56 w 56"/>
                <a:gd name="T15" fmla="*/ 5 h 40"/>
                <a:gd name="T16" fmla="*/ 52 w 56"/>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40">
                  <a:moveTo>
                    <a:pt x="52" y="0"/>
                  </a:moveTo>
                  <a:cubicBezTo>
                    <a:pt x="4" y="0"/>
                    <a:pt x="4" y="0"/>
                    <a:pt x="4" y="0"/>
                  </a:cubicBezTo>
                  <a:cubicBezTo>
                    <a:pt x="2" y="0"/>
                    <a:pt x="0" y="2"/>
                    <a:pt x="0" y="5"/>
                  </a:cubicBezTo>
                  <a:cubicBezTo>
                    <a:pt x="0" y="36"/>
                    <a:pt x="0" y="36"/>
                    <a:pt x="0" y="36"/>
                  </a:cubicBezTo>
                  <a:cubicBezTo>
                    <a:pt x="0" y="38"/>
                    <a:pt x="2" y="40"/>
                    <a:pt x="4" y="40"/>
                  </a:cubicBezTo>
                  <a:cubicBezTo>
                    <a:pt x="52" y="40"/>
                    <a:pt x="52" y="40"/>
                    <a:pt x="52" y="40"/>
                  </a:cubicBezTo>
                  <a:cubicBezTo>
                    <a:pt x="54" y="40"/>
                    <a:pt x="56" y="38"/>
                    <a:pt x="56" y="36"/>
                  </a:cubicBezTo>
                  <a:cubicBezTo>
                    <a:pt x="56" y="5"/>
                    <a:pt x="56" y="5"/>
                    <a:pt x="56" y="5"/>
                  </a:cubicBezTo>
                  <a:cubicBezTo>
                    <a:pt x="56" y="2"/>
                    <a:pt x="54" y="0"/>
                    <a:pt x="52" y="0"/>
                  </a:cubicBez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6" name="Freeform 167"/>
            <p:cNvSpPr>
              <a:spLocks noEditPoints="1"/>
            </p:cNvSpPr>
            <p:nvPr/>
          </p:nvSpPr>
          <p:spPr bwMode="auto">
            <a:xfrm>
              <a:off x="4087813" y="3126360"/>
              <a:ext cx="303212" cy="401637"/>
            </a:xfrm>
            <a:custGeom>
              <a:avLst/>
              <a:gdLst>
                <a:gd name="T0" fmla="*/ 127 w 134"/>
                <a:gd name="T1" fmla="*/ 163 h 178"/>
                <a:gd name="T2" fmla="*/ 121 w 134"/>
                <a:gd name="T3" fmla="*/ 156 h 178"/>
                <a:gd name="T4" fmla="*/ 111 w 134"/>
                <a:gd name="T5" fmla="*/ 153 h 178"/>
                <a:gd name="T6" fmla="*/ 122 w 134"/>
                <a:gd name="T7" fmla="*/ 149 h 178"/>
                <a:gd name="T8" fmla="*/ 117 w 134"/>
                <a:gd name="T9" fmla="*/ 101 h 178"/>
                <a:gd name="T10" fmla="*/ 54 w 134"/>
                <a:gd name="T11" fmla="*/ 105 h 178"/>
                <a:gd name="T12" fmla="*/ 46 w 134"/>
                <a:gd name="T13" fmla="*/ 112 h 178"/>
                <a:gd name="T14" fmla="*/ 89 w 134"/>
                <a:gd name="T15" fmla="*/ 77 h 178"/>
                <a:gd name="T16" fmla="*/ 90 w 134"/>
                <a:gd name="T17" fmla="*/ 66 h 178"/>
                <a:gd name="T18" fmla="*/ 83 w 134"/>
                <a:gd name="T19" fmla="*/ 62 h 178"/>
                <a:gd name="T20" fmla="*/ 70 w 134"/>
                <a:gd name="T21" fmla="*/ 55 h 178"/>
                <a:gd name="T22" fmla="*/ 76 w 134"/>
                <a:gd name="T23" fmla="*/ 53 h 178"/>
                <a:gd name="T24" fmla="*/ 81 w 134"/>
                <a:gd name="T25" fmla="*/ 4 h 178"/>
                <a:gd name="T26" fmla="*/ 17 w 134"/>
                <a:gd name="T27" fmla="*/ 0 h 178"/>
                <a:gd name="T28" fmla="*/ 13 w 134"/>
                <a:gd name="T29" fmla="*/ 49 h 178"/>
                <a:gd name="T30" fmla="*/ 24 w 134"/>
                <a:gd name="T31" fmla="*/ 53 h 178"/>
                <a:gd name="T32" fmla="*/ 14 w 134"/>
                <a:gd name="T33" fmla="*/ 55 h 178"/>
                <a:gd name="T34" fmla="*/ 8 w 134"/>
                <a:gd name="T35" fmla="*/ 62 h 178"/>
                <a:gd name="T36" fmla="*/ 0 w 134"/>
                <a:gd name="T37" fmla="*/ 73 h 178"/>
                <a:gd name="T38" fmla="*/ 41 w 134"/>
                <a:gd name="T39" fmla="*/ 77 h 178"/>
                <a:gd name="T40" fmla="*/ 30 w 134"/>
                <a:gd name="T41" fmla="*/ 112 h 178"/>
                <a:gd name="T42" fmla="*/ 54 w 134"/>
                <a:gd name="T43" fmla="*/ 116 h 178"/>
                <a:gd name="T44" fmla="*/ 59 w 134"/>
                <a:gd name="T45" fmla="*/ 153 h 178"/>
                <a:gd name="T46" fmla="*/ 65 w 134"/>
                <a:gd name="T47" fmla="*/ 156 h 178"/>
                <a:gd name="T48" fmla="*/ 52 w 134"/>
                <a:gd name="T49" fmla="*/ 163 h 178"/>
                <a:gd name="T50" fmla="*/ 45 w 134"/>
                <a:gd name="T51" fmla="*/ 167 h 178"/>
                <a:gd name="T52" fmla="*/ 46 w 134"/>
                <a:gd name="T53" fmla="*/ 178 h 178"/>
                <a:gd name="T54" fmla="*/ 134 w 134"/>
                <a:gd name="T55" fmla="*/ 173 h 178"/>
                <a:gd name="T56" fmla="*/ 17 w 134"/>
                <a:gd name="T57" fmla="*/ 50 h 178"/>
                <a:gd name="T58" fmla="*/ 15 w 134"/>
                <a:gd name="T59" fmla="*/ 4 h 178"/>
                <a:gd name="T60" fmla="*/ 76 w 134"/>
                <a:gd name="T61" fmla="*/ 3 h 178"/>
                <a:gd name="T62" fmla="*/ 78 w 134"/>
                <a:gd name="T63" fmla="*/ 49 h 178"/>
                <a:gd name="T64" fmla="*/ 17 w 134"/>
                <a:gd name="T65" fmla="*/ 50 h 178"/>
                <a:gd name="T66" fmla="*/ 6 w 134"/>
                <a:gd name="T67" fmla="*/ 67 h 178"/>
                <a:gd name="T68" fmla="*/ 8 w 134"/>
                <a:gd name="T69" fmla="*/ 64 h 178"/>
                <a:gd name="T70" fmla="*/ 15 w 134"/>
                <a:gd name="T71" fmla="*/ 58 h 178"/>
                <a:gd name="T72" fmla="*/ 26 w 134"/>
                <a:gd name="T73" fmla="*/ 54 h 178"/>
                <a:gd name="T74" fmla="*/ 67 w 134"/>
                <a:gd name="T75" fmla="*/ 58 h 178"/>
                <a:gd name="T76" fmla="*/ 81 w 134"/>
                <a:gd name="T77" fmla="*/ 64 h 178"/>
                <a:gd name="T78" fmla="*/ 88 w 134"/>
                <a:gd name="T79" fmla="*/ 66 h 178"/>
                <a:gd name="T80" fmla="*/ 91 w 134"/>
                <a:gd name="T81" fmla="*/ 73 h 178"/>
                <a:gd name="T82" fmla="*/ 5 w 134"/>
                <a:gd name="T83" fmla="*/ 74 h 178"/>
                <a:gd name="T84" fmla="*/ 59 w 134"/>
                <a:gd name="T85" fmla="*/ 151 h 178"/>
                <a:gd name="T86" fmla="*/ 57 w 134"/>
                <a:gd name="T87" fmla="*/ 105 h 178"/>
                <a:gd name="T88" fmla="*/ 117 w 134"/>
                <a:gd name="T89" fmla="*/ 104 h 178"/>
                <a:gd name="T90" fmla="*/ 119 w 134"/>
                <a:gd name="T91" fmla="*/ 149 h 178"/>
                <a:gd name="T92" fmla="*/ 59 w 134"/>
                <a:gd name="T93" fmla="*/ 151 h 178"/>
                <a:gd name="T94" fmla="*/ 46 w 134"/>
                <a:gd name="T95" fmla="*/ 175 h 178"/>
                <a:gd name="T96" fmla="*/ 47 w 134"/>
                <a:gd name="T97" fmla="*/ 167 h 178"/>
                <a:gd name="T98" fmla="*/ 49 w 134"/>
                <a:gd name="T99" fmla="*/ 165 h 178"/>
                <a:gd name="T100" fmla="*/ 57 w 134"/>
                <a:gd name="T101" fmla="*/ 159 h 178"/>
                <a:gd name="T102" fmla="*/ 68 w 134"/>
                <a:gd name="T103" fmla="*/ 155 h 178"/>
                <a:gd name="T104" fmla="*/ 108 w 134"/>
                <a:gd name="T105" fmla="*/ 159 h 178"/>
                <a:gd name="T106" fmla="*/ 122 w 134"/>
                <a:gd name="T107" fmla="*/ 165 h 178"/>
                <a:gd name="T108" fmla="*/ 129 w 134"/>
                <a:gd name="T109" fmla="*/ 167 h 178"/>
                <a:gd name="T110" fmla="*/ 132 w 134"/>
                <a:gd name="T111" fmla="*/ 17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4" h="178">
                  <a:moveTo>
                    <a:pt x="131" y="167"/>
                  </a:moveTo>
                  <a:cubicBezTo>
                    <a:pt x="131" y="165"/>
                    <a:pt x="130" y="163"/>
                    <a:pt x="127" y="163"/>
                  </a:cubicBezTo>
                  <a:cubicBezTo>
                    <a:pt x="124" y="163"/>
                    <a:pt x="124" y="163"/>
                    <a:pt x="124" y="163"/>
                  </a:cubicBezTo>
                  <a:cubicBezTo>
                    <a:pt x="121" y="156"/>
                    <a:pt x="121" y="156"/>
                    <a:pt x="121" y="156"/>
                  </a:cubicBezTo>
                  <a:cubicBezTo>
                    <a:pt x="111" y="156"/>
                    <a:pt x="111" y="156"/>
                    <a:pt x="111" y="156"/>
                  </a:cubicBezTo>
                  <a:cubicBezTo>
                    <a:pt x="111" y="153"/>
                    <a:pt x="111" y="153"/>
                    <a:pt x="111" y="153"/>
                  </a:cubicBezTo>
                  <a:cubicBezTo>
                    <a:pt x="117" y="153"/>
                    <a:pt x="117" y="153"/>
                    <a:pt x="117" y="153"/>
                  </a:cubicBezTo>
                  <a:cubicBezTo>
                    <a:pt x="120" y="153"/>
                    <a:pt x="122" y="152"/>
                    <a:pt x="122" y="149"/>
                  </a:cubicBezTo>
                  <a:cubicBezTo>
                    <a:pt x="122" y="105"/>
                    <a:pt x="122" y="105"/>
                    <a:pt x="122" y="105"/>
                  </a:cubicBezTo>
                  <a:cubicBezTo>
                    <a:pt x="122" y="103"/>
                    <a:pt x="120" y="101"/>
                    <a:pt x="117" y="101"/>
                  </a:cubicBezTo>
                  <a:cubicBezTo>
                    <a:pt x="59" y="101"/>
                    <a:pt x="59" y="101"/>
                    <a:pt x="59" y="101"/>
                  </a:cubicBezTo>
                  <a:cubicBezTo>
                    <a:pt x="56" y="101"/>
                    <a:pt x="54" y="103"/>
                    <a:pt x="54" y="105"/>
                  </a:cubicBezTo>
                  <a:cubicBezTo>
                    <a:pt x="54" y="112"/>
                    <a:pt x="54" y="112"/>
                    <a:pt x="54" y="112"/>
                  </a:cubicBezTo>
                  <a:cubicBezTo>
                    <a:pt x="46" y="112"/>
                    <a:pt x="46" y="112"/>
                    <a:pt x="46" y="112"/>
                  </a:cubicBezTo>
                  <a:cubicBezTo>
                    <a:pt x="46" y="77"/>
                    <a:pt x="46" y="77"/>
                    <a:pt x="46" y="77"/>
                  </a:cubicBezTo>
                  <a:cubicBezTo>
                    <a:pt x="89" y="77"/>
                    <a:pt x="89" y="77"/>
                    <a:pt x="89" y="77"/>
                  </a:cubicBezTo>
                  <a:cubicBezTo>
                    <a:pt x="91" y="77"/>
                    <a:pt x="93" y="75"/>
                    <a:pt x="93" y="73"/>
                  </a:cubicBezTo>
                  <a:cubicBezTo>
                    <a:pt x="90" y="66"/>
                    <a:pt x="90" y="66"/>
                    <a:pt x="90" y="66"/>
                  </a:cubicBezTo>
                  <a:cubicBezTo>
                    <a:pt x="90" y="64"/>
                    <a:pt x="88" y="62"/>
                    <a:pt x="86" y="62"/>
                  </a:cubicBezTo>
                  <a:cubicBezTo>
                    <a:pt x="83" y="62"/>
                    <a:pt x="83" y="62"/>
                    <a:pt x="83" y="62"/>
                  </a:cubicBezTo>
                  <a:cubicBezTo>
                    <a:pt x="80" y="55"/>
                    <a:pt x="80" y="55"/>
                    <a:pt x="80" y="55"/>
                  </a:cubicBezTo>
                  <a:cubicBezTo>
                    <a:pt x="70" y="55"/>
                    <a:pt x="70" y="55"/>
                    <a:pt x="70" y="55"/>
                  </a:cubicBezTo>
                  <a:cubicBezTo>
                    <a:pt x="70" y="53"/>
                    <a:pt x="70" y="53"/>
                    <a:pt x="70" y="53"/>
                  </a:cubicBezTo>
                  <a:cubicBezTo>
                    <a:pt x="76" y="53"/>
                    <a:pt x="76" y="53"/>
                    <a:pt x="76" y="53"/>
                  </a:cubicBezTo>
                  <a:cubicBezTo>
                    <a:pt x="79" y="53"/>
                    <a:pt x="81" y="51"/>
                    <a:pt x="81" y="49"/>
                  </a:cubicBezTo>
                  <a:cubicBezTo>
                    <a:pt x="81" y="4"/>
                    <a:pt x="81" y="4"/>
                    <a:pt x="81" y="4"/>
                  </a:cubicBezTo>
                  <a:cubicBezTo>
                    <a:pt x="81" y="2"/>
                    <a:pt x="79" y="0"/>
                    <a:pt x="76" y="0"/>
                  </a:cubicBezTo>
                  <a:cubicBezTo>
                    <a:pt x="17" y="0"/>
                    <a:pt x="17" y="0"/>
                    <a:pt x="17" y="0"/>
                  </a:cubicBezTo>
                  <a:cubicBezTo>
                    <a:pt x="15" y="0"/>
                    <a:pt x="13" y="2"/>
                    <a:pt x="13" y="4"/>
                  </a:cubicBezTo>
                  <a:cubicBezTo>
                    <a:pt x="13" y="49"/>
                    <a:pt x="13" y="49"/>
                    <a:pt x="13" y="49"/>
                  </a:cubicBezTo>
                  <a:cubicBezTo>
                    <a:pt x="13" y="51"/>
                    <a:pt x="15" y="53"/>
                    <a:pt x="17" y="53"/>
                  </a:cubicBezTo>
                  <a:cubicBezTo>
                    <a:pt x="24" y="53"/>
                    <a:pt x="24" y="53"/>
                    <a:pt x="24" y="53"/>
                  </a:cubicBezTo>
                  <a:cubicBezTo>
                    <a:pt x="24" y="55"/>
                    <a:pt x="24" y="55"/>
                    <a:pt x="24" y="55"/>
                  </a:cubicBezTo>
                  <a:cubicBezTo>
                    <a:pt x="14" y="55"/>
                    <a:pt x="14" y="55"/>
                    <a:pt x="14" y="55"/>
                  </a:cubicBezTo>
                  <a:cubicBezTo>
                    <a:pt x="11" y="62"/>
                    <a:pt x="11" y="62"/>
                    <a:pt x="11" y="62"/>
                  </a:cubicBezTo>
                  <a:cubicBezTo>
                    <a:pt x="8" y="62"/>
                    <a:pt x="8" y="62"/>
                    <a:pt x="8" y="62"/>
                  </a:cubicBezTo>
                  <a:cubicBezTo>
                    <a:pt x="5" y="62"/>
                    <a:pt x="3" y="64"/>
                    <a:pt x="3" y="66"/>
                  </a:cubicBezTo>
                  <a:cubicBezTo>
                    <a:pt x="0" y="73"/>
                    <a:pt x="0" y="73"/>
                    <a:pt x="0" y="73"/>
                  </a:cubicBezTo>
                  <a:cubicBezTo>
                    <a:pt x="0" y="75"/>
                    <a:pt x="2" y="77"/>
                    <a:pt x="5" y="77"/>
                  </a:cubicBezTo>
                  <a:cubicBezTo>
                    <a:pt x="41" y="77"/>
                    <a:pt x="41" y="77"/>
                    <a:pt x="41" y="77"/>
                  </a:cubicBezTo>
                  <a:cubicBezTo>
                    <a:pt x="41" y="112"/>
                    <a:pt x="41" y="112"/>
                    <a:pt x="41" y="112"/>
                  </a:cubicBezTo>
                  <a:cubicBezTo>
                    <a:pt x="30" y="112"/>
                    <a:pt x="30" y="112"/>
                    <a:pt x="30" y="112"/>
                  </a:cubicBezTo>
                  <a:cubicBezTo>
                    <a:pt x="30" y="116"/>
                    <a:pt x="30" y="116"/>
                    <a:pt x="30" y="116"/>
                  </a:cubicBezTo>
                  <a:cubicBezTo>
                    <a:pt x="54" y="116"/>
                    <a:pt x="54" y="116"/>
                    <a:pt x="54" y="116"/>
                  </a:cubicBezTo>
                  <a:cubicBezTo>
                    <a:pt x="54" y="149"/>
                    <a:pt x="54" y="149"/>
                    <a:pt x="54" y="149"/>
                  </a:cubicBezTo>
                  <a:cubicBezTo>
                    <a:pt x="54" y="152"/>
                    <a:pt x="56" y="153"/>
                    <a:pt x="59" y="153"/>
                  </a:cubicBezTo>
                  <a:cubicBezTo>
                    <a:pt x="65" y="153"/>
                    <a:pt x="65" y="153"/>
                    <a:pt x="65" y="153"/>
                  </a:cubicBezTo>
                  <a:cubicBezTo>
                    <a:pt x="65" y="156"/>
                    <a:pt x="65" y="156"/>
                    <a:pt x="65" y="156"/>
                  </a:cubicBezTo>
                  <a:cubicBezTo>
                    <a:pt x="55" y="156"/>
                    <a:pt x="55" y="156"/>
                    <a:pt x="55" y="156"/>
                  </a:cubicBezTo>
                  <a:cubicBezTo>
                    <a:pt x="52" y="163"/>
                    <a:pt x="52" y="163"/>
                    <a:pt x="52" y="163"/>
                  </a:cubicBezTo>
                  <a:cubicBezTo>
                    <a:pt x="49" y="163"/>
                    <a:pt x="49" y="163"/>
                    <a:pt x="49" y="163"/>
                  </a:cubicBezTo>
                  <a:cubicBezTo>
                    <a:pt x="46" y="163"/>
                    <a:pt x="45" y="165"/>
                    <a:pt x="45" y="167"/>
                  </a:cubicBezTo>
                  <a:cubicBezTo>
                    <a:pt x="42" y="173"/>
                    <a:pt x="42" y="173"/>
                    <a:pt x="42" y="173"/>
                  </a:cubicBezTo>
                  <a:cubicBezTo>
                    <a:pt x="42" y="176"/>
                    <a:pt x="43" y="178"/>
                    <a:pt x="46" y="178"/>
                  </a:cubicBezTo>
                  <a:cubicBezTo>
                    <a:pt x="130" y="178"/>
                    <a:pt x="130" y="178"/>
                    <a:pt x="130" y="178"/>
                  </a:cubicBezTo>
                  <a:cubicBezTo>
                    <a:pt x="133" y="178"/>
                    <a:pt x="134" y="176"/>
                    <a:pt x="134" y="173"/>
                  </a:cubicBezTo>
                  <a:lnTo>
                    <a:pt x="131" y="167"/>
                  </a:lnTo>
                  <a:close/>
                  <a:moveTo>
                    <a:pt x="17" y="50"/>
                  </a:moveTo>
                  <a:cubicBezTo>
                    <a:pt x="16" y="50"/>
                    <a:pt x="15" y="49"/>
                    <a:pt x="15" y="49"/>
                  </a:cubicBezTo>
                  <a:cubicBezTo>
                    <a:pt x="15" y="4"/>
                    <a:pt x="15" y="4"/>
                    <a:pt x="15" y="4"/>
                  </a:cubicBezTo>
                  <a:cubicBezTo>
                    <a:pt x="15" y="3"/>
                    <a:pt x="16" y="3"/>
                    <a:pt x="17" y="3"/>
                  </a:cubicBezTo>
                  <a:cubicBezTo>
                    <a:pt x="76" y="3"/>
                    <a:pt x="76" y="3"/>
                    <a:pt x="76" y="3"/>
                  </a:cubicBezTo>
                  <a:cubicBezTo>
                    <a:pt x="77" y="3"/>
                    <a:pt x="78" y="3"/>
                    <a:pt x="78" y="4"/>
                  </a:cubicBezTo>
                  <a:cubicBezTo>
                    <a:pt x="78" y="49"/>
                    <a:pt x="78" y="49"/>
                    <a:pt x="78" y="49"/>
                  </a:cubicBezTo>
                  <a:cubicBezTo>
                    <a:pt x="78" y="49"/>
                    <a:pt x="77" y="50"/>
                    <a:pt x="76" y="50"/>
                  </a:cubicBezTo>
                  <a:lnTo>
                    <a:pt x="17" y="50"/>
                  </a:lnTo>
                  <a:close/>
                  <a:moveTo>
                    <a:pt x="3" y="73"/>
                  </a:moveTo>
                  <a:cubicBezTo>
                    <a:pt x="3" y="72"/>
                    <a:pt x="6" y="67"/>
                    <a:pt x="6" y="67"/>
                  </a:cubicBezTo>
                  <a:cubicBezTo>
                    <a:pt x="6" y="66"/>
                    <a:pt x="6" y="66"/>
                    <a:pt x="6" y="66"/>
                  </a:cubicBezTo>
                  <a:cubicBezTo>
                    <a:pt x="6" y="65"/>
                    <a:pt x="7" y="64"/>
                    <a:pt x="8" y="64"/>
                  </a:cubicBezTo>
                  <a:cubicBezTo>
                    <a:pt x="12" y="64"/>
                    <a:pt x="12" y="64"/>
                    <a:pt x="12" y="64"/>
                  </a:cubicBezTo>
                  <a:cubicBezTo>
                    <a:pt x="12" y="64"/>
                    <a:pt x="15" y="60"/>
                    <a:pt x="15" y="58"/>
                  </a:cubicBezTo>
                  <a:cubicBezTo>
                    <a:pt x="18" y="58"/>
                    <a:pt x="26" y="58"/>
                    <a:pt x="26" y="58"/>
                  </a:cubicBezTo>
                  <a:cubicBezTo>
                    <a:pt x="26" y="58"/>
                    <a:pt x="26" y="55"/>
                    <a:pt x="26" y="54"/>
                  </a:cubicBezTo>
                  <a:cubicBezTo>
                    <a:pt x="31" y="54"/>
                    <a:pt x="63" y="54"/>
                    <a:pt x="67" y="54"/>
                  </a:cubicBezTo>
                  <a:cubicBezTo>
                    <a:pt x="67" y="55"/>
                    <a:pt x="67" y="58"/>
                    <a:pt x="67" y="58"/>
                  </a:cubicBezTo>
                  <a:cubicBezTo>
                    <a:pt x="67" y="58"/>
                    <a:pt x="76" y="58"/>
                    <a:pt x="78" y="58"/>
                  </a:cubicBezTo>
                  <a:cubicBezTo>
                    <a:pt x="79" y="60"/>
                    <a:pt x="81" y="64"/>
                    <a:pt x="81" y="64"/>
                  </a:cubicBezTo>
                  <a:cubicBezTo>
                    <a:pt x="86" y="64"/>
                    <a:pt x="86" y="64"/>
                    <a:pt x="86" y="64"/>
                  </a:cubicBezTo>
                  <a:cubicBezTo>
                    <a:pt x="87" y="64"/>
                    <a:pt x="88" y="65"/>
                    <a:pt x="88" y="66"/>
                  </a:cubicBezTo>
                  <a:cubicBezTo>
                    <a:pt x="88" y="67"/>
                    <a:pt x="88" y="67"/>
                    <a:pt x="88" y="67"/>
                  </a:cubicBezTo>
                  <a:cubicBezTo>
                    <a:pt x="88" y="67"/>
                    <a:pt x="90" y="72"/>
                    <a:pt x="91" y="73"/>
                  </a:cubicBezTo>
                  <a:cubicBezTo>
                    <a:pt x="90" y="74"/>
                    <a:pt x="90" y="74"/>
                    <a:pt x="89" y="74"/>
                  </a:cubicBezTo>
                  <a:cubicBezTo>
                    <a:pt x="5" y="74"/>
                    <a:pt x="5" y="74"/>
                    <a:pt x="5" y="74"/>
                  </a:cubicBezTo>
                  <a:cubicBezTo>
                    <a:pt x="4" y="74"/>
                    <a:pt x="3" y="74"/>
                    <a:pt x="3" y="73"/>
                  </a:cubicBezTo>
                  <a:close/>
                  <a:moveTo>
                    <a:pt x="59" y="151"/>
                  </a:moveTo>
                  <a:cubicBezTo>
                    <a:pt x="57" y="151"/>
                    <a:pt x="57" y="150"/>
                    <a:pt x="57" y="149"/>
                  </a:cubicBezTo>
                  <a:cubicBezTo>
                    <a:pt x="57" y="105"/>
                    <a:pt x="57" y="105"/>
                    <a:pt x="57" y="105"/>
                  </a:cubicBezTo>
                  <a:cubicBezTo>
                    <a:pt x="57" y="104"/>
                    <a:pt x="57" y="104"/>
                    <a:pt x="59" y="104"/>
                  </a:cubicBezTo>
                  <a:cubicBezTo>
                    <a:pt x="117" y="104"/>
                    <a:pt x="117" y="104"/>
                    <a:pt x="117" y="104"/>
                  </a:cubicBezTo>
                  <a:cubicBezTo>
                    <a:pt x="119" y="104"/>
                    <a:pt x="119" y="104"/>
                    <a:pt x="119" y="105"/>
                  </a:cubicBezTo>
                  <a:cubicBezTo>
                    <a:pt x="119" y="149"/>
                    <a:pt x="119" y="149"/>
                    <a:pt x="119" y="149"/>
                  </a:cubicBezTo>
                  <a:cubicBezTo>
                    <a:pt x="119" y="150"/>
                    <a:pt x="119" y="151"/>
                    <a:pt x="117" y="151"/>
                  </a:cubicBezTo>
                  <a:lnTo>
                    <a:pt x="59" y="151"/>
                  </a:lnTo>
                  <a:close/>
                  <a:moveTo>
                    <a:pt x="130" y="175"/>
                  </a:moveTo>
                  <a:cubicBezTo>
                    <a:pt x="46" y="175"/>
                    <a:pt x="46" y="175"/>
                    <a:pt x="46" y="175"/>
                  </a:cubicBezTo>
                  <a:cubicBezTo>
                    <a:pt x="45" y="175"/>
                    <a:pt x="44" y="175"/>
                    <a:pt x="44" y="174"/>
                  </a:cubicBezTo>
                  <a:cubicBezTo>
                    <a:pt x="45" y="173"/>
                    <a:pt x="47" y="167"/>
                    <a:pt x="47" y="167"/>
                  </a:cubicBezTo>
                  <a:cubicBezTo>
                    <a:pt x="47" y="167"/>
                    <a:pt x="47" y="167"/>
                    <a:pt x="47" y="167"/>
                  </a:cubicBezTo>
                  <a:cubicBezTo>
                    <a:pt x="47" y="166"/>
                    <a:pt x="48" y="165"/>
                    <a:pt x="49" y="165"/>
                  </a:cubicBezTo>
                  <a:cubicBezTo>
                    <a:pt x="54" y="165"/>
                    <a:pt x="54" y="165"/>
                    <a:pt x="54" y="165"/>
                  </a:cubicBezTo>
                  <a:cubicBezTo>
                    <a:pt x="54" y="165"/>
                    <a:pt x="56" y="161"/>
                    <a:pt x="57" y="159"/>
                  </a:cubicBezTo>
                  <a:cubicBezTo>
                    <a:pt x="59" y="159"/>
                    <a:pt x="68" y="159"/>
                    <a:pt x="68" y="159"/>
                  </a:cubicBezTo>
                  <a:cubicBezTo>
                    <a:pt x="68" y="159"/>
                    <a:pt x="68" y="155"/>
                    <a:pt x="68" y="155"/>
                  </a:cubicBezTo>
                  <a:cubicBezTo>
                    <a:pt x="72" y="155"/>
                    <a:pt x="104" y="155"/>
                    <a:pt x="108" y="155"/>
                  </a:cubicBezTo>
                  <a:cubicBezTo>
                    <a:pt x="108" y="155"/>
                    <a:pt x="108" y="159"/>
                    <a:pt x="108" y="159"/>
                  </a:cubicBezTo>
                  <a:cubicBezTo>
                    <a:pt x="108" y="159"/>
                    <a:pt x="117" y="159"/>
                    <a:pt x="119" y="159"/>
                  </a:cubicBezTo>
                  <a:cubicBezTo>
                    <a:pt x="120" y="161"/>
                    <a:pt x="122" y="165"/>
                    <a:pt x="122" y="165"/>
                  </a:cubicBezTo>
                  <a:cubicBezTo>
                    <a:pt x="127" y="165"/>
                    <a:pt x="127" y="165"/>
                    <a:pt x="127" y="165"/>
                  </a:cubicBezTo>
                  <a:cubicBezTo>
                    <a:pt x="128" y="165"/>
                    <a:pt x="129" y="166"/>
                    <a:pt x="129" y="167"/>
                  </a:cubicBezTo>
                  <a:cubicBezTo>
                    <a:pt x="129" y="167"/>
                    <a:pt x="129" y="167"/>
                    <a:pt x="129" y="167"/>
                  </a:cubicBezTo>
                  <a:cubicBezTo>
                    <a:pt x="129" y="167"/>
                    <a:pt x="131" y="173"/>
                    <a:pt x="132" y="174"/>
                  </a:cubicBezTo>
                  <a:cubicBezTo>
                    <a:pt x="132" y="175"/>
                    <a:pt x="131" y="175"/>
                    <a:pt x="130" y="175"/>
                  </a:cubicBez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7" name="Freeform 168"/>
            <p:cNvSpPr/>
            <p:nvPr/>
          </p:nvSpPr>
          <p:spPr bwMode="auto">
            <a:xfrm>
              <a:off x="4210050" y="3507360"/>
              <a:ext cx="17463" cy="4762"/>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8" name="Freeform 169"/>
            <p:cNvSpPr/>
            <p:nvPr/>
          </p:nvSpPr>
          <p:spPr bwMode="auto">
            <a:xfrm>
              <a:off x="4237038" y="3507360"/>
              <a:ext cx="17462" cy="4762"/>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9" name="Freeform 170"/>
            <p:cNvSpPr/>
            <p:nvPr/>
          </p:nvSpPr>
          <p:spPr bwMode="auto">
            <a:xfrm>
              <a:off x="4264025" y="3507360"/>
              <a:ext cx="17463" cy="4762"/>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50" name="Freeform 171"/>
            <p:cNvSpPr/>
            <p:nvPr/>
          </p:nvSpPr>
          <p:spPr bwMode="auto">
            <a:xfrm>
              <a:off x="4291013" y="3507360"/>
              <a:ext cx="19050" cy="4762"/>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51" name="Freeform 172"/>
            <p:cNvSpPr/>
            <p:nvPr/>
          </p:nvSpPr>
          <p:spPr bwMode="auto">
            <a:xfrm>
              <a:off x="4318000" y="3507360"/>
              <a:ext cx="19050" cy="4762"/>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52" name="Freeform 173"/>
            <p:cNvSpPr/>
            <p:nvPr/>
          </p:nvSpPr>
          <p:spPr bwMode="auto">
            <a:xfrm>
              <a:off x="4344988" y="3507360"/>
              <a:ext cx="19050" cy="4762"/>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53" name="Freeform 174"/>
            <p:cNvSpPr/>
            <p:nvPr/>
          </p:nvSpPr>
          <p:spPr bwMode="auto">
            <a:xfrm>
              <a:off x="4224338" y="3497835"/>
              <a:ext cx="17462" cy="4762"/>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54" name="Freeform 175"/>
            <p:cNvSpPr/>
            <p:nvPr/>
          </p:nvSpPr>
          <p:spPr bwMode="auto">
            <a:xfrm>
              <a:off x="4251325" y="3497835"/>
              <a:ext cx="17463" cy="4762"/>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55" name="Freeform 176"/>
            <p:cNvSpPr/>
            <p:nvPr/>
          </p:nvSpPr>
          <p:spPr bwMode="auto">
            <a:xfrm>
              <a:off x="4278313" y="3497835"/>
              <a:ext cx="17462" cy="4762"/>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56" name="Freeform 177"/>
            <p:cNvSpPr/>
            <p:nvPr/>
          </p:nvSpPr>
          <p:spPr bwMode="auto">
            <a:xfrm>
              <a:off x="4305300" y="3497835"/>
              <a:ext cx="17463" cy="4762"/>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57" name="Freeform 178"/>
            <p:cNvSpPr/>
            <p:nvPr/>
          </p:nvSpPr>
          <p:spPr bwMode="auto">
            <a:xfrm>
              <a:off x="4332288" y="3497835"/>
              <a:ext cx="17462" cy="4762"/>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grpSp>
      <p:sp>
        <p:nvSpPr>
          <p:cNvPr id="58" name="文本框 180"/>
          <p:cNvSpPr txBox="1">
            <a:spLocks noChangeArrowheads="1"/>
          </p:cNvSpPr>
          <p:nvPr/>
        </p:nvSpPr>
        <p:spPr bwMode="auto">
          <a:xfrm>
            <a:off x="893395" y="1962508"/>
            <a:ext cx="2890327" cy="590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200" dirty="0">
                <a:latin typeface="微软雅黑" panose="020B0503020204020204" pitchFamily="34" charset="-122"/>
                <a:ea typeface="微软雅黑" panose="020B0503020204020204" pitchFamily="34" charset="-122"/>
              </a:rPr>
              <a:t>请输入您想要的文字请输入您想要的文字请输入您想要的文字</a:t>
            </a:r>
          </a:p>
        </p:txBody>
      </p:sp>
      <p:cxnSp>
        <p:nvCxnSpPr>
          <p:cNvPr id="59" name="直接连接符 58"/>
          <p:cNvCxnSpPr/>
          <p:nvPr/>
        </p:nvCxnSpPr>
        <p:spPr>
          <a:xfrm>
            <a:off x="4177861" y="1662954"/>
            <a:ext cx="0" cy="78070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4177861" y="3034554"/>
            <a:ext cx="0" cy="78070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61" name="TextBox 83"/>
          <p:cNvSpPr txBox="1">
            <a:spLocks noChangeArrowheads="1"/>
          </p:cNvSpPr>
          <p:nvPr/>
        </p:nvSpPr>
        <p:spPr bwMode="auto">
          <a:xfrm>
            <a:off x="893395" y="1486498"/>
            <a:ext cx="2315629" cy="47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lnSpc>
                <a:spcPct val="150000"/>
              </a:lnSpc>
              <a:buFont typeface="Wingdings" panose="05000000000000000000" pitchFamily="2" charset="2"/>
              <a:buChar char="Ø"/>
            </a:pPr>
            <a:r>
              <a:rPr lang="zh-CN" altLang="en-US" sz="2000" b="1" dirty="0">
                <a:solidFill>
                  <a:schemeClr val="accent5">
                    <a:lumMod val="50000"/>
                  </a:schemeClr>
                </a:solidFill>
                <a:ea typeface="微软雅黑" panose="020B0503020204020204" pitchFamily="34" charset="-122"/>
              </a:rPr>
              <a:t>单击添加标题</a:t>
            </a:r>
            <a:endParaRPr lang="en-US" altLang="zh-CN" sz="2000" b="1" dirty="0">
              <a:solidFill>
                <a:schemeClr val="accent5">
                  <a:lumMod val="50000"/>
                </a:schemeClr>
              </a:solidFill>
              <a:ea typeface="微软雅黑" panose="020B0503020204020204" pitchFamily="34" charset="-122"/>
            </a:endParaRPr>
          </a:p>
        </p:txBody>
      </p:sp>
      <p:sp>
        <p:nvSpPr>
          <p:cNvPr id="62" name="文本框 180"/>
          <p:cNvSpPr txBox="1">
            <a:spLocks noChangeArrowheads="1"/>
          </p:cNvSpPr>
          <p:nvPr/>
        </p:nvSpPr>
        <p:spPr bwMode="auto">
          <a:xfrm>
            <a:off x="893395" y="3399290"/>
            <a:ext cx="2890327" cy="590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200" dirty="0">
                <a:latin typeface="微软雅黑" panose="020B0503020204020204" pitchFamily="34" charset="-122"/>
                <a:ea typeface="微软雅黑" panose="020B0503020204020204" pitchFamily="34" charset="-122"/>
              </a:rPr>
              <a:t>请输入您想要的文字请输入您想要的文字请输入您想要的文字</a:t>
            </a:r>
          </a:p>
        </p:txBody>
      </p:sp>
      <p:sp>
        <p:nvSpPr>
          <p:cNvPr id="63" name="TextBox 83"/>
          <p:cNvSpPr txBox="1">
            <a:spLocks noChangeArrowheads="1"/>
          </p:cNvSpPr>
          <p:nvPr/>
        </p:nvSpPr>
        <p:spPr bwMode="auto">
          <a:xfrm>
            <a:off x="893395" y="2923280"/>
            <a:ext cx="2315629" cy="47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lnSpc>
                <a:spcPct val="150000"/>
              </a:lnSpc>
              <a:buFont typeface="Wingdings" panose="05000000000000000000" pitchFamily="2" charset="2"/>
              <a:buChar char="Ø"/>
            </a:pPr>
            <a:r>
              <a:rPr lang="zh-CN" altLang="en-US" sz="2000" b="1" dirty="0">
                <a:solidFill>
                  <a:schemeClr val="accent5">
                    <a:lumMod val="50000"/>
                  </a:schemeClr>
                </a:solidFill>
                <a:ea typeface="微软雅黑" panose="020B0503020204020204" pitchFamily="34" charset="-122"/>
              </a:rPr>
              <a:t>单击添加标题</a:t>
            </a:r>
            <a:endParaRPr lang="en-US" altLang="zh-CN" sz="2000" b="1" dirty="0">
              <a:solidFill>
                <a:schemeClr val="accent5">
                  <a:lumMod val="50000"/>
                </a:schemeClr>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
                                        </p:tgtEl>
                                        <p:attrNameLst>
                                          <p:attrName>ppt_y</p:attrName>
                                        </p:attrNameLst>
                                      </p:cBhvr>
                                      <p:tavLst>
                                        <p:tav tm="0">
                                          <p:val>
                                            <p:strVal val="#ppt_y"/>
                                          </p:val>
                                        </p:tav>
                                        <p:tav tm="100000">
                                          <p:val>
                                            <p:strVal val="#ppt_y"/>
                                          </p:val>
                                        </p:tav>
                                      </p:tavLst>
                                    </p:anim>
                                    <p:anim calcmode="lin" valueType="num">
                                      <p:cBhvr>
                                        <p:cTn id="14"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additive="base">
                                        <p:cTn id="26" dur="500" fill="hold"/>
                                        <p:tgtEl>
                                          <p:spTgt spid="59"/>
                                        </p:tgtEl>
                                        <p:attrNameLst>
                                          <p:attrName>ppt_x</p:attrName>
                                        </p:attrNameLst>
                                      </p:cBhvr>
                                      <p:tavLst>
                                        <p:tav tm="0">
                                          <p:val>
                                            <p:strVal val="#ppt_x"/>
                                          </p:val>
                                        </p:tav>
                                        <p:tav tm="100000">
                                          <p:val>
                                            <p:strVal val="#ppt_x"/>
                                          </p:val>
                                        </p:tav>
                                      </p:tavLst>
                                    </p:anim>
                                    <p:anim calcmode="lin" valueType="num">
                                      <p:cBhvr additive="base">
                                        <p:cTn id="27" dur="500" fill="hold"/>
                                        <p:tgtEl>
                                          <p:spTgt spid="59"/>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60"/>
                                        </p:tgtEl>
                                        <p:attrNameLst>
                                          <p:attrName>style.visibility</p:attrName>
                                        </p:attrNameLst>
                                      </p:cBhvr>
                                      <p:to>
                                        <p:strVal val="visible"/>
                                      </p:to>
                                    </p:set>
                                    <p:anim calcmode="lin" valueType="num">
                                      <p:cBhvr additive="base">
                                        <p:cTn id="30" dur="500" fill="hold"/>
                                        <p:tgtEl>
                                          <p:spTgt spid="60"/>
                                        </p:tgtEl>
                                        <p:attrNameLst>
                                          <p:attrName>ppt_x</p:attrName>
                                        </p:attrNameLst>
                                      </p:cBhvr>
                                      <p:tavLst>
                                        <p:tav tm="0">
                                          <p:val>
                                            <p:strVal val="#ppt_x"/>
                                          </p:val>
                                        </p:tav>
                                        <p:tav tm="100000">
                                          <p:val>
                                            <p:strVal val="#ppt_x"/>
                                          </p:val>
                                        </p:tav>
                                      </p:tavLst>
                                    </p:anim>
                                    <p:anim calcmode="lin" valueType="num">
                                      <p:cBhvr additive="base">
                                        <p:cTn id="31" dur="500" fill="hold"/>
                                        <p:tgtEl>
                                          <p:spTgt spid="60"/>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22" presetClass="entr" presetSubtype="4" fill="hold" grpId="0" nodeType="after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wipe(down)">
                                      <p:cBhvr>
                                        <p:cTn id="35" dur="500"/>
                                        <p:tgtEl>
                                          <p:spTgt spid="58"/>
                                        </p:tgtEl>
                                      </p:cBhvr>
                                    </p:animEffect>
                                  </p:childTnLst>
                                </p:cTn>
                              </p:par>
                            </p:childTnLst>
                          </p:cTn>
                        </p:par>
                      </p:childTnLst>
                    </p:cTn>
                  </p:par>
                  <p:par>
                    <p:cTn id="36" fill="hold">
                      <p:stCondLst>
                        <p:cond delay="indefinite"/>
                      </p:stCondLst>
                      <p:childTnLst>
                        <p:par>
                          <p:cTn id="37" fill="hold">
                            <p:stCondLst>
                              <p:cond delay="0"/>
                            </p:stCondLst>
                            <p:childTnLst>
                              <p:par>
                                <p:cTn id="38" presetID="41" presetClass="entr" presetSubtype="0" fill="hold" grpId="0" nodeType="clickEffect">
                                  <p:stCondLst>
                                    <p:cond delay="0"/>
                                  </p:stCondLst>
                                  <p:iterate type="lt">
                                    <p:tmPct val="10000"/>
                                  </p:iterate>
                                  <p:childTnLst>
                                    <p:set>
                                      <p:cBhvr>
                                        <p:cTn id="39" dur="1" fill="hold">
                                          <p:stCondLst>
                                            <p:cond delay="0"/>
                                          </p:stCondLst>
                                        </p:cTn>
                                        <p:tgtEl>
                                          <p:spTgt spid="61"/>
                                        </p:tgtEl>
                                        <p:attrNameLst>
                                          <p:attrName>style.visibility</p:attrName>
                                        </p:attrNameLst>
                                      </p:cBhvr>
                                      <p:to>
                                        <p:strVal val="visible"/>
                                      </p:to>
                                    </p:set>
                                    <p:anim calcmode="lin" valueType="num">
                                      <p:cBhvr>
                                        <p:cTn id="40" dur="500" fill="hold"/>
                                        <p:tgtEl>
                                          <p:spTgt spid="61"/>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61"/>
                                        </p:tgtEl>
                                        <p:attrNameLst>
                                          <p:attrName>ppt_y</p:attrName>
                                        </p:attrNameLst>
                                      </p:cBhvr>
                                      <p:tavLst>
                                        <p:tav tm="0">
                                          <p:val>
                                            <p:strVal val="#ppt_y"/>
                                          </p:val>
                                        </p:tav>
                                        <p:tav tm="100000">
                                          <p:val>
                                            <p:strVal val="#ppt_y"/>
                                          </p:val>
                                        </p:tav>
                                      </p:tavLst>
                                    </p:anim>
                                    <p:anim calcmode="lin" valueType="num">
                                      <p:cBhvr>
                                        <p:cTn id="42" dur="500" fill="hold"/>
                                        <p:tgtEl>
                                          <p:spTgt spid="61"/>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61"/>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61"/>
                                        </p:tgtEl>
                                      </p:cBhvr>
                                    </p:animEffect>
                                  </p:childTnLst>
                                </p:cTn>
                              </p:par>
                            </p:childTnLst>
                          </p:cTn>
                        </p:par>
                        <p:par>
                          <p:cTn id="45" fill="hold">
                            <p:stCondLst>
                              <p:cond delay="750"/>
                            </p:stCondLst>
                            <p:childTnLst>
                              <p:par>
                                <p:cTn id="46" presetID="22" presetClass="entr" presetSubtype="4" fill="hold" grpId="0" nodeType="after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wipe(down)">
                                      <p:cBhvr>
                                        <p:cTn id="48" dur="500"/>
                                        <p:tgtEl>
                                          <p:spTgt spid="62"/>
                                        </p:tgtEl>
                                      </p:cBhvr>
                                    </p:animEffect>
                                  </p:childTnLst>
                                </p:cTn>
                              </p:par>
                            </p:childTnLst>
                          </p:cTn>
                        </p:par>
                      </p:childTnLst>
                    </p:cTn>
                  </p:par>
                  <p:par>
                    <p:cTn id="49" fill="hold">
                      <p:stCondLst>
                        <p:cond delay="indefinite"/>
                      </p:stCondLst>
                      <p:childTnLst>
                        <p:par>
                          <p:cTn id="50" fill="hold">
                            <p:stCondLst>
                              <p:cond delay="0"/>
                            </p:stCondLst>
                            <p:childTnLst>
                              <p:par>
                                <p:cTn id="51" presetID="41" presetClass="entr" presetSubtype="0" fill="hold" grpId="0" nodeType="clickEffect">
                                  <p:stCondLst>
                                    <p:cond delay="0"/>
                                  </p:stCondLst>
                                  <p:iterate type="lt">
                                    <p:tmPct val="10000"/>
                                  </p:iterate>
                                  <p:childTnLst>
                                    <p:set>
                                      <p:cBhvr>
                                        <p:cTn id="52" dur="1" fill="hold">
                                          <p:stCondLst>
                                            <p:cond delay="0"/>
                                          </p:stCondLst>
                                        </p:cTn>
                                        <p:tgtEl>
                                          <p:spTgt spid="63"/>
                                        </p:tgtEl>
                                        <p:attrNameLst>
                                          <p:attrName>style.visibility</p:attrName>
                                        </p:attrNameLst>
                                      </p:cBhvr>
                                      <p:to>
                                        <p:strVal val="visible"/>
                                      </p:to>
                                    </p:set>
                                    <p:anim calcmode="lin" valueType="num">
                                      <p:cBhvr>
                                        <p:cTn id="53" dur="500" fill="hold"/>
                                        <p:tgtEl>
                                          <p:spTgt spid="63"/>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63"/>
                                        </p:tgtEl>
                                        <p:attrNameLst>
                                          <p:attrName>ppt_y</p:attrName>
                                        </p:attrNameLst>
                                      </p:cBhvr>
                                      <p:tavLst>
                                        <p:tav tm="0">
                                          <p:val>
                                            <p:strVal val="#ppt_y"/>
                                          </p:val>
                                        </p:tav>
                                        <p:tav tm="100000">
                                          <p:val>
                                            <p:strVal val="#ppt_y"/>
                                          </p:val>
                                        </p:tav>
                                      </p:tavLst>
                                    </p:anim>
                                    <p:anim calcmode="lin" valueType="num">
                                      <p:cBhvr>
                                        <p:cTn id="55" dur="500" fill="hold"/>
                                        <p:tgtEl>
                                          <p:spTgt spid="63"/>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63"/>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8" grpId="0" autoUpdateAnimBg="0"/>
      <p:bldP spid="61" grpId="0"/>
      <p:bldP spid="62" grpId="0" autoUpdateAnimBg="0"/>
      <p:bldP spid="6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b="9274"/>
          <a:stretch>
            <a:fillRect/>
          </a:stretch>
        </p:blipFill>
        <p:spPr>
          <a:xfrm>
            <a:off x="0" y="0"/>
            <a:ext cx="9164628" cy="3507745"/>
          </a:xfrm>
          <a:prstGeom prst="rect">
            <a:avLst/>
          </a:prstGeom>
        </p:spPr>
      </p:pic>
      <p:sp>
        <p:nvSpPr>
          <p:cNvPr id="10" name="Rectangle 14"/>
          <p:cNvSpPr>
            <a:spLocks noChangeArrowheads="1"/>
          </p:cNvSpPr>
          <p:nvPr/>
        </p:nvSpPr>
        <p:spPr bwMode="auto">
          <a:xfrm>
            <a:off x="1046406" y="3898373"/>
            <a:ext cx="25952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r>
              <a:rPr lang="zh-CN" altLang="en-US" sz="6000" dirty="0">
                <a:solidFill>
                  <a:schemeClr val="accent5">
                    <a:lumMod val="50000"/>
                  </a:schemeClr>
                </a:solidFill>
                <a:latin typeface="Stencil" pitchFamily="82" charset="0"/>
                <a:ea typeface="微软雅黑" panose="020B0503020204020204" pitchFamily="34" charset="-122"/>
              </a:rPr>
              <a:t>Part </a:t>
            </a:r>
            <a:r>
              <a:rPr lang="en-US" altLang="zh-CN" sz="6000" dirty="0">
                <a:solidFill>
                  <a:schemeClr val="accent5">
                    <a:lumMod val="50000"/>
                  </a:schemeClr>
                </a:solidFill>
                <a:latin typeface="Stencil" pitchFamily="82" charset="0"/>
                <a:ea typeface="微软雅黑" panose="020B0503020204020204" pitchFamily="34" charset="-122"/>
              </a:rPr>
              <a:t>4</a:t>
            </a:r>
            <a:endParaRPr lang="zh-CN" altLang="en-US" sz="6000" dirty="0">
              <a:solidFill>
                <a:schemeClr val="accent5">
                  <a:lumMod val="50000"/>
                </a:schemeClr>
              </a:solidFill>
              <a:latin typeface="Stencil" pitchFamily="82" charset="0"/>
              <a:ea typeface="微软雅黑" panose="020B0503020204020204" pitchFamily="34" charset="-122"/>
            </a:endParaRPr>
          </a:p>
        </p:txBody>
      </p:sp>
      <p:sp>
        <p:nvSpPr>
          <p:cNvPr id="11" name="矩形 10"/>
          <p:cNvSpPr/>
          <p:nvPr/>
        </p:nvSpPr>
        <p:spPr>
          <a:xfrm>
            <a:off x="4279503" y="4069676"/>
            <a:ext cx="4754149" cy="523220"/>
          </a:xfrm>
          <a:prstGeom prst="rect">
            <a:avLst/>
          </a:prstGeom>
        </p:spPr>
        <p:txBody>
          <a:bodyPr wrap="square">
            <a:spAutoFit/>
          </a:bodyPr>
          <a:lstStyle/>
          <a:p>
            <a:r>
              <a:rPr lang="zh-CN" altLang="en-US" sz="2800" dirty="0">
                <a:solidFill>
                  <a:schemeClr val="accent5">
                    <a:lumMod val="50000"/>
                  </a:schemeClr>
                </a:solidFill>
                <a:latin typeface="微软雅黑" panose="020B0503020204020204" pitchFamily="34" charset="-122"/>
                <a:ea typeface="微软雅黑" panose="020B0503020204020204" pitchFamily="34" charset="-122"/>
              </a:rPr>
              <a:t>狼文化狼性团队合作</a:t>
            </a:r>
            <a:r>
              <a:rPr lang="en-US" altLang="zh-CN" sz="2800" dirty="0">
                <a:solidFill>
                  <a:schemeClr val="accent5">
                    <a:lumMod val="50000"/>
                  </a:schemeClr>
                </a:solidFill>
                <a:latin typeface="微软雅黑" panose="020B0503020204020204" pitchFamily="34" charset="-122"/>
                <a:ea typeface="微软雅黑" panose="020B0503020204020204" pitchFamily="34" charset="-122"/>
              </a:rPr>
              <a:t>PPT</a:t>
            </a:r>
            <a:endParaRPr lang="zh-CN" altLang="en-US" sz="2800" dirty="0">
              <a:solidFill>
                <a:schemeClr val="accent5">
                  <a:lumMod val="50000"/>
                </a:schemeClr>
              </a:solidFill>
            </a:endParaRPr>
          </a:p>
        </p:txBody>
      </p:sp>
      <p:sp>
        <p:nvSpPr>
          <p:cNvPr id="12" name="等腰三角形 11"/>
          <p:cNvSpPr/>
          <p:nvPr/>
        </p:nvSpPr>
        <p:spPr>
          <a:xfrm flipV="1">
            <a:off x="-1" y="-1"/>
            <a:ext cx="2408113" cy="3507746"/>
          </a:xfrm>
          <a:prstGeom prst="triangl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a:off x="1378146" y="0"/>
            <a:ext cx="2345665" cy="3507746"/>
          </a:xfrm>
          <a:prstGeom prst="triangl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flipV="1">
            <a:off x="2693845" y="-2"/>
            <a:ext cx="2434675" cy="3507747"/>
          </a:xfrm>
          <a:prstGeom prst="triangl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a:off x="4098554" y="0"/>
            <a:ext cx="2345665" cy="3507746"/>
          </a:xfrm>
          <a:prstGeom prst="triangl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flipV="1">
            <a:off x="5414253" y="-2"/>
            <a:ext cx="2434675" cy="3507747"/>
          </a:xfrm>
          <a:prstGeom prst="triangl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a:off x="6818963" y="0"/>
            <a:ext cx="2345665" cy="3507746"/>
          </a:xfrm>
          <a:prstGeom prst="triangl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3941389" y="3785088"/>
            <a:ext cx="0" cy="1068147"/>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9" name="等腰三角形 18"/>
          <p:cNvSpPr/>
          <p:nvPr/>
        </p:nvSpPr>
        <p:spPr>
          <a:xfrm rot="5400000">
            <a:off x="3915512" y="4225674"/>
            <a:ext cx="262425" cy="205662"/>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000"/>
                                        <p:tgtEl>
                                          <p:spTgt spid="9"/>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500"/>
                                        <p:tgtEl>
                                          <p:spTgt spid="14"/>
                                        </p:tgtEl>
                                      </p:cBhvr>
                                    </p:animEffect>
                                  </p:childTnLst>
                                </p:cTn>
                              </p:par>
                            </p:childTnLst>
                          </p:cTn>
                        </p:par>
                        <p:par>
                          <p:cTn id="20" fill="hold">
                            <p:stCondLst>
                              <p:cond delay="2500"/>
                            </p:stCondLst>
                            <p:childTnLst>
                              <p:par>
                                <p:cTn id="21" presetID="22" presetClass="entr" presetSubtype="4"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up)">
                                      <p:cBhvr>
                                        <p:cTn id="27" dur="500"/>
                                        <p:tgtEl>
                                          <p:spTgt spid="16"/>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1" presetClass="entr" presetSubtype="0" fill="hold" grpId="0" nodeType="clickEffect">
                                  <p:stCondLst>
                                    <p:cond delay="0"/>
                                  </p:stCondLst>
                                  <p:iterate type="lt">
                                    <p:tmPct val="10000"/>
                                  </p:iterate>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11"/>
                                        </p:tgtEl>
                                        <p:attrNameLst>
                                          <p:attrName>ppt_y</p:attrName>
                                        </p:attrNameLst>
                                      </p:cBhvr>
                                      <p:tavLst>
                                        <p:tav tm="0">
                                          <p:val>
                                            <p:strVal val="#ppt_y"/>
                                          </p:val>
                                        </p:tav>
                                        <p:tav tm="100000">
                                          <p:val>
                                            <p:strVal val="#ppt_y"/>
                                          </p:val>
                                        </p:tav>
                                      </p:tavLst>
                                    </p:anim>
                                    <p:anim calcmode="lin" valueType="num">
                                      <p:cBhvr>
                                        <p:cTn id="57"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animBg="1"/>
      <p:bldP spid="14" grpId="0" animBg="1"/>
      <p:bldP spid="15" grpId="0" animBg="1"/>
      <p:bldP spid="16" grpId="0" animBg="1"/>
      <p:bldP spid="17"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1225" y="155154"/>
            <a:ext cx="2970760" cy="400110"/>
          </a:xfrm>
          <a:prstGeom prst="rect">
            <a:avLst/>
          </a:prstGeom>
        </p:spPr>
        <p:txBody>
          <a:bodyPr wrap="square">
            <a:spAutoFit/>
          </a:bodyPr>
          <a:lstStyle/>
          <a:p>
            <a:pPr algn="dist"/>
            <a:r>
              <a:rPr lang="zh-CN" altLang="en-US" sz="2000" dirty="0">
                <a:solidFill>
                  <a:schemeClr val="accent5">
                    <a:lumMod val="50000"/>
                  </a:schemeClr>
                </a:solidFill>
                <a:latin typeface="微软雅黑" panose="020B0503020204020204" pitchFamily="34" charset="-122"/>
                <a:ea typeface="微软雅黑" panose="020B0503020204020204" pitchFamily="34" charset="-122"/>
              </a:rPr>
              <a:t>狼文化狼性团队合作</a:t>
            </a:r>
            <a:endParaRPr lang="zh-CN" altLang="en-US" sz="2000" dirty="0">
              <a:solidFill>
                <a:schemeClr val="accent5">
                  <a:lumMod val="50000"/>
                </a:schemeClr>
              </a:solidFill>
            </a:endParaRPr>
          </a:p>
        </p:txBody>
      </p:sp>
      <p:sp>
        <p:nvSpPr>
          <p:cNvPr id="3" name="矩形 2"/>
          <p:cNvSpPr/>
          <p:nvPr/>
        </p:nvSpPr>
        <p:spPr>
          <a:xfrm>
            <a:off x="0" y="313840"/>
            <a:ext cx="5852687" cy="1242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38"/>
          <p:cNvSpPr/>
          <p:nvPr/>
        </p:nvSpPr>
        <p:spPr bwMode="auto">
          <a:xfrm>
            <a:off x="525551" y="1646902"/>
            <a:ext cx="4109511" cy="2085201"/>
          </a:xfrm>
          <a:custGeom>
            <a:avLst/>
            <a:gdLst>
              <a:gd name="T0" fmla="*/ 189 w 189"/>
              <a:gd name="T1" fmla="*/ 57 h 96"/>
              <a:gd name="T2" fmla="*/ 153 w 189"/>
              <a:gd name="T3" fmla="*/ 33 h 96"/>
              <a:gd name="T4" fmla="*/ 153 w 189"/>
              <a:gd name="T5" fmla="*/ 48 h 96"/>
              <a:gd name="T6" fmla="*/ 152 w 189"/>
              <a:gd name="T7" fmla="*/ 48 h 96"/>
              <a:gd name="T8" fmla="*/ 140 w 189"/>
              <a:gd name="T9" fmla="*/ 48 h 96"/>
              <a:gd name="T10" fmla="*/ 137 w 189"/>
              <a:gd name="T11" fmla="*/ 45 h 96"/>
              <a:gd name="T12" fmla="*/ 137 w 189"/>
              <a:gd name="T13" fmla="*/ 21 h 96"/>
              <a:gd name="T14" fmla="*/ 116 w 189"/>
              <a:gd name="T15" fmla="*/ 0 h 96"/>
              <a:gd name="T16" fmla="*/ 95 w 189"/>
              <a:gd name="T17" fmla="*/ 21 h 96"/>
              <a:gd name="T18" fmla="*/ 95 w 189"/>
              <a:gd name="T19" fmla="*/ 75 h 96"/>
              <a:gd name="T20" fmla="*/ 92 w 189"/>
              <a:gd name="T21" fmla="*/ 78 h 96"/>
              <a:gd name="T22" fmla="*/ 89 w 189"/>
              <a:gd name="T23" fmla="*/ 75 h 96"/>
              <a:gd name="T24" fmla="*/ 89 w 189"/>
              <a:gd name="T25" fmla="*/ 21 h 96"/>
              <a:gd name="T26" fmla="*/ 69 w 189"/>
              <a:gd name="T27" fmla="*/ 0 h 96"/>
              <a:gd name="T28" fmla="*/ 48 w 189"/>
              <a:gd name="T29" fmla="*/ 21 h 96"/>
              <a:gd name="T30" fmla="*/ 48 w 189"/>
              <a:gd name="T31" fmla="*/ 75 h 96"/>
              <a:gd name="T32" fmla="*/ 45 w 189"/>
              <a:gd name="T33" fmla="*/ 78 h 96"/>
              <a:gd name="T34" fmla="*/ 42 w 189"/>
              <a:gd name="T35" fmla="*/ 75 h 96"/>
              <a:gd name="T36" fmla="*/ 42 w 189"/>
              <a:gd name="T37" fmla="*/ 45 h 96"/>
              <a:gd name="T38" fmla="*/ 20 w 189"/>
              <a:gd name="T39" fmla="*/ 24 h 96"/>
              <a:gd name="T40" fmla="*/ 9 w 189"/>
              <a:gd name="T41" fmla="*/ 24 h 96"/>
              <a:gd name="T42" fmla="*/ 0 w 189"/>
              <a:gd name="T43" fmla="*/ 33 h 96"/>
              <a:gd name="T44" fmla="*/ 9 w 189"/>
              <a:gd name="T45" fmla="*/ 42 h 96"/>
              <a:gd name="T46" fmla="*/ 20 w 189"/>
              <a:gd name="T47" fmla="*/ 42 h 96"/>
              <a:gd name="T48" fmla="*/ 24 w 189"/>
              <a:gd name="T49" fmla="*/ 45 h 96"/>
              <a:gd name="T50" fmla="*/ 24 w 189"/>
              <a:gd name="T51" fmla="*/ 75 h 96"/>
              <a:gd name="T52" fmla="*/ 45 w 189"/>
              <a:gd name="T53" fmla="*/ 96 h 96"/>
              <a:gd name="T54" fmla="*/ 66 w 189"/>
              <a:gd name="T55" fmla="*/ 75 h 96"/>
              <a:gd name="T56" fmla="*/ 65 w 189"/>
              <a:gd name="T57" fmla="*/ 21 h 96"/>
              <a:gd name="T58" fmla="*/ 69 w 189"/>
              <a:gd name="T59" fmla="*/ 18 h 96"/>
              <a:gd name="T60" fmla="*/ 72 w 189"/>
              <a:gd name="T61" fmla="*/ 21 h 96"/>
              <a:gd name="T62" fmla="*/ 72 w 189"/>
              <a:gd name="T63" fmla="*/ 75 h 96"/>
              <a:gd name="T64" fmla="*/ 92 w 189"/>
              <a:gd name="T65" fmla="*/ 96 h 96"/>
              <a:gd name="T66" fmla="*/ 113 w 189"/>
              <a:gd name="T67" fmla="*/ 75 h 96"/>
              <a:gd name="T68" fmla="*/ 113 w 189"/>
              <a:gd name="T69" fmla="*/ 21 h 96"/>
              <a:gd name="T70" fmla="*/ 116 w 189"/>
              <a:gd name="T71" fmla="*/ 18 h 96"/>
              <a:gd name="T72" fmla="*/ 119 w 189"/>
              <a:gd name="T73" fmla="*/ 21 h 96"/>
              <a:gd name="T74" fmla="*/ 119 w 189"/>
              <a:gd name="T75" fmla="*/ 45 h 96"/>
              <a:gd name="T76" fmla="*/ 140 w 189"/>
              <a:gd name="T77" fmla="*/ 66 h 96"/>
              <a:gd name="T78" fmla="*/ 152 w 189"/>
              <a:gd name="T79" fmla="*/ 66 h 96"/>
              <a:gd name="T80" fmla="*/ 153 w 189"/>
              <a:gd name="T81" fmla="*/ 66 h 96"/>
              <a:gd name="T82" fmla="*/ 153 w 189"/>
              <a:gd name="T83" fmla="*/ 81 h 96"/>
              <a:gd name="T84" fmla="*/ 189 w 189"/>
              <a:gd name="T85" fmla="*/ 5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9" h="96">
                <a:moveTo>
                  <a:pt x="189" y="57"/>
                </a:moveTo>
                <a:cubicBezTo>
                  <a:pt x="153" y="33"/>
                  <a:pt x="153" y="33"/>
                  <a:pt x="153" y="33"/>
                </a:cubicBezTo>
                <a:cubicBezTo>
                  <a:pt x="153" y="48"/>
                  <a:pt x="153" y="48"/>
                  <a:pt x="153" y="48"/>
                </a:cubicBezTo>
                <a:cubicBezTo>
                  <a:pt x="152" y="48"/>
                  <a:pt x="152" y="48"/>
                  <a:pt x="152" y="48"/>
                </a:cubicBezTo>
                <a:cubicBezTo>
                  <a:pt x="140" y="48"/>
                  <a:pt x="140" y="48"/>
                  <a:pt x="140" y="48"/>
                </a:cubicBezTo>
                <a:cubicBezTo>
                  <a:pt x="139" y="48"/>
                  <a:pt x="138" y="48"/>
                  <a:pt x="137" y="45"/>
                </a:cubicBezTo>
                <a:cubicBezTo>
                  <a:pt x="137" y="21"/>
                  <a:pt x="137" y="21"/>
                  <a:pt x="137" y="21"/>
                </a:cubicBezTo>
                <a:cubicBezTo>
                  <a:pt x="137" y="13"/>
                  <a:pt x="132" y="0"/>
                  <a:pt x="116" y="0"/>
                </a:cubicBezTo>
                <a:cubicBezTo>
                  <a:pt x="101" y="0"/>
                  <a:pt x="95" y="13"/>
                  <a:pt x="95" y="21"/>
                </a:cubicBezTo>
                <a:cubicBezTo>
                  <a:pt x="95" y="75"/>
                  <a:pt x="95" y="75"/>
                  <a:pt x="95" y="75"/>
                </a:cubicBezTo>
                <a:cubicBezTo>
                  <a:pt x="95" y="78"/>
                  <a:pt x="94" y="78"/>
                  <a:pt x="92" y="78"/>
                </a:cubicBezTo>
                <a:cubicBezTo>
                  <a:pt x="91" y="78"/>
                  <a:pt x="90" y="78"/>
                  <a:pt x="89" y="75"/>
                </a:cubicBezTo>
                <a:cubicBezTo>
                  <a:pt x="89" y="21"/>
                  <a:pt x="89" y="21"/>
                  <a:pt x="89" y="21"/>
                </a:cubicBezTo>
                <a:cubicBezTo>
                  <a:pt x="89" y="13"/>
                  <a:pt x="84" y="0"/>
                  <a:pt x="69" y="0"/>
                </a:cubicBezTo>
                <a:cubicBezTo>
                  <a:pt x="53" y="0"/>
                  <a:pt x="48" y="13"/>
                  <a:pt x="48" y="21"/>
                </a:cubicBezTo>
                <a:cubicBezTo>
                  <a:pt x="48" y="75"/>
                  <a:pt x="48" y="75"/>
                  <a:pt x="48" y="75"/>
                </a:cubicBezTo>
                <a:cubicBezTo>
                  <a:pt x="47" y="78"/>
                  <a:pt x="46" y="78"/>
                  <a:pt x="45" y="78"/>
                </a:cubicBezTo>
                <a:cubicBezTo>
                  <a:pt x="43" y="78"/>
                  <a:pt x="42" y="78"/>
                  <a:pt x="42" y="75"/>
                </a:cubicBezTo>
                <a:cubicBezTo>
                  <a:pt x="42" y="45"/>
                  <a:pt x="42" y="45"/>
                  <a:pt x="42" y="45"/>
                </a:cubicBezTo>
                <a:cubicBezTo>
                  <a:pt x="42" y="30"/>
                  <a:pt x="29" y="24"/>
                  <a:pt x="20" y="24"/>
                </a:cubicBezTo>
                <a:cubicBezTo>
                  <a:pt x="9" y="24"/>
                  <a:pt x="9" y="24"/>
                  <a:pt x="9" y="24"/>
                </a:cubicBezTo>
                <a:cubicBezTo>
                  <a:pt x="4" y="24"/>
                  <a:pt x="0" y="28"/>
                  <a:pt x="0" y="33"/>
                </a:cubicBezTo>
                <a:cubicBezTo>
                  <a:pt x="0" y="38"/>
                  <a:pt x="4" y="42"/>
                  <a:pt x="9" y="42"/>
                </a:cubicBezTo>
                <a:cubicBezTo>
                  <a:pt x="20" y="42"/>
                  <a:pt x="20" y="42"/>
                  <a:pt x="20" y="42"/>
                </a:cubicBezTo>
                <a:cubicBezTo>
                  <a:pt x="24" y="42"/>
                  <a:pt x="24" y="44"/>
                  <a:pt x="24" y="45"/>
                </a:cubicBezTo>
                <a:cubicBezTo>
                  <a:pt x="24" y="75"/>
                  <a:pt x="24" y="75"/>
                  <a:pt x="24" y="75"/>
                </a:cubicBezTo>
                <a:cubicBezTo>
                  <a:pt x="24" y="83"/>
                  <a:pt x="29" y="96"/>
                  <a:pt x="45" y="96"/>
                </a:cubicBezTo>
                <a:cubicBezTo>
                  <a:pt x="60" y="96"/>
                  <a:pt x="66" y="83"/>
                  <a:pt x="66" y="75"/>
                </a:cubicBezTo>
                <a:cubicBezTo>
                  <a:pt x="65" y="21"/>
                  <a:pt x="65" y="21"/>
                  <a:pt x="65" y="21"/>
                </a:cubicBezTo>
                <a:cubicBezTo>
                  <a:pt x="66" y="18"/>
                  <a:pt x="67" y="18"/>
                  <a:pt x="69" y="18"/>
                </a:cubicBezTo>
                <a:cubicBezTo>
                  <a:pt x="70" y="18"/>
                  <a:pt x="71" y="18"/>
                  <a:pt x="72" y="21"/>
                </a:cubicBezTo>
                <a:cubicBezTo>
                  <a:pt x="72" y="75"/>
                  <a:pt x="72" y="75"/>
                  <a:pt x="72" y="75"/>
                </a:cubicBezTo>
                <a:cubicBezTo>
                  <a:pt x="72" y="83"/>
                  <a:pt x="77" y="96"/>
                  <a:pt x="92" y="96"/>
                </a:cubicBezTo>
                <a:cubicBezTo>
                  <a:pt x="108" y="96"/>
                  <a:pt x="113" y="83"/>
                  <a:pt x="113" y="75"/>
                </a:cubicBezTo>
                <a:cubicBezTo>
                  <a:pt x="113" y="21"/>
                  <a:pt x="113" y="21"/>
                  <a:pt x="113" y="21"/>
                </a:cubicBezTo>
                <a:cubicBezTo>
                  <a:pt x="114" y="18"/>
                  <a:pt x="115" y="18"/>
                  <a:pt x="116" y="18"/>
                </a:cubicBezTo>
                <a:cubicBezTo>
                  <a:pt x="118" y="18"/>
                  <a:pt x="119" y="18"/>
                  <a:pt x="119" y="21"/>
                </a:cubicBezTo>
                <a:cubicBezTo>
                  <a:pt x="119" y="45"/>
                  <a:pt x="119" y="45"/>
                  <a:pt x="119" y="45"/>
                </a:cubicBezTo>
                <a:cubicBezTo>
                  <a:pt x="119" y="53"/>
                  <a:pt x="125" y="66"/>
                  <a:pt x="140" y="66"/>
                </a:cubicBezTo>
                <a:cubicBezTo>
                  <a:pt x="152" y="66"/>
                  <a:pt x="152" y="66"/>
                  <a:pt x="152" y="66"/>
                </a:cubicBezTo>
                <a:cubicBezTo>
                  <a:pt x="152" y="66"/>
                  <a:pt x="152" y="66"/>
                  <a:pt x="153" y="66"/>
                </a:cubicBezTo>
                <a:cubicBezTo>
                  <a:pt x="153" y="81"/>
                  <a:pt x="153" y="81"/>
                  <a:pt x="153" y="81"/>
                </a:cubicBezTo>
                <a:lnTo>
                  <a:pt x="189" y="57"/>
                </a:lnTo>
                <a:close/>
              </a:path>
            </a:pathLst>
          </a:custGeom>
          <a:solidFill>
            <a:schemeClr val="accent5">
              <a:lumMod val="50000"/>
            </a:scheme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0" name="文本框 180"/>
          <p:cNvSpPr txBox="1">
            <a:spLocks noChangeArrowheads="1"/>
          </p:cNvSpPr>
          <p:nvPr/>
        </p:nvSpPr>
        <p:spPr bwMode="auto">
          <a:xfrm>
            <a:off x="5345478" y="1917938"/>
            <a:ext cx="2890327" cy="62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200" dirty="0">
                <a:latin typeface="微软雅黑" panose="020B0503020204020204" pitchFamily="34" charset="-122"/>
                <a:ea typeface="微软雅黑" panose="020B0503020204020204" pitchFamily="34" charset="-122"/>
              </a:rPr>
              <a:t>请输入您想要的文字请输入您想要的文字请输入您想要的文字</a:t>
            </a:r>
          </a:p>
        </p:txBody>
      </p:sp>
      <p:sp>
        <p:nvSpPr>
          <p:cNvPr id="21" name="文本框 180"/>
          <p:cNvSpPr txBox="1">
            <a:spLocks noChangeArrowheads="1"/>
          </p:cNvSpPr>
          <p:nvPr/>
        </p:nvSpPr>
        <p:spPr bwMode="auto">
          <a:xfrm>
            <a:off x="5345478" y="3604855"/>
            <a:ext cx="2890327" cy="62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200" dirty="0">
                <a:latin typeface="微软雅黑" panose="020B0503020204020204" pitchFamily="34" charset="-122"/>
                <a:ea typeface="微软雅黑" panose="020B0503020204020204" pitchFamily="34" charset="-122"/>
              </a:rPr>
              <a:t>请输入您想要的文字请输入您想要的文字请输入您想要的文字</a:t>
            </a:r>
          </a:p>
        </p:txBody>
      </p:sp>
      <p:cxnSp>
        <p:nvCxnSpPr>
          <p:cNvPr id="22" name="直接连接符 21"/>
          <p:cNvCxnSpPr/>
          <p:nvPr/>
        </p:nvCxnSpPr>
        <p:spPr>
          <a:xfrm>
            <a:off x="5177296" y="1639581"/>
            <a:ext cx="0" cy="882242"/>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5177296" y="3282035"/>
            <a:ext cx="0" cy="85877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4" name="TextBox 83"/>
          <p:cNvSpPr txBox="1">
            <a:spLocks noChangeArrowheads="1"/>
          </p:cNvSpPr>
          <p:nvPr/>
        </p:nvSpPr>
        <p:spPr bwMode="auto">
          <a:xfrm>
            <a:off x="5379992" y="1463620"/>
            <a:ext cx="2315629" cy="47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lnSpc>
                <a:spcPct val="150000"/>
              </a:lnSpc>
              <a:buFont typeface="Wingdings" panose="05000000000000000000" pitchFamily="2" charset="2"/>
              <a:buChar char="Ø"/>
            </a:pPr>
            <a:r>
              <a:rPr lang="zh-CN" altLang="en-US" sz="2000" b="1" dirty="0">
                <a:solidFill>
                  <a:schemeClr val="accent5">
                    <a:lumMod val="50000"/>
                  </a:schemeClr>
                </a:solidFill>
                <a:ea typeface="微软雅黑" panose="020B0503020204020204" pitchFamily="34" charset="-122"/>
              </a:rPr>
              <a:t>单击添加标题</a:t>
            </a:r>
            <a:endParaRPr lang="en-US" altLang="zh-CN" sz="2000" b="1" dirty="0">
              <a:solidFill>
                <a:schemeClr val="accent5">
                  <a:lumMod val="50000"/>
                </a:schemeClr>
              </a:solidFill>
              <a:ea typeface="微软雅黑" panose="020B0503020204020204" pitchFamily="34" charset="-122"/>
            </a:endParaRPr>
          </a:p>
        </p:txBody>
      </p:sp>
      <p:sp>
        <p:nvSpPr>
          <p:cNvPr id="25" name="TextBox 83"/>
          <p:cNvSpPr txBox="1">
            <a:spLocks noChangeArrowheads="1"/>
          </p:cNvSpPr>
          <p:nvPr/>
        </p:nvSpPr>
        <p:spPr bwMode="auto">
          <a:xfrm>
            <a:off x="5379992" y="3144611"/>
            <a:ext cx="2315629" cy="47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lnSpc>
                <a:spcPct val="150000"/>
              </a:lnSpc>
              <a:buFont typeface="Wingdings" panose="05000000000000000000" pitchFamily="2" charset="2"/>
              <a:buChar char="Ø"/>
            </a:pPr>
            <a:r>
              <a:rPr lang="zh-CN" altLang="en-US" sz="2000" b="1" dirty="0">
                <a:solidFill>
                  <a:schemeClr val="accent5">
                    <a:lumMod val="50000"/>
                  </a:schemeClr>
                </a:solidFill>
                <a:ea typeface="微软雅黑" panose="020B0503020204020204" pitchFamily="34" charset="-122"/>
              </a:rPr>
              <a:t>单击添加标题</a:t>
            </a:r>
            <a:endParaRPr lang="en-US" altLang="zh-CN" sz="2000" b="1" dirty="0">
              <a:solidFill>
                <a:schemeClr val="accent5">
                  <a:lumMod val="50000"/>
                </a:schemeClr>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
                                        </p:tgtEl>
                                        <p:attrNameLst>
                                          <p:attrName>ppt_y</p:attrName>
                                        </p:attrNameLst>
                                      </p:cBhvr>
                                      <p:tavLst>
                                        <p:tav tm="0">
                                          <p:val>
                                            <p:strVal val="#ppt_y"/>
                                          </p:val>
                                        </p:tav>
                                        <p:tav tm="100000">
                                          <p:val>
                                            <p:strVal val="#ppt_y"/>
                                          </p:val>
                                        </p:tav>
                                      </p:tavLst>
                                    </p:anim>
                                    <p:anim calcmode="lin" valueType="num">
                                      <p:cBhvr>
                                        <p:cTn id="14"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ppt_x"/>
                                          </p:val>
                                        </p:tav>
                                        <p:tav tm="100000">
                                          <p:val>
                                            <p:strVal val="#ppt_x"/>
                                          </p:val>
                                        </p:tav>
                                      </p:tavLst>
                                    </p:anim>
                                    <p:anim calcmode="lin" valueType="num">
                                      <p:cBhvr additive="base">
                                        <p:cTn id="27" dur="500" fill="hold"/>
                                        <p:tgtEl>
                                          <p:spTgt spid="22"/>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ppt_x"/>
                                          </p:val>
                                        </p:tav>
                                        <p:tav tm="100000">
                                          <p:val>
                                            <p:strVal val="#ppt_x"/>
                                          </p:val>
                                        </p:tav>
                                      </p:tavLst>
                                    </p:anim>
                                    <p:anim calcmode="lin" valueType="num">
                                      <p:cBhvr additive="base">
                                        <p:cTn id="31" dur="500" fill="hold"/>
                                        <p:tgtEl>
                                          <p:spTgt spid="23"/>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22" presetClass="entr" presetSubtype="4"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500"/>
                                        <p:tgtEl>
                                          <p:spTgt spid="20"/>
                                        </p:tgtEl>
                                      </p:cBhvr>
                                    </p:animEffect>
                                  </p:childTnLst>
                                </p:cTn>
                              </p:par>
                            </p:childTnLst>
                          </p:cTn>
                        </p:par>
                        <p:par>
                          <p:cTn id="36" fill="hold">
                            <p:stCondLst>
                              <p:cond delay="1000"/>
                            </p:stCondLst>
                            <p:childTnLst>
                              <p:par>
                                <p:cTn id="37" presetID="22" presetClass="entr" presetSubtype="4"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down)">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41" presetClass="entr" presetSubtype="0" fill="hold" grpId="0" nodeType="clickEffect">
                                  <p:stCondLst>
                                    <p:cond delay="0"/>
                                  </p:stCondLst>
                                  <p:iterate type="lt">
                                    <p:tmPct val="10000"/>
                                  </p:iterate>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24"/>
                                        </p:tgtEl>
                                        <p:attrNameLst>
                                          <p:attrName>ppt_y</p:attrName>
                                        </p:attrNameLst>
                                      </p:cBhvr>
                                      <p:tavLst>
                                        <p:tav tm="0">
                                          <p:val>
                                            <p:strVal val="#ppt_y"/>
                                          </p:val>
                                        </p:tav>
                                        <p:tav tm="100000">
                                          <p:val>
                                            <p:strVal val="#ppt_y"/>
                                          </p:val>
                                        </p:tav>
                                      </p:tavLst>
                                    </p:anim>
                                    <p:anim calcmode="lin" valueType="num">
                                      <p:cBhvr>
                                        <p:cTn id="46"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41" presetClass="entr" presetSubtype="0" fill="hold" grpId="0" nodeType="clickEffect">
                                  <p:stCondLst>
                                    <p:cond delay="0"/>
                                  </p:stCondLst>
                                  <p:iterate type="lt">
                                    <p:tmPct val="10000"/>
                                  </p:iterate>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25"/>
                                        </p:tgtEl>
                                        <p:attrNameLst>
                                          <p:attrName>ppt_y</p:attrName>
                                        </p:attrNameLst>
                                      </p:cBhvr>
                                      <p:tavLst>
                                        <p:tav tm="0">
                                          <p:val>
                                            <p:strVal val="#ppt_y"/>
                                          </p:val>
                                        </p:tav>
                                        <p:tav tm="100000">
                                          <p:val>
                                            <p:strVal val="#ppt_y"/>
                                          </p:val>
                                        </p:tav>
                                      </p:tavLst>
                                    </p:anim>
                                    <p:anim calcmode="lin" valueType="num">
                                      <p:cBhvr>
                                        <p:cTn id="55"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9" grpId="0" animBg="1"/>
      <p:bldP spid="20" grpId="0" autoUpdateAnimBg="0"/>
      <p:bldP spid="21" grpId="0" autoUpdateAnimBg="0"/>
      <p:bldP spid="2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2">
            <a:extLst>
              <a:ext uri="{28A0092B-C50C-407E-A947-70E740481C1C}">
                <a14:useLocalDpi xmlns:a14="http://schemas.microsoft.com/office/drawing/2010/main" val="0"/>
              </a:ext>
            </a:extLst>
          </a:blip>
          <a:srcRect t="10774" b="21778"/>
          <a:stretch>
            <a:fillRect/>
          </a:stretch>
        </p:blipFill>
        <p:spPr>
          <a:xfrm>
            <a:off x="-1" y="0"/>
            <a:ext cx="9144001" cy="5143500"/>
          </a:xfrm>
          <a:prstGeom prst="rect">
            <a:avLst/>
          </a:prstGeom>
        </p:spPr>
      </p:pic>
      <p:sp>
        <p:nvSpPr>
          <p:cNvPr id="50" name="等腰三角形 49"/>
          <p:cNvSpPr/>
          <p:nvPr/>
        </p:nvSpPr>
        <p:spPr>
          <a:xfrm>
            <a:off x="-1" y="40845"/>
            <a:ext cx="9144001" cy="5102655"/>
          </a:xfrm>
          <a:prstGeom prst="triangle">
            <a:avLst>
              <a:gd name="adj" fmla="val 100000"/>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TextBox 59"/>
          <p:cNvSpPr txBox="1">
            <a:spLocks noChangeArrowheads="1"/>
          </p:cNvSpPr>
          <p:nvPr/>
        </p:nvSpPr>
        <p:spPr bwMode="auto">
          <a:xfrm>
            <a:off x="4903065" y="2776981"/>
            <a:ext cx="3941381" cy="1835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lnSpc>
                <a:spcPts val="2800"/>
              </a:lnSpc>
              <a:spcBef>
                <a:spcPct val="0"/>
              </a:spcBef>
              <a:spcAft>
                <a:spcPct val="0"/>
              </a:spcAft>
              <a:defRPr/>
            </a:pPr>
            <a:r>
              <a:rPr lang="en-US" altLang="zh-CN" sz="2000" dirty="0">
                <a:solidFill>
                  <a:schemeClr val="accent5">
                    <a:lumMod val="50000"/>
                  </a:schemeClr>
                </a:solidFill>
                <a:latin typeface="微软雅黑" panose="020B0503020204020204" pitchFamily="34" charset="-122"/>
                <a:ea typeface="微软雅黑" panose="020B0503020204020204" pitchFamily="34" charset="-122"/>
              </a:rPr>
              <a:t>PART 01  </a:t>
            </a:r>
            <a:r>
              <a:rPr lang="zh-CN" altLang="en-US" sz="2000" dirty="0">
                <a:solidFill>
                  <a:schemeClr val="accent5">
                    <a:lumMod val="50000"/>
                  </a:schemeClr>
                </a:solidFill>
                <a:latin typeface="微软雅黑" panose="020B0503020204020204" pitchFamily="34" charset="-122"/>
                <a:ea typeface="微软雅黑" panose="020B0503020204020204" pitchFamily="34" charset="-122"/>
              </a:rPr>
              <a:t>狼文化狼性团队合作</a:t>
            </a:r>
            <a:endParaRPr lang="en-US" altLang="zh-CN" sz="2000" dirty="0">
              <a:solidFill>
                <a:schemeClr val="accent5">
                  <a:lumMod val="50000"/>
                </a:schemeClr>
              </a:solidFill>
              <a:latin typeface="微软雅黑" panose="020B0503020204020204" pitchFamily="34" charset="-122"/>
              <a:ea typeface="微软雅黑" panose="020B0503020204020204" pitchFamily="34" charset="-122"/>
            </a:endParaRPr>
          </a:p>
          <a:p>
            <a:pPr algn="ctr" fontAlgn="base">
              <a:lnSpc>
                <a:spcPts val="2800"/>
              </a:lnSpc>
              <a:spcBef>
                <a:spcPct val="0"/>
              </a:spcBef>
              <a:spcAft>
                <a:spcPct val="0"/>
              </a:spcAft>
              <a:defRPr/>
            </a:pPr>
            <a:r>
              <a:rPr lang="en-US" altLang="zh-CN" sz="2000" dirty="0">
                <a:solidFill>
                  <a:schemeClr val="accent5">
                    <a:lumMod val="50000"/>
                  </a:schemeClr>
                </a:solidFill>
                <a:latin typeface="微软雅黑" panose="020B0503020204020204" pitchFamily="34" charset="-122"/>
                <a:ea typeface="微软雅黑" panose="020B0503020204020204" pitchFamily="34" charset="-122"/>
              </a:rPr>
              <a:t>PART 02  </a:t>
            </a:r>
            <a:r>
              <a:rPr lang="zh-CN" altLang="en-US" sz="2000" dirty="0">
                <a:solidFill>
                  <a:schemeClr val="accent5">
                    <a:lumMod val="50000"/>
                  </a:schemeClr>
                </a:solidFill>
                <a:latin typeface="微软雅黑" panose="020B0503020204020204" pitchFamily="34" charset="-122"/>
                <a:ea typeface="微软雅黑" panose="020B0503020204020204" pitchFamily="34" charset="-122"/>
              </a:rPr>
              <a:t>狼文化狼性团队合作</a:t>
            </a:r>
          </a:p>
          <a:p>
            <a:pPr algn="ctr" fontAlgn="base">
              <a:lnSpc>
                <a:spcPts val="2800"/>
              </a:lnSpc>
              <a:spcBef>
                <a:spcPct val="0"/>
              </a:spcBef>
              <a:spcAft>
                <a:spcPct val="0"/>
              </a:spcAft>
              <a:defRPr/>
            </a:pPr>
            <a:r>
              <a:rPr lang="en-US" altLang="zh-CN" sz="2000" dirty="0">
                <a:solidFill>
                  <a:schemeClr val="accent5">
                    <a:lumMod val="50000"/>
                  </a:schemeClr>
                </a:solidFill>
                <a:latin typeface="微软雅黑" panose="020B0503020204020204" pitchFamily="34" charset="-122"/>
                <a:ea typeface="微软雅黑" panose="020B0503020204020204" pitchFamily="34" charset="-122"/>
              </a:rPr>
              <a:t>PART 03  </a:t>
            </a:r>
            <a:r>
              <a:rPr lang="zh-CN" altLang="en-US" sz="2000" dirty="0">
                <a:solidFill>
                  <a:schemeClr val="accent5">
                    <a:lumMod val="50000"/>
                  </a:schemeClr>
                </a:solidFill>
                <a:latin typeface="微软雅黑" panose="020B0503020204020204" pitchFamily="34" charset="-122"/>
                <a:ea typeface="微软雅黑" panose="020B0503020204020204" pitchFamily="34" charset="-122"/>
              </a:rPr>
              <a:t>狼文化狼性团队合作</a:t>
            </a:r>
          </a:p>
          <a:p>
            <a:pPr algn="ctr" fontAlgn="base">
              <a:lnSpc>
                <a:spcPts val="2800"/>
              </a:lnSpc>
              <a:spcBef>
                <a:spcPct val="0"/>
              </a:spcBef>
              <a:spcAft>
                <a:spcPct val="0"/>
              </a:spcAft>
              <a:defRPr/>
            </a:pPr>
            <a:r>
              <a:rPr lang="en-US" altLang="zh-CN" sz="2000" dirty="0">
                <a:solidFill>
                  <a:schemeClr val="accent5">
                    <a:lumMod val="50000"/>
                  </a:schemeClr>
                </a:solidFill>
                <a:latin typeface="微软雅黑" panose="020B0503020204020204" pitchFamily="34" charset="-122"/>
                <a:ea typeface="微软雅黑" panose="020B0503020204020204" pitchFamily="34" charset="-122"/>
              </a:rPr>
              <a:t>PART 04  </a:t>
            </a:r>
            <a:r>
              <a:rPr lang="zh-CN" altLang="en-US" sz="2000" dirty="0">
                <a:solidFill>
                  <a:schemeClr val="accent5">
                    <a:lumMod val="50000"/>
                  </a:schemeClr>
                </a:solidFill>
                <a:latin typeface="微软雅黑" panose="020B0503020204020204" pitchFamily="34" charset="-122"/>
                <a:ea typeface="微软雅黑" panose="020B0503020204020204" pitchFamily="34" charset="-122"/>
              </a:rPr>
              <a:t>狼文化狼性团队合作</a:t>
            </a:r>
          </a:p>
          <a:p>
            <a:pPr algn="ctr" fontAlgn="base">
              <a:lnSpc>
                <a:spcPts val="2800"/>
              </a:lnSpc>
              <a:spcBef>
                <a:spcPct val="0"/>
              </a:spcBef>
              <a:spcAft>
                <a:spcPct val="0"/>
              </a:spcAft>
              <a:defRPr/>
            </a:pPr>
            <a:r>
              <a:rPr lang="en-US" altLang="zh-CN" sz="2000" dirty="0">
                <a:solidFill>
                  <a:schemeClr val="accent5">
                    <a:lumMod val="50000"/>
                  </a:schemeClr>
                </a:solidFill>
                <a:latin typeface="微软雅黑" panose="020B0503020204020204" pitchFamily="34" charset="-122"/>
                <a:ea typeface="微软雅黑" panose="020B0503020204020204" pitchFamily="34" charset="-122"/>
              </a:rPr>
              <a:t>PART 05  </a:t>
            </a:r>
            <a:r>
              <a:rPr lang="zh-CN" altLang="en-US" sz="2000" dirty="0">
                <a:solidFill>
                  <a:schemeClr val="accent5">
                    <a:lumMod val="50000"/>
                  </a:schemeClr>
                </a:solidFill>
                <a:latin typeface="微软雅黑" panose="020B0503020204020204" pitchFamily="34" charset="-122"/>
                <a:ea typeface="微软雅黑" panose="020B0503020204020204" pitchFamily="34" charset="-122"/>
              </a:rPr>
              <a:t>狼文化狼性团队合作</a:t>
            </a:r>
          </a:p>
        </p:txBody>
      </p:sp>
      <p:sp>
        <p:nvSpPr>
          <p:cNvPr id="6" name="等腰三角形 5"/>
          <p:cNvSpPr/>
          <p:nvPr/>
        </p:nvSpPr>
        <p:spPr>
          <a:xfrm flipV="1">
            <a:off x="-1" y="-1"/>
            <a:ext cx="3851921" cy="2099053"/>
          </a:xfrm>
          <a:prstGeom prst="triangle">
            <a:avLst>
              <a:gd name="adj" fmla="val 0"/>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Rectangle 3"/>
          <p:cNvSpPr txBox="1">
            <a:spLocks noChangeArrowheads="1"/>
          </p:cNvSpPr>
          <p:nvPr/>
        </p:nvSpPr>
        <p:spPr bwMode="auto">
          <a:xfrm>
            <a:off x="190834" y="375440"/>
            <a:ext cx="1533412" cy="660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4000" b="1" dirty="0">
                <a:solidFill>
                  <a:schemeClr val="accent5">
                    <a:lumMod val="50000"/>
                  </a:schemeClr>
                </a:solidFill>
                <a:latin typeface="微软雅黑" panose="020B0503020204020204" pitchFamily="34" charset="-122"/>
                <a:ea typeface="微软雅黑" panose="020B0503020204020204" pitchFamily="34" charset="-122"/>
              </a:rPr>
              <a:t>目录</a:t>
            </a:r>
          </a:p>
        </p:txBody>
      </p:sp>
      <p:sp>
        <p:nvSpPr>
          <p:cNvPr id="48" name="Text Box 5"/>
          <p:cNvSpPr txBox="1">
            <a:spLocks noChangeArrowheads="1"/>
          </p:cNvSpPr>
          <p:nvPr/>
        </p:nvSpPr>
        <p:spPr bwMode="auto">
          <a:xfrm>
            <a:off x="285430" y="980324"/>
            <a:ext cx="1268711" cy="3154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600" dirty="0">
                <a:solidFill>
                  <a:schemeClr val="accent5">
                    <a:lumMod val="50000"/>
                  </a:schemeClr>
                </a:solidFill>
                <a:latin typeface="微软雅黑" panose="020B0503020204020204" pitchFamily="34" charset="-122"/>
                <a:ea typeface="微软雅黑" panose="020B0503020204020204" pitchFamily="34" charset="-122"/>
              </a:rPr>
              <a:t>C</a:t>
            </a:r>
            <a:r>
              <a:rPr lang="zh-CN" altLang="en-US" sz="1600" dirty="0">
                <a:solidFill>
                  <a:schemeClr val="accent5">
                    <a:lumMod val="50000"/>
                  </a:schemeClr>
                </a:solidFill>
                <a:latin typeface="微软雅黑" panose="020B0503020204020204" pitchFamily="34" charset="-122"/>
                <a:ea typeface="微软雅黑" panose="020B0503020204020204" pitchFamily="34" charset="-122"/>
              </a:rPr>
              <a:t>ontents</a:t>
            </a: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wipe(down)">
                                      <p:cBhvr>
                                        <p:cTn id="28" dur="500"/>
                                        <p:tgtEl>
                                          <p:spTgt spid="50"/>
                                        </p:tgtEl>
                                      </p:cBhvr>
                                    </p:animEffect>
                                  </p:childTnLst>
                                </p:cTn>
                              </p:par>
                            </p:childTnLst>
                          </p:cTn>
                        </p:par>
                        <p:par>
                          <p:cTn id="29" fill="hold">
                            <p:stCondLst>
                              <p:cond delay="3000"/>
                            </p:stCondLst>
                            <p:childTnLst>
                              <p:par>
                                <p:cTn id="30" presetID="31" presetClass="entr" presetSubtype="0"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p:cTn id="32" dur="300" fill="hold"/>
                                        <p:tgtEl>
                                          <p:spTgt spid="47"/>
                                        </p:tgtEl>
                                        <p:attrNameLst>
                                          <p:attrName>ppt_w</p:attrName>
                                        </p:attrNameLst>
                                      </p:cBhvr>
                                      <p:tavLst>
                                        <p:tav tm="0">
                                          <p:val>
                                            <p:fltVal val="0"/>
                                          </p:val>
                                        </p:tav>
                                        <p:tav tm="100000">
                                          <p:val>
                                            <p:strVal val="#ppt_w"/>
                                          </p:val>
                                        </p:tav>
                                      </p:tavLst>
                                    </p:anim>
                                    <p:anim calcmode="lin" valueType="num">
                                      <p:cBhvr>
                                        <p:cTn id="33" dur="300" fill="hold"/>
                                        <p:tgtEl>
                                          <p:spTgt spid="47"/>
                                        </p:tgtEl>
                                        <p:attrNameLst>
                                          <p:attrName>ppt_h</p:attrName>
                                        </p:attrNameLst>
                                      </p:cBhvr>
                                      <p:tavLst>
                                        <p:tav tm="0">
                                          <p:val>
                                            <p:fltVal val="0"/>
                                          </p:val>
                                        </p:tav>
                                        <p:tav tm="100000">
                                          <p:val>
                                            <p:strVal val="#ppt_h"/>
                                          </p:val>
                                        </p:tav>
                                      </p:tavLst>
                                    </p:anim>
                                    <p:anim calcmode="lin" valueType="num">
                                      <p:cBhvr>
                                        <p:cTn id="34" dur="300" fill="hold"/>
                                        <p:tgtEl>
                                          <p:spTgt spid="47"/>
                                        </p:tgtEl>
                                        <p:attrNameLst>
                                          <p:attrName>style.rotation</p:attrName>
                                        </p:attrNameLst>
                                      </p:cBhvr>
                                      <p:tavLst>
                                        <p:tav tm="0">
                                          <p:val>
                                            <p:fltVal val="90"/>
                                          </p:val>
                                        </p:tav>
                                        <p:tav tm="100000">
                                          <p:val>
                                            <p:fltVal val="0"/>
                                          </p:val>
                                        </p:tav>
                                      </p:tavLst>
                                    </p:anim>
                                    <p:animEffect transition="in" filter="fade">
                                      <p:cBhvr>
                                        <p:cTn id="35" dur="300"/>
                                        <p:tgtEl>
                                          <p:spTgt spid="47"/>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300" fill="hold"/>
                                        <p:tgtEl>
                                          <p:spTgt spid="48"/>
                                        </p:tgtEl>
                                        <p:attrNameLst>
                                          <p:attrName>ppt_w</p:attrName>
                                        </p:attrNameLst>
                                      </p:cBhvr>
                                      <p:tavLst>
                                        <p:tav tm="0">
                                          <p:val>
                                            <p:fltVal val="0"/>
                                          </p:val>
                                        </p:tav>
                                        <p:tav tm="100000">
                                          <p:val>
                                            <p:strVal val="#ppt_w"/>
                                          </p:val>
                                        </p:tav>
                                      </p:tavLst>
                                    </p:anim>
                                    <p:anim calcmode="lin" valueType="num">
                                      <p:cBhvr>
                                        <p:cTn id="39" dur="300" fill="hold"/>
                                        <p:tgtEl>
                                          <p:spTgt spid="48"/>
                                        </p:tgtEl>
                                        <p:attrNameLst>
                                          <p:attrName>ppt_h</p:attrName>
                                        </p:attrNameLst>
                                      </p:cBhvr>
                                      <p:tavLst>
                                        <p:tav tm="0">
                                          <p:val>
                                            <p:fltVal val="0"/>
                                          </p:val>
                                        </p:tav>
                                        <p:tav tm="100000">
                                          <p:val>
                                            <p:strVal val="#ppt_h"/>
                                          </p:val>
                                        </p:tav>
                                      </p:tavLst>
                                    </p:anim>
                                    <p:anim calcmode="lin" valueType="num">
                                      <p:cBhvr>
                                        <p:cTn id="40" dur="300" fill="hold"/>
                                        <p:tgtEl>
                                          <p:spTgt spid="48"/>
                                        </p:tgtEl>
                                        <p:attrNameLst>
                                          <p:attrName>style.rotation</p:attrName>
                                        </p:attrNameLst>
                                      </p:cBhvr>
                                      <p:tavLst>
                                        <p:tav tm="0">
                                          <p:val>
                                            <p:fltVal val="90"/>
                                          </p:val>
                                        </p:tav>
                                        <p:tav tm="100000">
                                          <p:val>
                                            <p:fltVal val="0"/>
                                          </p:val>
                                        </p:tav>
                                      </p:tavLst>
                                    </p:anim>
                                    <p:animEffect transition="in" filter="fade">
                                      <p:cBhvr>
                                        <p:cTn id="41" dur="300"/>
                                        <p:tgtEl>
                                          <p:spTgt spid="48"/>
                                        </p:tgtEl>
                                      </p:cBhvr>
                                    </p:animEffect>
                                  </p:childTnLst>
                                </p:cTn>
                              </p:par>
                            </p:childTnLst>
                          </p:cTn>
                        </p:par>
                      </p:childTnLst>
                    </p:cTn>
                  </p:par>
                  <p:par>
                    <p:cTn id="42" fill="hold">
                      <p:stCondLst>
                        <p:cond delay="indefinite"/>
                      </p:stCondLst>
                      <p:childTnLst>
                        <p:par>
                          <p:cTn id="43" fill="hold">
                            <p:stCondLst>
                              <p:cond delay="0"/>
                            </p:stCondLst>
                            <p:childTnLst>
                              <p:par>
                                <p:cTn id="44" presetID="41" presetClass="entr" presetSubtype="0" fill="hold" grpId="0" nodeType="clickEffect">
                                  <p:stCondLst>
                                    <p:cond delay="0"/>
                                  </p:stCondLst>
                                  <p:iterate type="lt">
                                    <p:tmPct val="10000"/>
                                  </p:iterate>
                                  <p:childTnLst>
                                    <p:set>
                                      <p:cBhvr>
                                        <p:cTn id="45" dur="1" fill="hold">
                                          <p:stCondLst>
                                            <p:cond delay="0"/>
                                          </p:stCondLst>
                                        </p:cTn>
                                        <p:tgtEl>
                                          <p:spTgt spid="43"/>
                                        </p:tgtEl>
                                        <p:attrNameLst>
                                          <p:attrName>style.visibility</p:attrName>
                                        </p:attrNameLst>
                                      </p:cBhvr>
                                      <p:to>
                                        <p:strVal val="visible"/>
                                      </p:to>
                                    </p:set>
                                    <p:anim calcmode="lin" valueType="num">
                                      <p:cBhvr>
                                        <p:cTn id="4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43"/>
                                        </p:tgtEl>
                                        <p:attrNameLst>
                                          <p:attrName>ppt_y</p:attrName>
                                        </p:attrNameLst>
                                      </p:cBhvr>
                                      <p:tavLst>
                                        <p:tav tm="0">
                                          <p:val>
                                            <p:strVal val="#ppt_y"/>
                                          </p:val>
                                        </p:tav>
                                        <p:tav tm="100000">
                                          <p:val>
                                            <p:strVal val="#ppt_y"/>
                                          </p:val>
                                        </p:tav>
                                      </p:tavLst>
                                    </p:anim>
                                    <p:anim calcmode="lin" valueType="num">
                                      <p:cBhvr>
                                        <p:cTn id="4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3" grpId="0"/>
      <p:bldP spid="6" grpId="0" animBg="1"/>
      <p:bldP spid="47" grpId="0" autoUpdateAnimBg="0"/>
      <p:bldP spid="48"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1225" y="155154"/>
            <a:ext cx="2970760" cy="400110"/>
          </a:xfrm>
          <a:prstGeom prst="rect">
            <a:avLst/>
          </a:prstGeom>
        </p:spPr>
        <p:txBody>
          <a:bodyPr wrap="square">
            <a:spAutoFit/>
          </a:bodyPr>
          <a:lstStyle/>
          <a:p>
            <a:pPr algn="dist"/>
            <a:r>
              <a:rPr lang="zh-CN" altLang="en-US" sz="2000" dirty="0">
                <a:solidFill>
                  <a:schemeClr val="accent5">
                    <a:lumMod val="50000"/>
                  </a:schemeClr>
                </a:solidFill>
                <a:latin typeface="微软雅黑" panose="020B0503020204020204" pitchFamily="34" charset="-122"/>
                <a:ea typeface="微软雅黑" panose="020B0503020204020204" pitchFamily="34" charset="-122"/>
              </a:rPr>
              <a:t>狼文化狼性团队合作</a:t>
            </a:r>
            <a:endParaRPr lang="zh-CN" altLang="en-US" sz="2000" dirty="0">
              <a:solidFill>
                <a:schemeClr val="accent5">
                  <a:lumMod val="50000"/>
                </a:schemeClr>
              </a:solidFill>
            </a:endParaRPr>
          </a:p>
        </p:txBody>
      </p:sp>
      <p:sp>
        <p:nvSpPr>
          <p:cNvPr id="3" name="矩形 2"/>
          <p:cNvSpPr/>
          <p:nvPr/>
        </p:nvSpPr>
        <p:spPr>
          <a:xfrm>
            <a:off x="0" y="313840"/>
            <a:ext cx="5852687" cy="1242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Freeform 146"/>
          <p:cNvSpPr>
            <a:spLocks noEditPoints="1"/>
          </p:cNvSpPr>
          <p:nvPr/>
        </p:nvSpPr>
        <p:spPr bwMode="auto">
          <a:xfrm>
            <a:off x="3052471" y="1280199"/>
            <a:ext cx="3041423" cy="3041423"/>
          </a:xfrm>
          <a:custGeom>
            <a:avLst/>
            <a:gdLst>
              <a:gd name="T0" fmla="*/ 85 w 174"/>
              <a:gd name="T1" fmla="*/ 72 h 174"/>
              <a:gd name="T2" fmla="*/ 119 w 174"/>
              <a:gd name="T3" fmla="*/ 109 h 174"/>
              <a:gd name="T4" fmla="*/ 87 w 174"/>
              <a:gd name="T5" fmla="*/ 0 h 174"/>
              <a:gd name="T6" fmla="*/ 87 w 174"/>
              <a:gd name="T7" fmla="*/ 0 h 174"/>
              <a:gd name="T8" fmla="*/ 129 w 174"/>
              <a:gd name="T9" fmla="*/ 38 h 174"/>
              <a:gd name="T10" fmla="*/ 111 w 174"/>
              <a:gd name="T11" fmla="*/ 36 h 174"/>
              <a:gd name="T12" fmla="*/ 113 w 174"/>
              <a:gd name="T13" fmla="*/ 28 h 174"/>
              <a:gd name="T14" fmla="*/ 103 w 174"/>
              <a:gd name="T15" fmla="*/ 27 h 174"/>
              <a:gd name="T16" fmla="*/ 100 w 174"/>
              <a:gd name="T17" fmla="*/ 30 h 174"/>
              <a:gd name="T18" fmla="*/ 93 w 174"/>
              <a:gd name="T19" fmla="*/ 27 h 174"/>
              <a:gd name="T20" fmla="*/ 82 w 174"/>
              <a:gd name="T21" fmla="*/ 25 h 174"/>
              <a:gd name="T22" fmla="*/ 79 w 174"/>
              <a:gd name="T23" fmla="*/ 25 h 174"/>
              <a:gd name="T24" fmla="*/ 78 w 174"/>
              <a:gd name="T25" fmla="*/ 41 h 174"/>
              <a:gd name="T26" fmla="*/ 87 w 174"/>
              <a:gd name="T27" fmla="*/ 44 h 174"/>
              <a:gd name="T28" fmla="*/ 96 w 174"/>
              <a:gd name="T29" fmla="*/ 32 h 174"/>
              <a:gd name="T30" fmla="*/ 107 w 174"/>
              <a:gd name="T31" fmla="*/ 38 h 174"/>
              <a:gd name="T32" fmla="*/ 98 w 174"/>
              <a:gd name="T33" fmla="*/ 52 h 174"/>
              <a:gd name="T34" fmla="*/ 108 w 174"/>
              <a:gd name="T35" fmla="*/ 54 h 174"/>
              <a:gd name="T36" fmla="*/ 117 w 174"/>
              <a:gd name="T37" fmla="*/ 53 h 174"/>
              <a:gd name="T38" fmla="*/ 104 w 174"/>
              <a:gd name="T39" fmla="*/ 55 h 174"/>
              <a:gd name="T40" fmla="*/ 93 w 174"/>
              <a:gd name="T41" fmla="*/ 64 h 174"/>
              <a:gd name="T42" fmla="*/ 88 w 174"/>
              <a:gd name="T43" fmla="*/ 70 h 174"/>
              <a:gd name="T44" fmla="*/ 72 w 174"/>
              <a:gd name="T45" fmla="*/ 75 h 174"/>
              <a:gd name="T46" fmla="*/ 77 w 174"/>
              <a:gd name="T47" fmla="*/ 89 h 174"/>
              <a:gd name="T48" fmla="*/ 84 w 174"/>
              <a:gd name="T49" fmla="*/ 97 h 174"/>
              <a:gd name="T50" fmla="*/ 100 w 174"/>
              <a:gd name="T51" fmla="*/ 95 h 174"/>
              <a:gd name="T52" fmla="*/ 116 w 174"/>
              <a:gd name="T53" fmla="*/ 102 h 174"/>
              <a:gd name="T54" fmla="*/ 121 w 174"/>
              <a:gd name="T55" fmla="*/ 109 h 174"/>
              <a:gd name="T56" fmla="*/ 137 w 174"/>
              <a:gd name="T57" fmla="*/ 114 h 174"/>
              <a:gd name="T58" fmla="*/ 130 w 174"/>
              <a:gd name="T59" fmla="*/ 132 h 174"/>
              <a:gd name="T60" fmla="*/ 122 w 174"/>
              <a:gd name="T61" fmla="*/ 139 h 174"/>
              <a:gd name="T62" fmla="*/ 113 w 174"/>
              <a:gd name="T63" fmla="*/ 148 h 174"/>
              <a:gd name="T64" fmla="*/ 101 w 174"/>
              <a:gd name="T65" fmla="*/ 161 h 174"/>
              <a:gd name="T66" fmla="*/ 94 w 174"/>
              <a:gd name="T67" fmla="*/ 159 h 174"/>
              <a:gd name="T68" fmla="*/ 97 w 174"/>
              <a:gd name="T69" fmla="*/ 136 h 174"/>
              <a:gd name="T70" fmla="*/ 86 w 174"/>
              <a:gd name="T71" fmla="*/ 114 h 174"/>
              <a:gd name="T72" fmla="*/ 88 w 174"/>
              <a:gd name="T73" fmla="*/ 99 h 174"/>
              <a:gd name="T74" fmla="*/ 75 w 174"/>
              <a:gd name="T75" fmla="*/ 93 h 174"/>
              <a:gd name="T76" fmla="*/ 56 w 174"/>
              <a:gd name="T77" fmla="*/ 82 h 174"/>
              <a:gd name="T78" fmla="*/ 52 w 174"/>
              <a:gd name="T79" fmla="*/ 79 h 174"/>
              <a:gd name="T80" fmla="*/ 40 w 174"/>
              <a:gd name="T81" fmla="*/ 67 h 174"/>
              <a:gd name="T82" fmla="*/ 34 w 174"/>
              <a:gd name="T83" fmla="*/ 46 h 174"/>
              <a:gd name="T84" fmla="*/ 59 w 174"/>
              <a:gd name="T85" fmla="*/ 17 h 174"/>
              <a:gd name="T86" fmla="*/ 55 w 174"/>
              <a:gd name="T87" fmla="*/ 22 h 174"/>
              <a:gd name="T88" fmla="*/ 65 w 174"/>
              <a:gd name="T89" fmla="*/ 21 h 174"/>
              <a:gd name="T90" fmla="*/ 73 w 174"/>
              <a:gd name="T91" fmla="*/ 19 h 174"/>
              <a:gd name="T92" fmla="*/ 76 w 174"/>
              <a:gd name="T93" fmla="*/ 14 h 174"/>
              <a:gd name="T94" fmla="*/ 71 w 174"/>
              <a:gd name="T95" fmla="*/ 11 h 174"/>
              <a:gd name="T96" fmla="*/ 96 w 174"/>
              <a:gd name="T97" fmla="*/ 12 h 174"/>
              <a:gd name="T98" fmla="*/ 102 w 174"/>
              <a:gd name="T99" fmla="*/ 11 h 174"/>
              <a:gd name="T100" fmla="*/ 158 w 174"/>
              <a:gd name="T101" fmla="*/ 64 h 174"/>
              <a:gd name="T102" fmla="*/ 163 w 174"/>
              <a:gd name="T103" fmla="*/ 72 h 174"/>
              <a:gd name="T104" fmla="*/ 157 w 174"/>
              <a:gd name="T105" fmla="*/ 69 h 174"/>
              <a:gd name="T106" fmla="*/ 154 w 174"/>
              <a:gd name="T107" fmla="*/ 100 h 174"/>
              <a:gd name="T108" fmla="*/ 156 w 174"/>
              <a:gd name="T109" fmla="*/ 84 h 174"/>
              <a:gd name="T110" fmla="*/ 164 w 174"/>
              <a:gd name="T111" fmla="*/ 8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4" h="174">
                <a:moveTo>
                  <a:pt x="85" y="72"/>
                </a:moveTo>
                <a:cubicBezTo>
                  <a:pt x="85" y="72"/>
                  <a:pt x="85" y="72"/>
                  <a:pt x="85" y="72"/>
                </a:cubicBezTo>
                <a:cubicBezTo>
                  <a:pt x="85" y="72"/>
                  <a:pt x="85" y="72"/>
                  <a:pt x="85" y="72"/>
                </a:cubicBezTo>
                <a:cubicBezTo>
                  <a:pt x="85" y="72"/>
                  <a:pt x="85" y="72"/>
                  <a:pt x="85" y="72"/>
                </a:cubicBezTo>
                <a:close/>
                <a:moveTo>
                  <a:pt x="119" y="109"/>
                </a:moveTo>
                <a:cubicBezTo>
                  <a:pt x="119" y="109"/>
                  <a:pt x="119" y="109"/>
                  <a:pt x="119" y="109"/>
                </a:cubicBezTo>
                <a:cubicBezTo>
                  <a:pt x="119" y="109"/>
                  <a:pt x="119" y="109"/>
                  <a:pt x="119" y="109"/>
                </a:cubicBezTo>
                <a:cubicBezTo>
                  <a:pt x="119" y="109"/>
                  <a:pt x="119" y="109"/>
                  <a:pt x="119" y="109"/>
                </a:cubicBezTo>
                <a:close/>
                <a:moveTo>
                  <a:pt x="120" y="109"/>
                </a:moveTo>
                <a:cubicBezTo>
                  <a:pt x="119" y="109"/>
                  <a:pt x="119" y="109"/>
                  <a:pt x="119" y="109"/>
                </a:cubicBezTo>
                <a:cubicBezTo>
                  <a:pt x="119" y="109"/>
                  <a:pt x="119" y="109"/>
                  <a:pt x="120" y="109"/>
                </a:cubicBezTo>
                <a:close/>
                <a:moveTo>
                  <a:pt x="87" y="0"/>
                </a:moveTo>
                <a:cubicBezTo>
                  <a:pt x="39" y="0"/>
                  <a:pt x="0" y="39"/>
                  <a:pt x="0" y="87"/>
                </a:cubicBezTo>
                <a:cubicBezTo>
                  <a:pt x="0" y="135"/>
                  <a:pt x="39" y="174"/>
                  <a:pt x="87" y="174"/>
                </a:cubicBezTo>
                <a:cubicBezTo>
                  <a:pt x="135" y="174"/>
                  <a:pt x="174" y="135"/>
                  <a:pt x="174" y="87"/>
                </a:cubicBezTo>
                <a:cubicBezTo>
                  <a:pt x="174" y="39"/>
                  <a:pt x="135" y="0"/>
                  <a:pt x="87" y="0"/>
                </a:cubicBezTo>
                <a:close/>
                <a:moveTo>
                  <a:pt x="143" y="34"/>
                </a:moveTo>
                <a:cubicBezTo>
                  <a:pt x="140" y="34"/>
                  <a:pt x="138" y="34"/>
                  <a:pt x="135" y="36"/>
                </a:cubicBezTo>
                <a:cubicBezTo>
                  <a:pt x="134" y="36"/>
                  <a:pt x="134" y="37"/>
                  <a:pt x="132" y="37"/>
                </a:cubicBezTo>
                <a:cubicBezTo>
                  <a:pt x="131" y="38"/>
                  <a:pt x="130" y="37"/>
                  <a:pt x="129" y="38"/>
                </a:cubicBezTo>
                <a:cubicBezTo>
                  <a:pt x="125" y="39"/>
                  <a:pt x="126" y="48"/>
                  <a:pt x="120" y="46"/>
                </a:cubicBezTo>
                <a:cubicBezTo>
                  <a:pt x="118" y="46"/>
                  <a:pt x="116" y="43"/>
                  <a:pt x="115" y="41"/>
                </a:cubicBezTo>
                <a:cubicBezTo>
                  <a:pt x="114" y="39"/>
                  <a:pt x="112" y="38"/>
                  <a:pt x="113" y="36"/>
                </a:cubicBezTo>
                <a:cubicBezTo>
                  <a:pt x="113" y="36"/>
                  <a:pt x="112" y="36"/>
                  <a:pt x="111" y="36"/>
                </a:cubicBezTo>
                <a:cubicBezTo>
                  <a:pt x="112" y="34"/>
                  <a:pt x="115" y="34"/>
                  <a:pt x="116" y="33"/>
                </a:cubicBezTo>
                <a:cubicBezTo>
                  <a:pt x="117" y="31"/>
                  <a:pt x="112" y="31"/>
                  <a:pt x="111" y="30"/>
                </a:cubicBezTo>
                <a:cubicBezTo>
                  <a:pt x="113" y="29"/>
                  <a:pt x="113" y="31"/>
                  <a:pt x="115" y="31"/>
                </a:cubicBezTo>
                <a:cubicBezTo>
                  <a:pt x="116" y="30"/>
                  <a:pt x="114" y="28"/>
                  <a:pt x="113" y="28"/>
                </a:cubicBezTo>
                <a:cubicBezTo>
                  <a:pt x="113" y="28"/>
                  <a:pt x="108" y="30"/>
                  <a:pt x="111" y="27"/>
                </a:cubicBezTo>
                <a:cubicBezTo>
                  <a:pt x="107" y="25"/>
                  <a:pt x="104" y="22"/>
                  <a:pt x="100" y="20"/>
                </a:cubicBezTo>
                <a:cubicBezTo>
                  <a:pt x="100" y="23"/>
                  <a:pt x="105" y="24"/>
                  <a:pt x="107" y="25"/>
                </a:cubicBezTo>
                <a:cubicBezTo>
                  <a:pt x="106" y="26"/>
                  <a:pt x="105" y="28"/>
                  <a:pt x="103" y="27"/>
                </a:cubicBezTo>
                <a:cubicBezTo>
                  <a:pt x="102" y="27"/>
                  <a:pt x="103" y="25"/>
                  <a:pt x="101" y="25"/>
                </a:cubicBezTo>
                <a:cubicBezTo>
                  <a:pt x="100" y="28"/>
                  <a:pt x="104" y="27"/>
                  <a:pt x="104" y="29"/>
                </a:cubicBezTo>
                <a:cubicBezTo>
                  <a:pt x="104" y="31"/>
                  <a:pt x="103" y="30"/>
                  <a:pt x="102" y="30"/>
                </a:cubicBezTo>
                <a:cubicBezTo>
                  <a:pt x="102" y="30"/>
                  <a:pt x="100" y="29"/>
                  <a:pt x="100" y="30"/>
                </a:cubicBezTo>
                <a:cubicBezTo>
                  <a:pt x="100" y="31"/>
                  <a:pt x="102" y="30"/>
                  <a:pt x="103" y="32"/>
                </a:cubicBezTo>
                <a:cubicBezTo>
                  <a:pt x="100" y="32"/>
                  <a:pt x="99" y="31"/>
                  <a:pt x="96" y="29"/>
                </a:cubicBezTo>
                <a:cubicBezTo>
                  <a:pt x="94" y="28"/>
                  <a:pt x="93" y="28"/>
                  <a:pt x="90" y="28"/>
                </a:cubicBezTo>
                <a:cubicBezTo>
                  <a:pt x="90" y="28"/>
                  <a:pt x="92" y="27"/>
                  <a:pt x="93" y="27"/>
                </a:cubicBezTo>
                <a:cubicBezTo>
                  <a:pt x="93" y="26"/>
                  <a:pt x="95" y="25"/>
                  <a:pt x="95" y="24"/>
                </a:cubicBezTo>
                <a:cubicBezTo>
                  <a:pt x="95" y="23"/>
                  <a:pt x="95" y="23"/>
                  <a:pt x="93" y="22"/>
                </a:cubicBezTo>
                <a:cubicBezTo>
                  <a:pt x="92" y="21"/>
                  <a:pt x="90" y="19"/>
                  <a:pt x="89" y="19"/>
                </a:cubicBezTo>
                <a:cubicBezTo>
                  <a:pt x="83" y="18"/>
                  <a:pt x="87" y="24"/>
                  <a:pt x="82" y="25"/>
                </a:cubicBezTo>
                <a:cubicBezTo>
                  <a:pt x="82" y="25"/>
                  <a:pt x="83" y="25"/>
                  <a:pt x="83" y="25"/>
                </a:cubicBezTo>
                <a:cubicBezTo>
                  <a:pt x="82" y="25"/>
                  <a:pt x="82" y="25"/>
                  <a:pt x="82" y="25"/>
                </a:cubicBezTo>
                <a:cubicBezTo>
                  <a:pt x="82" y="25"/>
                  <a:pt x="82" y="25"/>
                  <a:pt x="82" y="25"/>
                </a:cubicBezTo>
                <a:cubicBezTo>
                  <a:pt x="81" y="25"/>
                  <a:pt x="79" y="25"/>
                  <a:pt x="79" y="25"/>
                </a:cubicBezTo>
                <a:cubicBezTo>
                  <a:pt x="78" y="26"/>
                  <a:pt x="78" y="27"/>
                  <a:pt x="78" y="28"/>
                </a:cubicBezTo>
                <a:cubicBezTo>
                  <a:pt x="77" y="29"/>
                  <a:pt x="75" y="29"/>
                  <a:pt x="74" y="30"/>
                </a:cubicBezTo>
                <a:cubicBezTo>
                  <a:pt x="73" y="31"/>
                  <a:pt x="71" y="32"/>
                  <a:pt x="70" y="34"/>
                </a:cubicBezTo>
                <a:cubicBezTo>
                  <a:pt x="68" y="38"/>
                  <a:pt x="75" y="39"/>
                  <a:pt x="78" y="41"/>
                </a:cubicBezTo>
                <a:cubicBezTo>
                  <a:pt x="80" y="41"/>
                  <a:pt x="84" y="42"/>
                  <a:pt x="84" y="43"/>
                </a:cubicBezTo>
                <a:cubicBezTo>
                  <a:pt x="85" y="44"/>
                  <a:pt x="83" y="46"/>
                  <a:pt x="85" y="47"/>
                </a:cubicBezTo>
                <a:cubicBezTo>
                  <a:pt x="86" y="47"/>
                  <a:pt x="87" y="47"/>
                  <a:pt x="88" y="46"/>
                </a:cubicBezTo>
                <a:cubicBezTo>
                  <a:pt x="89" y="45"/>
                  <a:pt x="88" y="45"/>
                  <a:pt x="87" y="44"/>
                </a:cubicBezTo>
                <a:cubicBezTo>
                  <a:pt x="87" y="42"/>
                  <a:pt x="88" y="43"/>
                  <a:pt x="89" y="42"/>
                </a:cubicBezTo>
                <a:cubicBezTo>
                  <a:pt x="91" y="40"/>
                  <a:pt x="90" y="40"/>
                  <a:pt x="90" y="37"/>
                </a:cubicBezTo>
                <a:cubicBezTo>
                  <a:pt x="89" y="36"/>
                  <a:pt x="88" y="33"/>
                  <a:pt x="89" y="32"/>
                </a:cubicBezTo>
                <a:cubicBezTo>
                  <a:pt x="91" y="30"/>
                  <a:pt x="94" y="32"/>
                  <a:pt x="96" y="32"/>
                </a:cubicBezTo>
                <a:cubicBezTo>
                  <a:pt x="97" y="33"/>
                  <a:pt x="98" y="35"/>
                  <a:pt x="99" y="36"/>
                </a:cubicBezTo>
                <a:cubicBezTo>
                  <a:pt x="99" y="36"/>
                  <a:pt x="100" y="37"/>
                  <a:pt x="101" y="37"/>
                </a:cubicBezTo>
                <a:cubicBezTo>
                  <a:pt x="103" y="37"/>
                  <a:pt x="102" y="36"/>
                  <a:pt x="103" y="35"/>
                </a:cubicBezTo>
                <a:cubicBezTo>
                  <a:pt x="105" y="33"/>
                  <a:pt x="106" y="36"/>
                  <a:pt x="107" y="38"/>
                </a:cubicBezTo>
                <a:cubicBezTo>
                  <a:pt x="108" y="40"/>
                  <a:pt x="108" y="41"/>
                  <a:pt x="110" y="42"/>
                </a:cubicBezTo>
                <a:cubicBezTo>
                  <a:pt x="111" y="42"/>
                  <a:pt x="114" y="45"/>
                  <a:pt x="113" y="46"/>
                </a:cubicBezTo>
                <a:cubicBezTo>
                  <a:pt x="113" y="47"/>
                  <a:pt x="110" y="48"/>
                  <a:pt x="109" y="49"/>
                </a:cubicBezTo>
                <a:cubicBezTo>
                  <a:pt x="105" y="50"/>
                  <a:pt x="99" y="47"/>
                  <a:pt x="98" y="52"/>
                </a:cubicBezTo>
                <a:cubicBezTo>
                  <a:pt x="99" y="52"/>
                  <a:pt x="103" y="49"/>
                  <a:pt x="104" y="50"/>
                </a:cubicBezTo>
                <a:cubicBezTo>
                  <a:pt x="105" y="51"/>
                  <a:pt x="104" y="52"/>
                  <a:pt x="104" y="53"/>
                </a:cubicBezTo>
                <a:cubicBezTo>
                  <a:pt x="105" y="55"/>
                  <a:pt x="106" y="54"/>
                  <a:pt x="108" y="53"/>
                </a:cubicBezTo>
                <a:cubicBezTo>
                  <a:pt x="108" y="54"/>
                  <a:pt x="108" y="54"/>
                  <a:pt x="108" y="54"/>
                </a:cubicBezTo>
                <a:cubicBezTo>
                  <a:pt x="110" y="53"/>
                  <a:pt x="110" y="53"/>
                  <a:pt x="111" y="51"/>
                </a:cubicBezTo>
                <a:cubicBezTo>
                  <a:pt x="111" y="50"/>
                  <a:pt x="112" y="49"/>
                  <a:pt x="112" y="48"/>
                </a:cubicBezTo>
                <a:cubicBezTo>
                  <a:pt x="114" y="47"/>
                  <a:pt x="114" y="48"/>
                  <a:pt x="115" y="49"/>
                </a:cubicBezTo>
                <a:cubicBezTo>
                  <a:pt x="115" y="49"/>
                  <a:pt x="118" y="53"/>
                  <a:pt x="117" y="53"/>
                </a:cubicBezTo>
                <a:cubicBezTo>
                  <a:pt x="114" y="52"/>
                  <a:pt x="111" y="52"/>
                  <a:pt x="109" y="54"/>
                </a:cubicBezTo>
                <a:cubicBezTo>
                  <a:pt x="107" y="55"/>
                  <a:pt x="106" y="56"/>
                  <a:pt x="104" y="57"/>
                </a:cubicBezTo>
                <a:cubicBezTo>
                  <a:pt x="104" y="57"/>
                  <a:pt x="101" y="57"/>
                  <a:pt x="101" y="57"/>
                </a:cubicBezTo>
                <a:cubicBezTo>
                  <a:pt x="102" y="56"/>
                  <a:pt x="104" y="55"/>
                  <a:pt x="104" y="55"/>
                </a:cubicBezTo>
                <a:cubicBezTo>
                  <a:pt x="102" y="54"/>
                  <a:pt x="101" y="55"/>
                  <a:pt x="99" y="57"/>
                </a:cubicBezTo>
                <a:cubicBezTo>
                  <a:pt x="98" y="57"/>
                  <a:pt x="97" y="59"/>
                  <a:pt x="96" y="60"/>
                </a:cubicBezTo>
                <a:cubicBezTo>
                  <a:pt x="95" y="60"/>
                  <a:pt x="94" y="61"/>
                  <a:pt x="94" y="61"/>
                </a:cubicBezTo>
                <a:cubicBezTo>
                  <a:pt x="93" y="62"/>
                  <a:pt x="93" y="63"/>
                  <a:pt x="93" y="64"/>
                </a:cubicBezTo>
                <a:cubicBezTo>
                  <a:pt x="92" y="64"/>
                  <a:pt x="91" y="64"/>
                  <a:pt x="91" y="64"/>
                </a:cubicBezTo>
                <a:cubicBezTo>
                  <a:pt x="90" y="65"/>
                  <a:pt x="91" y="66"/>
                  <a:pt x="91" y="67"/>
                </a:cubicBezTo>
                <a:cubicBezTo>
                  <a:pt x="91" y="68"/>
                  <a:pt x="88" y="69"/>
                  <a:pt x="88" y="70"/>
                </a:cubicBezTo>
                <a:cubicBezTo>
                  <a:pt x="88" y="70"/>
                  <a:pt x="88" y="70"/>
                  <a:pt x="88" y="70"/>
                </a:cubicBezTo>
                <a:cubicBezTo>
                  <a:pt x="87" y="70"/>
                  <a:pt x="86" y="71"/>
                  <a:pt x="85" y="72"/>
                </a:cubicBezTo>
                <a:cubicBezTo>
                  <a:pt x="86" y="74"/>
                  <a:pt x="87" y="77"/>
                  <a:pt x="86" y="78"/>
                </a:cubicBezTo>
                <a:cubicBezTo>
                  <a:pt x="85" y="81"/>
                  <a:pt x="84" y="76"/>
                  <a:pt x="83" y="75"/>
                </a:cubicBezTo>
                <a:cubicBezTo>
                  <a:pt x="81" y="72"/>
                  <a:pt x="76" y="74"/>
                  <a:pt x="72" y="75"/>
                </a:cubicBezTo>
                <a:cubicBezTo>
                  <a:pt x="68" y="75"/>
                  <a:pt x="64" y="80"/>
                  <a:pt x="67" y="85"/>
                </a:cubicBezTo>
                <a:cubicBezTo>
                  <a:pt x="68" y="87"/>
                  <a:pt x="70" y="88"/>
                  <a:pt x="72" y="87"/>
                </a:cubicBezTo>
                <a:cubicBezTo>
                  <a:pt x="75" y="87"/>
                  <a:pt x="75" y="84"/>
                  <a:pt x="77" y="84"/>
                </a:cubicBezTo>
                <a:cubicBezTo>
                  <a:pt x="81" y="84"/>
                  <a:pt x="77" y="87"/>
                  <a:pt x="77" y="89"/>
                </a:cubicBezTo>
                <a:cubicBezTo>
                  <a:pt x="77" y="90"/>
                  <a:pt x="77" y="90"/>
                  <a:pt x="79" y="90"/>
                </a:cubicBezTo>
                <a:cubicBezTo>
                  <a:pt x="80" y="91"/>
                  <a:pt x="81" y="90"/>
                  <a:pt x="82" y="91"/>
                </a:cubicBezTo>
                <a:cubicBezTo>
                  <a:pt x="82" y="91"/>
                  <a:pt x="82" y="93"/>
                  <a:pt x="83" y="92"/>
                </a:cubicBezTo>
                <a:cubicBezTo>
                  <a:pt x="82" y="93"/>
                  <a:pt x="82" y="96"/>
                  <a:pt x="84" y="97"/>
                </a:cubicBezTo>
                <a:cubicBezTo>
                  <a:pt x="85" y="98"/>
                  <a:pt x="87" y="97"/>
                  <a:pt x="89" y="98"/>
                </a:cubicBezTo>
                <a:cubicBezTo>
                  <a:pt x="92" y="99"/>
                  <a:pt x="90" y="98"/>
                  <a:pt x="93" y="96"/>
                </a:cubicBezTo>
                <a:cubicBezTo>
                  <a:pt x="95" y="95"/>
                  <a:pt x="95" y="96"/>
                  <a:pt x="97" y="96"/>
                </a:cubicBezTo>
                <a:cubicBezTo>
                  <a:pt x="98" y="96"/>
                  <a:pt x="98" y="95"/>
                  <a:pt x="100" y="95"/>
                </a:cubicBezTo>
                <a:cubicBezTo>
                  <a:pt x="101" y="95"/>
                  <a:pt x="101" y="96"/>
                  <a:pt x="103" y="97"/>
                </a:cubicBezTo>
                <a:cubicBezTo>
                  <a:pt x="103" y="97"/>
                  <a:pt x="104" y="96"/>
                  <a:pt x="105" y="96"/>
                </a:cubicBezTo>
                <a:cubicBezTo>
                  <a:pt x="107" y="97"/>
                  <a:pt x="109" y="98"/>
                  <a:pt x="111" y="100"/>
                </a:cubicBezTo>
                <a:cubicBezTo>
                  <a:pt x="113" y="101"/>
                  <a:pt x="114" y="101"/>
                  <a:pt x="116" y="102"/>
                </a:cubicBezTo>
                <a:cubicBezTo>
                  <a:pt x="118" y="102"/>
                  <a:pt x="120" y="104"/>
                  <a:pt x="120" y="106"/>
                </a:cubicBezTo>
                <a:cubicBezTo>
                  <a:pt x="120" y="106"/>
                  <a:pt x="119" y="108"/>
                  <a:pt x="119" y="109"/>
                </a:cubicBezTo>
                <a:cubicBezTo>
                  <a:pt x="119" y="109"/>
                  <a:pt x="122" y="108"/>
                  <a:pt x="123" y="108"/>
                </a:cubicBezTo>
                <a:cubicBezTo>
                  <a:pt x="122" y="109"/>
                  <a:pt x="121" y="110"/>
                  <a:pt x="121" y="109"/>
                </a:cubicBezTo>
                <a:cubicBezTo>
                  <a:pt x="121" y="110"/>
                  <a:pt x="122" y="110"/>
                  <a:pt x="122" y="111"/>
                </a:cubicBezTo>
                <a:cubicBezTo>
                  <a:pt x="123" y="108"/>
                  <a:pt x="125" y="109"/>
                  <a:pt x="126" y="110"/>
                </a:cubicBezTo>
                <a:cubicBezTo>
                  <a:pt x="128" y="111"/>
                  <a:pt x="130" y="111"/>
                  <a:pt x="132" y="111"/>
                </a:cubicBezTo>
                <a:cubicBezTo>
                  <a:pt x="133" y="112"/>
                  <a:pt x="136" y="113"/>
                  <a:pt x="137" y="114"/>
                </a:cubicBezTo>
                <a:cubicBezTo>
                  <a:pt x="138" y="115"/>
                  <a:pt x="138" y="117"/>
                  <a:pt x="137" y="119"/>
                </a:cubicBezTo>
                <a:cubicBezTo>
                  <a:pt x="135" y="121"/>
                  <a:pt x="134" y="121"/>
                  <a:pt x="133" y="123"/>
                </a:cubicBezTo>
                <a:cubicBezTo>
                  <a:pt x="132" y="125"/>
                  <a:pt x="133" y="127"/>
                  <a:pt x="132" y="129"/>
                </a:cubicBezTo>
                <a:cubicBezTo>
                  <a:pt x="132" y="131"/>
                  <a:pt x="131" y="130"/>
                  <a:pt x="130" y="132"/>
                </a:cubicBezTo>
                <a:cubicBezTo>
                  <a:pt x="128" y="133"/>
                  <a:pt x="130" y="133"/>
                  <a:pt x="128" y="134"/>
                </a:cubicBezTo>
                <a:cubicBezTo>
                  <a:pt x="126" y="135"/>
                  <a:pt x="124" y="134"/>
                  <a:pt x="123" y="137"/>
                </a:cubicBezTo>
                <a:cubicBezTo>
                  <a:pt x="123" y="136"/>
                  <a:pt x="123" y="136"/>
                  <a:pt x="123" y="136"/>
                </a:cubicBezTo>
                <a:cubicBezTo>
                  <a:pt x="123" y="137"/>
                  <a:pt x="122" y="138"/>
                  <a:pt x="122" y="139"/>
                </a:cubicBezTo>
                <a:cubicBezTo>
                  <a:pt x="121" y="140"/>
                  <a:pt x="121" y="141"/>
                  <a:pt x="120" y="142"/>
                </a:cubicBezTo>
                <a:cubicBezTo>
                  <a:pt x="119" y="143"/>
                  <a:pt x="115" y="148"/>
                  <a:pt x="115" y="147"/>
                </a:cubicBezTo>
                <a:cubicBezTo>
                  <a:pt x="115" y="147"/>
                  <a:pt x="112" y="148"/>
                  <a:pt x="112" y="147"/>
                </a:cubicBezTo>
                <a:cubicBezTo>
                  <a:pt x="112" y="148"/>
                  <a:pt x="112" y="148"/>
                  <a:pt x="113" y="148"/>
                </a:cubicBezTo>
                <a:cubicBezTo>
                  <a:pt x="112" y="152"/>
                  <a:pt x="110" y="153"/>
                  <a:pt x="106" y="153"/>
                </a:cubicBezTo>
                <a:cubicBezTo>
                  <a:pt x="107" y="155"/>
                  <a:pt x="105" y="154"/>
                  <a:pt x="104" y="155"/>
                </a:cubicBezTo>
                <a:cubicBezTo>
                  <a:pt x="103" y="156"/>
                  <a:pt x="103" y="158"/>
                  <a:pt x="103" y="158"/>
                </a:cubicBezTo>
                <a:cubicBezTo>
                  <a:pt x="103" y="159"/>
                  <a:pt x="101" y="161"/>
                  <a:pt x="101" y="161"/>
                </a:cubicBezTo>
                <a:cubicBezTo>
                  <a:pt x="101" y="162"/>
                  <a:pt x="102" y="162"/>
                  <a:pt x="102" y="163"/>
                </a:cubicBezTo>
                <a:cubicBezTo>
                  <a:pt x="99" y="163"/>
                  <a:pt x="96" y="164"/>
                  <a:pt x="93" y="164"/>
                </a:cubicBezTo>
                <a:cubicBezTo>
                  <a:pt x="94" y="163"/>
                  <a:pt x="94" y="163"/>
                  <a:pt x="92" y="163"/>
                </a:cubicBezTo>
                <a:cubicBezTo>
                  <a:pt x="93" y="161"/>
                  <a:pt x="94" y="161"/>
                  <a:pt x="94" y="159"/>
                </a:cubicBezTo>
                <a:cubicBezTo>
                  <a:pt x="94" y="159"/>
                  <a:pt x="94" y="159"/>
                  <a:pt x="94" y="158"/>
                </a:cubicBezTo>
                <a:cubicBezTo>
                  <a:pt x="95" y="156"/>
                  <a:pt x="95" y="157"/>
                  <a:pt x="94" y="155"/>
                </a:cubicBezTo>
                <a:cubicBezTo>
                  <a:pt x="94" y="152"/>
                  <a:pt x="95" y="151"/>
                  <a:pt x="96" y="147"/>
                </a:cubicBezTo>
                <a:cubicBezTo>
                  <a:pt x="97" y="144"/>
                  <a:pt x="97" y="139"/>
                  <a:pt x="97" y="136"/>
                </a:cubicBezTo>
                <a:cubicBezTo>
                  <a:pt x="98" y="134"/>
                  <a:pt x="98" y="130"/>
                  <a:pt x="98" y="129"/>
                </a:cubicBezTo>
                <a:cubicBezTo>
                  <a:pt x="97" y="127"/>
                  <a:pt x="94" y="125"/>
                  <a:pt x="92" y="124"/>
                </a:cubicBezTo>
                <a:cubicBezTo>
                  <a:pt x="90" y="122"/>
                  <a:pt x="89" y="120"/>
                  <a:pt x="88" y="118"/>
                </a:cubicBezTo>
                <a:cubicBezTo>
                  <a:pt x="87" y="117"/>
                  <a:pt x="86" y="116"/>
                  <a:pt x="86" y="114"/>
                </a:cubicBezTo>
                <a:cubicBezTo>
                  <a:pt x="85" y="112"/>
                  <a:pt x="86" y="113"/>
                  <a:pt x="86" y="112"/>
                </a:cubicBezTo>
                <a:cubicBezTo>
                  <a:pt x="86" y="110"/>
                  <a:pt x="86" y="109"/>
                  <a:pt x="86" y="107"/>
                </a:cubicBezTo>
                <a:cubicBezTo>
                  <a:pt x="87" y="106"/>
                  <a:pt x="89" y="105"/>
                  <a:pt x="89" y="103"/>
                </a:cubicBezTo>
                <a:cubicBezTo>
                  <a:pt x="90" y="101"/>
                  <a:pt x="89" y="99"/>
                  <a:pt x="88" y="99"/>
                </a:cubicBezTo>
                <a:cubicBezTo>
                  <a:pt x="87" y="99"/>
                  <a:pt x="86" y="99"/>
                  <a:pt x="85" y="99"/>
                </a:cubicBezTo>
                <a:cubicBezTo>
                  <a:pt x="84" y="99"/>
                  <a:pt x="82" y="98"/>
                  <a:pt x="81" y="97"/>
                </a:cubicBezTo>
                <a:cubicBezTo>
                  <a:pt x="80" y="96"/>
                  <a:pt x="79" y="94"/>
                  <a:pt x="78" y="93"/>
                </a:cubicBezTo>
                <a:cubicBezTo>
                  <a:pt x="77" y="93"/>
                  <a:pt x="76" y="93"/>
                  <a:pt x="75" y="93"/>
                </a:cubicBezTo>
                <a:cubicBezTo>
                  <a:pt x="73" y="92"/>
                  <a:pt x="72" y="91"/>
                  <a:pt x="71" y="90"/>
                </a:cubicBezTo>
                <a:cubicBezTo>
                  <a:pt x="70" y="89"/>
                  <a:pt x="69" y="90"/>
                  <a:pt x="67" y="90"/>
                </a:cubicBezTo>
                <a:cubicBezTo>
                  <a:pt x="65" y="90"/>
                  <a:pt x="63" y="88"/>
                  <a:pt x="62" y="88"/>
                </a:cubicBezTo>
                <a:cubicBezTo>
                  <a:pt x="59" y="87"/>
                  <a:pt x="57" y="85"/>
                  <a:pt x="56" y="82"/>
                </a:cubicBezTo>
                <a:cubicBezTo>
                  <a:pt x="55" y="80"/>
                  <a:pt x="54" y="79"/>
                  <a:pt x="52" y="77"/>
                </a:cubicBezTo>
                <a:cubicBezTo>
                  <a:pt x="51" y="75"/>
                  <a:pt x="50" y="73"/>
                  <a:pt x="47" y="72"/>
                </a:cubicBezTo>
                <a:cubicBezTo>
                  <a:pt x="47" y="72"/>
                  <a:pt x="48" y="74"/>
                  <a:pt x="48" y="75"/>
                </a:cubicBezTo>
                <a:cubicBezTo>
                  <a:pt x="49" y="76"/>
                  <a:pt x="50" y="78"/>
                  <a:pt x="52" y="79"/>
                </a:cubicBezTo>
                <a:cubicBezTo>
                  <a:pt x="53" y="82"/>
                  <a:pt x="52" y="82"/>
                  <a:pt x="51" y="80"/>
                </a:cubicBezTo>
                <a:cubicBezTo>
                  <a:pt x="49" y="77"/>
                  <a:pt x="47" y="75"/>
                  <a:pt x="45" y="72"/>
                </a:cubicBezTo>
                <a:cubicBezTo>
                  <a:pt x="44" y="71"/>
                  <a:pt x="45" y="70"/>
                  <a:pt x="44" y="69"/>
                </a:cubicBezTo>
                <a:cubicBezTo>
                  <a:pt x="43" y="68"/>
                  <a:pt x="41" y="68"/>
                  <a:pt x="40" y="67"/>
                </a:cubicBezTo>
                <a:cubicBezTo>
                  <a:pt x="37" y="64"/>
                  <a:pt x="36" y="59"/>
                  <a:pt x="36" y="55"/>
                </a:cubicBezTo>
                <a:cubicBezTo>
                  <a:pt x="36" y="53"/>
                  <a:pt x="37" y="52"/>
                  <a:pt x="37" y="51"/>
                </a:cubicBezTo>
                <a:cubicBezTo>
                  <a:pt x="37" y="49"/>
                  <a:pt x="36" y="48"/>
                  <a:pt x="35" y="48"/>
                </a:cubicBezTo>
                <a:cubicBezTo>
                  <a:pt x="35" y="47"/>
                  <a:pt x="34" y="46"/>
                  <a:pt x="34" y="46"/>
                </a:cubicBezTo>
                <a:cubicBezTo>
                  <a:pt x="33" y="45"/>
                  <a:pt x="32" y="43"/>
                  <a:pt x="31" y="42"/>
                </a:cubicBezTo>
                <a:cubicBezTo>
                  <a:pt x="30" y="41"/>
                  <a:pt x="28" y="40"/>
                  <a:pt x="27" y="39"/>
                </a:cubicBezTo>
                <a:cubicBezTo>
                  <a:pt x="35" y="29"/>
                  <a:pt x="46" y="20"/>
                  <a:pt x="58" y="15"/>
                </a:cubicBezTo>
                <a:cubicBezTo>
                  <a:pt x="58" y="16"/>
                  <a:pt x="58" y="17"/>
                  <a:pt x="59" y="17"/>
                </a:cubicBezTo>
                <a:cubicBezTo>
                  <a:pt x="60" y="19"/>
                  <a:pt x="61" y="19"/>
                  <a:pt x="63" y="19"/>
                </a:cubicBezTo>
                <a:cubicBezTo>
                  <a:pt x="62" y="21"/>
                  <a:pt x="60" y="21"/>
                  <a:pt x="58" y="21"/>
                </a:cubicBezTo>
                <a:cubicBezTo>
                  <a:pt x="56" y="21"/>
                  <a:pt x="53" y="20"/>
                  <a:pt x="52" y="22"/>
                </a:cubicBezTo>
                <a:cubicBezTo>
                  <a:pt x="53" y="23"/>
                  <a:pt x="55" y="25"/>
                  <a:pt x="55" y="22"/>
                </a:cubicBezTo>
                <a:cubicBezTo>
                  <a:pt x="57" y="22"/>
                  <a:pt x="59" y="22"/>
                  <a:pt x="61" y="23"/>
                </a:cubicBezTo>
                <a:cubicBezTo>
                  <a:pt x="62" y="23"/>
                  <a:pt x="65" y="24"/>
                  <a:pt x="65" y="23"/>
                </a:cubicBezTo>
                <a:cubicBezTo>
                  <a:pt x="66" y="23"/>
                  <a:pt x="66" y="21"/>
                  <a:pt x="66" y="21"/>
                </a:cubicBezTo>
                <a:cubicBezTo>
                  <a:pt x="66" y="21"/>
                  <a:pt x="65" y="21"/>
                  <a:pt x="65" y="21"/>
                </a:cubicBezTo>
                <a:cubicBezTo>
                  <a:pt x="66" y="19"/>
                  <a:pt x="67" y="20"/>
                  <a:pt x="69" y="21"/>
                </a:cubicBezTo>
                <a:cubicBezTo>
                  <a:pt x="67" y="22"/>
                  <a:pt x="68" y="25"/>
                  <a:pt x="70" y="23"/>
                </a:cubicBezTo>
                <a:cubicBezTo>
                  <a:pt x="72" y="21"/>
                  <a:pt x="70" y="20"/>
                  <a:pt x="68" y="19"/>
                </a:cubicBezTo>
                <a:cubicBezTo>
                  <a:pt x="70" y="16"/>
                  <a:pt x="71" y="16"/>
                  <a:pt x="73" y="19"/>
                </a:cubicBezTo>
                <a:cubicBezTo>
                  <a:pt x="73" y="17"/>
                  <a:pt x="74" y="18"/>
                  <a:pt x="76" y="18"/>
                </a:cubicBezTo>
                <a:cubicBezTo>
                  <a:pt x="76" y="17"/>
                  <a:pt x="76" y="17"/>
                  <a:pt x="76" y="17"/>
                </a:cubicBezTo>
                <a:cubicBezTo>
                  <a:pt x="75" y="17"/>
                  <a:pt x="74" y="17"/>
                  <a:pt x="74" y="17"/>
                </a:cubicBezTo>
                <a:cubicBezTo>
                  <a:pt x="75" y="15"/>
                  <a:pt x="74" y="14"/>
                  <a:pt x="76" y="14"/>
                </a:cubicBezTo>
                <a:cubicBezTo>
                  <a:pt x="78" y="13"/>
                  <a:pt x="83" y="13"/>
                  <a:pt x="83" y="12"/>
                </a:cubicBezTo>
                <a:cubicBezTo>
                  <a:pt x="80" y="13"/>
                  <a:pt x="76" y="13"/>
                  <a:pt x="73" y="14"/>
                </a:cubicBezTo>
                <a:cubicBezTo>
                  <a:pt x="72" y="15"/>
                  <a:pt x="70" y="17"/>
                  <a:pt x="69" y="16"/>
                </a:cubicBezTo>
                <a:cubicBezTo>
                  <a:pt x="68" y="14"/>
                  <a:pt x="70" y="12"/>
                  <a:pt x="71" y="11"/>
                </a:cubicBezTo>
                <a:cubicBezTo>
                  <a:pt x="71" y="11"/>
                  <a:pt x="71" y="11"/>
                  <a:pt x="71" y="11"/>
                </a:cubicBezTo>
                <a:cubicBezTo>
                  <a:pt x="76" y="10"/>
                  <a:pt x="81" y="10"/>
                  <a:pt x="87" y="10"/>
                </a:cubicBezTo>
                <a:cubicBezTo>
                  <a:pt x="91" y="10"/>
                  <a:pt x="94" y="10"/>
                  <a:pt x="98" y="10"/>
                </a:cubicBezTo>
                <a:cubicBezTo>
                  <a:pt x="96" y="11"/>
                  <a:pt x="97" y="11"/>
                  <a:pt x="96" y="12"/>
                </a:cubicBezTo>
                <a:cubicBezTo>
                  <a:pt x="95" y="13"/>
                  <a:pt x="92" y="14"/>
                  <a:pt x="90" y="15"/>
                </a:cubicBezTo>
                <a:cubicBezTo>
                  <a:pt x="92" y="15"/>
                  <a:pt x="98" y="17"/>
                  <a:pt x="100" y="14"/>
                </a:cubicBezTo>
                <a:cubicBezTo>
                  <a:pt x="99" y="14"/>
                  <a:pt x="98" y="14"/>
                  <a:pt x="97" y="14"/>
                </a:cubicBezTo>
                <a:cubicBezTo>
                  <a:pt x="99" y="13"/>
                  <a:pt x="100" y="12"/>
                  <a:pt x="102" y="11"/>
                </a:cubicBezTo>
                <a:cubicBezTo>
                  <a:pt x="118" y="14"/>
                  <a:pt x="132" y="22"/>
                  <a:pt x="143" y="34"/>
                </a:cubicBezTo>
                <a:cubicBezTo>
                  <a:pt x="143" y="34"/>
                  <a:pt x="143" y="34"/>
                  <a:pt x="143" y="34"/>
                </a:cubicBezTo>
                <a:close/>
                <a:moveTo>
                  <a:pt x="157" y="64"/>
                </a:moveTo>
                <a:cubicBezTo>
                  <a:pt x="157" y="64"/>
                  <a:pt x="157" y="64"/>
                  <a:pt x="158" y="64"/>
                </a:cubicBezTo>
                <a:cubicBezTo>
                  <a:pt x="158" y="63"/>
                  <a:pt x="158" y="63"/>
                  <a:pt x="158" y="62"/>
                </a:cubicBezTo>
                <a:cubicBezTo>
                  <a:pt x="159" y="62"/>
                  <a:pt x="159" y="62"/>
                  <a:pt x="159" y="61"/>
                </a:cubicBezTo>
                <a:cubicBezTo>
                  <a:pt x="160" y="61"/>
                  <a:pt x="160" y="61"/>
                  <a:pt x="160" y="61"/>
                </a:cubicBezTo>
                <a:cubicBezTo>
                  <a:pt x="161" y="65"/>
                  <a:pt x="162" y="68"/>
                  <a:pt x="163" y="72"/>
                </a:cubicBezTo>
                <a:cubicBezTo>
                  <a:pt x="163" y="72"/>
                  <a:pt x="163" y="72"/>
                  <a:pt x="163" y="72"/>
                </a:cubicBezTo>
                <a:cubicBezTo>
                  <a:pt x="163" y="72"/>
                  <a:pt x="161" y="73"/>
                  <a:pt x="161" y="73"/>
                </a:cubicBezTo>
                <a:cubicBezTo>
                  <a:pt x="160" y="73"/>
                  <a:pt x="160" y="72"/>
                  <a:pt x="159" y="71"/>
                </a:cubicBezTo>
                <a:cubicBezTo>
                  <a:pt x="158" y="71"/>
                  <a:pt x="158" y="70"/>
                  <a:pt x="157" y="69"/>
                </a:cubicBezTo>
                <a:cubicBezTo>
                  <a:pt x="157" y="69"/>
                  <a:pt x="157" y="68"/>
                  <a:pt x="157" y="67"/>
                </a:cubicBezTo>
                <a:cubicBezTo>
                  <a:pt x="157" y="66"/>
                  <a:pt x="157" y="65"/>
                  <a:pt x="157" y="64"/>
                </a:cubicBezTo>
                <a:close/>
                <a:moveTo>
                  <a:pt x="158" y="104"/>
                </a:moveTo>
                <a:cubicBezTo>
                  <a:pt x="156" y="103"/>
                  <a:pt x="155" y="101"/>
                  <a:pt x="154" y="100"/>
                </a:cubicBezTo>
                <a:cubicBezTo>
                  <a:pt x="152" y="98"/>
                  <a:pt x="153" y="96"/>
                  <a:pt x="153" y="94"/>
                </a:cubicBezTo>
                <a:cubicBezTo>
                  <a:pt x="153" y="92"/>
                  <a:pt x="152" y="90"/>
                  <a:pt x="153" y="88"/>
                </a:cubicBezTo>
                <a:cubicBezTo>
                  <a:pt x="154" y="88"/>
                  <a:pt x="154" y="87"/>
                  <a:pt x="155" y="87"/>
                </a:cubicBezTo>
                <a:cubicBezTo>
                  <a:pt x="155" y="86"/>
                  <a:pt x="155" y="85"/>
                  <a:pt x="156" y="84"/>
                </a:cubicBezTo>
                <a:cubicBezTo>
                  <a:pt x="157" y="82"/>
                  <a:pt x="158" y="82"/>
                  <a:pt x="159" y="81"/>
                </a:cubicBezTo>
                <a:cubicBezTo>
                  <a:pt x="160" y="80"/>
                  <a:pt x="160" y="80"/>
                  <a:pt x="161" y="78"/>
                </a:cubicBezTo>
                <a:cubicBezTo>
                  <a:pt x="161" y="78"/>
                  <a:pt x="162" y="76"/>
                  <a:pt x="163" y="75"/>
                </a:cubicBezTo>
                <a:cubicBezTo>
                  <a:pt x="164" y="79"/>
                  <a:pt x="164" y="83"/>
                  <a:pt x="164" y="87"/>
                </a:cubicBezTo>
                <a:cubicBezTo>
                  <a:pt x="164" y="94"/>
                  <a:pt x="163" y="101"/>
                  <a:pt x="162" y="107"/>
                </a:cubicBezTo>
                <a:cubicBezTo>
                  <a:pt x="160" y="107"/>
                  <a:pt x="159" y="105"/>
                  <a:pt x="158" y="104"/>
                </a:cubicBez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64" name="文本框 180"/>
          <p:cNvSpPr txBox="1">
            <a:spLocks noChangeArrowheads="1"/>
          </p:cNvSpPr>
          <p:nvPr/>
        </p:nvSpPr>
        <p:spPr bwMode="auto">
          <a:xfrm>
            <a:off x="6336659" y="2448784"/>
            <a:ext cx="2190439" cy="90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200" dirty="0">
                <a:latin typeface="微软雅黑" panose="020B0503020204020204" pitchFamily="34" charset="-122"/>
                <a:ea typeface="微软雅黑" panose="020B0503020204020204" pitchFamily="34" charset="-122"/>
              </a:rPr>
              <a:t>请输入您想要的文字请输入您想要的文字请输入您想要的文字</a:t>
            </a:r>
          </a:p>
        </p:txBody>
      </p:sp>
      <p:sp>
        <p:nvSpPr>
          <p:cNvPr id="66" name="TextBox 83"/>
          <p:cNvSpPr txBox="1">
            <a:spLocks noChangeArrowheads="1"/>
          </p:cNvSpPr>
          <p:nvPr/>
        </p:nvSpPr>
        <p:spPr bwMode="auto">
          <a:xfrm>
            <a:off x="6371173" y="1994466"/>
            <a:ext cx="2315629" cy="47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lnSpc>
                <a:spcPct val="150000"/>
              </a:lnSpc>
              <a:buFont typeface="Wingdings" panose="05000000000000000000" pitchFamily="2" charset="2"/>
              <a:buChar char="Ø"/>
            </a:pPr>
            <a:r>
              <a:rPr lang="zh-CN" altLang="en-US" sz="2000" b="1" dirty="0">
                <a:solidFill>
                  <a:schemeClr val="accent5">
                    <a:lumMod val="50000"/>
                  </a:schemeClr>
                </a:solidFill>
                <a:ea typeface="微软雅黑" panose="020B0503020204020204" pitchFamily="34" charset="-122"/>
              </a:rPr>
              <a:t>单击添加标题</a:t>
            </a:r>
            <a:endParaRPr lang="en-US" altLang="zh-CN" sz="2000" b="1" dirty="0">
              <a:solidFill>
                <a:schemeClr val="accent5">
                  <a:lumMod val="50000"/>
                </a:schemeClr>
              </a:solidFill>
              <a:ea typeface="微软雅黑" panose="020B0503020204020204" pitchFamily="34" charset="-122"/>
            </a:endParaRPr>
          </a:p>
        </p:txBody>
      </p:sp>
      <p:sp>
        <p:nvSpPr>
          <p:cNvPr id="67" name="文本框 180"/>
          <p:cNvSpPr txBox="1">
            <a:spLocks noChangeArrowheads="1"/>
          </p:cNvSpPr>
          <p:nvPr/>
        </p:nvSpPr>
        <p:spPr bwMode="auto">
          <a:xfrm>
            <a:off x="519183" y="2448784"/>
            <a:ext cx="2190439" cy="90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200" dirty="0">
                <a:latin typeface="微软雅黑" panose="020B0503020204020204" pitchFamily="34" charset="-122"/>
                <a:ea typeface="微软雅黑" panose="020B0503020204020204" pitchFamily="34" charset="-122"/>
              </a:rPr>
              <a:t>请输入您想要的文字请输入您想要的文字请输入您想要的文字</a:t>
            </a:r>
          </a:p>
        </p:txBody>
      </p:sp>
      <p:sp>
        <p:nvSpPr>
          <p:cNvPr id="68" name="TextBox 83"/>
          <p:cNvSpPr txBox="1">
            <a:spLocks noChangeArrowheads="1"/>
          </p:cNvSpPr>
          <p:nvPr/>
        </p:nvSpPr>
        <p:spPr bwMode="auto">
          <a:xfrm>
            <a:off x="553697" y="1994466"/>
            <a:ext cx="2315629" cy="47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lnSpc>
                <a:spcPct val="150000"/>
              </a:lnSpc>
              <a:buFont typeface="Wingdings" panose="05000000000000000000" pitchFamily="2" charset="2"/>
              <a:buChar char="Ø"/>
            </a:pPr>
            <a:r>
              <a:rPr lang="zh-CN" altLang="en-US" sz="2000" b="1" dirty="0">
                <a:solidFill>
                  <a:schemeClr val="accent5">
                    <a:lumMod val="50000"/>
                  </a:schemeClr>
                </a:solidFill>
                <a:ea typeface="微软雅黑" panose="020B0503020204020204" pitchFamily="34" charset="-122"/>
              </a:rPr>
              <a:t>单击添加标题</a:t>
            </a:r>
            <a:endParaRPr lang="en-US" altLang="zh-CN" sz="2000" b="1" dirty="0">
              <a:solidFill>
                <a:schemeClr val="accent5">
                  <a:lumMod val="50000"/>
                </a:schemeClr>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
                                        </p:tgtEl>
                                        <p:attrNameLst>
                                          <p:attrName>ppt_y</p:attrName>
                                        </p:attrNameLst>
                                      </p:cBhvr>
                                      <p:tavLst>
                                        <p:tav tm="0">
                                          <p:val>
                                            <p:strVal val="#ppt_y"/>
                                          </p:val>
                                        </p:tav>
                                        <p:tav tm="100000">
                                          <p:val>
                                            <p:strVal val="#ppt_y"/>
                                          </p:val>
                                        </p:tav>
                                      </p:tavLst>
                                    </p:anim>
                                    <p:anim calcmode="lin" valueType="num">
                                      <p:cBhvr>
                                        <p:cTn id="14"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p:cTn id="19" dur="500" fill="hold"/>
                                        <p:tgtEl>
                                          <p:spTgt spid="63"/>
                                        </p:tgtEl>
                                        <p:attrNameLst>
                                          <p:attrName>ppt_w</p:attrName>
                                        </p:attrNameLst>
                                      </p:cBhvr>
                                      <p:tavLst>
                                        <p:tav tm="0">
                                          <p:val>
                                            <p:fltVal val="0"/>
                                          </p:val>
                                        </p:tav>
                                        <p:tav tm="100000">
                                          <p:val>
                                            <p:strVal val="#ppt_w"/>
                                          </p:val>
                                        </p:tav>
                                      </p:tavLst>
                                    </p:anim>
                                    <p:anim calcmode="lin" valueType="num">
                                      <p:cBhvr>
                                        <p:cTn id="20" dur="500" fill="hold"/>
                                        <p:tgtEl>
                                          <p:spTgt spid="63"/>
                                        </p:tgtEl>
                                        <p:attrNameLst>
                                          <p:attrName>ppt_h</p:attrName>
                                        </p:attrNameLst>
                                      </p:cBhvr>
                                      <p:tavLst>
                                        <p:tav tm="0">
                                          <p:val>
                                            <p:fltVal val="0"/>
                                          </p:val>
                                        </p:tav>
                                        <p:tav tm="100000">
                                          <p:val>
                                            <p:strVal val="#ppt_h"/>
                                          </p:val>
                                        </p:tav>
                                      </p:tavLst>
                                    </p:anim>
                                    <p:animEffect transition="in" filter="fade">
                                      <p:cBhvr>
                                        <p:cTn id="21" dur="500"/>
                                        <p:tgtEl>
                                          <p:spTgt spid="63"/>
                                        </p:tgtEl>
                                      </p:cBhvr>
                                    </p:animEffect>
                                  </p:childTnLst>
                                </p:cTn>
                              </p:par>
                            </p:childTnLst>
                          </p:cTn>
                        </p:par>
                        <p:par>
                          <p:cTn id="22" fill="hold">
                            <p:stCondLst>
                              <p:cond delay="899"/>
                            </p:stCondLst>
                            <p:childTnLst>
                              <p:par>
                                <p:cTn id="23" presetID="22" presetClass="entr" presetSubtype="4" fill="hold" grpId="0" nodeType="after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wipe(down)">
                                      <p:cBhvr>
                                        <p:cTn id="25" dur="500"/>
                                        <p:tgtEl>
                                          <p:spTgt spid="64"/>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66"/>
                                        </p:tgtEl>
                                        <p:attrNameLst>
                                          <p:attrName>style.visibility</p:attrName>
                                        </p:attrNameLst>
                                      </p:cBhvr>
                                      <p:to>
                                        <p:strVal val="visible"/>
                                      </p:to>
                                    </p:set>
                                    <p:anim calcmode="lin" valueType="num">
                                      <p:cBhvr>
                                        <p:cTn id="30"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66"/>
                                        </p:tgtEl>
                                        <p:attrNameLst>
                                          <p:attrName>ppt_y</p:attrName>
                                        </p:attrNameLst>
                                      </p:cBhvr>
                                      <p:tavLst>
                                        <p:tav tm="0">
                                          <p:val>
                                            <p:strVal val="#ppt_y"/>
                                          </p:val>
                                        </p:tav>
                                        <p:tav tm="100000">
                                          <p:val>
                                            <p:strVal val="#ppt_y"/>
                                          </p:val>
                                        </p:tav>
                                      </p:tavLst>
                                    </p:anim>
                                    <p:anim calcmode="lin" valueType="num">
                                      <p:cBhvr>
                                        <p:cTn id="32"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66"/>
                                        </p:tgtEl>
                                      </p:cBhvr>
                                    </p:animEffect>
                                  </p:childTnLst>
                                </p:cTn>
                              </p:par>
                            </p:childTnLst>
                          </p:cTn>
                        </p:par>
                        <p:par>
                          <p:cTn id="35" fill="hold">
                            <p:stCondLst>
                              <p:cond delay="750"/>
                            </p:stCondLst>
                            <p:childTnLst>
                              <p:par>
                                <p:cTn id="36" presetID="22" presetClass="entr" presetSubtype="4" fill="hold" grpId="0" nodeType="after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wipe(down)">
                                      <p:cBhvr>
                                        <p:cTn id="38" dur="500"/>
                                        <p:tgtEl>
                                          <p:spTgt spid="67"/>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68"/>
                                        </p:tgtEl>
                                        <p:attrNameLst>
                                          <p:attrName>style.visibility</p:attrName>
                                        </p:attrNameLst>
                                      </p:cBhvr>
                                      <p:to>
                                        <p:strVal val="visible"/>
                                      </p:to>
                                    </p:set>
                                    <p:anim calcmode="lin" valueType="num">
                                      <p:cBhvr>
                                        <p:cTn id="43" dur="500" fill="hold"/>
                                        <p:tgtEl>
                                          <p:spTgt spid="68"/>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68"/>
                                        </p:tgtEl>
                                        <p:attrNameLst>
                                          <p:attrName>ppt_y</p:attrName>
                                        </p:attrNameLst>
                                      </p:cBhvr>
                                      <p:tavLst>
                                        <p:tav tm="0">
                                          <p:val>
                                            <p:strVal val="#ppt_y"/>
                                          </p:val>
                                        </p:tav>
                                        <p:tav tm="100000">
                                          <p:val>
                                            <p:strVal val="#ppt_y"/>
                                          </p:val>
                                        </p:tav>
                                      </p:tavLst>
                                    </p:anim>
                                    <p:anim calcmode="lin" valueType="num">
                                      <p:cBhvr>
                                        <p:cTn id="45" dur="500" fill="hold"/>
                                        <p:tgtEl>
                                          <p:spTgt spid="68"/>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68"/>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3" grpId="0" animBg="1"/>
      <p:bldP spid="64" grpId="0" autoUpdateAnimBg="0"/>
      <p:bldP spid="66" grpId="0"/>
      <p:bldP spid="67" grpId="0" autoUpdateAnimBg="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1225" y="155154"/>
            <a:ext cx="2970760" cy="400110"/>
          </a:xfrm>
          <a:prstGeom prst="rect">
            <a:avLst/>
          </a:prstGeom>
        </p:spPr>
        <p:txBody>
          <a:bodyPr wrap="square">
            <a:spAutoFit/>
          </a:bodyPr>
          <a:lstStyle/>
          <a:p>
            <a:pPr algn="dist"/>
            <a:r>
              <a:rPr lang="zh-CN" altLang="en-US" sz="2000" dirty="0">
                <a:solidFill>
                  <a:schemeClr val="accent5">
                    <a:lumMod val="50000"/>
                  </a:schemeClr>
                </a:solidFill>
                <a:latin typeface="微软雅黑" panose="020B0503020204020204" pitchFamily="34" charset="-122"/>
                <a:ea typeface="微软雅黑" panose="020B0503020204020204" pitchFamily="34" charset="-122"/>
              </a:rPr>
              <a:t>狼文化狼性团队合作</a:t>
            </a:r>
            <a:endParaRPr lang="zh-CN" altLang="en-US" sz="2000" dirty="0">
              <a:solidFill>
                <a:schemeClr val="accent5">
                  <a:lumMod val="50000"/>
                </a:schemeClr>
              </a:solidFill>
            </a:endParaRPr>
          </a:p>
        </p:txBody>
      </p:sp>
      <p:sp>
        <p:nvSpPr>
          <p:cNvPr id="3" name="矩形 2"/>
          <p:cNvSpPr/>
          <p:nvPr/>
        </p:nvSpPr>
        <p:spPr>
          <a:xfrm>
            <a:off x="0" y="313840"/>
            <a:ext cx="5852687" cy="1242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1115355" y="1336786"/>
            <a:ext cx="1683660" cy="1683660"/>
            <a:chOff x="4725988" y="1904955"/>
            <a:chExt cx="390525" cy="390525"/>
          </a:xfrm>
          <a:solidFill>
            <a:schemeClr val="accent5">
              <a:lumMod val="50000"/>
            </a:schemeClr>
          </a:solidFill>
        </p:grpSpPr>
        <p:sp>
          <p:nvSpPr>
            <p:cNvPr id="22" name="Freeform 42"/>
            <p:cNvSpPr>
              <a:spLocks noEditPoints="1"/>
            </p:cNvSpPr>
            <p:nvPr/>
          </p:nvSpPr>
          <p:spPr bwMode="auto">
            <a:xfrm>
              <a:off x="4725988" y="1904955"/>
              <a:ext cx="390525" cy="390525"/>
            </a:xfrm>
            <a:custGeom>
              <a:avLst/>
              <a:gdLst>
                <a:gd name="T0" fmla="*/ 86 w 172"/>
                <a:gd name="T1" fmla="*/ 21 h 172"/>
                <a:gd name="T2" fmla="*/ 151 w 172"/>
                <a:gd name="T3" fmla="*/ 86 h 172"/>
                <a:gd name="T4" fmla="*/ 86 w 172"/>
                <a:gd name="T5" fmla="*/ 151 h 172"/>
                <a:gd name="T6" fmla="*/ 21 w 172"/>
                <a:gd name="T7" fmla="*/ 86 h 172"/>
                <a:gd name="T8" fmla="*/ 86 w 172"/>
                <a:gd name="T9" fmla="*/ 21 h 172"/>
                <a:gd name="T10" fmla="*/ 86 w 172"/>
                <a:gd name="T11" fmla="*/ 0 h 172"/>
                <a:gd name="T12" fmla="*/ 0 w 172"/>
                <a:gd name="T13" fmla="*/ 86 h 172"/>
                <a:gd name="T14" fmla="*/ 86 w 172"/>
                <a:gd name="T15" fmla="*/ 172 h 172"/>
                <a:gd name="T16" fmla="*/ 172 w 172"/>
                <a:gd name="T17" fmla="*/ 86 h 172"/>
                <a:gd name="T18" fmla="*/ 86 w 172"/>
                <a:gd name="T19"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172">
                  <a:moveTo>
                    <a:pt x="86" y="21"/>
                  </a:moveTo>
                  <a:cubicBezTo>
                    <a:pt x="122" y="21"/>
                    <a:pt x="151" y="50"/>
                    <a:pt x="151" y="86"/>
                  </a:cubicBezTo>
                  <a:cubicBezTo>
                    <a:pt x="151" y="122"/>
                    <a:pt x="122" y="151"/>
                    <a:pt x="86" y="151"/>
                  </a:cubicBezTo>
                  <a:cubicBezTo>
                    <a:pt x="50" y="151"/>
                    <a:pt x="21" y="122"/>
                    <a:pt x="21" y="86"/>
                  </a:cubicBezTo>
                  <a:cubicBezTo>
                    <a:pt x="21" y="50"/>
                    <a:pt x="50" y="21"/>
                    <a:pt x="86" y="21"/>
                  </a:cubicBezTo>
                  <a:moveTo>
                    <a:pt x="86" y="0"/>
                  </a:moveTo>
                  <a:cubicBezTo>
                    <a:pt x="38" y="0"/>
                    <a:pt x="0" y="38"/>
                    <a:pt x="0" y="86"/>
                  </a:cubicBezTo>
                  <a:cubicBezTo>
                    <a:pt x="0" y="134"/>
                    <a:pt x="38" y="172"/>
                    <a:pt x="86" y="172"/>
                  </a:cubicBezTo>
                  <a:cubicBezTo>
                    <a:pt x="134" y="172"/>
                    <a:pt x="172" y="134"/>
                    <a:pt x="172" y="86"/>
                  </a:cubicBezTo>
                  <a:cubicBezTo>
                    <a:pt x="172" y="38"/>
                    <a:pt x="134" y="0"/>
                    <a:pt x="86" y="0"/>
                  </a:cubicBezTo>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3" name="Freeform 43"/>
            <p:cNvSpPr/>
            <p:nvPr/>
          </p:nvSpPr>
          <p:spPr bwMode="auto">
            <a:xfrm>
              <a:off x="4899025" y="1977980"/>
              <a:ext cx="96838" cy="195263"/>
            </a:xfrm>
            <a:custGeom>
              <a:avLst/>
              <a:gdLst>
                <a:gd name="T0" fmla="*/ 33 w 44"/>
                <a:gd name="T1" fmla="*/ 86 h 86"/>
                <a:gd name="T2" fmla="*/ 25 w 44"/>
                <a:gd name="T3" fmla="*/ 83 h 86"/>
                <a:gd name="T4" fmla="*/ 3 w 44"/>
                <a:gd name="T5" fmla="*/ 62 h 86"/>
                <a:gd name="T6" fmla="*/ 0 w 44"/>
                <a:gd name="T7" fmla="*/ 54 h 86"/>
                <a:gd name="T8" fmla="*/ 0 w 44"/>
                <a:gd name="T9" fmla="*/ 54 h 86"/>
                <a:gd name="T10" fmla="*/ 0 w 44"/>
                <a:gd name="T11" fmla="*/ 54 h 86"/>
                <a:gd name="T12" fmla="*/ 0 w 44"/>
                <a:gd name="T13" fmla="*/ 11 h 86"/>
                <a:gd name="T14" fmla="*/ 11 w 44"/>
                <a:gd name="T15" fmla="*/ 0 h 86"/>
                <a:gd name="T16" fmla="*/ 22 w 44"/>
                <a:gd name="T17" fmla="*/ 11 h 86"/>
                <a:gd name="T18" fmla="*/ 22 w 44"/>
                <a:gd name="T19" fmla="*/ 50 h 86"/>
                <a:gd name="T20" fmla="*/ 40 w 44"/>
                <a:gd name="T21" fmla="*/ 68 h 86"/>
                <a:gd name="T22" fmla="*/ 40 w 44"/>
                <a:gd name="T23" fmla="*/ 83 h 86"/>
                <a:gd name="T24" fmla="*/ 33 w 44"/>
                <a:gd name="T2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6">
                  <a:moveTo>
                    <a:pt x="33" y="86"/>
                  </a:moveTo>
                  <a:cubicBezTo>
                    <a:pt x="30" y="86"/>
                    <a:pt x="27" y="85"/>
                    <a:pt x="25" y="83"/>
                  </a:cubicBezTo>
                  <a:cubicBezTo>
                    <a:pt x="3" y="62"/>
                    <a:pt x="3" y="62"/>
                    <a:pt x="3" y="62"/>
                  </a:cubicBezTo>
                  <a:cubicBezTo>
                    <a:pt x="1" y="60"/>
                    <a:pt x="0" y="57"/>
                    <a:pt x="0" y="54"/>
                  </a:cubicBezTo>
                  <a:cubicBezTo>
                    <a:pt x="0" y="54"/>
                    <a:pt x="0" y="54"/>
                    <a:pt x="0" y="54"/>
                  </a:cubicBezTo>
                  <a:cubicBezTo>
                    <a:pt x="0" y="54"/>
                    <a:pt x="0" y="54"/>
                    <a:pt x="0" y="54"/>
                  </a:cubicBezTo>
                  <a:cubicBezTo>
                    <a:pt x="0" y="11"/>
                    <a:pt x="0" y="11"/>
                    <a:pt x="0" y="11"/>
                  </a:cubicBezTo>
                  <a:cubicBezTo>
                    <a:pt x="0" y="5"/>
                    <a:pt x="5" y="0"/>
                    <a:pt x="11" y="0"/>
                  </a:cubicBezTo>
                  <a:cubicBezTo>
                    <a:pt x="17" y="0"/>
                    <a:pt x="22" y="5"/>
                    <a:pt x="22" y="11"/>
                  </a:cubicBezTo>
                  <a:cubicBezTo>
                    <a:pt x="22" y="50"/>
                    <a:pt x="22" y="50"/>
                    <a:pt x="22" y="50"/>
                  </a:cubicBezTo>
                  <a:cubicBezTo>
                    <a:pt x="40" y="68"/>
                    <a:pt x="40" y="68"/>
                    <a:pt x="40" y="68"/>
                  </a:cubicBezTo>
                  <a:cubicBezTo>
                    <a:pt x="44" y="72"/>
                    <a:pt x="44" y="79"/>
                    <a:pt x="40" y="83"/>
                  </a:cubicBezTo>
                  <a:cubicBezTo>
                    <a:pt x="38" y="85"/>
                    <a:pt x="35" y="86"/>
                    <a:pt x="33" y="86"/>
                  </a:cubicBezTo>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grpSp>
      <p:grpSp>
        <p:nvGrpSpPr>
          <p:cNvPr id="36" name="组合 35"/>
          <p:cNvGrpSpPr/>
          <p:nvPr/>
        </p:nvGrpSpPr>
        <p:grpSpPr>
          <a:xfrm>
            <a:off x="3756709" y="1336786"/>
            <a:ext cx="1649441" cy="1649437"/>
            <a:chOff x="5368925" y="1900193"/>
            <a:chExt cx="382588" cy="382587"/>
          </a:xfrm>
          <a:solidFill>
            <a:schemeClr val="accent5">
              <a:lumMod val="50000"/>
            </a:schemeClr>
          </a:solidFill>
        </p:grpSpPr>
        <p:sp>
          <p:nvSpPr>
            <p:cNvPr id="24" name="Freeform 44"/>
            <p:cNvSpPr>
              <a:spLocks noEditPoints="1"/>
            </p:cNvSpPr>
            <p:nvPr/>
          </p:nvSpPr>
          <p:spPr bwMode="auto">
            <a:xfrm>
              <a:off x="5368925" y="1900193"/>
              <a:ext cx="382588" cy="382587"/>
            </a:xfrm>
            <a:custGeom>
              <a:avLst/>
              <a:gdLst>
                <a:gd name="T0" fmla="*/ 84 w 168"/>
                <a:gd name="T1" fmla="*/ 0 h 168"/>
                <a:gd name="T2" fmla="*/ 0 w 168"/>
                <a:gd name="T3" fmla="*/ 84 h 168"/>
                <a:gd name="T4" fmla="*/ 6 w 168"/>
                <a:gd name="T5" fmla="*/ 114 h 168"/>
                <a:gd name="T6" fmla="*/ 9 w 168"/>
                <a:gd name="T7" fmla="*/ 121 h 168"/>
                <a:gd name="T8" fmla="*/ 38 w 168"/>
                <a:gd name="T9" fmla="*/ 154 h 168"/>
                <a:gd name="T10" fmla="*/ 44 w 168"/>
                <a:gd name="T11" fmla="*/ 158 h 168"/>
                <a:gd name="T12" fmla="*/ 84 w 168"/>
                <a:gd name="T13" fmla="*/ 168 h 168"/>
                <a:gd name="T14" fmla="*/ 124 w 168"/>
                <a:gd name="T15" fmla="*/ 158 h 168"/>
                <a:gd name="T16" fmla="*/ 130 w 168"/>
                <a:gd name="T17" fmla="*/ 154 h 168"/>
                <a:gd name="T18" fmla="*/ 159 w 168"/>
                <a:gd name="T19" fmla="*/ 121 h 168"/>
                <a:gd name="T20" fmla="*/ 162 w 168"/>
                <a:gd name="T21" fmla="*/ 114 h 168"/>
                <a:gd name="T22" fmla="*/ 168 w 168"/>
                <a:gd name="T23" fmla="*/ 84 h 168"/>
                <a:gd name="T24" fmla="*/ 84 w 168"/>
                <a:gd name="T25" fmla="*/ 0 h 168"/>
                <a:gd name="T26" fmla="*/ 49 w 168"/>
                <a:gd name="T27" fmla="*/ 147 h 168"/>
                <a:gd name="T28" fmla="*/ 18 w 168"/>
                <a:gd name="T29" fmla="*/ 112 h 168"/>
                <a:gd name="T30" fmla="*/ 30 w 168"/>
                <a:gd name="T31" fmla="*/ 108 h 168"/>
                <a:gd name="T32" fmla="*/ 54 w 168"/>
                <a:gd name="T33" fmla="*/ 132 h 168"/>
                <a:gd name="T34" fmla="*/ 49 w 168"/>
                <a:gd name="T35" fmla="*/ 147 h 168"/>
                <a:gd name="T36" fmla="*/ 119 w 168"/>
                <a:gd name="T37" fmla="*/ 147 h 168"/>
                <a:gd name="T38" fmla="*/ 114 w 168"/>
                <a:gd name="T39" fmla="*/ 132 h 168"/>
                <a:gd name="T40" fmla="*/ 138 w 168"/>
                <a:gd name="T41" fmla="*/ 108 h 168"/>
                <a:gd name="T42" fmla="*/ 150 w 168"/>
                <a:gd name="T43" fmla="*/ 112 h 168"/>
                <a:gd name="T44" fmla="*/ 119 w 168"/>
                <a:gd name="T45" fmla="*/ 147 h 168"/>
                <a:gd name="T46" fmla="*/ 153 w 168"/>
                <a:gd name="T47" fmla="*/ 106 h 168"/>
                <a:gd name="T48" fmla="*/ 138 w 168"/>
                <a:gd name="T49" fmla="*/ 102 h 168"/>
                <a:gd name="T50" fmla="*/ 108 w 168"/>
                <a:gd name="T51" fmla="*/ 132 h 168"/>
                <a:gd name="T52" fmla="*/ 114 w 168"/>
                <a:gd name="T53" fmla="*/ 149 h 168"/>
                <a:gd name="T54" fmla="*/ 84 w 168"/>
                <a:gd name="T55" fmla="*/ 156 h 168"/>
                <a:gd name="T56" fmla="*/ 54 w 168"/>
                <a:gd name="T57" fmla="*/ 149 h 168"/>
                <a:gd name="T58" fmla="*/ 60 w 168"/>
                <a:gd name="T59" fmla="*/ 132 h 168"/>
                <a:gd name="T60" fmla="*/ 30 w 168"/>
                <a:gd name="T61" fmla="*/ 102 h 168"/>
                <a:gd name="T62" fmla="*/ 15 w 168"/>
                <a:gd name="T63" fmla="*/ 106 h 168"/>
                <a:gd name="T64" fmla="*/ 12 w 168"/>
                <a:gd name="T65" fmla="*/ 84 h 168"/>
                <a:gd name="T66" fmla="*/ 84 w 168"/>
                <a:gd name="T67" fmla="*/ 12 h 168"/>
                <a:gd name="T68" fmla="*/ 156 w 168"/>
                <a:gd name="T69" fmla="*/ 84 h 168"/>
                <a:gd name="T70" fmla="*/ 153 w 168"/>
                <a:gd name="T71" fmla="*/ 10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8" h="168">
                  <a:moveTo>
                    <a:pt x="84" y="0"/>
                  </a:moveTo>
                  <a:cubicBezTo>
                    <a:pt x="38" y="0"/>
                    <a:pt x="0" y="38"/>
                    <a:pt x="0" y="84"/>
                  </a:cubicBezTo>
                  <a:cubicBezTo>
                    <a:pt x="0" y="95"/>
                    <a:pt x="2" y="105"/>
                    <a:pt x="6" y="114"/>
                  </a:cubicBezTo>
                  <a:cubicBezTo>
                    <a:pt x="7" y="117"/>
                    <a:pt x="8" y="119"/>
                    <a:pt x="9" y="121"/>
                  </a:cubicBezTo>
                  <a:cubicBezTo>
                    <a:pt x="15" y="135"/>
                    <a:pt x="26" y="146"/>
                    <a:pt x="38" y="154"/>
                  </a:cubicBezTo>
                  <a:cubicBezTo>
                    <a:pt x="40" y="156"/>
                    <a:pt x="42" y="157"/>
                    <a:pt x="44" y="158"/>
                  </a:cubicBezTo>
                  <a:cubicBezTo>
                    <a:pt x="56" y="164"/>
                    <a:pt x="70" y="168"/>
                    <a:pt x="84" y="168"/>
                  </a:cubicBezTo>
                  <a:cubicBezTo>
                    <a:pt x="98" y="168"/>
                    <a:pt x="112" y="164"/>
                    <a:pt x="124" y="158"/>
                  </a:cubicBezTo>
                  <a:cubicBezTo>
                    <a:pt x="126" y="157"/>
                    <a:pt x="128" y="156"/>
                    <a:pt x="130" y="154"/>
                  </a:cubicBezTo>
                  <a:cubicBezTo>
                    <a:pt x="142" y="146"/>
                    <a:pt x="153" y="135"/>
                    <a:pt x="159" y="121"/>
                  </a:cubicBezTo>
                  <a:cubicBezTo>
                    <a:pt x="160" y="119"/>
                    <a:pt x="161" y="117"/>
                    <a:pt x="162" y="114"/>
                  </a:cubicBezTo>
                  <a:cubicBezTo>
                    <a:pt x="166" y="105"/>
                    <a:pt x="168" y="95"/>
                    <a:pt x="168" y="84"/>
                  </a:cubicBezTo>
                  <a:cubicBezTo>
                    <a:pt x="168" y="38"/>
                    <a:pt x="130" y="0"/>
                    <a:pt x="84" y="0"/>
                  </a:cubicBezTo>
                  <a:moveTo>
                    <a:pt x="49" y="147"/>
                  </a:moveTo>
                  <a:cubicBezTo>
                    <a:pt x="35" y="139"/>
                    <a:pt x="24" y="127"/>
                    <a:pt x="18" y="112"/>
                  </a:cubicBezTo>
                  <a:cubicBezTo>
                    <a:pt x="21" y="109"/>
                    <a:pt x="25" y="108"/>
                    <a:pt x="30" y="108"/>
                  </a:cubicBezTo>
                  <a:cubicBezTo>
                    <a:pt x="43" y="108"/>
                    <a:pt x="54" y="119"/>
                    <a:pt x="54" y="132"/>
                  </a:cubicBezTo>
                  <a:cubicBezTo>
                    <a:pt x="54" y="138"/>
                    <a:pt x="52" y="143"/>
                    <a:pt x="49" y="147"/>
                  </a:cubicBezTo>
                  <a:moveTo>
                    <a:pt x="119" y="147"/>
                  </a:moveTo>
                  <a:cubicBezTo>
                    <a:pt x="116" y="143"/>
                    <a:pt x="114" y="138"/>
                    <a:pt x="114" y="132"/>
                  </a:cubicBezTo>
                  <a:cubicBezTo>
                    <a:pt x="114" y="119"/>
                    <a:pt x="125" y="108"/>
                    <a:pt x="138" y="108"/>
                  </a:cubicBezTo>
                  <a:cubicBezTo>
                    <a:pt x="143" y="108"/>
                    <a:pt x="147" y="109"/>
                    <a:pt x="150" y="112"/>
                  </a:cubicBezTo>
                  <a:cubicBezTo>
                    <a:pt x="144" y="127"/>
                    <a:pt x="133" y="139"/>
                    <a:pt x="119" y="147"/>
                  </a:cubicBezTo>
                  <a:moveTo>
                    <a:pt x="153" y="106"/>
                  </a:moveTo>
                  <a:cubicBezTo>
                    <a:pt x="148" y="103"/>
                    <a:pt x="143" y="102"/>
                    <a:pt x="138" y="102"/>
                  </a:cubicBezTo>
                  <a:cubicBezTo>
                    <a:pt x="121" y="102"/>
                    <a:pt x="108" y="115"/>
                    <a:pt x="108" y="132"/>
                  </a:cubicBezTo>
                  <a:cubicBezTo>
                    <a:pt x="108" y="139"/>
                    <a:pt x="110" y="145"/>
                    <a:pt x="114" y="149"/>
                  </a:cubicBezTo>
                  <a:cubicBezTo>
                    <a:pt x="105" y="154"/>
                    <a:pt x="95" y="156"/>
                    <a:pt x="84" y="156"/>
                  </a:cubicBezTo>
                  <a:cubicBezTo>
                    <a:pt x="73" y="156"/>
                    <a:pt x="63" y="154"/>
                    <a:pt x="54" y="149"/>
                  </a:cubicBezTo>
                  <a:cubicBezTo>
                    <a:pt x="58" y="145"/>
                    <a:pt x="60" y="139"/>
                    <a:pt x="60" y="132"/>
                  </a:cubicBezTo>
                  <a:cubicBezTo>
                    <a:pt x="60" y="115"/>
                    <a:pt x="47" y="102"/>
                    <a:pt x="30" y="102"/>
                  </a:cubicBezTo>
                  <a:cubicBezTo>
                    <a:pt x="25" y="102"/>
                    <a:pt x="20" y="103"/>
                    <a:pt x="15" y="106"/>
                  </a:cubicBezTo>
                  <a:cubicBezTo>
                    <a:pt x="13" y="99"/>
                    <a:pt x="12" y="92"/>
                    <a:pt x="12" y="84"/>
                  </a:cubicBezTo>
                  <a:cubicBezTo>
                    <a:pt x="12" y="44"/>
                    <a:pt x="44" y="12"/>
                    <a:pt x="84" y="12"/>
                  </a:cubicBezTo>
                  <a:cubicBezTo>
                    <a:pt x="124" y="12"/>
                    <a:pt x="156" y="44"/>
                    <a:pt x="156" y="84"/>
                  </a:cubicBezTo>
                  <a:cubicBezTo>
                    <a:pt x="156" y="92"/>
                    <a:pt x="155" y="99"/>
                    <a:pt x="153" y="106"/>
                  </a:cubicBezTo>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5" name="Oval 45"/>
            <p:cNvSpPr>
              <a:spLocks noChangeArrowheads="1"/>
            </p:cNvSpPr>
            <p:nvPr/>
          </p:nvSpPr>
          <p:spPr bwMode="auto">
            <a:xfrm>
              <a:off x="5545138" y="1954168"/>
              <a:ext cx="26987" cy="28575"/>
            </a:xfrm>
            <a:prstGeom prst="ellipse">
              <a:avLst/>
            </a:pr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6" name="Freeform 46"/>
            <p:cNvSpPr/>
            <p:nvPr/>
          </p:nvSpPr>
          <p:spPr bwMode="auto">
            <a:xfrm>
              <a:off x="5605463" y="1970043"/>
              <a:ext cx="30162" cy="30162"/>
            </a:xfrm>
            <a:custGeom>
              <a:avLst/>
              <a:gdLst>
                <a:gd name="T0" fmla="*/ 10 w 14"/>
                <a:gd name="T1" fmla="*/ 2 h 14"/>
                <a:gd name="T2" fmla="*/ 2 w 14"/>
                <a:gd name="T3" fmla="*/ 4 h 14"/>
                <a:gd name="T4" fmla="*/ 4 w 14"/>
                <a:gd name="T5" fmla="*/ 12 h 14"/>
                <a:gd name="T6" fmla="*/ 12 w 14"/>
                <a:gd name="T7" fmla="*/ 10 h 14"/>
                <a:gd name="T8" fmla="*/ 10 w 14"/>
                <a:gd name="T9" fmla="*/ 2 h 14"/>
              </a:gdLst>
              <a:ahLst/>
              <a:cxnLst>
                <a:cxn ang="0">
                  <a:pos x="T0" y="T1"/>
                </a:cxn>
                <a:cxn ang="0">
                  <a:pos x="T2" y="T3"/>
                </a:cxn>
                <a:cxn ang="0">
                  <a:pos x="T4" y="T5"/>
                </a:cxn>
                <a:cxn ang="0">
                  <a:pos x="T6" y="T7"/>
                </a:cxn>
                <a:cxn ang="0">
                  <a:pos x="T8" y="T9"/>
                </a:cxn>
              </a:cxnLst>
              <a:rect l="0" t="0" r="r" b="b"/>
              <a:pathLst>
                <a:path w="14" h="14">
                  <a:moveTo>
                    <a:pt x="10" y="2"/>
                  </a:moveTo>
                  <a:cubicBezTo>
                    <a:pt x="7" y="0"/>
                    <a:pt x="3" y="1"/>
                    <a:pt x="2" y="4"/>
                  </a:cubicBezTo>
                  <a:cubicBezTo>
                    <a:pt x="0" y="7"/>
                    <a:pt x="1" y="11"/>
                    <a:pt x="4" y="12"/>
                  </a:cubicBezTo>
                  <a:cubicBezTo>
                    <a:pt x="7" y="14"/>
                    <a:pt x="11" y="13"/>
                    <a:pt x="12" y="10"/>
                  </a:cubicBezTo>
                  <a:cubicBezTo>
                    <a:pt x="14" y="7"/>
                    <a:pt x="13" y="4"/>
                    <a:pt x="10" y="2"/>
                  </a:cubicBezTo>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7" name="Freeform 47"/>
            <p:cNvSpPr/>
            <p:nvPr/>
          </p:nvSpPr>
          <p:spPr bwMode="auto">
            <a:xfrm>
              <a:off x="5651500" y="2012905"/>
              <a:ext cx="30163" cy="33338"/>
            </a:xfrm>
            <a:custGeom>
              <a:avLst/>
              <a:gdLst>
                <a:gd name="T0" fmla="*/ 4 w 14"/>
                <a:gd name="T1" fmla="*/ 2 h 14"/>
                <a:gd name="T2" fmla="*/ 2 w 14"/>
                <a:gd name="T3" fmla="*/ 10 h 14"/>
                <a:gd name="T4" fmla="*/ 10 w 14"/>
                <a:gd name="T5" fmla="*/ 12 h 14"/>
                <a:gd name="T6" fmla="*/ 12 w 14"/>
                <a:gd name="T7" fmla="*/ 4 h 14"/>
                <a:gd name="T8" fmla="*/ 4 w 14"/>
                <a:gd name="T9" fmla="*/ 2 h 14"/>
              </a:gdLst>
              <a:ahLst/>
              <a:cxnLst>
                <a:cxn ang="0">
                  <a:pos x="T0" y="T1"/>
                </a:cxn>
                <a:cxn ang="0">
                  <a:pos x="T2" y="T3"/>
                </a:cxn>
                <a:cxn ang="0">
                  <a:pos x="T4" y="T5"/>
                </a:cxn>
                <a:cxn ang="0">
                  <a:pos x="T6" y="T7"/>
                </a:cxn>
                <a:cxn ang="0">
                  <a:pos x="T8" y="T9"/>
                </a:cxn>
              </a:cxnLst>
              <a:rect l="0" t="0" r="r" b="b"/>
              <a:pathLst>
                <a:path w="14" h="14">
                  <a:moveTo>
                    <a:pt x="4" y="2"/>
                  </a:moveTo>
                  <a:cubicBezTo>
                    <a:pt x="1" y="3"/>
                    <a:pt x="0" y="7"/>
                    <a:pt x="2" y="10"/>
                  </a:cubicBezTo>
                  <a:cubicBezTo>
                    <a:pt x="3" y="13"/>
                    <a:pt x="7" y="14"/>
                    <a:pt x="10" y="12"/>
                  </a:cubicBezTo>
                  <a:cubicBezTo>
                    <a:pt x="13" y="11"/>
                    <a:pt x="14" y="7"/>
                    <a:pt x="12" y="4"/>
                  </a:cubicBezTo>
                  <a:cubicBezTo>
                    <a:pt x="10" y="1"/>
                    <a:pt x="7" y="0"/>
                    <a:pt x="4" y="2"/>
                  </a:cubicBezTo>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8" name="Oval 48"/>
            <p:cNvSpPr>
              <a:spLocks noChangeArrowheads="1"/>
            </p:cNvSpPr>
            <p:nvPr/>
          </p:nvSpPr>
          <p:spPr bwMode="auto">
            <a:xfrm>
              <a:off x="5668963" y="2077993"/>
              <a:ext cx="25400" cy="28575"/>
            </a:xfrm>
            <a:prstGeom prst="ellipse">
              <a:avLst/>
            </a:pr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9" name="Freeform 49"/>
            <p:cNvSpPr/>
            <p:nvPr/>
          </p:nvSpPr>
          <p:spPr bwMode="auto">
            <a:xfrm>
              <a:off x="5481638" y="1970043"/>
              <a:ext cx="30162" cy="30162"/>
            </a:xfrm>
            <a:custGeom>
              <a:avLst/>
              <a:gdLst>
                <a:gd name="T0" fmla="*/ 12 w 14"/>
                <a:gd name="T1" fmla="*/ 4 h 14"/>
                <a:gd name="T2" fmla="*/ 4 w 14"/>
                <a:gd name="T3" fmla="*/ 2 h 14"/>
                <a:gd name="T4" fmla="*/ 2 w 14"/>
                <a:gd name="T5" fmla="*/ 10 h 14"/>
                <a:gd name="T6" fmla="*/ 10 w 14"/>
                <a:gd name="T7" fmla="*/ 12 h 14"/>
                <a:gd name="T8" fmla="*/ 12 w 14"/>
                <a:gd name="T9" fmla="*/ 4 h 14"/>
              </a:gdLst>
              <a:ahLst/>
              <a:cxnLst>
                <a:cxn ang="0">
                  <a:pos x="T0" y="T1"/>
                </a:cxn>
                <a:cxn ang="0">
                  <a:pos x="T2" y="T3"/>
                </a:cxn>
                <a:cxn ang="0">
                  <a:pos x="T4" y="T5"/>
                </a:cxn>
                <a:cxn ang="0">
                  <a:pos x="T6" y="T7"/>
                </a:cxn>
                <a:cxn ang="0">
                  <a:pos x="T8" y="T9"/>
                </a:cxn>
              </a:cxnLst>
              <a:rect l="0" t="0" r="r" b="b"/>
              <a:pathLst>
                <a:path w="14" h="14">
                  <a:moveTo>
                    <a:pt x="12" y="4"/>
                  </a:moveTo>
                  <a:cubicBezTo>
                    <a:pt x="11" y="1"/>
                    <a:pt x="7" y="0"/>
                    <a:pt x="4" y="2"/>
                  </a:cubicBezTo>
                  <a:cubicBezTo>
                    <a:pt x="1" y="4"/>
                    <a:pt x="0" y="7"/>
                    <a:pt x="2" y="10"/>
                  </a:cubicBezTo>
                  <a:cubicBezTo>
                    <a:pt x="3" y="13"/>
                    <a:pt x="7" y="14"/>
                    <a:pt x="10" y="12"/>
                  </a:cubicBezTo>
                  <a:cubicBezTo>
                    <a:pt x="13" y="11"/>
                    <a:pt x="14" y="7"/>
                    <a:pt x="12" y="4"/>
                  </a:cubicBezTo>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0" name="Freeform 50"/>
            <p:cNvSpPr/>
            <p:nvPr/>
          </p:nvSpPr>
          <p:spPr bwMode="auto">
            <a:xfrm>
              <a:off x="5435600" y="2012905"/>
              <a:ext cx="33338" cy="33338"/>
            </a:xfrm>
            <a:custGeom>
              <a:avLst/>
              <a:gdLst>
                <a:gd name="T0" fmla="*/ 10 w 14"/>
                <a:gd name="T1" fmla="*/ 2 h 14"/>
                <a:gd name="T2" fmla="*/ 2 w 14"/>
                <a:gd name="T3" fmla="*/ 4 h 14"/>
                <a:gd name="T4" fmla="*/ 4 w 14"/>
                <a:gd name="T5" fmla="*/ 12 h 14"/>
                <a:gd name="T6" fmla="*/ 12 w 14"/>
                <a:gd name="T7" fmla="*/ 10 h 14"/>
                <a:gd name="T8" fmla="*/ 10 w 14"/>
                <a:gd name="T9" fmla="*/ 2 h 14"/>
              </a:gdLst>
              <a:ahLst/>
              <a:cxnLst>
                <a:cxn ang="0">
                  <a:pos x="T0" y="T1"/>
                </a:cxn>
                <a:cxn ang="0">
                  <a:pos x="T2" y="T3"/>
                </a:cxn>
                <a:cxn ang="0">
                  <a:pos x="T4" y="T5"/>
                </a:cxn>
                <a:cxn ang="0">
                  <a:pos x="T6" y="T7"/>
                </a:cxn>
                <a:cxn ang="0">
                  <a:pos x="T8" y="T9"/>
                </a:cxn>
              </a:cxnLst>
              <a:rect l="0" t="0" r="r" b="b"/>
              <a:pathLst>
                <a:path w="14" h="14">
                  <a:moveTo>
                    <a:pt x="10" y="2"/>
                  </a:moveTo>
                  <a:cubicBezTo>
                    <a:pt x="7" y="0"/>
                    <a:pt x="4" y="1"/>
                    <a:pt x="2" y="4"/>
                  </a:cubicBezTo>
                  <a:cubicBezTo>
                    <a:pt x="0" y="7"/>
                    <a:pt x="1" y="11"/>
                    <a:pt x="4" y="12"/>
                  </a:cubicBezTo>
                  <a:cubicBezTo>
                    <a:pt x="7" y="14"/>
                    <a:pt x="11" y="13"/>
                    <a:pt x="12" y="10"/>
                  </a:cubicBezTo>
                  <a:cubicBezTo>
                    <a:pt x="14" y="7"/>
                    <a:pt x="13" y="3"/>
                    <a:pt x="10" y="2"/>
                  </a:cubicBezTo>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1" name="Oval 51"/>
            <p:cNvSpPr>
              <a:spLocks noChangeArrowheads="1"/>
            </p:cNvSpPr>
            <p:nvPr/>
          </p:nvSpPr>
          <p:spPr bwMode="auto">
            <a:xfrm>
              <a:off x="5422900" y="2077993"/>
              <a:ext cx="28575" cy="28575"/>
            </a:xfrm>
            <a:prstGeom prst="ellipse">
              <a:avLst/>
            </a:pr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2" name="Freeform 52"/>
            <p:cNvSpPr/>
            <p:nvPr/>
          </p:nvSpPr>
          <p:spPr bwMode="auto">
            <a:xfrm>
              <a:off x="5507038" y="2025605"/>
              <a:ext cx="79375" cy="106363"/>
            </a:xfrm>
            <a:custGeom>
              <a:avLst/>
              <a:gdLst>
                <a:gd name="T0" fmla="*/ 24 w 35"/>
                <a:gd name="T1" fmla="*/ 23 h 47"/>
                <a:gd name="T2" fmla="*/ 0 w 35"/>
                <a:gd name="T3" fmla="*/ 0 h 47"/>
                <a:gd name="T4" fmla="*/ 12 w 35"/>
                <a:gd name="T5" fmla="*/ 31 h 47"/>
                <a:gd name="T6" fmla="*/ 11 w 35"/>
                <a:gd name="T7" fmla="*/ 35 h 47"/>
                <a:gd name="T8" fmla="*/ 23 w 35"/>
                <a:gd name="T9" fmla="*/ 47 h 47"/>
                <a:gd name="T10" fmla="*/ 29 w 35"/>
                <a:gd name="T11" fmla="*/ 45 h 47"/>
                <a:gd name="T12" fmla="*/ 30 w 35"/>
                <a:gd name="T13" fmla="*/ 45 h 47"/>
                <a:gd name="T14" fmla="*/ 30 w 35"/>
                <a:gd name="T15" fmla="*/ 45 h 47"/>
                <a:gd name="T16" fmla="*/ 35 w 35"/>
                <a:gd name="T17" fmla="*/ 35 h 47"/>
                <a:gd name="T18" fmla="*/ 24 w 35"/>
                <a:gd name="T19"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47">
                  <a:moveTo>
                    <a:pt x="24" y="23"/>
                  </a:moveTo>
                  <a:cubicBezTo>
                    <a:pt x="14" y="11"/>
                    <a:pt x="0" y="0"/>
                    <a:pt x="0" y="0"/>
                  </a:cubicBezTo>
                  <a:cubicBezTo>
                    <a:pt x="0" y="0"/>
                    <a:pt x="5" y="18"/>
                    <a:pt x="12" y="31"/>
                  </a:cubicBezTo>
                  <a:cubicBezTo>
                    <a:pt x="11" y="33"/>
                    <a:pt x="11" y="34"/>
                    <a:pt x="11" y="35"/>
                  </a:cubicBezTo>
                  <a:cubicBezTo>
                    <a:pt x="11" y="42"/>
                    <a:pt x="16" y="47"/>
                    <a:pt x="23" y="47"/>
                  </a:cubicBezTo>
                  <a:cubicBezTo>
                    <a:pt x="25" y="47"/>
                    <a:pt x="27" y="46"/>
                    <a:pt x="29" y="45"/>
                  </a:cubicBezTo>
                  <a:cubicBezTo>
                    <a:pt x="29" y="45"/>
                    <a:pt x="30" y="45"/>
                    <a:pt x="30" y="45"/>
                  </a:cubicBezTo>
                  <a:cubicBezTo>
                    <a:pt x="30" y="45"/>
                    <a:pt x="30" y="45"/>
                    <a:pt x="30" y="45"/>
                  </a:cubicBezTo>
                  <a:cubicBezTo>
                    <a:pt x="33" y="43"/>
                    <a:pt x="35" y="39"/>
                    <a:pt x="35" y="35"/>
                  </a:cubicBezTo>
                  <a:cubicBezTo>
                    <a:pt x="35" y="29"/>
                    <a:pt x="30" y="24"/>
                    <a:pt x="24" y="23"/>
                  </a:cubicBezTo>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grpSp>
      <p:grpSp>
        <p:nvGrpSpPr>
          <p:cNvPr id="37" name="组合 36"/>
          <p:cNvGrpSpPr/>
          <p:nvPr/>
        </p:nvGrpSpPr>
        <p:grpSpPr>
          <a:xfrm>
            <a:off x="6269247" y="1336786"/>
            <a:ext cx="1677211" cy="1683660"/>
            <a:chOff x="6008688" y="1884318"/>
            <a:chExt cx="412750" cy="414337"/>
          </a:xfrm>
          <a:solidFill>
            <a:schemeClr val="accent5">
              <a:lumMod val="50000"/>
            </a:schemeClr>
          </a:solidFill>
        </p:grpSpPr>
        <p:sp>
          <p:nvSpPr>
            <p:cNvPr id="33" name="Freeform 53"/>
            <p:cNvSpPr>
              <a:spLocks noEditPoints="1"/>
            </p:cNvSpPr>
            <p:nvPr/>
          </p:nvSpPr>
          <p:spPr bwMode="auto">
            <a:xfrm>
              <a:off x="6008688" y="1884318"/>
              <a:ext cx="412750" cy="414337"/>
            </a:xfrm>
            <a:custGeom>
              <a:avLst/>
              <a:gdLst>
                <a:gd name="T0" fmla="*/ 91 w 182"/>
                <a:gd name="T1" fmla="*/ 0 h 182"/>
                <a:gd name="T2" fmla="*/ 0 w 182"/>
                <a:gd name="T3" fmla="*/ 91 h 182"/>
                <a:gd name="T4" fmla="*/ 91 w 182"/>
                <a:gd name="T5" fmla="*/ 182 h 182"/>
                <a:gd name="T6" fmla="*/ 182 w 182"/>
                <a:gd name="T7" fmla="*/ 91 h 182"/>
                <a:gd name="T8" fmla="*/ 91 w 182"/>
                <a:gd name="T9" fmla="*/ 0 h 182"/>
                <a:gd name="T10" fmla="*/ 91 w 182"/>
                <a:gd name="T11" fmla="*/ 161 h 182"/>
                <a:gd name="T12" fmla="*/ 21 w 182"/>
                <a:gd name="T13" fmla="*/ 91 h 182"/>
                <a:gd name="T14" fmla="*/ 91 w 182"/>
                <a:gd name="T15" fmla="*/ 21 h 182"/>
                <a:gd name="T16" fmla="*/ 161 w 182"/>
                <a:gd name="T17" fmla="*/ 91 h 182"/>
                <a:gd name="T18" fmla="*/ 91 w 182"/>
                <a:gd name="T19" fmla="*/ 16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182">
                  <a:moveTo>
                    <a:pt x="91" y="0"/>
                  </a:moveTo>
                  <a:cubicBezTo>
                    <a:pt x="41" y="0"/>
                    <a:pt x="0" y="41"/>
                    <a:pt x="0" y="91"/>
                  </a:cubicBezTo>
                  <a:cubicBezTo>
                    <a:pt x="0" y="141"/>
                    <a:pt x="41" y="182"/>
                    <a:pt x="91" y="182"/>
                  </a:cubicBezTo>
                  <a:cubicBezTo>
                    <a:pt x="141" y="182"/>
                    <a:pt x="182" y="141"/>
                    <a:pt x="182" y="91"/>
                  </a:cubicBezTo>
                  <a:cubicBezTo>
                    <a:pt x="182" y="41"/>
                    <a:pt x="141" y="0"/>
                    <a:pt x="91" y="0"/>
                  </a:cubicBezTo>
                  <a:moveTo>
                    <a:pt x="91" y="161"/>
                  </a:moveTo>
                  <a:cubicBezTo>
                    <a:pt x="52" y="161"/>
                    <a:pt x="21" y="130"/>
                    <a:pt x="21" y="91"/>
                  </a:cubicBezTo>
                  <a:cubicBezTo>
                    <a:pt x="21" y="52"/>
                    <a:pt x="52" y="21"/>
                    <a:pt x="91" y="21"/>
                  </a:cubicBezTo>
                  <a:cubicBezTo>
                    <a:pt x="130" y="21"/>
                    <a:pt x="161" y="52"/>
                    <a:pt x="161" y="91"/>
                  </a:cubicBezTo>
                  <a:cubicBezTo>
                    <a:pt x="161" y="130"/>
                    <a:pt x="130" y="161"/>
                    <a:pt x="91" y="161"/>
                  </a:cubicBezTo>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4" name="Freeform 54"/>
            <p:cNvSpPr>
              <a:spLocks noEditPoints="1"/>
            </p:cNvSpPr>
            <p:nvPr/>
          </p:nvSpPr>
          <p:spPr bwMode="auto">
            <a:xfrm>
              <a:off x="6124575" y="2000205"/>
              <a:ext cx="182563" cy="182563"/>
            </a:xfrm>
            <a:custGeom>
              <a:avLst/>
              <a:gdLst>
                <a:gd name="T0" fmla="*/ 0 w 71"/>
                <a:gd name="T1" fmla="*/ 71 h 71"/>
                <a:gd name="T2" fmla="*/ 48 w 71"/>
                <a:gd name="T3" fmla="*/ 49 h 71"/>
                <a:gd name="T4" fmla="*/ 71 w 71"/>
                <a:gd name="T5" fmla="*/ 0 h 71"/>
                <a:gd name="T6" fmla="*/ 22 w 71"/>
                <a:gd name="T7" fmla="*/ 22 h 71"/>
                <a:gd name="T8" fmla="*/ 0 w 71"/>
                <a:gd name="T9" fmla="*/ 71 h 71"/>
                <a:gd name="T10" fmla="*/ 44 w 71"/>
                <a:gd name="T11" fmla="*/ 44 h 71"/>
                <a:gd name="T12" fmla="*/ 9 w 71"/>
                <a:gd name="T13" fmla="*/ 62 h 71"/>
                <a:gd name="T14" fmla="*/ 26 w 71"/>
                <a:gd name="T15" fmla="*/ 27 h 71"/>
                <a:gd name="T16" fmla="*/ 44 w 71"/>
                <a:gd name="T17" fmla="*/ 4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71">
                  <a:moveTo>
                    <a:pt x="0" y="71"/>
                  </a:moveTo>
                  <a:lnTo>
                    <a:pt x="48" y="49"/>
                  </a:lnTo>
                  <a:lnTo>
                    <a:pt x="71" y="0"/>
                  </a:lnTo>
                  <a:lnTo>
                    <a:pt x="22" y="22"/>
                  </a:lnTo>
                  <a:lnTo>
                    <a:pt x="0" y="71"/>
                  </a:lnTo>
                  <a:close/>
                  <a:moveTo>
                    <a:pt x="44" y="44"/>
                  </a:moveTo>
                  <a:lnTo>
                    <a:pt x="9" y="62"/>
                  </a:lnTo>
                  <a:lnTo>
                    <a:pt x="26" y="27"/>
                  </a:lnTo>
                  <a:lnTo>
                    <a:pt x="44" y="44"/>
                  </a:ln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grpSp>
      <p:sp>
        <p:nvSpPr>
          <p:cNvPr id="38" name="TextBox 83"/>
          <p:cNvSpPr txBox="1">
            <a:spLocks noChangeArrowheads="1"/>
          </p:cNvSpPr>
          <p:nvPr/>
        </p:nvSpPr>
        <p:spPr bwMode="auto">
          <a:xfrm>
            <a:off x="871337" y="3164454"/>
            <a:ext cx="2015934" cy="53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lnSpc>
                <a:spcPct val="150000"/>
              </a:lnSpc>
              <a:buFont typeface="Wingdings" panose="05000000000000000000" pitchFamily="2" charset="2"/>
              <a:buChar char="Ø"/>
            </a:pPr>
            <a:r>
              <a:rPr lang="zh-CN" altLang="en-US" sz="2000" b="1" dirty="0">
                <a:solidFill>
                  <a:schemeClr val="accent5">
                    <a:lumMod val="50000"/>
                  </a:schemeClr>
                </a:solidFill>
                <a:ea typeface="微软雅黑" panose="020B0503020204020204" pitchFamily="34" charset="-122"/>
              </a:rPr>
              <a:t>单击添加标题</a:t>
            </a:r>
            <a:endParaRPr lang="en-US" altLang="zh-CN" sz="2000" b="1" dirty="0">
              <a:solidFill>
                <a:schemeClr val="accent5">
                  <a:lumMod val="50000"/>
                </a:schemeClr>
              </a:solidFill>
              <a:ea typeface="微软雅黑" panose="020B0503020204020204" pitchFamily="34" charset="-122"/>
            </a:endParaRPr>
          </a:p>
        </p:txBody>
      </p:sp>
      <p:sp>
        <p:nvSpPr>
          <p:cNvPr id="39" name="文本框 180"/>
          <p:cNvSpPr txBox="1">
            <a:spLocks noChangeArrowheads="1"/>
          </p:cNvSpPr>
          <p:nvPr/>
        </p:nvSpPr>
        <p:spPr bwMode="auto">
          <a:xfrm>
            <a:off x="730887" y="3698212"/>
            <a:ext cx="2354138" cy="590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50000"/>
              </a:lnSpc>
            </a:pPr>
            <a:r>
              <a:rPr lang="zh-CN" altLang="en-US" sz="1200" dirty="0">
                <a:latin typeface="微软雅黑" panose="020B0503020204020204" pitchFamily="34" charset="-122"/>
                <a:ea typeface="微软雅黑" panose="020B0503020204020204" pitchFamily="34" charset="-122"/>
              </a:rPr>
              <a:t>请输入您想要的文字请输入您想要的文字请输入您想要的文字</a:t>
            </a:r>
          </a:p>
        </p:txBody>
      </p:sp>
      <p:sp>
        <p:nvSpPr>
          <p:cNvPr id="40" name="TextBox 83"/>
          <p:cNvSpPr txBox="1">
            <a:spLocks noChangeArrowheads="1"/>
          </p:cNvSpPr>
          <p:nvPr/>
        </p:nvSpPr>
        <p:spPr bwMode="auto">
          <a:xfrm>
            <a:off x="3481743" y="3164454"/>
            <a:ext cx="2015934" cy="53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lnSpc>
                <a:spcPct val="150000"/>
              </a:lnSpc>
              <a:buFont typeface="Wingdings" panose="05000000000000000000" pitchFamily="2" charset="2"/>
              <a:buChar char="Ø"/>
            </a:pPr>
            <a:r>
              <a:rPr lang="zh-CN" altLang="en-US" sz="2000" b="1" dirty="0">
                <a:solidFill>
                  <a:schemeClr val="accent5">
                    <a:lumMod val="50000"/>
                  </a:schemeClr>
                </a:solidFill>
                <a:ea typeface="微软雅黑" panose="020B0503020204020204" pitchFamily="34" charset="-122"/>
              </a:rPr>
              <a:t>单击添加标题</a:t>
            </a:r>
            <a:endParaRPr lang="en-US" altLang="zh-CN" sz="2000" b="1" dirty="0">
              <a:solidFill>
                <a:schemeClr val="accent5">
                  <a:lumMod val="50000"/>
                </a:schemeClr>
              </a:solidFill>
              <a:ea typeface="微软雅黑" panose="020B0503020204020204" pitchFamily="34" charset="-122"/>
            </a:endParaRPr>
          </a:p>
        </p:txBody>
      </p:sp>
      <p:sp>
        <p:nvSpPr>
          <p:cNvPr id="41" name="文本框 180"/>
          <p:cNvSpPr txBox="1">
            <a:spLocks noChangeArrowheads="1"/>
          </p:cNvSpPr>
          <p:nvPr/>
        </p:nvSpPr>
        <p:spPr bwMode="auto">
          <a:xfrm>
            <a:off x="3341293" y="3698212"/>
            <a:ext cx="2354138" cy="590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50000"/>
              </a:lnSpc>
            </a:pPr>
            <a:r>
              <a:rPr lang="zh-CN" altLang="en-US" sz="1200" dirty="0">
                <a:latin typeface="微软雅黑" panose="020B0503020204020204" pitchFamily="34" charset="-122"/>
                <a:ea typeface="微软雅黑" panose="020B0503020204020204" pitchFamily="34" charset="-122"/>
              </a:rPr>
              <a:t>请输入您想要的文字请输入您想要的文字请输入您想要的文字</a:t>
            </a:r>
          </a:p>
        </p:txBody>
      </p:sp>
      <p:sp>
        <p:nvSpPr>
          <p:cNvPr id="42" name="TextBox 83"/>
          <p:cNvSpPr txBox="1">
            <a:spLocks noChangeArrowheads="1"/>
          </p:cNvSpPr>
          <p:nvPr/>
        </p:nvSpPr>
        <p:spPr bwMode="auto">
          <a:xfrm>
            <a:off x="6071967" y="3164454"/>
            <a:ext cx="2015934" cy="53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lnSpc>
                <a:spcPct val="150000"/>
              </a:lnSpc>
              <a:buFont typeface="Wingdings" panose="05000000000000000000" pitchFamily="2" charset="2"/>
              <a:buChar char="Ø"/>
            </a:pPr>
            <a:r>
              <a:rPr lang="zh-CN" altLang="en-US" sz="2000" b="1" dirty="0">
                <a:solidFill>
                  <a:schemeClr val="accent5">
                    <a:lumMod val="50000"/>
                  </a:schemeClr>
                </a:solidFill>
                <a:ea typeface="微软雅黑" panose="020B0503020204020204" pitchFamily="34" charset="-122"/>
              </a:rPr>
              <a:t>单击添加标题</a:t>
            </a:r>
            <a:endParaRPr lang="en-US" altLang="zh-CN" sz="2000" b="1" dirty="0">
              <a:solidFill>
                <a:schemeClr val="accent5">
                  <a:lumMod val="50000"/>
                </a:schemeClr>
              </a:solidFill>
              <a:ea typeface="微软雅黑" panose="020B0503020204020204" pitchFamily="34" charset="-122"/>
            </a:endParaRPr>
          </a:p>
        </p:txBody>
      </p:sp>
      <p:sp>
        <p:nvSpPr>
          <p:cNvPr id="43" name="文本框 180"/>
          <p:cNvSpPr txBox="1">
            <a:spLocks noChangeArrowheads="1"/>
          </p:cNvSpPr>
          <p:nvPr/>
        </p:nvSpPr>
        <p:spPr bwMode="auto">
          <a:xfrm>
            <a:off x="5931517" y="3698212"/>
            <a:ext cx="2354138" cy="590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50000"/>
              </a:lnSpc>
            </a:pPr>
            <a:r>
              <a:rPr lang="zh-CN" altLang="en-US" sz="1200" dirty="0">
                <a:latin typeface="微软雅黑" panose="020B0503020204020204" pitchFamily="34" charset="-122"/>
                <a:ea typeface="微软雅黑" panose="020B0503020204020204" pitchFamily="34" charset="-122"/>
              </a:rPr>
              <a:t>请输入您想要的文字请输入您想要的文字请输入您想要的文字</a:t>
            </a: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
                                        </p:tgtEl>
                                        <p:attrNameLst>
                                          <p:attrName>ppt_y</p:attrName>
                                        </p:attrNameLst>
                                      </p:cBhvr>
                                      <p:tavLst>
                                        <p:tav tm="0">
                                          <p:val>
                                            <p:strVal val="#ppt_y"/>
                                          </p:val>
                                        </p:tav>
                                        <p:tav tm="100000">
                                          <p:val>
                                            <p:strVal val="#ppt_y"/>
                                          </p:val>
                                        </p:tav>
                                      </p:tavLst>
                                    </p:anim>
                                    <p:anim calcmode="lin" valueType="num">
                                      <p:cBhvr>
                                        <p:cTn id="14"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heel(1)">
                                      <p:cBhvr>
                                        <p:cTn id="21" dur="2000"/>
                                        <p:tgtEl>
                                          <p:spTgt spid="36"/>
                                        </p:tgtEl>
                                      </p:cBhvr>
                                    </p:animEffect>
                                  </p:childTnLst>
                                </p:cTn>
                              </p:par>
                              <p:par>
                                <p:cTn id="22" presetID="21" presetClass="entr" presetSubtype="1"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heel(1)">
                                      <p:cBhvr>
                                        <p:cTn id="24" dur="2000"/>
                                        <p:tgtEl>
                                          <p:spTgt spid="35"/>
                                        </p:tgtEl>
                                      </p:cBhvr>
                                    </p:animEffect>
                                  </p:childTnLst>
                                </p:cTn>
                              </p:par>
                              <p:par>
                                <p:cTn id="25" presetID="21" presetClass="entr" presetSubtype="1"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heel(1)">
                                      <p:cBhvr>
                                        <p:cTn id="27" dur="20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38"/>
                                        </p:tgtEl>
                                        <p:attrNameLst>
                                          <p:attrName>style.visibility</p:attrName>
                                        </p:attrNameLst>
                                      </p:cBhvr>
                                      <p:to>
                                        <p:strVal val="visible"/>
                                      </p:to>
                                    </p:set>
                                    <p:anim calcmode="lin" valueType="num">
                                      <p:cBhvr>
                                        <p:cTn id="32"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38"/>
                                        </p:tgtEl>
                                        <p:attrNameLst>
                                          <p:attrName>ppt_y</p:attrName>
                                        </p:attrNameLst>
                                      </p:cBhvr>
                                      <p:tavLst>
                                        <p:tav tm="0">
                                          <p:val>
                                            <p:strVal val="#ppt_y"/>
                                          </p:val>
                                        </p:tav>
                                        <p:tav tm="100000">
                                          <p:val>
                                            <p:strVal val="#ppt_y"/>
                                          </p:val>
                                        </p:tav>
                                      </p:tavLst>
                                    </p:anim>
                                    <p:anim calcmode="lin" valueType="num">
                                      <p:cBhvr>
                                        <p:cTn id="34"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38"/>
                                        </p:tgtEl>
                                      </p:cBhvr>
                                    </p:animEffect>
                                  </p:childTnLst>
                                </p:cTn>
                              </p:par>
                            </p:childTnLst>
                          </p:cTn>
                        </p:par>
                        <p:par>
                          <p:cTn id="37" fill="hold">
                            <p:stCondLst>
                              <p:cond delay="750"/>
                            </p:stCondLst>
                            <p:childTnLst>
                              <p:par>
                                <p:cTn id="38" presetID="22" presetClass="entr" presetSubtype="4" fill="hold" grpId="0" nodeType="after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wipe(down)">
                                      <p:cBhvr>
                                        <p:cTn id="40" dur="500"/>
                                        <p:tgtEl>
                                          <p:spTgt spid="39"/>
                                        </p:tgtEl>
                                      </p:cBhvr>
                                    </p:animEffect>
                                  </p:childTnLst>
                                </p:cTn>
                              </p:par>
                            </p:childTnLst>
                          </p:cTn>
                        </p:par>
                      </p:childTnLst>
                    </p:cTn>
                  </p:par>
                  <p:par>
                    <p:cTn id="41" fill="hold">
                      <p:stCondLst>
                        <p:cond delay="indefinite"/>
                      </p:stCondLst>
                      <p:childTnLst>
                        <p:par>
                          <p:cTn id="42" fill="hold">
                            <p:stCondLst>
                              <p:cond delay="0"/>
                            </p:stCondLst>
                            <p:childTnLst>
                              <p:par>
                                <p:cTn id="43" presetID="41" presetClass="entr" presetSubtype="0" fill="hold" grpId="0" nodeType="clickEffect">
                                  <p:stCondLst>
                                    <p:cond delay="0"/>
                                  </p:stCondLst>
                                  <p:iterate type="lt">
                                    <p:tmPct val="10000"/>
                                  </p:iterate>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40"/>
                                        </p:tgtEl>
                                        <p:attrNameLst>
                                          <p:attrName>ppt_y</p:attrName>
                                        </p:attrNameLst>
                                      </p:cBhvr>
                                      <p:tavLst>
                                        <p:tav tm="0">
                                          <p:val>
                                            <p:strVal val="#ppt_y"/>
                                          </p:val>
                                        </p:tav>
                                        <p:tav tm="100000">
                                          <p:val>
                                            <p:strVal val="#ppt_y"/>
                                          </p:val>
                                        </p:tav>
                                      </p:tavLst>
                                    </p:anim>
                                    <p:anim calcmode="lin" valueType="num">
                                      <p:cBhvr>
                                        <p:cTn id="47"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40"/>
                                        </p:tgtEl>
                                      </p:cBhvr>
                                    </p:animEffect>
                                  </p:childTnLst>
                                </p:cTn>
                              </p:par>
                            </p:childTnLst>
                          </p:cTn>
                        </p:par>
                        <p:par>
                          <p:cTn id="50" fill="hold">
                            <p:stCondLst>
                              <p:cond delay="750"/>
                            </p:stCondLst>
                            <p:childTnLst>
                              <p:par>
                                <p:cTn id="51" presetID="22" presetClass="entr" presetSubtype="4"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wipe(down)">
                                      <p:cBhvr>
                                        <p:cTn id="53" dur="500"/>
                                        <p:tgtEl>
                                          <p:spTgt spid="41"/>
                                        </p:tgtEl>
                                      </p:cBhvr>
                                    </p:animEffect>
                                  </p:childTnLst>
                                </p:cTn>
                              </p:par>
                            </p:childTnLst>
                          </p:cTn>
                        </p:par>
                      </p:childTnLst>
                    </p:cTn>
                  </p:par>
                  <p:par>
                    <p:cTn id="54" fill="hold">
                      <p:stCondLst>
                        <p:cond delay="indefinite"/>
                      </p:stCondLst>
                      <p:childTnLst>
                        <p:par>
                          <p:cTn id="55" fill="hold">
                            <p:stCondLst>
                              <p:cond delay="0"/>
                            </p:stCondLst>
                            <p:childTnLst>
                              <p:par>
                                <p:cTn id="56" presetID="41" presetClass="entr" presetSubtype="0" fill="hold" grpId="0" nodeType="clickEffect">
                                  <p:stCondLst>
                                    <p:cond delay="0"/>
                                  </p:stCondLst>
                                  <p:iterate type="lt">
                                    <p:tmPct val="10000"/>
                                  </p:iterate>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42"/>
                                        </p:tgtEl>
                                        <p:attrNameLst>
                                          <p:attrName>ppt_y</p:attrName>
                                        </p:attrNameLst>
                                      </p:cBhvr>
                                      <p:tavLst>
                                        <p:tav tm="0">
                                          <p:val>
                                            <p:strVal val="#ppt_y"/>
                                          </p:val>
                                        </p:tav>
                                        <p:tav tm="100000">
                                          <p:val>
                                            <p:strVal val="#ppt_y"/>
                                          </p:val>
                                        </p:tav>
                                      </p:tavLst>
                                    </p:anim>
                                    <p:anim calcmode="lin" valueType="num">
                                      <p:cBhvr>
                                        <p:cTn id="60"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42"/>
                                        </p:tgtEl>
                                      </p:cBhvr>
                                    </p:animEffect>
                                  </p:childTnLst>
                                </p:cTn>
                              </p:par>
                            </p:childTnLst>
                          </p:cTn>
                        </p:par>
                        <p:par>
                          <p:cTn id="63" fill="hold">
                            <p:stCondLst>
                              <p:cond delay="750"/>
                            </p:stCondLst>
                            <p:childTnLst>
                              <p:par>
                                <p:cTn id="64" presetID="2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down)">
                                      <p:cBhvr>
                                        <p:cTn id="6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8" grpId="0"/>
      <p:bldP spid="39" grpId="0" autoUpdateAnimBg="0"/>
      <p:bldP spid="40" grpId="0"/>
      <p:bldP spid="41" grpId="0" autoUpdateAnimBg="0"/>
      <p:bldP spid="42" grpId="0"/>
      <p:bldP spid="43"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b="9274"/>
          <a:stretch>
            <a:fillRect/>
          </a:stretch>
        </p:blipFill>
        <p:spPr>
          <a:xfrm>
            <a:off x="0" y="0"/>
            <a:ext cx="9164628" cy="3507745"/>
          </a:xfrm>
          <a:prstGeom prst="rect">
            <a:avLst/>
          </a:prstGeom>
        </p:spPr>
      </p:pic>
      <p:sp>
        <p:nvSpPr>
          <p:cNvPr id="10" name="Rectangle 14"/>
          <p:cNvSpPr>
            <a:spLocks noChangeArrowheads="1"/>
          </p:cNvSpPr>
          <p:nvPr/>
        </p:nvSpPr>
        <p:spPr bwMode="auto">
          <a:xfrm>
            <a:off x="1046406" y="3898373"/>
            <a:ext cx="25952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r>
              <a:rPr lang="zh-CN" altLang="en-US" sz="6000" dirty="0">
                <a:solidFill>
                  <a:schemeClr val="accent5">
                    <a:lumMod val="50000"/>
                  </a:schemeClr>
                </a:solidFill>
                <a:latin typeface="Stencil" pitchFamily="82" charset="0"/>
                <a:ea typeface="微软雅黑" panose="020B0503020204020204" pitchFamily="34" charset="-122"/>
              </a:rPr>
              <a:t>Part </a:t>
            </a:r>
            <a:r>
              <a:rPr lang="en-US" altLang="zh-CN" sz="6000" dirty="0">
                <a:solidFill>
                  <a:schemeClr val="accent5">
                    <a:lumMod val="50000"/>
                  </a:schemeClr>
                </a:solidFill>
                <a:latin typeface="Stencil" pitchFamily="82" charset="0"/>
                <a:ea typeface="微软雅黑" panose="020B0503020204020204" pitchFamily="34" charset="-122"/>
              </a:rPr>
              <a:t>5</a:t>
            </a:r>
            <a:endParaRPr lang="zh-CN" altLang="en-US" sz="6000" dirty="0">
              <a:solidFill>
                <a:schemeClr val="accent5">
                  <a:lumMod val="50000"/>
                </a:schemeClr>
              </a:solidFill>
              <a:latin typeface="Stencil" pitchFamily="82" charset="0"/>
              <a:ea typeface="微软雅黑" panose="020B0503020204020204" pitchFamily="34" charset="-122"/>
            </a:endParaRPr>
          </a:p>
        </p:txBody>
      </p:sp>
      <p:sp>
        <p:nvSpPr>
          <p:cNvPr id="11" name="矩形 10"/>
          <p:cNvSpPr/>
          <p:nvPr/>
        </p:nvSpPr>
        <p:spPr>
          <a:xfrm>
            <a:off x="4279503" y="4069676"/>
            <a:ext cx="4754149" cy="523220"/>
          </a:xfrm>
          <a:prstGeom prst="rect">
            <a:avLst/>
          </a:prstGeom>
        </p:spPr>
        <p:txBody>
          <a:bodyPr wrap="square">
            <a:spAutoFit/>
          </a:bodyPr>
          <a:lstStyle/>
          <a:p>
            <a:r>
              <a:rPr lang="zh-CN" altLang="en-US" sz="2800" dirty="0">
                <a:solidFill>
                  <a:schemeClr val="accent5">
                    <a:lumMod val="50000"/>
                  </a:schemeClr>
                </a:solidFill>
                <a:latin typeface="微软雅黑" panose="020B0503020204020204" pitchFamily="34" charset="-122"/>
                <a:ea typeface="微软雅黑" panose="020B0503020204020204" pitchFamily="34" charset="-122"/>
              </a:rPr>
              <a:t>狼文化狼性团队合作</a:t>
            </a:r>
            <a:r>
              <a:rPr lang="en-US" altLang="zh-CN" sz="2800" dirty="0">
                <a:solidFill>
                  <a:schemeClr val="accent5">
                    <a:lumMod val="50000"/>
                  </a:schemeClr>
                </a:solidFill>
                <a:latin typeface="微软雅黑" panose="020B0503020204020204" pitchFamily="34" charset="-122"/>
                <a:ea typeface="微软雅黑" panose="020B0503020204020204" pitchFamily="34" charset="-122"/>
              </a:rPr>
              <a:t>PPT</a:t>
            </a:r>
            <a:endParaRPr lang="zh-CN" altLang="en-US" sz="2800" dirty="0">
              <a:solidFill>
                <a:schemeClr val="accent5">
                  <a:lumMod val="50000"/>
                </a:schemeClr>
              </a:solidFill>
            </a:endParaRPr>
          </a:p>
        </p:txBody>
      </p:sp>
      <p:sp>
        <p:nvSpPr>
          <p:cNvPr id="12" name="等腰三角形 11"/>
          <p:cNvSpPr/>
          <p:nvPr/>
        </p:nvSpPr>
        <p:spPr>
          <a:xfrm flipV="1">
            <a:off x="-1" y="-1"/>
            <a:ext cx="2408113" cy="3507746"/>
          </a:xfrm>
          <a:prstGeom prst="triangl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a:off x="1378146" y="0"/>
            <a:ext cx="2345665" cy="3507746"/>
          </a:xfrm>
          <a:prstGeom prst="triangl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flipV="1">
            <a:off x="2693845" y="-2"/>
            <a:ext cx="2434675" cy="3507747"/>
          </a:xfrm>
          <a:prstGeom prst="triangl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a:off x="4098554" y="0"/>
            <a:ext cx="2345665" cy="3507746"/>
          </a:xfrm>
          <a:prstGeom prst="triangl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flipV="1">
            <a:off x="5414253" y="-2"/>
            <a:ext cx="2434675" cy="3507747"/>
          </a:xfrm>
          <a:prstGeom prst="triangl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a:off x="6818963" y="0"/>
            <a:ext cx="2345665" cy="3507746"/>
          </a:xfrm>
          <a:prstGeom prst="triangl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3941389" y="3785088"/>
            <a:ext cx="0" cy="1068147"/>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9" name="等腰三角形 18"/>
          <p:cNvSpPr/>
          <p:nvPr/>
        </p:nvSpPr>
        <p:spPr>
          <a:xfrm rot="5400000">
            <a:off x="3915512" y="4225674"/>
            <a:ext cx="262425" cy="205662"/>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000"/>
                                        <p:tgtEl>
                                          <p:spTgt spid="9"/>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500"/>
                                        <p:tgtEl>
                                          <p:spTgt spid="14"/>
                                        </p:tgtEl>
                                      </p:cBhvr>
                                    </p:animEffect>
                                  </p:childTnLst>
                                </p:cTn>
                              </p:par>
                            </p:childTnLst>
                          </p:cTn>
                        </p:par>
                        <p:par>
                          <p:cTn id="20" fill="hold">
                            <p:stCondLst>
                              <p:cond delay="2500"/>
                            </p:stCondLst>
                            <p:childTnLst>
                              <p:par>
                                <p:cTn id="21" presetID="22" presetClass="entr" presetSubtype="4"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up)">
                                      <p:cBhvr>
                                        <p:cTn id="27" dur="500"/>
                                        <p:tgtEl>
                                          <p:spTgt spid="16"/>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1" presetClass="entr" presetSubtype="0" fill="hold" grpId="0" nodeType="clickEffect">
                                  <p:stCondLst>
                                    <p:cond delay="0"/>
                                  </p:stCondLst>
                                  <p:iterate type="lt">
                                    <p:tmPct val="10000"/>
                                  </p:iterate>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11"/>
                                        </p:tgtEl>
                                        <p:attrNameLst>
                                          <p:attrName>ppt_y</p:attrName>
                                        </p:attrNameLst>
                                      </p:cBhvr>
                                      <p:tavLst>
                                        <p:tav tm="0">
                                          <p:val>
                                            <p:strVal val="#ppt_y"/>
                                          </p:val>
                                        </p:tav>
                                        <p:tav tm="100000">
                                          <p:val>
                                            <p:strVal val="#ppt_y"/>
                                          </p:val>
                                        </p:tav>
                                      </p:tavLst>
                                    </p:anim>
                                    <p:anim calcmode="lin" valueType="num">
                                      <p:cBhvr>
                                        <p:cTn id="57"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animBg="1"/>
      <p:bldP spid="14" grpId="0" animBg="1"/>
      <p:bldP spid="15" grpId="0" animBg="1"/>
      <p:bldP spid="16" grpId="0" animBg="1"/>
      <p:bldP spid="17"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1225" y="155154"/>
            <a:ext cx="2970760" cy="400110"/>
          </a:xfrm>
          <a:prstGeom prst="rect">
            <a:avLst/>
          </a:prstGeom>
        </p:spPr>
        <p:txBody>
          <a:bodyPr wrap="square">
            <a:spAutoFit/>
          </a:bodyPr>
          <a:lstStyle/>
          <a:p>
            <a:pPr algn="dist"/>
            <a:r>
              <a:rPr lang="zh-CN" altLang="en-US" sz="2000" dirty="0">
                <a:solidFill>
                  <a:schemeClr val="accent5">
                    <a:lumMod val="50000"/>
                  </a:schemeClr>
                </a:solidFill>
                <a:latin typeface="微软雅黑" panose="020B0503020204020204" pitchFamily="34" charset="-122"/>
                <a:ea typeface="微软雅黑" panose="020B0503020204020204" pitchFamily="34" charset="-122"/>
              </a:rPr>
              <a:t>狼文化狼性团队合作</a:t>
            </a:r>
            <a:endParaRPr lang="zh-CN" altLang="en-US" sz="2000" dirty="0">
              <a:solidFill>
                <a:schemeClr val="accent5">
                  <a:lumMod val="50000"/>
                </a:schemeClr>
              </a:solidFill>
            </a:endParaRPr>
          </a:p>
        </p:txBody>
      </p:sp>
      <p:sp>
        <p:nvSpPr>
          <p:cNvPr id="3" name="矩形 2"/>
          <p:cNvSpPr/>
          <p:nvPr/>
        </p:nvSpPr>
        <p:spPr>
          <a:xfrm>
            <a:off x="0" y="313840"/>
            <a:ext cx="5852687" cy="1242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7" name="组合 46"/>
          <p:cNvGrpSpPr/>
          <p:nvPr/>
        </p:nvGrpSpPr>
        <p:grpSpPr>
          <a:xfrm>
            <a:off x="3110140" y="1219645"/>
            <a:ext cx="2873145" cy="3240908"/>
            <a:chOff x="4046538" y="1877968"/>
            <a:chExt cx="396875" cy="447675"/>
          </a:xfrm>
          <a:solidFill>
            <a:schemeClr val="accent5">
              <a:lumMod val="50000"/>
            </a:schemeClr>
          </a:solidFill>
        </p:grpSpPr>
        <p:sp>
          <p:nvSpPr>
            <p:cNvPr id="40" name="Freeform 92"/>
            <p:cNvSpPr>
              <a:spLocks noEditPoints="1"/>
            </p:cNvSpPr>
            <p:nvPr/>
          </p:nvSpPr>
          <p:spPr bwMode="auto">
            <a:xfrm>
              <a:off x="4089400" y="2065293"/>
              <a:ext cx="284163" cy="260350"/>
            </a:xfrm>
            <a:custGeom>
              <a:avLst/>
              <a:gdLst>
                <a:gd name="T0" fmla="*/ 36 w 126"/>
                <a:gd name="T1" fmla="*/ 33 h 116"/>
                <a:gd name="T2" fmla="*/ 52 w 126"/>
                <a:gd name="T3" fmla="*/ 16 h 116"/>
                <a:gd name="T4" fmla="*/ 36 w 126"/>
                <a:gd name="T5" fmla="*/ 0 h 116"/>
                <a:gd name="T6" fmla="*/ 20 w 126"/>
                <a:gd name="T7" fmla="*/ 16 h 116"/>
                <a:gd name="T8" fmla="*/ 36 w 126"/>
                <a:gd name="T9" fmla="*/ 33 h 116"/>
                <a:gd name="T10" fmla="*/ 63 w 126"/>
                <a:gd name="T11" fmla="*/ 87 h 116"/>
                <a:gd name="T12" fmla="*/ 68 w 126"/>
                <a:gd name="T13" fmla="*/ 60 h 116"/>
                <a:gd name="T14" fmla="*/ 48 w 126"/>
                <a:gd name="T15" fmla="*/ 34 h 116"/>
                <a:gd name="T16" fmla="*/ 36 w 126"/>
                <a:gd name="T17" fmla="*/ 38 h 116"/>
                <a:gd name="T18" fmla="*/ 24 w 126"/>
                <a:gd name="T19" fmla="*/ 34 h 116"/>
                <a:gd name="T20" fmla="*/ 0 w 126"/>
                <a:gd name="T21" fmla="*/ 85 h 116"/>
                <a:gd name="T22" fmla="*/ 36 w 126"/>
                <a:gd name="T23" fmla="*/ 87 h 116"/>
                <a:gd name="T24" fmla="*/ 67 w 126"/>
                <a:gd name="T25" fmla="*/ 99 h 116"/>
                <a:gd name="T26" fmla="*/ 63 w 126"/>
                <a:gd name="T27" fmla="*/ 87 h 116"/>
                <a:gd name="T28" fmla="*/ 24 w 126"/>
                <a:gd name="T29" fmla="*/ 37 h 116"/>
                <a:gd name="T30" fmla="*/ 34 w 126"/>
                <a:gd name="T31" fmla="*/ 41 h 116"/>
                <a:gd name="T32" fmla="*/ 29 w 126"/>
                <a:gd name="T33" fmla="*/ 55 h 116"/>
                <a:gd name="T34" fmla="*/ 24 w 126"/>
                <a:gd name="T35" fmla="*/ 37 h 116"/>
                <a:gd name="T36" fmla="*/ 36 w 126"/>
                <a:gd name="T37" fmla="*/ 83 h 116"/>
                <a:gd name="T38" fmla="*/ 31 w 126"/>
                <a:gd name="T39" fmla="*/ 79 h 116"/>
                <a:gd name="T40" fmla="*/ 34 w 126"/>
                <a:gd name="T41" fmla="*/ 56 h 116"/>
                <a:gd name="T42" fmla="*/ 34 w 126"/>
                <a:gd name="T43" fmla="*/ 55 h 116"/>
                <a:gd name="T44" fmla="*/ 32 w 126"/>
                <a:gd name="T45" fmla="*/ 50 h 116"/>
                <a:gd name="T46" fmla="*/ 36 w 126"/>
                <a:gd name="T47" fmla="*/ 43 h 116"/>
                <a:gd name="T48" fmla="*/ 41 w 126"/>
                <a:gd name="T49" fmla="*/ 50 h 116"/>
                <a:gd name="T50" fmla="*/ 39 w 126"/>
                <a:gd name="T51" fmla="*/ 56 h 116"/>
                <a:gd name="T52" fmla="*/ 42 w 126"/>
                <a:gd name="T53" fmla="*/ 79 h 116"/>
                <a:gd name="T54" fmla="*/ 36 w 126"/>
                <a:gd name="T55" fmla="*/ 83 h 116"/>
                <a:gd name="T56" fmla="*/ 43 w 126"/>
                <a:gd name="T57" fmla="*/ 55 h 116"/>
                <a:gd name="T58" fmla="*/ 38 w 126"/>
                <a:gd name="T59" fmla="*/ 41 h 116"/>
                <a:gd name="T60" fmla="*/ 49 w 126"/>
                <a:gd name="T61" fmla="*/ 37 h 116"/>
                <a:gd name="T62" fmla="*/ 43 w 126"/>
                <a:gd name="T63" fmla="*/ 55 h 116"/>
                <a:gd name="T64" fmla="*/ 83 w 126"/>
                <a:gd name="T65" fmla="*/ 35 h 116"/>
                <a:gd name="T66" fmla="*/ 94 w 126"/>
                <a:gd name="T67" fmla="*/ 40 h 116"/>
                <a:gd name="T68" fmla="*/ 105 w 126"/>
                <a:gd name="T69" fmla="*/ 35 h 116"/>
                <a:gd name="T70" fmla="*/ 115 w 126"/>
                <a:gd name="T71" fmla="*/ 18 h 116"/>
                <a:gd name="T72" fmla="*/ 102 w 126"/>
                <a:gd name="T73" fmla="*/ 0 h 116"/>
                <a:gd name="T74" fmla="*/ 94 w 126"/>
                <a:gd name="T75" fmla="*/ 3 h 116"/>
                <a:gd name="T76" fmla="*/ 86 w 126"/>
                <a:gd name="T77" fmla="*/ 0 h 116"/>
                <a:gd name="T78" fmla="*/ 73 w 126"/>
                <a:gd name="T79" fmla="*/ 18 h 116"/>
                <a:gd name="T80" fmla="*/ 83 w 126"/>
                <a:gd name="T81" fmla="*/ 35 h 116"/>
                <a:gd name="T82" fmla="*/ 94 w 126"/>
                <a:gd name="T83" fmla="*/ 6 h 116"/>
                <a:gd name="T84" fmla="*/ 109 w 126"/>
                <a:gd name="T85" fmla="*/ 21 h 116"/>
                <a:gd name="T86" fmla="*/ 108 w 126"/>
                <a:gd name="T87" fmla="*/ 25 h 116"/>
                <a:gd name="T88" fmla="*/ 94 w 126"/>
                <a:gd name="T89" fmla="*/ 11 h 116"/>
                <a:gd name="T90" fmla="*/ 80 w 126"/>
                <a:gd name="T91" fmla="*/ 25 h 116"/>
                <a:gd name="T92" fmla="*/ 79 w 126"/>
                <a:gd name="T93" fmla="*/ 21 h 116"/>
                <a:gd name="T94" fmla="*/ 94 w 126"/>
                <a:gd name="T95" fmla="*/ 6 h 116"/>
                <a:gd name="T96" fmla="*/ 105 w 126"/>
                <a:gd name="T97" fmla="*/ 41 h 116"/>
                <a:gd name="T98" fmla="*/ 94 w 126"/>
                <a:gd name="T99" fmla="*/ 45 h 116"/>
                <a:gd name="T100" fmla="*/ 83 w 126"/>
                <a:gd name="T101" fmla="*/ 41 h 116"/>
                <a:gd name="T102" fmla="*/ 68 w 126"/>
                <a:gd name="T103" fmla="*/ 60 h 116"/>
                <a:gd name="T104" fmla="*/ 72 w 126"/>
                <a:gd name="T105" fmla="*/ 85 h 116"/>
                <a:gd name="T106" fmla="*/ 67 w 126"/>
                <a:gd name="T107" fmla="*/ 99 h 116"/>
                <a:gd name="T108" fmla="*/ 94 w 126"/>
                <a:gd name="T109" fmla="*/ 88 h 116"/>
                <a:gd name="T110" fmla="*/ 126 w 126"/>
                <a:gd name="T111" fmla="*/ 87 h 116"/>
                <a:gd name="T112" fmla="*/ 105 w 126"/>
                <a:gd name="T113" fmla="*/ 41 h 116"/>
                <a:gd name="T114" fmla="*/ 94 w 126"/>
                <a:gd name="T115" fmla="*/ 64 h 116"/>
                <a:gd name="T116" fmla="*/ 82 w 126"/>
                <a:gd name="T117" fmla="*/ 48 h 116"/>
                <a:gd name="T118" fmla="*/ 94 w 126"/>
                <a:gd name="T119" fmla="*/ 49 h 116"/>
                <a:gd name="T120" fmla="*/ 107 w 126"/>
                <a:gd name="T121" fmla="*/ 48 h 116"/>
                <a:gd name="T122" fmla="*/ 94 w 126"/>
                <a:gd name="T123" fmla="*/ 6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6" h="116">
                  <a:moveTo>
                    <a:pt x="36" y="33"/>
                  </a:moveTo>
                  <a:cubicBezTo>
                    <a:pt x="45" y="33"/>
                    <a:pt x="52" y="25"/>
                    <a:pt x="52" y="16"/>
                  </a:cubicBezTo>
                  <a:cubicBezTo>
                    <a:pt x="52" y="7"/>
                    <a:pt x="45" y="0"/>
                    <a:pt x="36" y="0"/>
                  </a:cubicBezTo>
                  <a:cubicBezTo>
                    <a:pt x="27" y="0"/>
                    <a:pt x="20" y="7"/>
                    <a:pt x="20" y="16"/>
                  </a:cubicBezTo>
                  <a:cubicBezTo>
                    <a:pt x="20" y="25"/>
                    <a:pt x="27" y="33"/>
                    <a:pt x="36" y="33"/>
                  </a:cubicBezTo>
                  <a:close/>
                  <a:moveTo>
                    <a:pt x="63" y="87"/>
                  </a:moveTo>
                  <a:cubicBezTo>
                    <a:pt x="63" y="77"/>
                    <a:pt x="64" y="68"/>
                    <a:pt x="68" y="60"/>
                  </a:cubicBezTo>
                  <a:cubicBezTo>
                    <a:pt x="64" y="48"/>
                    <a:pt x="57" y="38"/>
                    <a:pt x="48" y="34"/>
                  </a:cubicBezTo>
                  <a:cubicBezTo>
                    <a:pt x="45" y="36"/>
                    <a:pt x="41" y="38"/>
                    <a:pt x="36" y="38"/>
                  </a:cubicBezTo>
                  <a:cubicBezTo>
                    <a:pt x="31" y="38"/>
                    <a:pt x="27" y="36"/>
                    <a:pt x="24" y="34"/>
                  </a:cubicBezTo>
                  <a:cubicBezTo>
                    <a:pt x="10" y="41"/>
                    <a:pt x="0" y="62"/>
                    <a:pt x="0" y="85"/>
                  </a:cubicBezTo>
                  <a:cubicBezTo>
                    <a:pt x="0" y="116"/>
                    <a:pt x="16" y="87"/>
                    <a:pt x="36" y="87"/>
                  </a:cubicBezTo>
                  <a:cubicBezTo>
                    <a:pt x="49" y="87"/>
                    <a:pt x="61" y="99"/>
                    <a:pt x="67" y="99"/>
                  </a:cubicBezTo>
                  <a:cubicBezTo>
                    <a:pt x="64" y="99"/>
                    <a:pt x="63" y="96"/>
                    <a:pt x="63" y="87"/>
                  </a:cubicBezTo>
                  <a:close/>
                  <a:moveTo>
                    <a:pt x="24" y="37"/>
                  </a:moveTo>
                  <a:cubicBezTo>
                    <a:pt x="24" y="37"/>
                    <a:pt x="27" y="41"/>
                    <a:pt x="34" y="41"/>
                  </a:cubicBezTo>
                  <a:cubicBezTo>
                    <a:pt x="29" y="45"/>
                    <a:pt x="29" y="55"/>
                    <a:pt x="29" y="55"/>
                  </a:cubicBezTo>
                  <a:lnTo>
                    <a:pt x="24" y="37"/>
                  </a:lnTo>
                  <a:close/>
                  <a:moveTo>
                    <a:pt x="36" y="83"/>
                  </a:moveTo>
                  <a:cubicBezTo>
                    <a:pt x="31" y="79"/>
                    <a:pt x="31" y="79"/>
                    <a:pt x="31" y="79"/>
                  </a:cubicBezTo>
                  <a:cubicBezTo>
                    <a:pt x="34" y="56"/>
                    <a:pt x="34" y="56"/>
                    <a:pt x="34" y="56"/>
                  </a:cubicBezTo>
                  <a:cubicBezTo>
                    <a:pt x="34" y="55"/>
                    <a:pt x="34" y="55"/>
                    <a:pt x="34" y="55"/>
                  </a:cubicBezTo>
                  <a:cubicBezTo>
                    <a:pt x="33" y="54"/>
                    <a:pt x="32" y="52"/>
                    <a:pt x="32" y="50"/>
                  </a:cubicBezTo>
                  <a:cubicBezTo>
                    <a:pt x="32" y="46"/>
                    <a:pt x="34" y="43"/>
                    <a:pt x="36" y="43"/>
                  </a:cubicBezTo>
                  <a:cubicBezTo>
                    <a:pt x="39" y="43"/>
                    <a:pt x="41" y="46"/>
                    <a:pt x="41" y="50"/>
                  </a:cubicBezTo>
                  <a:cubicBezTo>
                    <a:pt x="41" y="53"/>
                    <a:pt x="40" y="55"/>
                    <a:pt x="39" y="56"/>
                  </a:cubicBezTo>
                  <a:cubicBezTo>
                    <a:pt x="42" y="79"/>
                    <a:pt x="42" y="79"/>
                    <a:pt x="42" y="79"/>
                  </a:cubicBezTo>
                  <a:lnTo>
                    <a:pt x="36" y="83"/>
                  </a:lnTo>
                  <a:close/>
                  <a:moveTo>
                    <a:pt x="43" y="55"/>
                  </a:moveTo>
                  <a:cubicBezTo>
                    <a:pt x="43" y="55"/>
                    <a:pt x="43" y="45"/>
                    <a:pt x="38" y="41"/>
                  </a:cubicBezTo>
                  <a:cubicBezTo>
                    <a:pt x="45" y="41"/>
                    <a:pt x="49" y="37"/>
                    <a:pt x="49" y="37"/>
                  </a:cubicBezTo>
                  <a:lnTo>
                    <a:pt x="43" y="55"/>
                  </a:lnTo>
                  <a:close/>
                  <a:moveTo>
                    <a:pt x="83" y="35"/>
                  </a:moveTo>
                  <a:cubicBezTo>
                    <a:pt x="86" y="38"/>
                    <a:pt x="90" y="40"/>
                    <a:pt x="94" y="40"/>
                  </a:cubicBezTo>
                  <a:cubicBezTo>
                    <a:pt x="99" y="40"/>
                    <a:pt x="103" y="38"/>
                    <a:pt x="105" y="35"/>
                  </a:cubicBezTo>
                  <a:cubicBezTo>
                    <a:pt x="118" y="33"/>
                    <a:pt x="116" y="26"/>
                    <a:pt x="115" y="18"/>
                  </a:cubicBezTo>
                  <a:cubicBezTo>
                    <a:pt x="113" y="10"/>
                    <a:pt x="107" y="1"/>
                    <a:pt x="102" y="0"/>
                  </a:cubicBezTo>
                  <a:cubicBezTo>
                    <a:pt x="99" y="0"/>
                    <a:pt x="96" y="1"/>
                    <a:pt x="94" y="3"/>
                  </a:cubicBezTo>
                  <a:cubicBezTo>
                    <a:pt x="92" y="1"/>
                    <a:pt x="89" y="0"/>
                    <a:pt x="86" y="0"/>
                  </a:cubicBezTo>
                  <a:cubicBezTo>
                    <a:pt x="81" y="1"/>
                    <a:pt x="75" y="10"/>
                    <a:pt x="73" y="18"/>
                  </a:cubicBezTo>
                  <a:cubicBezTo>
                    <a:pt x="72" y="26"/>
                    <a:pt x="70" y="33"/>
                    <a:pt x="83" y="35"/>
                  </a:cubicBezTo>
                  <a:close/>
                  <a:moveTo>
                    <a:pt x="94" y="6"/>
                  </a:moveTo>
                  <a:cubicBezTo>
                    <a:pt x="102" y="6"/>
                    <a:pt x="109" y="13"/>
                    <a:pt x="109" y="21"/>
                  </a:cubicBezTo>
                  <a:cubicBezTo>
                    <a:pt x="109" y="22"/>
                    <a:pt x="109" y="24"/>
                    <a:pt x="108" y="25"/>
                  </a:cubicBezTo>
                  <a:cubicBezTo>
                    <a:pt x="108" y="17"/>
                    <a:pt x="102" y="11"/>
                    <a:pt x="94" y="11"/>
                  </a:cubicBezTo>
                  <a:cubicBezTo>
                    <a:pt x="86" y="11"/>
                    <a:pt x="80" y="17"/>
                    <a:pt x="80" y="25"/>
                  </a:cubicBezTo>
                  <a:cubicBezTo>
                    <a:pt x="79" y="24"/>
                    <a:pt x="79" y="22"/>
                    <a:pt x="79" y="21"/>
                  </a:cubicBezTo>
                  <a:cubicBezTo>
                    <a:pt x="79" y="13"/>
                    <a:pt x="86" y="6"/>
                    <a:pt x="94" y="6"/>
                  </a:cubicBezTo>
                  <a:close/>
                  <a:moveTo>
                    <a:pt x="105" y="41"/>
                  </a:moveTo>
                  <a:cubicBezTo>
                    <a:pt x="102" y="44"/>
                    <a:pt x="98" y="45"/>
                    <a:pt x="94" y="45"/>
                  </a:cubicBezTo>
                  <a:cubicBezTo>
                    <a:pt x="90" y="45"/>
                    <a:pt x="86" y="44"/>
                    <a:pt x="83" y="41"/>
                  </a:cubicBezTo>
                  <a:cubicBezTo>
                    <a:pt x="77" y="45"/>
                    <a:pt x="72" y="51"/>
                    <a:pt x="68" y="60"/>
                  </a:cubicBezTo>
                  <a:cubicBezTo>
                    <a:pt x="70" y="68"/>
                    <a:pt x="72" y="76"/>
                    <a:pt x="72" y="85"/>
                  </a:cubicBezTo>
                  <a:cubicBezTo>
                    <a:pt x="72" y="96"/>
                    <a:pt x="70" y="99"/>
                    <a:pt x="67" y="99"/>
                  </a:cubicBezTo>
                  <a:cubicBezTo>
                    <a:pt x="72" y="100"/>
                    <a:pt x="83" y="88"/>
                    <a:pt x="94" y="88"/>
                  </a:cubicBezTo>
                  <a:cubicBezTo>
                    <a:pt x="112" y="88"/>
                    <a:pt x="126" y="114"/>
                    <a:pt x="126" y="87"/>
                  </a:cubicBezTo>
                  <a:cubicBezTo>
                    <a:pt x="126" y="66"/>
                    <a:pt x="117" y="48"/>
                    <a:pt x="105" y="41"/>
                  </a:cubicBezTo>
                  <a:close/>
                  <a:moveTo>
                    <a:pt x="94" y="64"/>
                  </a:moveTo>
                  <a:cubicBezTo>
                    <a:pt x="94" y="64"/>
                    <a:pt x="82" y="57"/>
                    <a:pt x="82" y="48"/>
                  </a:cubicBezTo>
                  <a:cubicBezTo>
                    <a:pt x="83" y="42"/>
                    <a:pt x="87" y="49"/>
                    <a:pt x="94" y="49"/>
                  </a:cubicBezTo>
                  <a:cubicBezTo>
                    <a:pt x="101" y="49"/>
                    <a:pt x="105" y="42"/>
                    <a:pt x="107" y="48"/>
                  </a:cubicBezTo>
                  <a:cubicBezTo>
                    <a:pt x="107" y="57"/>
                    <a:pt x="94" y="64"/>
                    <a:pt x="94" y="64"/>
                  </a:cubicBez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1" name="Freeform 93"/>
            <p:cNvSpPr/>
            <p:nvPr/>
          </p:nvSpPr>
          <p:spPr bwMode="auto">
            <a:xfrm>
              <a:off x="4135438" y="1979568"/>
              <a:ext cx="188912" cy="7937"/>
            </a:xfrm>
            <a:custGeom>
              <a:avLst/>
              <a:gdLst>
                <a:gd name="T0" fmla="*/ 82 w 84"/>
                <a:gd name="T1" fmla="*/ 4 h 4"/>
                <a:gd name="T2" fmla="*/ 2 w 84"/>
                <a:gd name="T3" fmla="*/ 4 h 4"/>
                <a:gd name="T4" fmla="*/ 0 w 84"/>
                <a:gd name="T5" fmla="*/ 2 h 4"/>
                <a:gd name="T6" fmla="*/ 2 w 84"/>
                <a:gd name="T7" fmla="*/ 0 h 4"/>
                <a:gd name="T8" fmla="*/ 82 w 84"/>
                <a:gd name="T9" fmla="*/ 0 h 4"/>
                <a:gd name="T10" fmla="*/ 84 w 84"/>
                <a:gd name="T11" fmla="*/ 2 h 4"/>
                <a:gd name="T12" fmla="*/ 82 w 8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84" h="4">
                  <a:moveTo>
                    <a:pt x="82" y="4"/>
                  </a:moveTo>
                  <a:cubicBezTo>
                    <a:pt x="2" y="4"/>
                    <a:pt x="2" y="4"/>
                    <a:pt x="2" y="4"/>
                  </a:cubicBezTo>
                  <a:cubicBezTo>
                    <a:pt x="1" y="4"/>
                    <a:pt x="0" y="3"/>
                    <a:pt x="0" y="2"/>
                  </a:cubicBezTo>
                  <a:cubicBezTo>
                    <a:pt x="0" y="1"/>
                    <a:pt x="1" y="0"/>
                    <a:pt x="2" y="0"/>
                  </a:cubicBezTo>
                  <a:cubicBezTo>
                    <a:pt x="82" y="0"/>
                    <a:pt x="82" y="0"/>
                    <a:pt x="82" y="0"/>
                  </a:cubicBezTo>
                  <a:cubicBezTo>
                    <a:pt x="83" y="0"/>
                    <a:pt x="84" y="1"/>
                    <a:pt x="84" y="2"/>
                  </a:cubicBezTo>
                  <a:cubicBezTo>
                    <a:pt x="84" y="3"/>
                    <a:pt x="83" y="4"/>
                    <a:pt x="82" y="4"/>
                  </a:cubicBez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2" name="Freeform 94"/>
            <p:cNvSpPr>
              <a:spLocks noEditPoints="1"/>
            </p:cNvSpPr>
            <p:nvPr/>
          </p:nvSpPr>
          <p:spPr bwMode="auto">
            <a:xfrm>
              <a:off x="4073525" y="1877968"/>
              <a:ext cx="327025" cy="155575"/>
            </a:xfrm>
            <a:custGeom>
              <a:avLst/>
              <a:gdLst>
                <a:gd name="T0" fmla="*/ 104 w 145"/>
                <a:gd name="T1" fmla="*/ 8 h 69"/>
                <a:gd name="T2" fmla="*/ 63 w 145"/>
                <a:gd name="T3" fmla="*/ 0 h 69"/>
                <a:gd name="T4" fmla="*/ 14 w 145"/>
                <a:gd name="T5" fmla="*/ 18 h 69"/>
                <a:gd name="T6" fmla="*/ 15 w 145"/>
                <a:gd name="T7" fmla="*/ 20 h 69"/>
                <a:gd name="T8" fmla="*/ 0 w 145"/>
                <a:gd name="T9" fmla="*/ 41 h 69"/>
                <a:gd name="T10" fmla="*/ 46 w 145"/>
                <a:gd name="T11" fmla="*/ 69 h 69"/>
                <a:gd name="T12" fmla="*/ 70 w 145"/>
                <a:gd name="T13" fmla="*/ 66 h 69"/>
                <a:gd name="T14" fmla="*/ 94 w 145"/>
                <a:gd name="T15" fmla="*/ 69 h 69"/>
                <a:gd name="T16" fmla="*/ 145 w 145"/>
                <a:gd name="T17" fmla="*/ 38 h 69"/>
                <a:gd name="T18" fmla="*/ 104 w 145"/>
                <a:gd name="T19" fmla="*/ 8 h 69"/>
                <a:gd name="T20" fmla="*/ 27 w 145"/>
                <a:gd name="T21" fmla="*/ 20 h 69"/>
                <a:gd name="T22" fmla="*/ 50 w 145"/>
                <a:gd name="T23" fmla="*/ 20 h 69"/>
                <a:gd name="T24" fmla="*/ 50 w 145"/>
                <a:gd name="T25" fmla="*/ 22 h 69"/>
                <a:gd name="T26" fmla="*/ 50 w 145"/>
                <a:gd name="T27" fmla="*/ 23 h 69"/>
                <a:gd name="T28" fmla="*/ 27 w 145"/>
                <a:gd name="T29" fmla="*/ 23 h 69"/>
                <a:gd name="T30" fmla="*/ 27 w 145"/>
                <a:gd name="T31" fmla="*/ 22 h 69"/>
                <a:gd name="T32" fmla="*/ 27 w 145"/>
                <a:gd name="T33" fmla="*/ 20 h 69"/>
                <a:gd name="T34" fmla="*/ 109 w 145"/>
                <a:gd name="T35" fmla="*/ 42 h 69"/>
                <a:gd name="T36" fmla="*/ 29 w 145"/>
                <a:gd name="T37" fmla="*/ 42 h 69"/>
                <a:gd name="T38" fmla="*/ 27 w 145"/>
                <a:gd name="T39" fmla="*/ 41 h 69"/>
                <a:gd name="T40" fmla="*/ 29 w 145"/>
                <a:gd name="T41" fmla="*/ 39 h 69"/>
                <a:gd name="T42" fmla="*/ 109 w 145"/>
                <a:gd name="T43" fmla="*/ 39 h 69"/>
                <a:gd name="T44" fmla="*/ 111 w 145"/>
                <a:gd name="T45" fmla="*/ 41 h 69"/>
                <a:gd name="T46" fmla="*/ 109 w 145"/>
                <a:gd name="T47" fmla="*/ 42 h 69"/>
                <a:gd name="T48" fmla="*/ 109 w 145"/>
                <a:gd name="T49" fmla="*/ 36 h 69"/>
                <a:gd name="T50" fmla="*/ 29 w 145"/>
                <a:gd name="T51" fmla="*/ 36 h 69"/>
                <a:gd name="T52" fmla="*/ 27 w 145"/>
                <a:gd name="T53" fmla="*/ 35 h 69"/>
                <a:gd name="T54" fmla="*/ 29 w 145"/>
                <a:gd name="T55" fmla="*/ 33 h 69"/>
                <a:gd name="T56" fmla="*/ 109 w 145"/>
                <a:gd name="T57" fmla="*/ 33 h 69"/>
                <a:gd name="T58" fmla="*/ 111 w 145"/>
                <a:gd name="T59" fmla="*/ 35 h 69"/>
                <a:gd name="T60" fmla="*/ 109 w 145"/>
                <a:gd name="T61" fmla="*/ 36 h 69"/>
                <a:gd name="T62" fmla="*/ 109 w 145"/>
                <a:gd name="T63" fmla="*/ 30 h 69"/>
                <a:gd name="T64" fmla="*/ 29 w 145"/>
                <a:gd name="T65" fmla="*/ 30 h 69"/>
                <a:gd name="T66" fmla="*/ 27 w 145"/>
                <a:gd name="T67" fmla="*/ 28 h 69"/>
                <a:gd name="T68" fmla="*/ 29 w 145"/>
                <a:gd name="T69" fmla="*/ 27 h 69"/>
                <a:gd name="T70" fmla="*/ 109 w 145"/>
                <a:gd name="T71" fmla="*/ 27 h 69"/>
                <a:gd name="T72" fmla="*/ 111 w 145"/>
                <a:gd name="T73" fmla="*/ 28 h 69"/>
                <a:gd name="T74" fmla="*/ 109 w 145"/>
                <a:gd name="T75" fmla="*/ 3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5" h="69">
                  <a:moveTo>
                    <a:pt x="104" y="8"/>
                  </a:moveTo>
                  <a:cubicBezTo>
                    <a:pt x="95" y="3"/>
                    <a:pt x="80" y="0"/>
                    <a:pt x="63" y="0"/>
                  </a:cubicBezTo>
                  <a:cubicBezTo>
                    <a:pt x="36" y="0"/>
                    <a:pt x="14" y="8"/>
                    <a:pt x="14" y="18"/>
                  </a:cubicBezTo>
                  <a:cubicBezTo>
                    <a:pt x="14" y="18"/>
                    <a:pt x="14" y="19"/>
                    <a:pt x="15" y="20"/>
                  </a:cubicBezTo>
                  <a:cubicBezTo>
                    <a:pt x="6" y="25"/>
                    <a:pt x="0" y="33"/>
                    <a:pt x="0" y="41"/>
                  </a:cubicBezTo>
                  <a:cubicBezTo>
                    <a:pt x="0" y="57"/>
                    <a:pt x="21" y="69"/>
                    <a:pt x="46" y="69"/>
                  </a:cubicBezTo>
                  <a:cubicBezTo>
                    <a:pt x="55" y="69"/>
                    <a:pt x="63" y="68"/>
                    <a:pt x="70" y="66"/>
                  </a:cubicBezTo>
                  <a:cubicBezTo>
                    <a:pt x="77" y="68"/>
                    <a:pt x="85" y="69"/>
                    <a:pt x="94" y="69"/>
                  </a:cubicBezTo>
                  <a:cubicBezTo>
                    <a:pt x="122" y="69"/>
                    <a:pt x="145" y="55"/>
                    <a:pt x="145" y="38"/>
                  </a:cubicBezTo>
                  <a:cubicBezTo>
                    <a:pt x="145" y="23"/>
                    <a:pt x="128" y="11"/>
                    <a:pt x="104" y="8"/>
                  </a:cubicBezTo>
                  <a:close/>
                  <a:moveTo>
                    <a:pt x="27" y="20"/>
                  </a:moveTo>
                  <a:cubicBezTo>
                    <a:pt x="50" y="20"/>
                    <a:pt x="50" y="20"/>
                    <a:pt x="50" y="20"/>
                  </a:cubicBezTo>
                  <a:cubicBezTo>
                    <a:pt x="50" y="20"/>
                    <a:pt x="50" y="21"/>
                    <a:pt x="50" y="22"/>
                  </a:cubicBezTo>
                  <a:cubicBezTo>
                    <a:pt x="50" y="23"/>
                    <a:pt x="50" y="23"/>
                    <a:pt x="50" y="23"/>
                  </a:cubicBezTo>
                  <a:cubicBezTo>
                    <a:pt x="27" y="23"/>
                    <a:pt x="27" y="23"/>
                    <a:pt x="27" y="23"/>
                  </a:cubicBezTo>
                  <a:cubicBezTo>
                    <a:pt x="27" y="23"/>
                    <a:pt x="27" y="23"/>
                    <a:pt x="27" y="22"/>
                  </a:cubicBezTo>
                  <a:cubicBezTo>
                    <a:pt x="27" y="21"/>
                    <a:pt x="27" y="20"/>
                    <a:pt x="27" y="20"/>
                  </a:cubicBezTo>
                  <a:close/>
                  <a:moveTo>
                    <a:pt x="109" y="42"/>
                  </a:moveTo>
                  <a:cubicBezTo>
                    <a:pt x="29" y="42"/>
                    <a:pt x="29" y="42"/>
                    <a:pt x="29" y="42"/>
                  </a:cubicBezTo>
                  <a:cubicBezTo>
                    <a:pt x="28" y="42"/>
                    <a:pt x="27" y="42"/>
                    <a:pt x="27" y="41"/>
                  </a:cubicBezTo>
                  <a:cubicBezTo>
                    <a:pt x="27" y="40"/>
                    <a:pt x="28" y="39"/>
                    <a:pt x="29" y="39"/>
                  </a:cubicBezTo>
                  <a:cubicBezTo>
                    <a:pt x="109" y="39"/>
                    <a:pt x="109" y="39"/>
                    <a:pt x="109" y="39"/>
                  </a:cubicBezTo>
                  <a:cubicBezTo>
                    <a:pt x="110" y="39"/>
                    <a:pt x="111" y="40"/>
                    <a:pt x="111" y="41"/>
                  </a:cubicBezTo>
                  <a:cubicBezTo>
                    <a:pt x="111" y="42"/>
                    <a:pt x="110" y="42"/>
                    <a:pt x="109" y="42"/>
                  </a:cubicBezTo>
                  <a:close/>
                  <a:moveTo>
                    <a:pt x="109" y="36"/>
                  </a:moveTo>
                  <a:cubicBezTo>
                    <a:pt x="29" y="36"/>
                    <a:pt x="29" y="36"/>
                    <a:pt x="29" y="36"/>
                  </a:cubicBezTo>
                  <a:cubicBezTo>
                    <a:pt x="28" y="36"/>
                    <a:pt x="27" y="35"/>
                    <a:pt x="27" y="35"/>
                  </a:cubicBezTo>
                  <a:cubicBezTo>
                    <a:pt x="27" y="34"/>
                    <a:pt x="28" y="33"/>
                    <a:pt x="29" y="33"/>
                  </a:cubicBezTo>
                  <a:cubicBezTo>
                    <a:pt x="109" y="33"/>
                    <a:pt x="109" y="33"/>
                    <a:pt x="109" y="33"/>
                  </a:cubicBezTo>
                  <a:cubicBezTo>
                    <a:pt x="110" y="33"/>
                    <a:pt x="111" y="34"/>
                    <a:pt x="111" y="35"/>
                  </a:cubicBezTo>
                  <a:cubicBezTo>
                    <a:pt x="111" y="35"/>
                    <a:pt x="110" y="36"/>
                    <a:pt x="109" y="36"/>
                  </a:cubicBezTo>
                  <a:close/>
                  <a:moveTo>
                    <a:pt x="109" y="30"/>
                  </a:moveTo>
                  <a:cubicBezTo>
                    <a:pt x="29" y="30"/>
                    <a:pt x="29" y="30"/>
                    <a:pt x="29" y="30"/>
                  </a:cubicBezTo>
                  <a:cubicBezTo>
                    <a:pt x="28" y="30"/>
                    <a:pt x="27" y="29"/>
                    <a:pt x="27" y="28"/>
                  </a:cubicBezTo>
                  <a:cubicBezTo>
                    <a:pt x="27" y="27"/>
                    <a:pt x="28" y="27"/>
                    <a:pt x="29" y="27"/>
                  </a:cubicBezTo>
                  <a:cubicBezTo>
                    <a:pt x="109" y="27"/>
                    <a:pt x="109" y="27"/>
                    <a:pt x="109" y="27"/>
                  </a:cubicBezTo>
                  <a:cubicBezTo>
                    <a:pt x="110" y="27"/>
                    <a:pt x="111" y="27"/>
                    <a:pt x="111" y="28"/>
                  </a:cubicBezTo>
                  <a:cubicBezTo>
                    <a:pt x="111" y="29"/>
                    <a:pt x="110" y="30"/>
                    <a:pt x="109" y="30"/>
                  </a:cubicBez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3" name="Oval 95"/>
            <p:cNvSpPr>
              <a:spLocks noChangeArrowheads="1"/>
            </p:cNvSpPr>
            <p:nvPr/>
          </p:nvSpPr>
          <p:spPr bwMode="auto">
            <a:xfrm>
              <a:off x="4084638" y="2077993"/>
              <a:ext cx="36512" cy="22225"/>
            </a:xfrm>
            <a:prstGeom prst="ellipse">
              <a:avLst/>
            </a:pr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4" name="Oval 96"/>
            <p:cNvSpPr>
              <a:spLocks noChangeArrowheads="1"/>
            </p:cNvSpPr>
            <p:nvPr/>
          </p:nvSpPr>
          <p:spPr bwMode="auto">
            <a:xfrm>
              <a:off x="4046538" y="2022430"/>
              <a:ext cx="74612" cy="39688"/>
            </a:xfrm>
            <a:prstGeom prst="ellipse">
              <a:avLst/>
            </a:pr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5" name="Oval 97"/>
            <p:cNvSpPr>
              <a:spLocks noChangeArrowheads="1"/>
            </p:cNvSpPr>
            <p:nvPr/>
          </p:nvSpPr>
          <p:spPr bwMode="auto">
            <a:xfrm>
              <a:off x="4368800" y="2077993"/>
              <a:ext cx="36513" cy="22225"/>
            </a:xfrm>
            <a:prstGeom prst="ellipse">
              <a:avLst/>
            </a:pr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6" name="Oval 98"/>
            <p:cNvSpPr>
              <a:spLocks noChangeArrowheads="1"/>
            </p:cNvSpPr>
            <p:nvPr/>
          </p:nvSpPr>
          <p:spPr bwMode="auto">
            <a:xfrm>
              <a:off x="4368800" y="2022430"/>
              <a:ext cx="74613" cy="39688"/>
            </a:xfrm>
            <a:prstGeom prst="ellipse">
              <a:avLst/>
            </a:pr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grpSp>
      <p:sp>
        <p:nvSpPr>
          <p:cNvPr id="48" name="文本框 180"/>
          <p:cNvSpPr txBox="1">
            <a:spLocks noChangeArrowheads="1"/>
          </p:cNvSpPr>
          <p:nvPr/>
        </p:nvSpPr>
        <p:spPr bwMode="auto">
          <a:xfrm>
            <a:off x="6336659" y="2448784"/>
            <a:ext cx="2190439" cy="90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200" dirty="0">
                <a:latin typeface="微软雅黑" panose="020B0503020204020204" pitchFamily="34" charset="-122"/>
                <a:ea typeface="微软雅黑" panose="020B0503020204020204" pitchFamily="34" charset="-122"/>
              </a:rPr>
              <a:t>请输入您想要的文字请输入您想要的文字请输入您想要的文字</a:t>
            </a:r>
          </a:p>
        </p:txBody>
      </p:sp>
      <p:sp>
        <p:nvSpPr>
          <p:cNvPr id="49" name="TextBox 83"/>
          <p:cNvSpPr txBox="1">
            <a:spLocks noChangeArrowheads="1"/>
          </p:cNvSpPr>
          <p:nvPr/>
        </p:nvSpPr>
        <p:spPr bwMode="auto">
          <a:xfrm>
            <a:off x="6339641" y="1994466"/>
            <a:ext cx="2315629" cy="47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lnSpc>
                <a:spcPct val="150000"/>
              </a:lnSpc>
              <a:buFont typeface="Wingdings" panose="05000000000000000000" pitchFamily="2" charset="2"/>
              <a:buChar char="Ø"/>
            </a:pPr>
            <a:r>
              <a:rPr lang="zh-CN" altLang="en-US" sz="2000" b="1" dirty="0">
                <a:solidFill>
                  <a:schemeClr val="accent5">
                    <a:lumMod val="50000"/>
                  </a:schemeClr>
                </a:solidFill>
                <a:ea typeface="微软雅黑" panose="020B0503020204020204" pitchFamily="34" charset="-122"/>
              </a:rPr>
              <a:t>单击添加标题</a:t>
            </a:r>
            <a:endParaRPr lang="en-US" altLang="zh-CN" sz="2000" b="1" dirty="0">
              <a:solidFill>
                <a:schemeClr val="accent5">
                  <a:lumMod val="50000"/>
                </a:schemeClr>
              </a:solidFill>
              <a:ea typeface="微软雅黑" panose="020B0503020204020204" pitchFamily="34" charset="-122"/>
            </a:endParaRPr>
          </a:p>
        </p:txBody>
      </p:sp>
      <p:sp>
        <p:nvSpPr>
          <p:cNvPr id="50" name="文本框 180"/>
          <p:cNvSpPr txBox="1">
            <a:spLocks noChangeArrowheads="1"/>
          </p:cNvSpPr>
          <p:nvPr/>
        </p:nvSpPr>
        <p:spPr bwMode="auto">
          <a:xfrm>
            <a:off x="519183" y="2448784"/>
            <a:ext cx="2190439" cy="90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200" dirty="0">
                <a:latin typeface="微软雅黑" panose="020B0503020204020204" pitchFamily="34" charset="-122"/>
                <a:ea typeface="微软雅黑" panose="020B0503020204020204" pitchFamily="34" charset="-122"/>
              </a:rPr>
              <a:t>请输入您想要的文字请输入您想要的文字请输入您想要的文字</a:t>
            </a:r>
          </a:p>
        </p:txBody>
      </p:sp>
      <p:sp>
        <p:nvSpPr>
          <p:cNvPr id="51" name="TextBox 83"/>
          <p:cNvSpPr txBox="1">
            <a:spLocks noChangeArrowheads="1"/>
          </p:cNvSpPr>
          <p:nvPr/>
        </p:nvSpPr>
        <p:spPr bwMode="auto">
          <a:xfrm>
            <a:off x="522165" y="1994466"/>
            <a:ext cx="2315629" cy="47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lnSpc>
                <a:spcPct val="150000"/>
              </a:lnSpc>
              <a:buFont typeface="Wingdings" panose="05000000000000000000" pitchFamily="2" charset="2"/>
              <a:buChar char="Ø"/>
            </a:pPr>
            <a:r>
              <a:rPr lang="zh-CN" altLang="en-US" sz="2000" b="1" dirty="0">
                <a:solidFill>
                  <a:schemeClr val="accent5">
                    <a:lumMod val="50000"/>
                  </a:schemeClr>
                </a:solidFill>
                <a:ea typeface="微软雅黑" panose="020B0503020204020204" pitchFamily="34" charset="-122"/>
              </a:rPr>
              <a:t>单击添加标题</a:t>
            </a:r>
            <a:endParaRPr lang="en-US" altLang="zh-CN" sz="2000" b="1" dirty="0">
              <a:solidFill>
                <a:schemeClr val="accent5">
                  <a:lumMod val="50000"/>
                </a:schemeClr>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
                                        </p:tgtEl>
                                        <p:attrNameLst>
                                          <p:attrName>ppt_y</p:attrName>
                                        </p:attrNameLst>
                                      </p:cBhvr>
                                      <p:tavLst>
                                        <p:tav tm="0">
                                          <p:val>
                                            <p:strVal val="#ppt_y"/>
                                          </p:val>
                                        </p:tav>
                                        <p:tav tm="100000">
                                          <p:val>
                                            <p:strVal val="#ppt_y"/>
                                          </p:val>
                                        </p:tav>
                                      </p:tavLst>
                                    </p:anim>
                                    <p:anim calcmode="lin" valueType="num">
                                      <p:cBhvr>
                                        <p:cTn id="14"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randombar(horizontal)">
                                      <p:cBhvr>
                                        <p:cTn id="21" dur="750"/>
                                        <p:tgtEl>
                                          <p:spTgt spid="47"/>
                                        </p:tgtEl>
                                      </p:cBhvr>
                                    </p:animEffect>
                                  </p:childTnLst>
                                </p:cTn>
                              </p:par>
                            </p:childTnLst>
                          </p:cTn>
                        </p:par>
                        <p:par>
                          <p:cTn id="22" fill="hold">
                            <p:stCondLst>
                              <p:cond delay="1000"/>
                            </p:stCondLst>
                            <p:childTnLst>
                              <p:par>
                                <p:cTn id="23" presetID="22" presetClass="entr" presetSubtype="4"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down)">
                                      <p:cBhvr>
                                        <p:cTn id="25" dur="500"/>
                                        <p:tgtEl>
                                          <p:spTgt spid="48"/>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49"/>
                                        </p:tgtEl>
                                        <p:attrNameLst>
                                          <p:attrName>ppt_y</p:attrName>
                                        </p:attrNameLst>
                                      </p:cBhvr>
                                      <p:tavLst>
                                        <p:tav tm="0">
                                          <p:val>
                                            <p:strVal val="#ppt_y"/>
                                          </p:val>
                                        </p:tav>
                                        <p:tav tm="100000">
                                          <p:val>
                                            <p:strVal val="#ppt_y"/>
                                          </p:val>
                                        </p:tav>
                                      </p:tavLst>
                                    </p:anim>
                                    <p:anim calcmode="lin" valueType="num">
                                      <p:cBhvr>
                                        <p:cTn id="32"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49"/>
                                        </p:tgtEl>
                                      </p:cBhvr>
                                    </p:animEffect>
                                  </p:childTnLst>
                                </p:cTn>
                              </p:par>
                            </p:childTnLst>
                          </p:cTn>
                        </p:par>
                        <p:par>
                          <p:cTn id="35" fill="hold">
                            <p:stCondLst>
                              <p:cond delay="750"/>
                            </p:stCondLst>
                            <p:childTnLst>
                              <p:par>
                                <p:cTn id="36" presetID="22" presetClass="entr" presetSubtype="4"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down)">
                                      <p:cBhvr>
                                        <p:cTn id="38" dur="500"/>
                                        <p:tgtEl>
                                          <p:spTgt spid="50"/>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51"/>
                                        </p:tgtEl>
                                        <p:attrNameLst>
                                          <p:attrName>style.visibility</p:attrName>
                                        </p:attrNameLst>
                                      </p:cBhvr>
                                      <p:to>
                                        <p:strVal val="visible"/>
                                      </p:to>
                                    </p:set>
                                    <p:anim calcmode="lin" valueType="num">
                                      <p:cBhvr>
                                        <p:cTn id="43" dur="500" fill="hold"/>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51"/>
                                        </p:tgtEl>
                                        <p:attrNameLst>
                                          <p:attrName>ppt_y</p:attrName>
                                        </p:attrNameLst>
                                      </p:cBhvr>
                                      <p:tavLst>
                                        <p:tav tm="0">
                                          <p:val>
                                            <p:strVal val="#ppt_y"/>
                                          </p:val>
                                        </p:tav>
                                        <p:tav tm="100000">
                                          <p:val>
                                            <p:strVal val="#ppt_y"/>
                                          </p:val>
                                        </p:tav>
                                      </p:tavLst>
                                    </p:anim>
                                    <p:anim calcmode="lin" valueType="num">
                                      <p:cBhvr>
                                        <p:cTn id="45" dur="500" fill="hold"/>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51"/>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8" grpId="0" autoUpdateAnimBg="0"/>
      <p:bldP spid="49" grpId="0"/>
      <p:bldP spid="50" grpId="0" autoUpdateAnimBg="0"/>
      <p:bldP spid="5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1225" y="155154"/>
            <a:ext cx="2970760" cy="400110"/>
          </a:xfrm>
          <a:prstGeom prst="rect">
            <a:avLst/>
          </a:prstGeom>
        </p:spPr>
        <p:txBody>
          <a:bodyPr wrap="square">
            <a:spAutoFit/>
          </a:bodyPr>
          <a:lstStyle/>
          <a:p>
            <a:pPr algn="dist"/>
            <a:r>
              <a:rPr lang="zh-CN" altLang="en-US" sz="2000" dirty="0">
                <a:solidFill>
                  <a:schemeClr val="accent5">
                    <a:lumMod val="50000"/>
                  </a:schemeClr>
                </a:solidFill>
                <a:latin typeface="微软雅黑" panose="020B0503020204020204" pitchFamily="34" charset="-122"/>
                <a:ea typeface="微软雅黑" panose="020B0503020204020204" pitchFamily="34" charset="-122"/>
              </a:rPr>
              <a:t>狼文化狼性团队合作</a:t>
            </a:r>
            <a:endParaRPr lang="zh-CN" altLang="en-US" sz="2000" dirty="0">
              <a:solidFill>
                <a:schemeClr val="accent5">
                  <a:lumMod val="50000"/>
                </a:schemeClr>
              </a:solidFill>
            </a:endParaRPr>
          </a:p>
        </p:txBody>
      </p:sp>
      <p:sp>
        <p:nvSpPr>
          <p:cNvPr id="3" name="矩形 2"/>
          <p:cNvSpPr/>
          <p:nvPr/>
        </p:nvSpPr>
        <p:spPr>
          <a:xfrm>
            <a:off x="0" y="313840"/>
            <a:ext cx="5852687" cy="1242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1034776" y="1128676"/>
            <a:ext cx="2590669" cy="3320220"/>
            <a:chOff x="8032750" y="3116218"/>
            <a:chExt cx="276225" cy="354012"/>
          </a:xfrm>
          <a:solidFill>
            <a:schemeClr val="accent5">
              <a:lumMod val="50000"/>
            </a:schemeClr>
          </a:solidFill>
        </p:grpSpPr>
        <p:sp>
          <p:nvSpPr>
            <p:cNvPr id="35" name="Freeform 116"/>
            <p:cNvSpPr/>
            <p:nvPr/>
          </p:nvSpPr>
          <p:spPr bwMode="auto">
            <a:xfrm>
              <a:off x="8048625" y="3116218"/>
              <a:ext cx="244475" cy="28575"/>
            </a:xfrm>
            <a:custGeom>
              <a:avLst/>
              <a:gdLst>
                <a:gd name="T0" fmla="*/ 0 w 95"/>
                <a:gd name="T1" fmla="*/ 11 h 11"/>
                <a:gd name="T2" fmla="*/ 10 w 95"/>
                <a:gd name="T3" fmla="*/ 0 h 11"/>
                <a:gd name="T4" fmla="*/ 85 w 95"/>
                <a:gd name="T5" fmla="*/ 0 h 11"/>
                <a:gd name="T6" fmla="*/ 95 w 95"/>
                <a:gd name="T7" fmla="*/ 11 h 11"/>
                <a:gd name="T8" fmla="*/ 0 w 95"/>
                <a:gd name="T9" fmla="*/ 11 h 11"/>
              </a:gdLst>
              <a:ahLst/>
              <a:cxnLst>
                <a:cxn ang="0">
                  <a:pos x="T0" y="T1"/>
                </a:cxn>
                <a:cxn ang="0">
                  <a:pos x="T2" y="T3"/>
                </a:cxn>
                <a:cxn ang="0">
                  <a:pos x="T4" y="T5"/>
                </a:cxn>
                <a:cxn ang="0">
                  <a:pos x="T6" y="T7"/>
                </a:cxn>
                <a:cxn ang="0">
                  <a:pos x="T8" y="T9"/>
                </a:cxn>
              </a:cxnLst>
              <a:rect l="0" t="0" r="r" b="b"/>
              <a:pathLst>
                <a:path w="95" h="11">
                  <a:moveTo>
                    <a:pt x="0" y="11"/>
                  </a:moveTo>
                  <a:lnTo>
                    <a:pt x="10" y="0"/>
                  </a:lnTo>
                  <a:lnTo>
                    <a:pt x="85" y="0"/>
                  </a:lnTo>
                  <a:lnTo>
                    <a:pt x="95" y="11"/>
                  </a:lnTo>
                  <a:lnTo>
                    <a:pt x="0" y="11"/>
                  </a:ln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6" name="Freeform 117"/>
            <p:cNvSpPr>
              <a:spLocks noEditPoints="1"/>
            </p:cNvSpPr>
            <p:nvPr/>
          </p:nvSpPr>
          <p:spPr bwMode="auto">
            <a:xfrm>
              <a:off x="8032750" y="3157493"/>
              <a:ext cx="276225" cy="95250"/>
            </a:xfrm>
            <a:custGeom>
              <a:avLst/>
              <a:gdLst>
                <a:gd name="T0" fmla="*/ 0 w 107"/>
                <a:gd name="T1" fmla="*/ 37 h 37"/>
                <a:gd name="T2" fmla="*/ 107 w 107"/>
                <a:gd name="T3" fmla="*/ 37 h 37"/>
                <a:gd name="T4" fmla="*/ 107 w 107"/>
                <a:gd name="T5" fmla="*/ 0 h 37"/>
                <a:gd name="T6" fmla="*/ 0 w 107"/>
                <a:gd name="T7" fmla="*/ 0 h 37"/>
                <a:gd name="T8" fmla="*/ 0 w 107"/>
                <a:gd name="T9" fmla="*/ 37 h 37"/>
                <a:gd name="T10" fmla="*/ 75 w 107"/>
                <a:gd name="T11" fmla="*/ 21 h 37"/>
                <a:gd name="T12" fmla="*/ 75 w 107"/>
                <a:gd name="T13" fmla="*/ 27 h 37"/>
                <a:gd name="T14" fmla="*/ 69 w 107"/>
                <a:gd name="T15" fmla="*/ 27 h 37"/>
                <a:gd name="T16" fmla="*/ 69 w 107"/>
                <a:gd name="T17" fmla="*/ 21 h 37"/>
                <a:gd name="T18" fmla="*/ 38 w 107"/>
                <a:gd name="T19" fmla="*/ 21 h 37"/>
                <a:gd name="T20" fmla="*/ 38 w 107"/>
                <a:gd name="T21" fmla="*/ 27 h 37"/>
                <a:gd name="T22" fmla="*/ 32 w 107"/>
                <a:gd name="T23" fmla="*/ 27 h 37"/>
                <a:gd name="T24" fmla="*/ 32 w 107"/>
                <a:gd name="T25" fmla="*/ 21 h 37"/>
                <a:gd name="T26" fmla="*/ 32 w 107"/>
                <a:gd name="T27" fmla="*/ 16 h 37"/>
                <a:gd name="T28" fmla="*/ 75 w 107"/>
                <a:gd name="T29" fmla="*/ 16 h 37"/>
                <a:gd name="T30" fmla="*/ 75 w 107"/>
                <a:gd name="T31"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37">
                  <a:moveTo>
                    <a:pt x="0" y="37"/>
                  </a:moveTo>
                  <a:lnTo>
                    <a:pt x="107" y="37"/>
                  </a:lnTo>
                  <a:lnTo>
                    <a:pt x="107" y="0"/>
                  </a:lnTo>
                  <a:lnTo>
                    <a:pt x="0" y="0"/>
                  </a:lnTo>
                  <a:lnTo>
                    <a:pt x="0" y="37"/>
                  </a:lnTo>
                  <a:close/>
                  <a:moveTo>
                    <a:pt x="75" y="21"/>
                  </a:moveTo>
                  <a:lnTo>
                    <a:pt x="75" y="27"/>
                  </a:lnTo>
                  <a:lnTo>
                    <a:pt x="69" y="27"/>
                  </a:lnTo>
                  <a:lnTo>
                    <a:pt x="69" y="21"/>
                  </a:lnTo>
                  <a:lnTo>
                    <a:pt x="38" y="21"/>
                  </a:lnTo>
                  <a:lnTo>
                    <a:pt x="38" y="27"/>
                  </a:lnTo>
                  <a:lnTo>
                    <a:pt x="32" y="27"/>
                  </a:lnTo>
                  <a:lnTo>
                    <a:pt x="32" y="21"/>
                  </a:lnTo>
                  <a:lnTo>
                    <a:pt x="32" y="16"/>
                  </a:lnTo>
                  <a:lnTo>
                    <a:pt x="75" y="16"/>
                  </a:lnTo>
                  <a:lnTo>
                    <a:pt x="75" y="21"/>
                  </a:ln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7" name="Freeform 118"/>
            <p:cNvSpPr>
              <a:spLocks noEditPoints="1"/>
            </p:cNvSpPr>
            <p:nvPr/>
          </p:nvSpPr>
          <p:spPr bwMode="auto">
            <a:xfrm>
              <a:off x="8032750" y="3267030"/>
              <a:ext cx="276225" cy="95250"/>
            </a:xfrm>
            <a:custGeom>
              <a:avLst/>
              <a:gdLst>
                <a:gd name="T0" fmla="*/ 0 w 107"/>
                <a:gd name="T1" fmla="*/ 37 h 37"/>
                <a:gd name="T2" fmla="*/ 107 w 107"/>
                <a:gd name="T3" fmla="*/ 37 h 37"/>
                <a:gd name="T4" fmla="*/ 107 w 107"/>
                <a:gd name="T5" fmla="*/ 0 h 37"/>
                <a:gd name="T6" fmla="*/ 0 w 107"/>
                <a:gd name="T7" fmla="*/ 0 h 37"/>
                <a:gd name="T8" fmla="*/ 0 w 107"/>
                <a:gd name="T9" fmla="*/ 37 h 37"/>
                <a:gd name="T10" fmla="*/ 75 w 107"/>
                <a:gd name="T11" fmla="*/ 21 h 37"/>
                <a:gd name="T12" fmla="*/ 75 w 107"/>
                <a:gd name="T13" fmla="*/ 26 h 37"/>
                <a:gd name="T14" fmla="*/ 69 w 107"/>
                <a:gd name="T15" fmla="*/ 26 h 37"/>
                <a:gd name="T16" fmla="*/ 69 w 107"/>
                <a:gd name="T17" fmla="*/ 21 h 37"/>
                <a:gd name="T18" fmla="*/ 38 w 107"/>
                <a:gd name="T19" fmla="*/ 21 h 37"/>
                <a:gd name="T20" fmla="*/ 38 w 107"/>
                <a:gd name="T21" fmla="*/ 26 h 37"/>
                <a:gd name="T22" fmla="*/ 32 w 107"/>
                <a:gd name="T23" fmla="*/ 26 h 37"/>
                <a:gd name="T24" fmla="*/ 32 w 107"/>
                <a:gd name="T25" fmla="*/ 21 h 37"/>
                <a:gd name="T26" fmla="*/ 32 w 107"/>
                <a:gd name="T27" fmla="*/ 16 h 37"/>
                <a:gd name="T28" fmla="*/ 75 w 107"/>
                <a:gd name="T29" fmla="*/ 16 h 37"/>
                <a:gd name="T30" fmla="*/ 75 w 107"/>
                <a:gd name="T31"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37">
                  <a:moveTo>
                    <a:pt x="0" y="37"/>
                  </a:moveTo>
                  <a:lnTo>
                    <a:pt x="107" y="37"/>
                  </a:lnTo>
                  <a:lnTo>
                    <a:pt x="107" y="0"/>
                  </a:lnTo>
                  <a:lnTo>
                    <a:pt x="0" y="0"/>
                  </a:lnTo>
                  <a:lnTo>
                    <a:pt x="0" y="37"/>
                  </a:lnTo>
                  <a:close/>
                  <a:moveTo>
                    <a:pt x="75" y="21"/>
                  </a:moveTo>
                  <a:lnTo>
                    <a:pt x="75" y="26"/>
                  </a:lnTo>
                  <a:lnTo>
                    <a:pt x="69" y="26"/>
                  </a:lnTo>
                  <a:lnTo>
                    <a:pt x="69" y="21"/>
                  </a:lnTo>
                  <a:lnTo>
                    <a:pt x="38" y="21"/>
                  </a:lnTo>
                  <a:lnTo>
                    <a:pt x="38" y="26"/>
                  </a:lnTo>
                  <a:lnTo>
                    <a:pt x="32" y="26"/>
                  </a:lnTo>
                  <a:lnTo>
                    <a:pt x="32" y="21"/>
                  </a:lnTo>
                  <a:lnTo>
                    <a:pt x="32" y="16"/>
                  </a:lnTo>
                  <a:lnTo>
                    <a:pt x="75" y="16"/>
                  </a:lnTo>
                  <a:lnTo>
                    <a:pt x="75" y="21"/>
                  </a:ln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8" name="Freeform 119"/>
            <p:cNvSpPr>
              <a:spLocks noEditPoints="1"/>
            </p:cNvSpPr>
            <p:nvPr/>
          </p:nvSpPr>
          <p:spPr bwMode="auto">
            <a:xfrm>
              <a:off x="8032750" y="3374980"/>
              <a:ext cx="276225" cy="95250"/>
            </a:xfrm>
            <a:custGeom>
              <a:avLst/>
              <a:gdLst>
                <a:gd name="T0" fmla="*/ 0 w 107"/>
                <a:gd name="T1" fmla="*/ 37 h 37"/>
                <a:gd name="T2" fmla="*/ 107 w 107"/>
                <a:gd name="T3" fmla="*/ 37 h 37"/>
                <a:gd name="T4" fmla="*/ 107 w 107"/>
                <a:gd name="T5" fmla="*/ 0 h 37"/>
                <a:gd name="T6" fmla="*/ 0 w 107"/>
                <a:gd name="T7" fmla="*/ 0 h 37"/>
                <a:gd name="T8" fmla="*/ 0 w 107"/>
                <a:gd name="T9" fmla="*/ 37 h 37"/>
                <a:gd name="T10" fmla="*/ 75 w 107"/>
                <a:gd name="T11" fmla="*/ 21 h 37"/>
                <a:gd name="T12" fmla="*/ 75 w 107"/>
                <a:gd name="T13" fmla="*/ 27 h 37"/>
                <a:gd name="T14" fmla="*/ 69 w 107"/>
                <a:gd name="T15" fmla="*/ 27 h 37"/>
                <a:gd name="T16" fmla="*/ 69 w 107"/>
                <a:gd name="T17" fmla="*/ 21 h 37"/>
                <a:gd name="T18" fmla="*/ 38 w 107"/>
                <a:gd name="T19" fmla="*/ 21 h 37"/>
                <a:gd name="T20" fmla="*/ 38 w 107"/>
                <a:gd name="T21" fmla="*/ 27 h 37"/>
                <a:gd name="T22" fmla="*/ 32 w 107"/>
                <a:gd name="T23" fmla="*/ 27 h 37"/>
                <a:gd name="T24" fmla="*/ 32 w 107"/>
                <a:gd name="T25" fmla="*/ 21 h 37"/>
                <a:gd name="T26" fmla="*/ 32 w 107"/>
                <a:gd name="T27" fmla="*/ 16 h 37"/>
                <a:gd name="T28" fmla="*/ 75 w 107"/>
                <a:gd name="T29" fmla="*/ 16 h 37"/>
                <a:gd name="T30" fmla="*/ 75 w 107"/>
                <a:gd name="T31"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37">
                  <a:moveTo>
                    <a:pt x="0" y="37"/>
                  </a:moveTo>
                  <a:lnTo>
                    <a:pt x="107" y="37"/>
                  </a:lnTo>
                  <a:lnTo>
                    <a:pt x="107" y="0"/>
                  </a:lnTo>
                  <a:lnTo>
                    <a:pt x="0" y="0"/>
                  </a:lnTo>
                  <a:lnTo>
                    <a:pt x="0" y="37"/>
                  </a:lnTo>
                  <a:close/>
                  <a:moveTo>
                    <a:pt x="75" y="21"/>
                  </a:moveTo>
                  <a:lnTo>
                    <a:pt x="75" y="27"/>
                  </a:lnTo>
                  <a:lnTo>
                    <a:pt x="69" y="27"/>
                  </a:lnTo>
                  <a:lnTo>
                    <a:pt x="69" y="21"/>
                  </a:lnTo>
                  <a:lnTo>
                    <a:pt x="38" y="21"/>
                  </a:lnTo>
                  <a:lnTo>
                    <a:pt x="38" y="27"/>
                  </a:lnTo>
                  <a:lnTo>
                    <a:pt x="32" y="27"/>
                  </a:lnTo>
                  <a:lnTo>
                    <a:pt x="32" y="21"/>
                  </a:lnTo>
                  <a:lnTo>
                    <a:pt x="32" y="16"/>
                  </a:lnTo>
                  <a:lnTo>
                    <a:pt x="75" y="16"/>
                  </a:lnTo>
                  <a:lnTo>
                    <a:pt x="75" y="21"/>
                  </a:ln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grpSp>
      <p:sp>
        <p:nvSpPr>
          <p:cNvPr id="40" name="文本框 180"/>
          <p:cNvSpPr txBox="1">
            <a:spLocks noChangeArrowheads="1"/>
          </p:cNvSpPr>
          <p:nvPr/>
        </p:nvSpPr>
        <p:spPr bwMode="auto">
          <a:xfrm>
            <a:off x="5177296" y="1917938"/>
            <a:ext cx="2890327" cy="62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200" dirty="0">
                <a:latin typeface="微软雅黑" panose="020B0503020204020204" pitchFamily="34" charset="-122"/>
                <a:ea typeface="微软雅黑" panose="020B0503020204020204" pitchFamily="34" charset="-122"/>
              </a:rPr>
              <a:t>请输入您想要的文字请输入您想要的文字请输入您想要的文字</a:t>
            </a:r>
          </a:p>
        </p:txBody>
      </p:sp>
      <p:sp>
        <p:nvSpPr>
          <p:cNvPr id="41" name="文本框 180"/>
          <p:cNvSpPr txBox="1">
            <a:spLocks noChangeArrowheads="1"/>
          </p:cNvSpPr>
          <p:nvPr/>
        </p:nvSpPr>
        <p:spPr bwMode="auto">
          <a:xfrm>
            <a:off x="5177296" y="3604855"/>
            <a:ext cx="2890327" cy="62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200" dirty="0">
                <a:latin typeface="微软雅黑" panose="020B0503020204020204" pitchFamily="34" charset="-122"/>
                <a:ea typeface="微软雅黑" panose="020B0503020204020204" pitchFamily="34" charset="-122"/>
              </a:rPr>
              <a:t>请输入您想要的文字请输入您想要的文字请输入您想要的文字</a:t>
            </a:r>
          </a:p>
        </p:txBody>
      </p:sp>
      <p:cxnSp>
        <p:nvCxnSpPr>
          <p:cNvPr id="42" name="直接连接符 41"/>
          <p:cNvCxnSpPr/>
          <p:nvPr/>
        </p:nvCxnSpPr>
        <p:spPr>
          <a:xfrm>
            <a:off x="5009114" y="1639581"/>
            <a:ext cx="0" cy="882242"/>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5009114" y="3282035"/>
            <a:ext cx="0" cy="85877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44" name="TextBox 83"/>
          <p:cNvSpPr txBox="1">
            <a:spLocks noChangeArrowheads="1"/>
          </p:cNvSpPr>
          <p:nvPr/>
        </p:nvSpPr>
        <p:spPr bwMode="auto">
          <a:xfrm>
            <a:off x="5211810" y="1463620"/>
            <a:ext cx="2315629" cy="47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lnSpc>
                <a:spcPct val="150000"/>
              </a:lnSpc>
              <a:buFont typeface="Wingdings" panose="05000000000000000000" pitchFamily="2" charset="2"/>
              <a:buChar char="Ø"/>
            </a:pPr>
            <a:r>
              <a:rPr lang="zh-CN" altLang="en-US" sz="2000" b="1" dirty="0">
                <a:solidFill>
                  <a:schemeClr val="accent5">
                    <a:lumMod val="50000"/>
                  </a:schemeClr>
                </a:solidFill>
                <a:ea typeface="微软雅黑" panose="020B0503020204020204" pitchFamily="34" charset="-122"/>
              </a:rPr>
              <a:t>单击添加标题</a:t>
            </a:r>
            <a:endParaRPr lang="en-US" altLang="zh-CN" sz="2000" b="1" dirty="0">
              <a:solidFill>
                <a:schemeClr val="accent5">
                  <a:lumMod val="50000"/>
                </a:schemeClr>
              </a:solidFill>
              <a:ea typeface="微软雅黑" panose="020B0503020204020204" pitchFamily="34" charset="-122"/>
            </a:endParaRPr>
          </a:p>
        </p:txBody>
      </p:sp>
      <p:sp>
        <p:nvSpPr>
          <p:cNvPr id="45" name="TextBox 83"/>
          <p:cNvSpPr txBox="1">
            <a:spLocks noChangeArrowheads="1"/>
          </p:cNvSpPr>
          <p:nvPr/>
        </p:nvSpPr>
        <p:spPr bwMode="auto">
          <a:xfrm>
            <a:off x="5211810" y="3144611"/>
            <a:ext cx="2315629" cy="47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lnSpc>
                <a:spcPct val="150000"/>
              </a:lnSpc>
              <a:buFont typeface="Wingdings" panose="05000000000000000000" pitchFamily="2" charset="2"/>
              <a:buChar char="Ø"/>
            </a:pPr>
            <a:r>
              <a:rPr lang="zh-CN" altLang="en-US" sz="2000" b="1" dirty="0">
                <a:solidFill>
                  <a:schemeClr val="accent5">
                    <a:lumMod val="50000"/>
                  </a:schemeClr>
                </a:solidFill>
                <a:ea typeface="微软雅黑" panose="020B0503020204020204" pitchFamily="34" charset="-122"/>
              </a:rPr>
              <a:t>单击添加标题</a:t>
            </a:r>
            <a:endParaRPr lang="en-US" altLang="zh-CN" sz="2000" b="1" dirty="0">
              <a:solidFill>
                <a:schemeClr val="accent5">
                  <a:lumMod val="50000"/>
                </a:schemeClr>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
                                        </p:tgtEl>
                                        <p:attrNameLst>
                                          <p:attrName>ppt_y</p:attrName>
                                        </p:attrNameLst>
                                      </p:cBhvr>
                                      <p:tavLst>
                                        <p:tav tm="0">
                                          <p:val>
                                            <p:strVal val="#ppt_y"/>
                                          </p:val>
                                        </p:tav>
                                        <p:tav tm="100000">
                                          <p:val>
                                            <p:strVal val="#ppt_y"/>
                                          </p:val>
                                        </p:tav>
                                      </p:tavLst>
                                    </p:anim>
                                    <p:anim calcmode="lin" valueType="num">
                                      <p:cBhvr>
                                        <p:cTn id="14"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additive="base">
                                        <p:cTn id="28" dur="500" fill="hold"/>
                                        <p:tgtEl>
                                          <p:spTgt spid="42"/>
                                        </p:tgtEl>
                                        <p:attrNameLst>
                                          <p:attrName>ppt_x</p:attrName>
                                        </p:attrNameLst>
                                      </p:cBhvr>
                                      <p:tavLst>
                                        <p:tav tm="0">
                                          <p:val>
                                            <p:strVal val="#ppt_x"/>
                                          </p:val>
                                        </p:tav>
                                        <p:tav tm="100000">
                                          <p:val>
                                            <p:strVal val="#ppt_x"/>
                                          </p:val>
                                        </p:tav>
                                      </p:tavLst>
                                    </p:anim>
                                    <p:anim calcmode="lin" valueType="num">
                                      <p:cBhvr additive="base">
                                        <p:cTn id="29" dur="500" fill="hold"/>
                                        <p:tgtEl>
                                          <p:spTgt spid="42"/>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500" fill="hold"/>
                                        <p:tgtEl>
                                          <p:spTgt spid="43"/>
                                        </p:tgtEl>
                                        <p:attrNameLst>
                                          <p:attrName>ppt_x</p:attrName>
                                        </p:attrNameLst>
                                      </p:cBhvr>
                                      <p:tavLst>
                                        <p:tav tm="0">
                                          <p:val>
                                            <p:strVal val="#ppt_x"/>
                                          </p:val>
                                        </p:tav>
                                        <p:tav tm="100000">
                                          <p:val>
                                            <p:strVal val="#ppt_x"/>
                                          </p:val>
                                        </p:tav>
                                      </p:tavLst>
                                    </p:anim>
                                    <p:anim calcmode="lin" valueType="num">
                                      <p:cBhvr additive="base">
                                        <p:cTn id="33" dur="500" fill="hold"/>
                                        <p:tgtEl>
                                          <p:spTgt spid="43"/>
                                        </p:tgtEl>
                                        <p:attrNameLst>
                                          <p:attrName>ppt_y</p:attrName>
                                        </p:attrNameLst>
                                      </p:cBhvr>
                                      <p:tavLst>
                                        <p:tav tm="0">
                                          <p:val>
                                            <p:strVal val="1+#ppt_h/2"/>
                                          </p:val>
                                        </p:tav>
                                        <p:tav tm="100000">
                                          <p:val>
                                            <p:strVal val="#ppt_y"/>
                                          </p:val>
                                        </p:tav>
                                      </p:tavLst>
                                    </p:anim>
                                  </p:childTnLst>
                                </p:cTn>
                              </p:par>
                            </p:childTnLst>
                          </p:cTn>
                        </p:par>
                        <p:par>
                          <p:cTn id="34" fill="hold">
                            <p:stCondLst>
                              <p:cond delay="500"/>
                            </p:stCondLst>
                            <p:childTnLst>
                              <p:par>
                                <p:cTn id="35" presetID="22" presetClass="entr" presetSubtype="4"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down)">
                                      <p:cBhvr>
                                        <p:cTn id="37" dur="500"/>
                                        <p:tgtEl>
                                          <p:spTgt spid="40"/>
                                        </p:tgtEl>
                                      </p:cBhvr>
                                    </p:animEffect>
                                  </p:childTnLst>
                                </p:cTn>
                              </p:par>
                            </p:childTnLst>
                          </p:cTn>
                        </p:par>
                        <p:par>
                          <p:cTn id="38" fill="hold">
                            <p:stCondLst>
                              <p:cond delay="10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childTnLst>
                    </p:cTn>
                  </p:par>
                  <p:par>
                    <p:cTn id="42" fill="hold">
                      <p:stCondLst>
                        <p:cond delay="indefinite"/>
                      </p:stCondLst>
                      <p:childTnLst>
                        <p:par>
                          <p:cTn id="43" fill="hold">
                            <p:stCondLst>
                              <p:cond delay="0"/>
                            </p:stCondLst>
                            <p:childTnLst>
                              <p:par>
                                <p:cTn id="44" presetID="41" presetClass="entr" presetSubtype="0" fill="hold" grpId="0" nodeType="clickEffect">
                                  <p:stCondLst>
                                    <p:cond delay="0"/>
                                  </p:stCondLst>
                                  <p:iterate type="lt">
                                    <p:tmPct val="10000"/>
                                  </p:iterate>
                                  <p:childTnLst>
                                    <p:set>
                                      <p:cBhvr>
                                        <p:cTn id="45" dur="1" fill="hold">
                                          <p:stCondLst>
                                            <p:cond delay="0"/>
                                          </p:stCondLst>
                                        </p:cTn>
                                        <p:tgtEl>
                                          <p:spTgt spid="44"/>
                                        </p:tgtEl>
                                        <p:attrNameLst>
                                          <p:attrName>style.visibility</p:attrName>
                                        </p:attrNameLst>
                                      </p:cBhvr>
                                      <p:to>
                                        <p:strVal val="visible"/>
                                      </p:to>
                                    </p:set>
                                    <p:anim calcmode="lin" valueType="num">
                                      <p:cBhvr>
                                        <p:cTn id="4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44"/>
                                        </p:tgtEl>
                                        <p:attrNameLst>
                                          <p:attrName>ppt_y</p:attrName>
                                        </p:attrNameLst>
                                      </p:cBhvr>
                                      <p:tavLst>
                                        <p:tav tm="0">
                                          <p:val>
                                            <p:strVal val="#ppt_y"/>
                                          </p:val>
                                        </p:tav>
                                        <p:tav tm="100000">
                                          <p:val>
                                            <p:strVal val="#ppt_y"/>
                                          </p:val>
                                        </p:tav>
                                      </p:tavLst>
                                    </p:anim>
                                    <p:anim calcmode="lin" valueType="num">
                                      <p:cBhvr>
                                        <p:cTn id="4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44"/>
                                        </p:tgtEl>
                                      </p:cBhvr>
                                    </p:animEffect>
                                  </p:childTnLst>
                                </p:cTn>
                              </p:par>
                            </p:childTnLst>
                          </p:cTn>
                        </p:par>
                      </p:childTnLst>
                    </p:cTn>
                  </p:par>
                  <p:par>
                    <p:cTn id="51" fill="hold">
                      <p:stCondLst>
                        <p:cond delay="indefinite"/>
                      </p:stCondLst>
                      <p:childTnLst>
                        <p:par>
                          <p:cTn id="52" fill="hold">
                            <p:stCondLst>
                              <p:cond delay="0"/>
                            </p:stCondLst>
                            <p:childTnLst>
                              <p:par>
                                <p:cTn id="53" presetID="41" presetClass="entr" presetSubtype="0" fill="hold" grpId="0" nodeType="clickEffect">
                                  <p:stCondLst>
                                    <p:cond delay="0"/>
                                  </p:stCondLst>
                                  <p:iterate type="lt">
                                    <p:tmPct val="10000"/>
                                  </p:iterate>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45"/>
                                        </p:tgtEl>
                                        <p:attrNameLst>
                                          <p:attrName>ppt_y</p:attrName>
                                        </p:attrNameLst>
                                      </p:cBhvr>
                                      <p:tavLst>
                                        <p:tav tm="0">
                                          <p:val>
                                            <p:strVal val="#ppt_y"/>
                                          </p:val>
                                        </p:tav>
                                        <p:tav tm="100000">
                                          <p:val>
                                            <p:strVal val="#ppt_y"/>
                                          </p:val>
                                        </p:tav>
                                      </p:tavLst>
                                    </p:anim>
                                    <p:anim calcmode="lin" valueType="num">
                                      <p:cBhvr>
                                        <p:cTn id="57"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0" grpId="0" autoUpdateAnimBg="0"/>
      <p:bldP spid="41" grpId="0" autoUpdateAnimBg="0"/>
      <p:bldP spid="44" grpId="0"/>
      <p:bldP spid="4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椭圆 137"/>
          <p:cNvSpPr/>
          <p:nvPr/>
        </p:nvSpPr>
        <p:spPr>
          <a:xfrm>
            <a:off x="4301823" y="1453967"/>
            <a:ext cx="672631" cy="672631"/>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6001225" y="155154"/>
            <a:ext cx="2970760" cy="400110"/>
          </a:xfrm>
          <a:prstGeom prst="rect">
            <a:avLst/>
          </a:prstGeom>
        </p:spPr>
        <p:txBody>
          <a:bodyPr wrap="square">
            <a:spAutoFit/>
          </a:bodyPr>
          <a:lstStyle/>
          <a:p>
            <a:pPr algn="dist"/>
            <a:r>
              <a:rPr lang="zh-CN" altLang="en-US" sz="2000" dirty="0">
                <a:solidFill>
                  <a:schemeClr val="accent5">
                    <a:lumMod val="50000"/>
                  </a:schemeClr>
                </a:solidFill>
                <a:latin typeface="微软雅黑" panose="020B0503020204020204" pitchFamily="34" charset="-122"/>
                <a:ea typeface="微软雅黑" panose="020B0503020204020204" pitchFamily="34" charset="-122"/>
              </a:rPr>
              <a:t>狼文化狼性团队合作</a:t>
            </a:r>
            <a:endParaRPr lang="zh-CN" altLang="en-US" sz="2000" dirty="0">
              <a:solidFill>
                <a:schemeClr val="accent5">
                  <a:lumMod val="50000"/>
                </a:schemeClr>
              </a:solidFill>
            </a:endParaRPr>
          </a:p>
        </p:txBody>
      </p:sp>
      <p:sp>
        <p:nvSpPr>
          <p:cNvPr id="3" name="矩形 2"/>
          <p:cNvSpPr/>
          <p:nvPr/>
        </p:nvSpPr>
        <p:spPr>
          <a:xfrm>
            <a:off x="0" y="313840"/>
            <a:ext cx="5852687" cy="1242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Freeform 326"/>
          <p:cNvSpPr/>
          <p:nvPr/>
        </p:nvSpPr>
        <p:spPr bwMode="auto">
          <a:xfrm>
            <a:off x="4433893" y="1547335"/>
            <a:ext cx="455902" cy="467493"/>
          </a:xfrm>
          <a:custGeom>
            <a:avLst/>
            <a:gdLst>
              <a:gd name="T0" fmla="*/ 101 w 166"/>
              <a:gd name="T1" fmla="*/ 57 h 170"/>
              <a:gd name="T2" fmla="*/ 105 w 166"/>
              <a:gd name="T3" fmla="*/ 57 h 170"/>
              <a:gd name="T4" fmla="*/ 110 w 166"/>
              <a:gd name="T5" fmla="*/ 52 h 170"/>
              <a:gd name="T6" fmla="*/ 100 w 166"/>
              <a:gd name="T7" fmla="*/ 47 h 170"/>
              <a:gd name="T8" fmla="*/ 94 w 166"/>
              <a:gd name="T9" fmla="*/ 47 h 170"/>
              <a:gd name="T10" fmla="*/ 83 w 166"/>
              <a:gd name="T11" fmla="*/ 33 h 170"/>
              <a:gd name="T12" fmla="*/ 88 w 166"/>
              <a:gd name="T13" fmla="*/ 33 h 170"/>
              <a:gd name="T14" fmla="*/ 93 w 166"/>
              <a:gd name="T15" fmla="*/ 29 h 170"/>
              <a:gd name="T16" fmla="*/ 86 w 166"/>
              <a:gd name="T17" fmla="*/ 23 h 170"/>
              <a:gd name="T18" fmla="*/ 76 w 166"/>
              <a:gd name="T19" fmla="*/ 23 h 170"/>
              <a:gd name="T20" fmla="*/ 54 w 166"/>
              <a:gd name="T21" fmla="*/ 0 h 170"/>
              <a:gd name="T22" fmla="*/ 50 w 166"/>
              <a:gd name="T23" fmla="*/ 2 h 170"/>
              <a:gd name="T24" fmla="*/ 47 w 166"/>
              <a:gd name="T25" fmla="*/ 5 h 170"/>
              <a:gd name="T26" fmla="*/ 52 w 166"/>
              <a:gd name="T27" fmla="*/ 15 h 170"/>
              <a:gd name="T28" fmla="*/ 68 w 166"/>
              <a:gd name="T29" fmla="*/ 46 h 170"/>
              <a:gd name="T30" fmla="*/ 78 w 166"/>
              <a:gd name="T31" fmla="*/ 73 h 170"/>
              <a:gd name="T32" fmla="*/ 69 w 166"/>
              <a:gd name="T33" fmla="*/ 76 h 170"/>
              <a:gd name="T34" fmla="*/ 27 w 166"/>
              <a:gd name="T35" fmla="*/ 79 h 170"/>
              <a:gd name="T36" fmla="*/ 19 w 166"/>
              <a:gd name="T37" fmla="*/ 69 h 170"/>
              <a:gd name="T38" fmla="*/ 11 w 166"/>
              <a:gd name="T39" fmla="*/ 60 h 170"/>
              <a:gd name="T40" fmla="*/ 4 w 166"/>
              <a:gd name="T41" fmla="*/ 58 h 170"/>
              <a:gd name="T42" fmla="*/ 0 w 166"/>
              <a:gd name="T43" fmla="*/ 59 h 170"/>
              <a:gd name="T44" fmla="*/ 8 w 166"/>
              <a:gd name="T45" fmla="*/ 85 h 170"/>
              <a:gd name="T46" fmla="*/ 0 w 166"/>
              <a:gd name="T47" fmla="*/ 111 h 170"/>
              <a:gd name="T48" fmla="*/ 4 w 166"/>
              <a:gd name="T49" fmla="*/ 112 h 170"/>
              <a:gd name="T50" fmla="*/ 11 w 166"/>
              <a:gd name="T51" fmla="*/ 111 h 170"/>
              <a:gd name="T52" fmla="*/ 19 w 166"/>
              <a:gd name="T53" fmla="*/ 101 h 170"/>
              <a:gd name="T54" fmla="*/ 27 w 166"/>
              <a:gd name="T55" fmla="*/ 91 h 170"/>
              <a:gd name="T56" fmla="*/ 56 w 166"/>
              <a:gd name="T57" fmla="*/ 94 h 170"/>
              <a:gd name="T58" fmla="*/ 75 w 166"/>
              <a:gd name="T59" fmla="*/ 95 h 170"/>
              <a:gd name="T60" fmla="*/ 78 w 166"/>
              <a:gd name="T61" fmla="*/ 97 h 170"/>
              <a:gd name="T62" fmla="*/ 68 w 166"/>
              <a:gd name="T63" fmla="*/ 124 h 170"/>
              <a:gd name="T64" fmla="*/ 52 w 166"/>
              <a:gd name="T65" fmla="*/ 155 h 170"/>
              <a:gd name="T66" fmla="*/ 47 w 166"/>
              <a:gd name="T67" fmla="*/ 165 h 170"/>
              <a:gd name="T68" fmla="*/ 50 w 166"/>
              <a:gd name="T69" fmla="*/ 168 h 170"/>
              <a:gd name="T70" fmla="*/ 54 w 166"/>
              <a:gd name="T71" fmla="*/ 170 h 170"/>
              <a:gd name="T72" fmla="*/ 76 w 166"/>
              <a:gd name="T73" fmla="*/ 147 h 170"/>
              <a:gd name="T74" fmla="*/ 86 w 166"/>
              <a:gd name="T75" fmla="*/ 147 h 170"/>
              <a:gd name="T76" fmla="*/ 93 w 166"/>
              <a:gd name="T77" fmla="*/ 142 h 170"/>
              <a:gd name="T78" fmla="*/ 88 w 166"/>
              <a:gd name="T79" fmla="*/ 137 h 170"/>
              <a:gd name="T80" fmla="*/ 83 w 166"/>
              <a:gd name="T81" fmla="*/ 137 h 170"/>
              <a:gd name="T82" fmla="*/ 94 w 166"/>
              <a:gd name="T83" fmla="*/ 123 h 170"/>
              <a:gd name="T84" fmla="*/ 100 w 166"/>
              <a:gd name="T85" fmla="*/ 123 h 170"/>
              <a:gd name="T86" fmla="*/ 110 w 166"/>
              <a:gd name="T87" fmla="*/ 118 h 170"/>
              <a:gd name="T88" fmla="*/ 105 w 166"/>
              <a:gd name="T89" fmla="*/ 113 h 170"/>
              <a:gd name="T90" fmla="*/ 101 w 166"/>
              <a:gd name="T91" fmla="*/ 113 h 170"/>
              <a:gd name="T92" fmla="*/ 117 w 166"/>
              <a:gd name="T93" fmla="*/ 94 h 170"/>
              <a:gd name="T94" fmla="*/ 139 w 166"/>
              <a:gd name="T95" fmla="*/ 94 h 170"/>
              <a:gd name="T96" fmla="*/ 166 w 166"/>
              <a:gd name="T97" fmla="*/ 85 h 170"/>
              <a:gd name="T98" fmla="*/ 155 w 166"/>
              <a:gd name="T99" fmla="*/ 79 h 170"/>
              <a:gd name="T100" fmla="*/ 139 w 166"/>
              <a:gd name="T101" fmla="*/ 76 h 170"/>
              <a:gd name="T102" fmla="*/ 117 w 166"/>
              <a:gd name="T103" fmla="*/ 76 h 170"/>
              <a:gd name="T104" fmla="*/ 101 w 166"/>
              <a:gd name="T105" fmla="*/ 5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 h="170">
                <a:moveTo>
                  <a:pt x="101" y="57"/>
                </a:moveTo>
                <a:cubicBezTo>
                  <a:pt x="105" y="57"/>
                  <a:pt x="105" y="57"/>
                  <a:pt x="105" y="57"/>
                </a:cubicBezTo>
                <a:cubicBezTo>
                  <a:pt x="109" y="57"/>
                  <a:pt x="110" y="55"/>
                  <a:pt x="110" y="52"/>
                </a:cubicBezTo>
                <a:cubicBezTo>
                  <a:pt x="110" y="49"/>
                  <a:pt x="107" y="47"/>
                  <a:pt x="100" y="47"/>
                </a:cubicBezTo>
                <a:cubicBezTo>
                  <a:pt x="94" y="47"/>
                  <a:pt x="94" y="47"/>
                  <a:pt x="94" y="47"/>
                </a:cubicBezTo>
                <a:cubicBezTo>
                  <a:pt x="83" y="33"/>
                  <a:pt x="83" y="33"/>
                  <a:pt x="83" y="33"/>
                </a:cubicBezTo>
                <a:cubicBezTo>
                  <a:pt x="88" y="33"/>
                  <a:pt x="88" y="33"/>
                  <a:pt x="88" y="33"/>
                </a:cubicBezTo>
                <a:cubicBezTo>
                  <a:pt x="91" y="33"/>
                  <a:pt x="93" y="32"/>
                  <a:pt x="93" y="29"/>
                </a:cubicBezTo>
                <a:cubicBezTo>
                  <a:pt x="93" y="25"/>
                  <a:pt x="91" y="23"/>
                  <a:pt x="86" y="23"/>
                </a:cubicBezTo>
                <a:cubicBezTo>
                  <a:pt x="76" y="23"/>
                  <a:pt x="76" y="23"/>
                  <a:pt x="76" y="23"/>
                </a:cubicBezTo>
                <a:cubicBezTo>
                  <a:pt x="64" y="8"/>
                  <a:pt x="57" y="0"/>
                  <a:pt x="54" y="0"/>
                </a:cubicBezTo>
                <a:cubicBezTo>
                  <a:pt x="53" y="0"/>
                  <a:pt x="51" y="1"/>
                  <a:pt x="50" y="2"/>
                </a:cubicBezTo>
                <a:cubicBezTo>
                  <a:pt x="48" y="3"/>
                  <a:pt x="47" y="4"/>
                  <a:pt x="47" y="5"/>
                </a:cubicBezTo>
                <a:cubicBezTo>
                  <a:pt x="47" y="7"/>
                  <a:pt x="49" y="10"/>
                  <a:pt x="52" y="15"/>
                </a:cubicBezTo>
                <a:cubicBezTo>
                  <a:pt x="56" y="21"/>
                  <a:pt x="61" y="31"/>
                  <a:pt x="68" y="46"/>
                </a:cubicBezTo>
                <a:cubicBezTo>
                  <a:pt x="74" y="61"/>
                  <a:pt x="78" y="70"/>
                  <a:pt x="78" y="73"/>
                </a:cubicBezTo>
                <a:cubicBezTo>
                  <a:pt x="78" y="75"/>
                  <a:pt x="75" y="76"/>
                  <a:pt x="69" y="76"/>
                </a:cubicBezTo>
                <a:cubicBezTo>
                  <a:pt x="49" y="76"/>
                  <a:pt x="35" y="77"/>
                  <a:pt x="27" y="79"/>
                </a:cubicBezTo>
                <a:cubicBezTo>
                  <a:pt x="26" y="78"/>
                  <a:pt x="23" y="75"/>
                  <a:pt x="19" y="69"/>
                </a:cubicBezTo>
                <a:cubicBezTo>
                  <a:pt x="15" y="64"/>
                  <a:pt x="13" y="61"/>
                  <a:pt x="11" y="60"/>
                </a:cubicBezTo>
                <a:cubicBezTo>
                  <a:pt x="10" y="59"/>
                  <a:pt x="7" y="58"/>
                  <a:pt x="4" y="58"/>
                </a:cubicBezTo>
                <a:cubicBezTo>
                  <a:pt x="2" y="58"/>
                  <a:pt x="0" y="58"/>
                  <a:pt x="0" y="59"/>
                </a:cubicBezTo>
                <a:cubicBezTo>
                  <a:pt x="0" y="61"/>
                  <a:pt x="2" y="70"/>
                  <a:pt x="8" y="85"/>
                </a:cubicBezTo>
                <a:cubicBezTo>
                  <a:pt x="2" y="99"/>
                  <a:pt x="0" y="107"/>
                  <a:pt x="0" y="111"/>
                </a:cubicBezTo>
                <a:cubicBezTo>
                  <a:pt x="0" y="112"/>
                  <a:pt x="2" y="112"/>
                  <a:pt x="4" y="112"/>
                </a:cubicBezTo>
                <a:cubicBezTo>
                  <a:pt x="7" y="112"/>
                  <a:pt x="10" y="112"/>
                  <a:pt x="11" y="111"/>
                </a:cubicBezTo>
                <a:cubicBezTo>
                  <a:pt x="13" y="110"/>
                  <a:pt x="15" y="106"/>
                  <a:pt x="19" y="101"/>
                </a:cubicBezTo>
                <a:cubicBezTo>
                  <a:pt x="23" y="95"/>
                  <a:pt x="26" y="92"/>
                  <a:pt x="27" y="91"/>
                </a:cubicBezTo>
                <a:cubicBezTo>
                  <a:pt x="35" y="93"/>
                  <a:pt x="45" y="94"/>
                  <a:pt x="56" y="94"/>
                </a:cubicBezTo>
                <a:cubicBezTo>
                  <a:pt x="67" y="94"/>
                  <a:pt x="74" y="94"/>
                  <a:pt x="75" y="95"/>
                </a:cubicBezTo>
                <a:cubicBezTo>
                  <a:pt x="77" y="95"/>
                  <a:pt x="78" y="96"/>
                  <a:pt x="78" y="97"/>
                </a:cubicBezTo>
                <a:cubicBezTo>
                  <a:pt x="78" y="100"/>
                  <a:pt x="74" y="109"/>
                  <a:pt x="68" y="124"/>
                </a:cubicBezTo>
                <a:cubicBezTo>
                  <a:pt x="61" y="139"/>
                  <a:pt x="56" y="149"/>
                  <a:pt x="52" y="155"/>
                </a:cubicBezTo>
                <a:cubicBezTo>
                  <a:pt x="49" y="160"/>
                  <a:pt x="47" y="163"/>
                  <a:pt x="47" y="165"/>
                </a:cubicBezTo>
                <a:cubicBezTo>
                  <a:pt x="47" y="166"/>
                  <a:pt x="48" y="167"/>
                  <a:pt x="50" y="168"/>
                </a:cubicBezTo>
                <a:cubicBezTo>
                  <a:pt x="51" y="170"/>
                  <a:pt x="53" y="170"/>
                  <a:pt x="54" y="170"/>
                </a:cubicBezTo>
                <a:cubicBezTo>
                  <a:pt x="57" y="170"/>
                  <a:pt x="64" y="162"/>
                  <a:pt x="76" y="147"/>
                </a:cubicBezTo>
                <a:cubicBezTo>
                  <a:pt x="86" y="147"/>
                  <a:pt x="86" y="147"/>
                  <a:pt x="86" y="147"/>
                </a:cubicBezTo>
                <a:cubicBezTo>
                  <a:pt x="91" y="147"/>
                  <a:pt x="93" y="145"/>
                  <a:pt x="93" y="142"/>
                </a:cubicBezTo>
                <a:cubicBezTo>
                  <a:pt x="93" y="138"/>
                  <a:pt x="91" y="137"/>
                  <a:pt x="88" y="137"/>
                </a:cubicBezTo>
                <a:cubicBezTo>
                  <a:pt x="83" y="137"/>
                  <a:pt x="83" y="137"/>
                  <a:pt x="83" y="137"/>
                </a:cubicBezTo>
                <a:cubicBezTo>
                  <a:pt x="94" y="123"/>
                  <a:pt x="94" y="123"/>
                  <a:pt x="94" y="123"/>
                </a:cubicBezTo>
                <a:cubicBezTo>
                  <a:pt x="100" y="123"/>
                  <a:pt x="100" y="123"/>
                  <a:pt x="100" y="123"/>
                </a:cubicBezTo>
                <a:cubicBezTo>
                  <a:pt x="107" y="123"/>
                  <a:pt x="110" y="121"/>
                  <a:pt x="110" y="118"/>
                </a:cubicBezTo>
                <a:cubicBezTo>
                  <a:pt x="110" y="115"/>
                  <a:pt x="109" y="113"/>
                  <a:pt x="105" y="113"/>
                </a:cubicBezTo>
                <a:cubicBezTo>
                  <a:pt x="101" y="113"/>
                  <a:pt x="101" y="113"/>
                  <a:pt x="101" y="113"/>
                </a:cubicBezTo>
                <a:cubicBezTo>
                  <a:pt x="117" y="94"/>
                  <a:pt x="117" y="94"/>
                  <a:pt x="117" y="94"/>
                </a:cubicBezTo>
                <a:cubicBezTo>
                  <a:pt x="139" y="94"/>
                  <a:pt x="139" y="94"/>
                  <a:pt x="139" y="94"/>
                </a:cubicBezTo>
                <a:cubicBezTo>
                  <a:pt x="157" y="94"/>
                  <a:pt x="166" y="91"/>
                  <a:pt x="166" y="85"/>
                </a:cubicBezTo>
                <a:cubicBezTo>
                  <a:pt x="166" y="82"/>
                  <a:pt x="163" y="80"/>
                  <a:pt x="155" y="79"/>
                </a:cubicBezTo>
                <a:cubicBezTo>
                  <a:pt x="148" y="77"/>
                  <a:pt x="142" y="76"/>
                  <a:pt x="139" y="76"/>
                </a:cubicBezTo>
                <a:cubicBezTo>
                  <a:pt x="117" y="76"/>
                  <a:pt x="117" y="76"/>
                  <a:pt x="117" y="76"/>
                </a:cubicBezTo>
                <a:lnTo>
                  <a:pt x="101" y="57"/>
                </a:lnTo>
                <a:close/>
              </a:path>
            </a:pathLst>
          </a:custGeom>
          <a:solidFill>
            <a:schemeClr val="bg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grpSp>
        <p:nvGrpSpPr>
          <p:cNvPr id="137" name="组合 136"/>
          <p:cNvGrpSpPr/>
          <p:nvPr/>
        </p:nvGrpSpPr>
        <p:grpSpPr>
          <a:xfrm>
            <a:off x="983216" y="1339107"/>
            <a:ext cx="2193792" cy="2710658"/>
            <a:chOff x="1503825" y="1789989"/>
            <a:chExt cx="303212" cy="374650"/>
          </a:xfrm>
          <a:solidFill>
            <a:schemeClr val="accent5">
              <a:lumMod val="50000"/>
            </a:schemeClr>
          </a:solidFill>
        </p:grpSpPr>
        <p:sp>
          <p:nvSpPr>
            <p:cNvPr id="125" name="Freeform 327"/>
            <p:cNvSpPr>
              <a:spLocks noEditPoints="1"/>
            </p:cNvSpPr>
            <p:nvPr/>
          </p:nvSpPr>
          <p:spPr bwMode="auto">
            <a:xfrm>
              <a:off x="1503825" y="1828089"/>
              <a:ext cx="280987" cy="304800"/>
            </a:xfrm>
            <a:custGeom>
              <a:avLst/>
              <a:gdLst>
                <a:gd name="T0" fmla="*/ 0 w 177"/>
                <a:gd name="T1" fmla="*/ 192 h 192"/>
                <a:gd name="T2" fmla="*/ 0 w 177"/>
                <a:gd name="T3" fmla="*/ 0 h 192"/>
                <a:gd name="T4" fmla="*/ 177 w 177"/>
                <a:gd name="T5" fmla="*/ 0 h 192"/>
                <a:gd name="T6" fmla="*/ 177 w 177"/>
                <a:gd name="T7" fmla="*/ 187 h 192"/>
                <a:gd name="T8" fmla="*/ 177 w 177"/>
                <a:gd name="T9" fmla="*/ 192 h 192"/>
                <a:gd name="T10" fmla="*/ 0 w 177"/>
                <a:gd name="T11" fmla="*/ 192 h 192"/>
                <a:gd name="T12" fmla="*/ 0 w 177"/>
                <a:gd name="T13" fmla="*/ 192 h 192"/>
                <a:gd name="T14" fmla="*/ 172 w 177"/>
                <a:gd name="T15" fmla="*/ 187 h 192"/>
                <a:gd name="T16" fmla="*/ 172 w 177"/>
                <a:gd name="T17" fmla="*/ 182 h 192"/>
                <a:gd name="T18" fmla="*/ 172 w 177"/>
                <a:gd name="T19" fmla="*/ 187 h 192"/>
                <a:gd name="T20" fmla="*/ 172 w 177"/>
                <a:gd name="T21" fmla="*/ 187 h 192"/>
                <a:gd name="T22" fmla="*/ 10 w 177"/>
                <a:gd name="T23" fmla="*/ 182 h 192"/>
                <a:gd name="T24" fmla="*/ 167 w 177"/>
                <a:gd name="T25" fmla="*/ 182 h 192"/>
                <a:gd name="T26" fmla="*/ 167 w 177"/>
                <a:gd name="T27" fmla="*/ 10 h 192"/>
                <a:gd name="T28" fmla="*/ 10 w 177"/>
                <a:gd name="T29" fmla="*/ 10 h 192"/>
                <a:gd name="T30" fmla="*/ 10 w 177"/>
                <a:gd name="T31" fmla="*/ 182 h 192"/>
                <a:gd name="T32" fmla="*/ 10 w 177"/>
                <a:gd name="T33" fmla="*/ 18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 h="192">
                  <a:moveTo>
                    <a:pt x="0" y="192"/>
                  </a:moveTo>
                  <a:lnTo>
                    <a:pt x="0" y="0"/>
                  </a:lnTo>
                  <a:lnTo>
                    <a:pt x="177" y="0"/>
                  </a:lnTo>
                  <a:lnTo>
                    <a:pt x="177" y="187"/>
                  </a:lnTo>
                  <a:lnTo>
                    <a:pt x="177" y="192"/>
                  </a:lnTo>
                  <a:lnTo>
                    <a:pt x="0" y="192"/>
                  </a:lnTo>
                  <a:lnTo>
                    <a:pt x="0" y="192"/>
                  </a:lnTo>
                  <a:close/>
                  <a:moveTo>
                    <a:pt x="172" y="187"/>
                  </a:moveTo>
                  <a:lnTo>
                    <a:pt x="172" y="182"/>
                  </a:lnTo>
                  <a:lnTo>
                    <a:pt x="172" y="187"/>
                  </a:lnTo>
                  <a:lnTo>
                    <a:pt x="172" y="187"/>
                  </a:lnTo>
                  <a:close/>
                  <a:moveTo>
                    <a:pt x="10" y="182"/>
                  </a:moveTo>
                  <a:lnTo>
                    <a:pt x="167" y="182"/>
                  </a:lnTo>
                  <a:lnTo>
                    <a:pt x="167" y="10"/>
                  </a:lnTo>
                  <a:lnTo>
                    <a:pt x="10" y="10"/>
                  </a:lnTo>
                  <a:lnTo>
                    <a:pt x="10" y="182"/>
                  </a:lnTo>
                  <a:lnTo>
                    <a:pt x="10" y="182"/>
                  </a:ln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26" name="Freeform 328"/>
            <p:cNvSpPr/>
            <p:nvPr/>
          </p:nvSpPr>
          <p:spPr bwMode="auto">
            <a:xfrm>
              <a:off x="1648287" y="2039227"/>
              <a:ext cx="25400" cy="50800"/>
            </a:xfrm>
            <a:custGeom>
              <a:avLst/>
              <a:gdLst>
                <a:gd name="T0" fmla="*/ 11 w 11"/>
                <a:gd name="T1" fmla="*/ 11 h 23"/>
                <a:gd name="T2" fmla="*/ 8 w 11"/>
                <a:gd name="T3" fmla="*/ 13 h 23"/>
                <a:gd name="T4" fmla="*/ 5 w 11"/>
                <a:gd name="T5" fmla="*/ 11 h 23"/>
                <a:gd name="T6" fmla="*/ 5 w 11"/>
                <a:gd name="T7" fmla="*/ 10 h 23"/>
                <a:gd name="T8" fmla="*/ 5 w 11"/>
                <a:gd name="T9" fmla="*/ 8 h 23"/>
                <a:gd name="T10" fmla="*/ 5 w 11"/>
                <a:gd name="T11" fmla="*/ 7 h 23"/>
                <a:gd name="T12" fmla="*/ 8 w 11"/>
                <a:gd name="T13" fmla="*/ 4 h 23"/>
                <a:gd name="T14" fmla="*/ 11 w 11"/>
                <a:gd name="T15" fmla="*/ 6 h 23"/>
                <a:gd name="T16" fmla="*/ 11 w 11"/>
                <a:gd name="T17" fmla="*/ 1 h 23"/>
                <a:gd name="T18" fmla="*/ 10 w 11"/>
                <a:gd name="T19" fmla="*/ 0 h 23"/>
                <a:gd name="T20" fmla="*/ 4 w 11"/>
                <a:gd name="T21" fmla="*/ 3 h 23"/>
                <a:gd name="T22" fmla="*/ 4 w 11"/>
                <a:gd name="T23" fmla="*/ 3 h 23"/>
                <a:gd name="T24" fmla="*/ 4 w 11"/>
                <a:gd name="T25" fmla="*/ 1 h 23"/>
                <a:gd name="T26" fmla="*/ 0 w 11"/>
                <a:gd name="T27" fmla="*/ 1 h 23"/>
                <a:gd name="T28" fmla="*/ 0 w 11"/>
                <a:gd name="T29" fmla="*/ 6 h 23"/>
                <a:gd name="T30" fmla="*/ 0 w 11"/>
                <a:gd name="T31" fmla="*/ 23 h 23"/>
                <a:gd name="T32" fmla="*/ 5 w 11"/>
                <a:gd name="T33" fmla="*/ 23 h 23"/>
                <a:gd name="T34" fmla="*/ 5 w 11"/>
                <a:gd name="T35" fmla="*/ 15 h 23"/>
                <a:gd name="T36" fmla="*/ 5 w 11"/>
                <a:gd name="T37" fmla="*/ 15 h 23"/>
                <a:gd name="T38" fmla="*/ 9 w 11"/>
                <a:gd name="T39" fmla="*/ 17 h 23"/>
                <a:gd name="T40" fmla="*/ 11 w 11"/>
                <a:gd name="T41" fmla="*/ 17 h 23"/>
                <a:gd name="T42" fmla="*/ 11 w 11"/>
                <a:gd name="T43"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23">
                  <a:moveTo>
                    <a:pt x="11" y="11"/>
                  </a:moveTo>
                  <a:cubicBezTo>
                    <a:pt x="10" y="12"/>
                    <a:pt x="9" y="13"/>
                    <a:pt x="8" y="13"/>
                  </a:cubicBezTo>
                  <a:cubicBezTo>
                    <a:pt x="7" y="13"/>
                    <a:pt x="5" y="12"/>
                    <a:pt x="5" y="11"/>
                  </a:cubicBezTo>
                  <a:cubicBezTo>
                    <a:pt x="5" y="10"/>
                    <a:pt x="5" y="10"/>
                    <a:pt x="5" y="10"/>
                  </a:cubicBezTo>
                  <a:cubicBezTo>
                    <a:pt x="5" y="8"/>
                    <a:pt x="5" y="8"/>
                    <a:pt x="5" y="8"/>
                  </a:cubicBezTo>
                  <a:cubicBezTo>
                    <a:pt x="5" y="7"/>
                    <a:pt x="5" y="7"/>
                    <a:pt x="5" y="7"/>
                  </a:cubicBezTo>
                  <a:cubicBezTo>
                    <a:pt x="5" y="5"/>
                    <a:pt x="7" y="4"/>
                    <a:pt x="8" y="4"/>
                  </a:cubicBezTo>
                  <a:cubicBezTo>
                    <a:pt x="9" y="4"/>
                    <a:pt x="10" y="5"/>
                    <a:pt x="11" y="6"/>
                  </a:cubicBezTo>
                  <a:cubicBezTo>
                    <a:pt x="11" y="1"/>
                    <a:pt x="11" y="1"/>
                    <a:pt x="11" y="1"/>
                  </a:cubicBezTo>
                  <a:cubicBezTo>
                    <a:pt x="11" y="0"/>
                    <a:pt x="10" y="0"/>
                    <a:pt x="10" y="0"/>
                  </a:cubicBezTo>
                  <a:cubicBezTo>
                    <a:pt x="7" y="0"/>
                    <a:pt x="6" y="1"/>
                    <a:pt x="4" y="3"/>
                  </a:cubicBezTo>
                  <a:cubicBezTo>
                    <a:pt x="4" y="3"/>
                    <a:pt x="4" y="3"/>
                    <a:pt x="4" y="3"/>
                  </a:cubicBezTo>
                  <a:cubicBezTo>
                    <a:pt x="4" y="1"/>
                    <a:pt x="4" y="1"/>
                    <a:pt x="4" y="1"/>
                  </a:cubicBezTo>
                  <a:cubicBezTo>
                    <a:pt x="0" y="1"/>
                    <a:pt x="0" y="1"/>
                    <a:pt x="0" y="1"/>
                  </a:cubicBezTo>
                  <a:cubicBezTo>
                    <a:pt x="0" y="2"/>
                    <a:pt x="0" y="4"/>
                    <a:pt x="0" y="6"/>
                  </a:cubicBezTo>
                  <a:cubicBezTo>
                    <a:pt x="0" y="23"/>
                    <a:pt x="0" y="23"/>
                    <a:pt x="0" y="23"/>
                  </a:cubicBezTo>
                  <a:cubicBezTo>
                    <a:pt x="5" y="23"/>
                    <a:pt x="5" y="23"/>
                    <a:pt x="5" y="23"/>
                  </a:cubicBezTo>
                  <a:cubicBezTo>
                    <a:pt x="5" y="15"/>
                    <a:pt x="5" y="15"/>
                    <a:pt x="5" y="15"/>
                  </a:cubicBezTo>
                  <a:cubicBezTo>
                    <a:pt x="5" y="15"/>
                    <a:pt x="5" y="15"/>
                    <a:pt x="5" y="15"/>
                  </a:cubicBezTo>
                  <a:cubicBezTo>
                    <a:pt x="6" y="16"/>
                    <a:pt x="7" y="17"/>
                    <a:pt x="9" y="17"/>
                  </a:cubicBezTo>
                  <a:cubicBezTo>
                    <a:pt x="10" y="17"/>
                    <a:pt x="10" y="17"/>
                    <a:pt x="11" y="17"/>
                  </a:cubicBezTo>
                  <a:lnTo>
                    <a:pt x="11" y="11"/>
                  </a:ln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27" name="Freeform 329"/>
            <p:cNvSpPr/>
            <p:nvPr/>
          </p:nvSpPr>
          <p:spPr bwMode="auto">
            <a:xfrm>
              <a:off x="1578437" y="1918577"/>
              <a:ext cx="58738" cy="85725"/>
            </a:xfrm>
            <a:custGeom>
              <a:avLst/>
              <a:gdLst>
                <a:gd name="T0" fmla="*/ 2 w 26"/>
                <a:gd name="T1" fmla="*/ 29 h 38"/>
                <a:gd name="T2" fmla="*/ 10 w 26"/>
                <a:gd name="T3" fmla="*/ 31 h 38"/>
                <a:gd name="T4" fmla="*/ 17 w 26"/>
                <a:gd name="T5" fmla="*/ 26 h 38"/>
                <a:gd name="T6" fmla="*/ 10 w 26"/>
                <a:gd name="T7" fmla="*/ 21 h 38"/>
                <a:gd name="T8" fmla="*/ 6 w 26"/>
                <a:gd name="T9" fmla="*/ 21 h 38"/>
                <a:gd name="T10" fmla="*/ 6 w 26"/>
                <a:gd name="T11" fmla="*/ 15 h 38"/>
                <a:gd name="T12" fmla="*/ 9 w 26"/>
                <a:gd name="T13" fmla="*/ 15 h 38"/>
                <a:gd name="T14" fmla="*/ 16 w 26"/>
                <a:gd name="T15" fmla="*/ 10 h 38"/>
                <a:gd name="T16" fmla="*/ 11 w 26"/>
                <a:gd name="T17" fmla="*/ 6 h 38"/>
                <a:gd name="T18" fmla="*/ 3 w 26"/>
                <a:gd name="T19" fmla="*/ 9 h 38"/>
                <a:gd name="T20" fmla="*/ 1 w 26"/>
                <a:gd name="T21" fmla="*/ 2 h 38"/>
                <a:gd name="T22" fmla="*/ 13 w 26"/>
                <a:gd name="T23" fmla="*/ 0 h 38"/>
                <a:gd name="T24" fmla="*/ 25 w 26"/>
                <a:gd name="T25" fmla="*/ 9 h 38"/>
                <a:gd name="T26" fmla="*/ 18 w 26"/>
                <a:gd name="T27" fmla="*/ 17 h 38"/>
                <a:gd name="T28" fmla="*/ 18 w 26"/>
                <a:gd name="T29" fmla="*/ 18 h 38"/>
                <a:gd name="T30" fmla="*/ 26 w 26"/>
                <a:gd name="T31" fmla="*/ 27 h 38"/>
                <a:gd name="T32" fmla="*/ 11 w 26"/>
                <a:gd name="T33" fmla="*/ 38 h 38"/>
                <a:gd name="T34" fmla="*/ 0 w 26"/>
                <a:gd name="T35" fmla="*/ 35 h 38"/>
                <a:gd name="T36" fmla="*/ 2 w 26"/>
                <a:gd name="T37"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2" y="29"/>
                  </a:moveTo>
                  <a:cubicBezTo>
                    <a:pt x="3" y="30"/>
                    <a:pt x="7" y="31"/>
                    <a:pt x="10" y="31"/>
                  </a:cubicBezTo>
                  <a:cubicBezTo>
                    <a:pt x="15" y="31"/>
                    <a:pt x="17" y="29"/>
                    <a:pt x="17" y="26"/>
                  </a:cubicBezTo>
                  <a:cubicBezTo>
                    <a:pt x="17" y="22"/>
                    <a:pt x="13" y="21"/>
                    <a:pt x="10" y="21"/>
                  </a:cubicBezTo>
                  <a:cubicBezTo>
                    <a:pt x="6" y="21"/>
                    <a:pt x="6" y="21"/>
                    <a:pt x="6" y="21"/>
                  </a:cubicBezTo>
                  <a:cubicBezTo>
                    <a:pt x="6" y="15"/>
                    <a:pt x="6" y="15"/>
                    <a:pt x="6" y="15"/>
                  </a:cubicBezTo>
                  <a:cubicBezTo>
                    <a:pt x="9" y="15"/>
                    <a:pt x="9" y="15"/>
                    <a:pt x="9" y="15"/>
                  </a:cubicBezTo>
                  <a:cubicBezTo>
                    <a:pt x="12" y="15"/>
                    <a:pt x="16" y="13"/>
                    <a:pt x="16" y="10"/>
                  </a:cubicBezTo>
                  <a:cubicBezTo>
                    <a:pt x="16" y="8"/>
                    <a:pt x="14" y="6"/>
                    <a:pt x="11" y="6"/>
                  </a:cubicBezTo>
                  <a:cubicBezTo>
                    <a:pt x="8" y="6"/>
                    <a:pt x="4" y="8"/>
                    <a:pt x="3" y="9"/>
                  </a:cubicBezTo>
                  <a:cubicBezTo>
                    <a:pt x="1" y="2"/>
                    <a:pt x="1" y="2"/>
                    <a:pt x="1" y="2"/>
                  </a:cubicBezTo>
                  <a:cubicBezTo>
                    <a:pt x="3" y="1"/>
                    <a:pt x="8" y="0"/>
                    <a:pt x="13" y="0"/>
                  </a:cubicBezTo>
                  <a:cubicBezTo>
                    <a:pt x="20" y="0"/>
                    <a:pt x="25" y="4"/>
                    <a:pt x="25" y="9"/>
                  </a:cubicBezTo>
                  <a:cubicBezTo>
                    <a:pt x="25" y="13"/>
                    <a:pt x="23" y="16"/>
                    <a:pt x="18" y="17"/>
                  </a:cubicBezTo>
                  <a:cubicBezTo>
                    <a:pt x="18" y="18"/>
                    <a:pt x="18" y="18"/>
                    <a:pt x="18" y="18"/>
                  </a:cubicBezTo>
                  <a:cubicBezTo>
                    <a:pt x="22" y="18"/>
                    <a:pt x="26" y="22"/>
                    <a:pt x="26" y="27"/>
                  </a:cubicBezTo>
                  <a:cubicBezTo>
                    <a:pt x="26" y="33"/>
                    <a:pt x="20" y="38"/>
                    <a:pt x="11" y="38"/>
                  </a:cubicBezTo>
                  <a:cubicBezTo>
                    <a:pt x="6" y="38"/>
                    <a:pt x="2" y="37"/>
                    <a:pt x="0" y="35"/>
                  </a:cubicBezTo>
                  <a:lnTo>
                    <a:pt x="2" y="29"/>
                  </a:ln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28" name="Freeform 330"/>
            <p:cNvSpPr>
              <a:spLocks noEditPoints="1"/>
            </p:cNvSpPr>
            <p:nvPr/>
          </p:nvSpPr>
          <p:spPr bwMode="auto">
            <a:xfrm>
              <a:off x="1648287" y="1918577"/>
              <a:ext cx="63500" cy="85725"/>
            </a:xfrm>
            <a:custGeom>
              <a:avLst/>
              <a:gdLst>
                <a:gd name="T0" fmla="*/ 14 w 28"/>
                <a:gd name="T1" fmla="*/ 38 h 38"/>
                <a:gd name="T2" fmla="*/ 0 w 28"/>
                <a:gd name="T3" fmla="*/ 19 h 38"/>
                <a:gd name="T4" fmla="*/ 14 w 28"/>
                <a:gd name="T5" fmla="*/ 0 h 38"/>
                <a:gd name="T6" fmla="*/ 28 w 28"/>
                <a:gd name="T7" fmla="*/ 19 h 38"/>
                <a:gd name="T8" fmla="*/ 14 w 28"/>
                <a:gd name="T9" fmla="*/ 38 h 38"/>
                <a:gd name="T10" fmla="*/ 14 w 28"/>
                <a:gd name="T11" fmla="*/ 31 h 38"/>
                <a:gd name="T12" fmla="*/ 19 w 28"/>
                <a:gd name="T13" fmla="*/ 19 h 38"/>
                <a:gd name="T14" fmla="*/ 14 w 28"/>
                <a:gd name="T15" fmla="*/ 6 h 38"/>
                <a:gd name="T16" fmla="*/ 9 w 28"/>
                <a:gd name="T17" fmla="*/ 19 h 38"/>
                <a:gd name="T18" fmla="*/ 14 w 28"/>
                <a:gd name="T19" fmla="*/ 3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8">
                  <a:moveTo>
                    <a:pt x="14" y="38"/>
                  </a:moveTo>
                  <a:cubicBezTo>
                    <a:pt x="4" y="38"/>
                    <a:pt x="0" y="29"/>
                    <a:pt x="0" y="19"/>
                  </a:cubicBezTo>
                  <a:cubicBezTo>
                    <a:pt x="0" y="8"/>
                    <a:pt x="5" y="0"/>
                    <a:pt x="14" y="0"/>
                  </a:cubicBezTo>
                  <a:cubicBezTo>
                    <a:pt x="24" y="0"/>
                    <a:pt x="28" y="8"/>
                    <a:pt x="28" y="19"/>
                  </a:cubicBezTo>
                  <a:cubicBezTo>
                    <a:pt x="28" y="30"/>
                    <a:pt x="23" y="38"/>
                    <a:pt x="14" y="38"/>
                  </a:cubicBezTo>
                  <a:close/>
                  <a:moveTo>
                    <a:pt x="14" y="31"/>
                  </a:moveTo>
                  <a:cubicBezTo>
                    <a:pt x="18" y="31"/>
                    <a:pt x="19" y="27"/>
                    <a:pt x="19" y="19"/>
                  </a:cubicBezTo>
                  <a:cubicBezTo>
                    <a:pt x="19" y="10"/>
                    <a:pt x="18" y="6"/>
                    <a:pt x="14" y="6"/>
                  </a:cubicBezTo>
                  <a:cubicBezTo>
                    <a:pt x="11" y="6"/>
                    <a:pt x="9" y="10"/>
                    <a:pt x="9" y="19"/>
                  </a:cubicBezTo>
                  <a:cubicBezTo>
                    <a:pt x="9" y="27"/>
                    <a:pt x="11" y="31"/>
                    <a:pt x="14" y="31"/>
                  </a:cubicBez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29" name="Freeform 331"/>
            <p:cNvSpPr/>
            <p:nvPr/>
          </p:nvSpPr>
          <p:spPr bwMode="auto">
            <a:xfrm>
              <a:off x="1576850" y="2039227"/>
              <a:ext cx="26987" cy="38100"/>
            </a:xfrm>
            <a:custGeom>
              <a:avLst/>
              <a:gdLst>
                <a:gd name="T0" fmla="*/ 1 w 12"/>
                <a:gd name="T1" fmla="*/ 12 h 17"/>
                <a:gd name="T2" fmla="*/ 5 w 12"/>
                <a:gd name="T3" fmla="*/ 13 h 17"/>
                <a:gd name="T4" fmla="*/ 7 w 12"/>
                <a:gd name="T5" fmla="*/ 12 h 17"/>
                <a:gd name="T6" fmla="*/ 5 w 12"/>
                <a:gd name="T7" fmla="*/ 10 h 17"/>
                <a:gd name="T8" fmla="*/ 0 w 12"/>
                <a:gd name="T9" fmla="*/ 6 h 17"/>
                <a:gd name="T10" fmla="*/ 7 w 12"/>
                <a:gd name="T11" fmla="*/ 0 h 17"/>
                <a:gd name="T12" fmla="*/ 11 w 12"/>
                <a:gd name="T13" fmla="*/ 1 h 17"/>
                <a:gd name="T14" fmla="*/ 10 w 12"/>
                <a:gd name="T15" fmla="*/ 5 h 17"/>
                <a:gd name="T16" fmla="*/ 7 w 12"/>
                <a:gd name="T17" fmla="*/ 4 h 17"/>
                <a:gd name="T18" fmla="*/ 5 w 12"/>
                <a:gd name="T19" fmla="*/ 5 h 17"/>
                <a:gd name="T20" fmla="*/ 7 w 12"/>
                <a:gd name="T21" fmla="*/ 7 h 17"/>
                <a:gd name="T22" fmla="*/ 12 w 12"/>
                <a:gd name="T23" fmla="*/ 12 h 17"/>
                <a:gd name="T24" fmla="*/ 5 w 12"/>
                <a:gd name="T25" fmla="*/ 17 h 17"/>
                <a:gd name="T26" fmla="*/ 0 w 12"/>
                <a:gd name="T27" fmla="*/ 16 h 17"/>
                <a:gd name="T28" fmla="*/ 1 w 12"/>
                <a:gd name="T29"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7">
                  <a:moveTo>
                    <a:pt x="1" y="12"/>
                  </a:moveTo>
                  <a:cubicBezTo>
                    <a:pt x="2" y="13"/>
                    <a:pt x="3" y="13"/>
                    <a:pt x="5" y="13"/>
                  </a:cubicBezTo>
                  <a:cubicBezTo>
                    <a:pt x="6" y="13"/>
                    <a:pt x="7" y="13"/>
                    <a:pt x="7" y="12"/>
                  </a:cubicBezTo>
                  <a:cubicBezTo>
                    <a:pt x="7" y="11"/>
                    <a:pt x="7" y="11"/>
                    <a:pt x="5" y="10"/>
                  </a:cubicBezTo>
                  <a:cubicBezTo>
                    <a:pt x="1" y="9"/>
                    <a:pt x="0" y="7"/>
                    <a:pt x="0" y="6"/>
                  </a:cubicBezTo>
                  <a:cubicBezTo>
                    <a:pt x="0" y="3"/>
                    <a:pt x="3" y="0"/>
                    <a:pt x="7" y="0"/>
                  </a:cubicBezTo>
                  <a:cubicBezTo>
                    <a:pt x="8" y="0"/>
                    <a:pt x="10" y="1"/>
                    <a:pt x="11" y="1"/>
                  </a:cubicBezTo>
                  <a:cubicBezTo>
                    <a:pt x="10" y="5"/>
                    <a:pt x="10" y="5"/>
                    <a:pt x="10" y="5"/>
                  </a:cubicBezTo>
                  <a:cubicBezTo>
                    <a:pt x="10" y="4"/>
                    <a:pt x="8" y="4"/>
                    <a:pt x="7" y="4"/>
                  </a:cubicBezTo>
                  <a:cubicBezTo>
                    <a:pt x="6" y="4"/>
                    <a:pt x="5" y="4"/>
                    <a:pt x="5" y="5"/>
                  </a:cubicBezTo>
                  <a:cubicBezTo>
                    <a:pt x="5" y="6"/>
                    <a:pt x="6" y="6"/>
                    <a:pt x="7" y="7"/>
                  </a:cubicBezTo>
                  <a:cubicBezTo>
                    <a:pt x="11" y="8"/>
                    <a:pt x="12" y="9"/>
                    <a:pt x="12" y="12"/>
                  </a:cubicBezTo>
                  <a:cubicBezTo>
                    <a:pt x="12" y="15"/>
                    <a:pt x="9" y="17"/>
                    <a:pt x="5" y="17"/>
                  </a:cubicBezTo>
                  <a:cubicBezTo>
                    <a:pt x="3" y="17"/>
                    <a:pt x="1" y="16"/>
                    <a:pt x="0" y="16"/>
                  </a:cubicBezTo>
                  <a:lnTo>
                    <a:pt x="1" y="12"/>
                  </a:ln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30" name="Freeform 332"/>
            <p:cNvSpPr>
              <a:spLocks noEditPoints="1"/>
            </p:cNvSpPr>
            <p:nvPr/>
          </p:nvSpPr>
          <p:spPr bwMode="auto">
            <a:xfrm>
              <a:off x="1608600" y="2039227"/>
              <a:ext cx="33337" cy="38100"/>
            </a:xfrm>
            <a:custGeom>
              <a:avLst/>
              <a:gdLst>
                <a:gd name="T0" fmla="*/ 5 w 15"/>
                <a:gd name="T1" fmla="*/ 10 h 17"/>
                <a:gd name="T2" fmla="*/ 9 w 15"/>
                <a:gd name="T3" fmla="*/ 13 h 17"/>
                <a:gd name="T4" fmla="*/ 14 w 15"/>
                <a:gd name="T5" fmla="*/ 13 h 17"/>
                <a:gd name="T6" fmla="*/ 14 w 15"/>
                <a:gd name="T7" fmla="*/ 16 h 17"/>
                <a:gd name="T8" fmla="*/ 8 w 15"/>
                <a:gd name="T9" fmla="*/ 17 h 17"/>
                <a:gd name="T10" fmla="*/ 0 w 15"/>
                <a:gd name="T11" fmla="*/ 9 h 17"/>
                <a:gd name="T12" fmla="*/ 8 w 15"/>
                <a:gd name="T13" fmla="*/ 0 h 17"/>
                <a:gd name="T14" fmla="*/ 15 w 15"/>
                <a:gd name="T15" fmla="*/ 8 h 17"/>
                <a:gd name="T16" fmla="*/ 15 w 15"/>
                <a:gd name="T17" fmla="*/ 10 h 17"/>
                <a:gd name="T18" fmla="*/ 5 w 15"/>
                <a:gd name="T19" fmla="*/ 10 h 17"/>
                <a:gd name="T20" fmla="*/ 10 w 15"/>
                <a:gd name="T21" fmla="*/ 7 h 17"/>
                <a:gd name="T22" fmla="*/ 8 w 15"/>
                <a:gd name="T23" fmla="*/ 4 h 17"/>
                <a:gd name="T24" fmla="*/ 5 w 15"/>
                <a:gd name="T25" fmla="*/ 7 h 17"/>
                <a:gd name="T26" fmla="*/ 10 w 15"/>
                <a:gd name="T27"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17">
                  <a:moveTo>
                    <a:pt x="5" y="10"/>
                  </a:moveTo>
                  <a:cubicBezTo>
                    <a:pt x="5" y="12"/>
                    <a:pt x="7" y="13"/>
                    <a:pt x="9" y="13"/>
                  </a:cubicBezTo>
                  <a:cubicBezTo>
                    <a:pt x="11" y="13"/>
                    <a:pt x="12" y="13"/>
                    <a:pt x="14" y="13"/>
                  </a:cubicBezTo>
                  <a:cubicBezTo>
                    <a:pt x="14" y="16"/>
                    <a:pt x="14" y="16"/>
                    <a:pt x="14" y="16"/>
                  </a:cubicBezTo>
                  <a:cubicBezTo>
                    <a:pt x="13" y="17"/>
                    <a:pt x="11" y="17"/>
                    <a:pt x="8" y="17"/>
                  </a:cubicBezTo>
                  <a:cubicBezTo>
                    <a:pt x="3" y="17"/>
                    <a:pt x="0" y="14"/>
                    <a:pt x="0" y="9"/>
                  </a:cubicBezTo>
                  <a:cubicBezTo>
                    <a:pt x="0" y="5"/>
                    <a:pt x="2" y="0"/>
                    <a:pt x="8" y="0"/>
                  </a:cubicBezTo>
                  <a:cubicBezTo>
                    <a:pt x="13" y="0"/>
                    <a:pt x="15" y="4"/>
                    <a:pt x="15" y="8"/>
                  </a:cubicBezTo>
                  <a:cubicBezTo>
                    <a:pt x="15" y="9"/>
                    <a:pt x="15" y="10"/>
                    <a:pt x="15" y="10"/>
                  </a:cubicBezTo>
                  <a:lnTo>
                    <a:pt x="5" y="10"/>
                  </a:lnTo>
                  <a:close/>
                  <a:moveTo>
                    <a:pt x="10" y="7"/>
                  </a:moveTo>
                  <a:cubicBezTo>
                    <a:pt x="10" y="6"/>
                    <a:pt x="10" y="4"/>
                    <a:pt x="8" y="4"/>
                  </a:cubicBezTo>
                  <a:cubicBezTo>
                    <a:pt x="6" y="4"/>
                    <a:pt x="5" y="5"/>
                    <a:pt x="5" y="7"/>
                  </a:cubicBezTo>
                  <a:lnTo>
                    <a:pt x="10" y="7"/>
                  </a:ln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31" name="Freeform 333"/>
            <p:cNvSpPr/>
            <p:nvPr/>
          </p:nvSpPr>
          <p:spPr bwMode="auto">
            <a:xfrm>
              <a:off x="1545100" y="1789989"/>
              <a:ext cx="41275" cy="92075"/>
            </a:xfrm>
            <a:custGeom>
              <a:avLst/>
              <a:gdLst>
                <a:gd name="T0" fmla="*/ 2 w 18"/>
                <a:gd name="T1" fmla="*/ 34 h 41"/>
                <a:gd name="T2" fmla="*/ 0 w 18"/>
                <a:gd name="T3" fmla="*/ 21 h 41"/>
                <a:gd name="T4" fmla="*/ 0 w 18"/>
                <a:gd name="T5" fmla="*/ 21 h 41"/>
                <a:gd name="T6" fmla="*/ 2 w 18"/>
                <a:gd name="T7" fmla="*/ 7 h 41"/>
                <a:gd name="T8" fmla="*/ 2 w 18"/>
                <a:gd name="T9" fmla="*/ 7 h 41"/>
                <a:gd name="T10" fmla="*/ 9 w 18"/>
                <a:gd name="T11" fmla="*/ 0 h 41"/>
                <a:gd name="T12" fmla="*/ 9 w 18"/>
                <a:gd name="T13" fmla="*/ 0 h 41"/>
                <a:gd name="T14" fmla="*/ 16 w 18"/>
                <a:gd name="T15" fmla="*/ 7 h 41"/>
                <a:gd name="T16" fmla="*/ 16 w 18"/>
                <a:gd name="T17" fmla="*/ 7 h 41"/>
                <a:gd name="T18" fmla="*/ 18 w 18"/>
                <a:gd name="T19" fmla="*/ 21 h 41"/>
                <a:gd name="T20" fmla="*/ 18 w 18"/>
                <a:gd name="T21" fmla="*/ 21 h 41"/>
                <a:gd name="T22" fmla="*/ 18 w 18"/>
                <a:gd name="T23" fmla="*/ 23 h 41"/>
                <a:gd name="T24" fmla="*/ 18 w 18"/>
                <a:gd name="T25" fmla="*/ 23 h 41"/>
                <a:gd name="T26" fmla="*/ 11 w 18"/>
                <a:gd name="T27" fmla="*/ 23 h 41"/>
                <a:gd name="T28" fmla="*/ 11 w 18"/>
                <a:gd name="T29" fmla="*/ 21 h 41"/>
                <a:gd name="T30" fmla="*/ 11 w 18"/>
                <a:gd name="T31" fmla="*/ 21 h 41"/>
                <a:gd name="T32" fmla="*/ 9 w 18"/>
                <a:gd name="T33" fmla="*/ 8 h 41"/>
                <a:gd name="T34" fmla="*/ 9 w 18"/>
                <a:gd name="T35" fmla="*/ 8 h 41"/>
                <a:gd name="T36" fmla="*/ 9 w 18"/>
                <a:gd name="T37" fmla="*/ 9 h 41"/>
                <a:gd name="T38" fmla="*/ 9 w 18"/>
                <a:gd name="T39" fmla="*/ 9 h 41"/>
                <a:gd name="T40" fmla="*/ 8 w 18"/>
                <a:gd name="T41" fmla="*/ 21 h 41"/>
                <a:gd name="T42" fmla="*/ 8 w 18"/>
                <a:gd name="T43" fmla="*/ 21 h 41"/>
                <a:gd name="T44" fmla="*/ 9 w 18"/>
                <a:gd name="T45" fmla="*/ 33 h 41"/>
                <a:gd name="T46" fmla="*/ 9 w 18"/>
                <a:gd name="T47" fmla="*/ 33 h 41"/>
                <a:gd name="T48" fmla="*/ 16 w 18"/>
                <a:gd name="T49" fmla="*/ 35 h 41"/>
                <a:gd name="T50" fmla="*/ 9 w 18"/>
                <a:gd name="T51" fmla="*/ 41 h 41"/>
                <a:gd name="T52" fmla="*/ 9 w 18"/>
                <a:gd name="T53" fmla="*/ 41 h 41"/>
                <a:gd name="T54" fmla="*/ 2 w 18"/>
                <a:gd name="T55"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 h="41">
                  <a:moveTo>
                    <a:pt x="2" y="34"/>
                  </a:moveTo>
                  <a:cubicBezTo>
                    <a:pt x="1" y="30"/>
                    <a:pt x="0" y="26"/>
                    <a:pt x="0" y="21"/>
                  </a:cubicBezTo>
                  <a:cubicBezTo>
                    <a:pt x="0" y="21"/>
                    <a:pt x="0" y="21"/>
                    <a:pt x="0" y="21"/>
                  </a:cubicBezTo>
                  <a:cubicBezTo>
                    <a:pt x="0" y="15"/>
                    <a:pt x="1" y="11"/>
                    <a:pt x="2" y="7"/>
                  </a:cubicBezTo>
                  <a:cubicBezTo>
                    <a:pt x="2" y="7"/>
                    <a:pt x="2" y="7"/>
                    <a:pt x="2" y="7"/>
                  </a:cubicBezTo>
                  <a:cubicBezTo>
                    <a:pt x="3" y="4"/>
                    <a:pt x="4" y="0"/>
                    <a:pt x="9" y="0"/>
                  </a:cubicBezTo>
                  <a:cubicBezTo>
                    <a:pt x="9" y="0"/>
                    <a:pt x="9" y="0"/>
                    <a:pt x="9" y="0"/>
                  </a:cubicBezTo>
                  <a:cubicBezTo>
                    <a:pt x="14" y="0"/>
                    <a:pt x="15" y="4"/>
                    <a:pt x="16" y="7"/>
                  </a:cubicBezTo>
                  <a:cubicBezTo>
                    <a:pt x="16" y="7"/>
                    <a:pt x="16" y="7"/>
                    <a:pt x="16" y="7"/>
                  </a:cubicBezTo>
                  <a:cubicBezTo>
                    <a:pt x="18" y="11"/>
                    <a:pt x="18" y="15"/>
                    <a:pt x="18" y="21"/>
                  </a:cubicBezTo>
                  <a:cubicBezTo>
                    <a:pt x="18" y="21"/>
                    <a:pt x="18" y="21"/>
                    <a:pt x="18" y="21"/>
                  </a:cubicBezTo>
                  <a:cubicBezTo>
                    <a:pt x="18" y="21"/>
                    <a:pt x="18" y="22"/>
                    <a:pt x="18" y="23"/>
                  </a:cubicBezTo>
                  <a:cubicBezTo>
                    <a:pt x="18" y="23"/>
                    <a:pt x="18" y="23"/>
                    <a:pt x="18" y="23"/>
                  </a:cubicBezTo>
                  <a:cubicBezTo>
                    <a:pt x="11" y="23"/>
                    <a:pt x="11" y="23"/>
                    <a:pt x="11" y="23"/>
                  </a:cubicBezTo>
                  <a:cubicBezTo>
                    <a:pt x="11" y="22"/>
                    <a:pt x="11" y="21"/>
                    <a:pt x="11" y="21"/>
                  </a:cubicBezTo>
                  <a:cubicBezTo>
                    <a:pt x="11" y="21"/>
                    <a:pt x="11" y="21"/>
                    <a:pt x="11" y="21"/>
                  </a:cubicBezTo>
                  <a:cubicBezTo>
                    <a:pt x="11" y="15"/>
                    <a:pt x="10" y="11"/>
                    <a:pt x="9" y="8"/>
                  </a:cubicBezTo>
                  <a:cubicBezTo>
                    <a:pt x="9" y="8"/>
                    <a:pt x="9" y="8"/>
                    <a:pt x="9" y="8"/>
                  </a:cubicBezTo>
                  <a:cubicBezTo>
                    <a:pt x="9" y="9"/>
                    <a:pt x="9" y="9"/>
                    <a:pt x="9" y="9"/>
                  </a:cubicBezTo>
                  <a:cubicBezTo>
                    <a:pt x="9" y="9"/>
                    <a:pt x="9" y="9"/>
                    <a:pt x="9" y="9"/>
                  </a:cubicBezTo>
                  <a:cubicBezTo>
                    <a:pt x="8" y="12"/>
                    <a:pt x="8" y="16"/>
                    <a:pt x="8" y="21"/>
                  </a:cubicBezTo>
                  <a:cubicBezTo>
                    <a:pt x="8" y="21"/>
                    <a:pt x="8" y="21"/>
                    <a:pt x="8" y="21"/>
                  </a:cubicBezTo>
                  <a:cubicBezTo>
                    <a:pt x="8" y="26"/>
                    <a:pt x="8" y="30"/>
                    <a:pt x="9" y="33"/>
                  </a:cubicBezTo>
                  <a:cubicBezTo>
                    <a:pt x="9" y="33"/>
                    <a:pt x="9" y="33"/>
                    <a:pt x="9" y="33"/>
                  </a:cubicBezTo>
                  <a:cubicBezTo>
                    <a:pt x="16" y="35"/>
                    <a:pt x="16" y="35"/>
                    <a:pt x="16" y="35"/>
                  </a:cubicBezTo>
                  <a:cubicBezTo>
                    <a:pt x="15" y="38"/>
                    <a:pt x="13" y="41"/>
                    <a:pt x="9" y="41"/>
                  </a:cubicBezTo>
                  <a:cubicBezTo>
                    <a:pt x="9" y="41"/>
                    <a:pt x="9" y="41"/>
                    <a:pt x="9" y="41"/>
                  </a:cubicBezTo>
                  <a:cubicBezTo>
                    <a:pt x="4" y="41"/>
                    <a:pt x="3" y="37"/>
                    <a:pt x="2" y="34"/>
                  </a:cubicBez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32" name="Freeform 334"/>
            <p:cNvSpPr/>
            <p:nvPr/>
          </p:nvSpPr>
          <p:spPr bwMode="auto">
            <a:xfrm>
              <a:off x="1602250" y="1789989"/>
              <a:ext cx="39687" cy="92075"/>
            </a:xfrm>
            <a:custGeom>
              <a:avLst/>
              <a:gdLst>
                <a:gd name="T0" fmla="*/ 2 w 18"/>
                <a:gd name="T1" fmla="*/ 34 h 41"/>
                <a:gd name="T2" fmla="*/ 0 w 18"/>
                <a:gd name="T3" fmla="*/ 20 h 41"/>
                <a:gd name="T4" fmla="*/ 0 w 18"/>
                <a:gd name="T5" fmla="*/ 20 h 41"/>
                <a:gd name="T6" fmla="*/ 2 w 18"/>
                <a:gd name="T7" fmla="*/ 7 h 41"/>
                <a:gd name="T8" fmla="*/ 2 w 18"/>
                <a:gd name="T9" fmla="*/ 7 h 41"/>
                <a:gd name="T10" fmla="*/ 9 w 18"/>
                <a:gd name="T11" fmla="*/ 0 h 41"/>
                <a:gd name="T12" fmla="*/ 9 w 18"/>
                <a:gd name="T13" fmla="*/ 0 h 41"/>
                <a:gd name="T14" fmla="*/ 16 w 18"/>
                <a:gd name="T15" fmla="*/ 7 h 41"/>
                <a:gd name="T16" fmla="*/ 16 w 18"/>
                <a:gd name="T17" fmla="*/ 7 h 41"/>
                <a:gd name="T18" fmla="*/ 18 w 18"/>
                <a:gd name="T19" fmla="*/ 20 h 41"/>
                <a:gd name="T20" fmla="*/ 18 w 18"/>
                <a:gd name="T21" fmla="*/ 20 h 41"/>
                <a:gd name="T22" fmla="*/ 18 w 18"/>
                <a:gd name="T23" fmla="*/ 23 h 41"/>
                <a:gd name="T24" fmla="*/ 18 w 18"/>
                <a:gd name="T25" fmla="*/ 23 h 41"/>
                <a:gd name="T26" fmla="*/ 11 w 18"/>
                <a:gd name="T27" fmla="*/ 23 h 41"/>
                <a:gd name="T28" fmla="*/ 11 w 18"/>
                <a:gd name="T29" fmla="*/ 20 h 41"/>
                <a:gd name="T30" fmla="*/ 11 w 18"/>
                <a:gd name="T31" fmla="*/ 20 h 41"/>
                <a:gd name="T32" fmla="*/ 9 w 18"/>
                <a:gd name="T33" fmla="*/ 8 h 41"/>
                <a:gd name="T34" fmla="*/ 9 w 18"/>
                <a:gd name="T35" fmla="*/ 8 h 41"/>
                <a:gd name="T36" fmla="*/ 9 w 18"/>
                <a:gd name="T37" fmla="*/ 9 h 41"/>
                <a:gd name="T38" fmla="*/ 9 w 18"/>
                <a:gd name="T39" fmla="*/ 9 h 41"/>
                <a:gd name="T40" fmla="*/ 7 w 18"/>
                <a:gd name="T41" fmla="*/ 20 h 41"/>
                <a:gd name="T42" fmla="*/ 7 w 18"/>
                <a:gd name="T43" fmla="*/ 20 h 41"/>
                <a:gd name="T44" fmla="*/ 9 w 18"/>
                <a:gd name="T45" fmla="*/ 33 h 41"/>
                <a:gd name="T46" fmla="*/ 9 w 18"/>
                <a:gd name="T47" fmla="*/ 33 h 41"/>
                <a:gd name="T48" fmla="*/ 16 w 18"/>
                <a:gd name="T49" fmla="*/ 35 h 41"/>
                <a:gd name="T50" fmla="*/ 9 w 18"/>
                <a:gd name="T51" fmla="*/ 41 h 41"/>
                <a:gd name="T52" fmla="*/ 9 w 18"/>
                <a:gd name="T53" fmla="*/ 41 h 41"/>
                <a:gd name="T54" fmla="*/ 2 w 18"/>
                <a:gd name="T55"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 h="41">
                  <a:moveTo>
                    <a:pt x="2" y="34"/>
                  </a:moveTo>
                  <a:cubicBezTo>
                    <a:pt x="1" y="30"/>
                    <a:pt x="0" y="26"/>
                    <a:pt x="0" y="20"/>
                  </a:cubicBezTo>
                  <a:cubicBezTo>
                    <a:pt x="0" y="20"/>
                    <a:pt x="0" y="20"/>
                    <a:pt x="0" y="20"/>
                  </a:cubicBezTo>
                  <a:cubicBezTo>
                    <a:pt x="0" y="15"/>
                    <a:pt x="1" y="11"/>
                    <a:pt x="2" y="7"/>
                  </a:cubicBezTo>
                  <a:cubicBezTo>
                    <a:pt x="2" y="7"/>
                    <a:pt x="2" y="7"/>
                    <a:pt x="2" y="7"/>
                  </a:cubicBezTo>
                  <a:cubicBezTo>
                    <a:pt x="3" y="4"/>
                    <a:pt x="4" y="0"/>
                    <a:pt x="9" y="0"/>
                  </a:cubicBezTo>
                  <a:cubicBezTo>
                    <a:pt x="9" y="0"/>
                    <a:pt x="9" y="0"/>
                    <a:pt x="9" y="0"/>
                  </a:cubicBezTo>
                  <a:cubicBezTo>
                    <a:pt x="14" y="0"/>
                    <a:pt x="15" y="4"/>
                    <a:pt x="16" y="7"/>
                  </a:cubicBezTo>
                  <a:cubicBezTo>
                    <a:pt x="16" y="7"/>
                    <a:pt x="16" y="7"/>
                    <a:pt x="16" y="7"/>
                  </a:cubicBezTo>
                  <a:cubicBezTo>
                    <a:pt x="17" y="11"/>
                    <a:pt x="18" y="15"/>
                    <a:pt x="18" y="20"/>
                  </a:cubicBezTo>
                  <a:cubicBezTo>
                    <a:pt x="18" y="20"/>
                    <a:pt x="18" y="20"/>
                    <a:pt x="18" y="20"/>
                  </a:cubicBezTo>
                  <a:cubicBezTo>
                    <a:pt x="18" y="21"/>
                    <a:pt x="18" y="22"/>
                    <a:pt x="18" y="23"/>
                  </a:cubicBezTo>
                  <a:cubicBezTo>
                    <a:pt x="18" y="23"/>
                    <a:pt x="18" y="23"/>
                    <a:pt x="18" y="23"/>
                  </a:cubicBezTo>
                  <a:cubicBezTo>
                    <a:pt x="11" y="23"/>
                    <a:pt x="11" y="23"/>
                    <a:pt x="11" y="23"/>
                  </a:cubicBezTo>
                  <a:cubicBezTo>
                    <a:pt x="11" y="22"/>
                    <a:pt x="11" y="21"/>
                    <a:pt x="11" y="20"/>
                  </a:cubicBezTo>
                  <a:cubicBezTo>
                    <a:pt x="11" y="20"/>
                    <a:pt x="11" y="20"/>
                    <a:pt x="11" y="20"/>
                  </a:cubicBezTo>
                  <a:cubicBezTo>
                    <a:pt x="11" y="15"/>
                    <a:pt x="10" y="11"/>
                    <a:pt x="9" y="8"/>
                  </a:cubicBezTo>
                  <a:cubicBezTo>
                    <a:pt x="9" y="8"/>
                    <a:pt x="9" y="8"/>
                    <a:pt x="9" y="8"/>
                  </a:cubicBezTo>
                  <a:cubicBezTo>
                    <a:pt x="9" y="9"/>
                    <a:pt x="9" y="9"/>
                    <a:pt x="9" y="9"/>
                  </a:cubicBezTo>
                  <a:cubicBezTo>
                    <a:pt x="9" y="9"/>
                    <a:pt x="9" y="9"/>
                    <a:pt x="9" y="9"/>
                  </a:cubicBezTo>
                  <a:cubicBezTo>
                    <a:pt x="8" y="12"/>
                    <a:pt x="7" y="16"/>
                    <a:pt x="7" y="20"/>
                  </a:cubicBezTo>
                  <a:cubicBezTo>
                    <a:pt x="7" y="20"/>
                    <a:pt x="7" y="20"/>
                    <a:pt x="7" y="20"/>
                  </a:cubicBezTo>
                  <a:cubicBezTo>
                    <a:pt x="7" y="26"/>
                    <a:pt x="8" y="30"/>
                    <a:pt x="9" y="33"/>
                  </a:cubicBezTo>
                  <a:cubicBezTo>
                    <a:pt x="9" y="33"/>
                    <a:pt x="9" y="33"/>
                    <a:pt x="9" y="33"/>
                  </a:cubicBezTo>
                  <a:cubicBezTo>
                    <a:pt x="16" y="35"/>
                    <a:pt x="16" y="35"/>
                    <a:pt x="16" y="35"/>
                  </a:cubicBezTo>
                  <a:cubicBezTo>
                    <a:pt x="15" y="38"/>
                    <a:pt x="13" y="41"/>
                    <a:pt x="9" y="41"/>
                  </a:cubicBezTo>
                  <a:cubicBezTo>
                    <a:pt x="9" y="41"/>
                    <a:pt x="9" y="41"/>
                    <a:pt x="9" y="41"/>
                  </a:cubicBezTo>
                  <a:cubicBezTo>
                    <a:pt x="4" y="41"/>
                    <a:pt x="3" y="37"/>
                    <a:pt x="2" y="34"/>
                  </a:cubicBez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33" name="Freeform 335"/>
            <p:cNvSpPr/>
            <p:nvPr/>
          </p:nvSpPr>
          <p:spPr bwMode="auto">
            <a:xfrm>
              <a:off x="1657812" y="1789989"/>
              <a:ext cx="41275" cy="92075"/>
            </a:xfrm>
            <a:custGeom>
              <a:avLst/>
              <a:gdLst>
                <a:gd name="T0" fmla="*/ 2 w 18"/>
                <a:gd name="T1" fmla="*/ 34 h 41"/>
                <a:gd name="T2" fmla="*/ 0 w 18"/>
                <a:gd name="T3" fmla="*/ 20 h 41"/>
                <a:gd name="T4" fmla="*/ 0 w 18"/>
                <a:gd name="T5" fmla="*/ 20 h 41"/>
                <a:gd name="T6" fmla="*/ 2 w 18"/>
                <a:gd name="T7" fmla="*/ 7 h 41"/>
                <a:gd name="T8" fmla="*/ 2 w 18"/>
                <a:gd name="T9" fmla="*/ 7 h 41"/>
                <a:gd name="T10" fmla="*/ 9 w 18"/>
                <a:gd name="T11" fmla="*/ 0 h 41"/>
                <a:gd name="T12" fmla="*/ 9 w 18"/>
                <a:gd name="T13" fmla="*/ 0 h 41"/>
                <a:gd name="T14" fmla="*/ 16 w 18"/>
                <a:gd name="T15" fmla="*/ 7 h 41"/>
                <a:gd name="T16" fmla="*/ 16 w 18"/>
                <a:gd name="T17" fmla="*/ 7 h 41"/>
                <a:gd name="T18" fmla="*/ 18 w 18"/>
                <a:gd name="T19" fmla="*/ 20 h 41"/>
                <a:gd name="T20" fmla="*/ 18 w 18"/>
                <a:gd name="T21" fmla="*/ 20 h 41"/>
                <a:gd name="T22" fmla="*/ 18 w 18"/>
                <a:gd name="T23" fmla="*/ 23 h 41"/>
                <a:gd name="T24" fmla="*/ 18 w 18"/>
                <a:gd name="T25" fmla="*/ 23 h 41"/>
                <a:gd name="T26" fmla="*/ 11 w 18"/>
                <a:gd name="T27" fmla="*/ 23 h 41"/>
                <a:gd name="T28" fmla="*/ 11 w 18"/>
                <a:gd name="T29" fmla="*/ 20 h 41"/>
                <a:gd name="T30" fmla="*/ 11 w 18"/>
                <a:gd name="T31" fmla="*/ 20 h 41"/>
                <a:gd name="T32" fmla="*/ 9 w 18"/>
                <a:gd name="T33" fmla="*/ 8 h 41"/>
                <a:gd name="T34" fmla="*/ 9 w 18"/>
                <a:gd name="T35" fmla="*/ 8 h 41"/>
                <a:gd name="T36" fmla="*/ 9 w 18"/>
                <a:gd name="T37" fmla="*/ 9 h 41"/>
                <a:gd name="T38" fmla="*/ 9 w 18"/>
                <a:gd name="T39" fmla="*/ 9 h 41"/>
                <a:gd name="T40" fmla="*/ 7 w 18"/>
                <a:gd name="T41" fmla="*/ 20 h 41"/>
                <a:gd name="T42" fmla="*/ 7 w 18"/>
                <a:gd name="T43" fmla="*/ 20 h 41"/>
                <a:gd name="T44" fmla="*/ 9 w 18"/>
                <a:gd name="T45" fmla="*/ 33 h 41"/>
                <a:gd name="T46" fmla="*/ 9 w 18"/>
                <a:gd name="T47" fmla="*/ 33 h 41"/>
                <a:gd name="T48" fmla="*/ 16 w 18"/>
                <a:gd name="T49" fmla="*/ 35 h 41"/>
                <a:gd name="T50" fmla="*/ 9 w 18"/>
                <a:gd name="T51" fmla="*/ 41 h 41"/>
                <a:gd name="T52" fmla="*/ 9 w 18"/>
                <a:gd name="T53" fmla="*/ 41 h 41"/>
                <a:gd name="T54" fmla="*/ 2 w 18"/>
                <a:gd name="T55"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 h="41">
                  <a:moveTo>
                    <a:pt x="2" y="34"/>
                  </a:moveTo>
                  <a:cubicBezTo>
                    <a:pt x="1" y="30"/>
                    <a:pt x="0" y="26"/>
                    <a:pt x="0" y="20"/>
                  </a:cubicBezTo>
                  <a:cubicBezTo>
                    <a:pt x="0" y="20"/>
                    <a:pt x="0" y="20"/>
                    <a:pt x="0" y="20"/>
                  </a:cubicBezTo>
                  <a:cubicBezTo>
                    <a:pt x="0" y="15"/>
                    <a:pt x="1" y="11"/>
                    <a:pt x="2" y="7"/>
                  </a:cubicBezTo>
                  <a:cubicBezTo>
                    <a:pt x="2" y="7"/>
                    <a:pt x="2" y="7"/>
                    <a:pt x="2" y="7"/>
                  </a:cubicBezTo>
                  <a:cubicBezTo>
                    <a:pt x="3" y="4"/>
                    <a:pt x="4" y="0"/>
                    <a:pt x="9" y="0"/>
                  </a:cubicBezTo>
                  <a:cubicBezTo>
                    <a:pt x="9" y="0"/>
                    <a:pt x="9" y="0"/>
                    <a:pt x="9" y="0"/>
                  </a:cubicBezTo>
                  <a:cubicBezTo>
                    <a:pt x="14" y="0"/>
                    <a:pt x="15" y="4"/>
                    <a:pt x="16" y="7"/>
                  </a:cubicBezTo>
                  <a:cubicBezTo>
                    <a:pt x="16" y="7"/>
                    <a:pt x="16" y="7"/>
                    <a:pt x="16" y="7"/>
                  </a:cubicBezTo>
                  <a:cubicBezTo>
                    <a:pt x="17" y="11"/>
                    <a:pt x="18" y="15"/>
                    <a:pt x="18" y="20"/>
                  </a:cubicBezTo>
                  <a:cubicBezTo>
                    <a:pt x="18" y="20"/>
                    <a:pt x="18" y="20"/>
                    <a:pt x="18" y="20"/>
                  </a:cubicBezTo>
                  <a:cubicBezTo>
                    <a:pt x="18" y="21"/>
                    <a:pt x="18" y="22"/>
                    <a:pt x="18" y="23"/>
                  </a:cubicBezTo>
                  <a:cubicBezTo>
                    <a:pt x="18" y="23"/>
                    <a:pt x="18" y="23"/>
                    <a:pt x="18" y="23"/>
                  </a:cubicBezTo>
                  <a:cubicBezTo>
                    <a:pt x="11" y="23"/>
                    <a:pt x="11" y="23"/>
                    <a:pt x="11" y="23"/>
                  </a:cubicBezTo>
                  <a:cubicBezTo>
                    <a:pt x="11" y="22"/>
                    <a:pt x="11" y="21"/>
                    <a:pt x="11" y="20"/>
                  </a:cubicBezTo>
                  <a:cubicBezTo>
                    <a:pt x="11" y="20"/>
                    <a:pt x="11" y="20"/>
                    <a:pt x="11" y="20"/>
                  </a:cubicBezTo>
                  <a:cubicBezTo>
                    <a:pt x="11" y="15"/>
                    <a:pt x="10" y="11"/>
                    <a:pt x="9" y="8"/>
                  </a:cubicBezTo>
                  <a:cubicBezTo>
                    <a:pt x="9" y="8"/>
                    <a:pt x="9" y="8"/>
                    <a:pt x="9" y="8"/>
                  </a:cubicBezTo>
                  <a:cubicBezTo>
                    <a:pt x="9" y="9"/>
                    <a:pt x="9" y="9"/>
                    <a:pt x="9" y="9"/>
                  </a:cubicBezTo>
                  <a:cubicBezTo>
                    <a:pt x="9" y="9"/>
                    <a:pt x="9" y="9"/>
                    <a:pt x="9" y="9"/>
                  </a:cubicBezTo>
                  <a:cubicBezTo>
                    <a:pt x="8" y="12"/>
                    <a:pt x="7" y="16"/>
                    <a:pt x="7" y="20"/>
                  </a:cubicBezTo>
                  <a:cubicBezTo>
                    <a:pt x="7" y="20"/>
                    <a:pt x="7" y="20"/>
                    <a:pt x="7" y="20"/>
                  </a:cubicBezTo>
                  <a:cubicBezTo>
                    <a:pt x="7" y="26"/>
                    <a:pt x="8" y="30"/>
                    <a:pt x="9" y="33"/>
                  </a:cubicBezTo>
                  <a:cubicBezTo>
                    <a:pt x="9" y="33"/>
                    <a:pt x="9" y="33"/>
                    <a:pt x="9" y="33"/>
                  </a:cubicBezTo>
                  <a:cubicBezTo>
                    <a:pt x="16" y="35"/>
                    <a:pt x="16" y="35"/>
                    <a:pt x="16" y="35"/>
                  </a:cubicBezTo>
                  <a:cubicBezTo>
                    <a:pt x="15" y="38"/>
                    <a:pt x="13" y="41"/>
                    <a:pt x="9" y="41"/>
                  </a:cubicBezTo>
                  <a:cubicBezTo>
                    <a:pt x="9" y="41"/>
                    <a:pt x="9" y="41"/>
                    <a:pt x="9" y="41"/>
                  </a:cubicBezTo>
                  <a:cubicBezTo>
                    <a:pt x="4" y="41"/>
                    <a:pt x="3" y="37"/>
                    <a:pt x="2" y="34"/>
                  </a:cubicBez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34" name="Freeform 336"/>
            <p:cNvSpPr/>
            <p:nvPr/>
          </p:nvSpPr>
          <p:spPr bwMode="auto">
            <a:xfrm>
              <a:off x="1714962" y="1789989"/>
              <a:ext cx="39688" cy="92075"/>
            </a:xfrm>
            <a:custGeom>
              <a:avLst/>
              <a:gdLst>
                <a:gd name="T0" fmla="*/ 2 w 18"/>
                <a:gd name="T1" fmla="*/ 34 h 41"/>
                <a:gd name="T2" fmla="*/ 0 w 18"/>
                <a:gd name="T3" fmla="*/ 21 h 41"/>
                <a:gd name="T4" fmla="*/ 0 w 18"/>
                <a:gd name="T5" fmla="*/ 21 h 41"/>
                <a:gd name="T6" fmla="*/ 2 w 18"/>
                <a:gd name="T7" fmla="*/ 7 h 41"/>
                <a:gd name="T8" fmla="*/ 2 w 18"/>
                <a:gd name="T9" fmla="*/ 7 h 41"/>
                <a:gd name="T10" fmla="*/ 9 w 18"/>
                <a:gd name="T11" fmla="*/ 0 h 41"/>
                <a:gd name="T12" fmla="*/ 9 w 18"/>
                <a:gd name="T13" fmla="*/ 0 h 41"/>
                <a:gd name="T14" fmla="*/ 16 w 18"/>
                <a:gd name="T15" fmla="*/ 7 h 41"/>
                <a:gd name="T16" fmla="*/ 16 w 18"/>
                <a:gd name="T17" fmla="*/ 7 h 41"/>
                <a:gd name="T18" fmla="*/ 18 w 18"/>
                <a:gd name="T19" fmla="*/ 21 h 41"/>
                <a:gd name="T20" fmla="*/ 18 w 18"/>
                <a:gd name="T21" fmla="*/ 21 h 41"/>
                <a:gd name="T22" fmla="*/ 18 w 18"/>
                <a:gd name="T23" fmla="*/ 23 h 41"/>
                <a:gd name="T24" fmla="*/ 18 w 18"/>
                <a:gd name="T25" fmla="*/ 23 h 41"/>
                <a:gd name="T26" fmla="*/ 11 w 18"/>
                <a:gd name="T27" fmla="*/ 23 h 41"/>
                <a:gd name="T28" fmla="*/ 11 w 18"/>
                <a:gd name="T29" fmla="*/ 21 h 41"/>
                <a:gd name="T30" fmla="*/ 11 w 18"/>
                <a:gd name="T31" fmla="*/ 21 h 41"/>
                <a:gd name="T32" fmla="*/ 9 w 18"/>
                <a:gd name="T33" fmla="*/ 8 h 41"/>
                <a:gd name="T34" fmla="*/ 9 w 18"/>
                <a:gd name="T35" fmla="*/ 8 h 41"/>
                <a:gd name="T36" fmla="*/ 9 w 18"/>
                <a:gd name="T37" fmla="*/ 9 h 41"/>
                <a:gd name="T38" fmla="*/ 9 w 18"/>
                <a:gd name="T39" fmla="*/ 9 h 41"/>
                <a:gd name="T40" fmla="*/ 7 w 18"/>
                <a:gd name="T41" fmla="*/ 21 h 41"/>
                <a:gd name="T42" fmla="*/ 7 w 18"/>
                <a:gd name="T43" fmla="*/ 21 h 41"/>
                <a:gd name="T44" fmla="*/ 9 w 18"/>
                <a:gd name="T45" fmla="*/ 33 h 41"/>
                <a:gd name="T46" fmla="*/ 9 w 18"/>
                <a:gd name="T47" fmla="*/ 33 h 41"/>
                <a:gd name="T48" fmla="*/ 15 w 18"/>
                <a:gd name="T49" fmla="*/ 35 h 41"/>
                <a:gd name="T50" fmla="*/ 9 w 18"/>
                <a:gd name="T51" fmla="*/ 41 h 41"/>
                <a:gd name="T52" fmla="*/ 9 w 18"/>
                <a:gd name="T53" fmla="*/ 41 h 41"/>
                <a:gd name="T54" fmla="*/ 2 w 18"/>
                <a:gd name="T55"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 h="41">
                  <a:moveTo>
                    <a:pt x="2" y="34"/>
                  </a:moveTo>
                  <a:cubicBezTo>
                    <a:pt x="1" y="30"/>
                    <a:pt x="0" y="26"/>
                    <a:pt x="0" y="21"/>
                  </a:cubicBezTo>
                  <a:cubicBezTo>
                    <a:pt x="0" y="21"/>
                    <a:pt x="0" y="21"/>
                    <a:pt x="0" y="21"/>
                  </a:cubicBezTo>
                  <a:cubicBezTo>
                    <a:pt x="0" y="15"/>
                    <a:pt x="1" y="11"/>
                    <a:pt x="2" y="7"/>
                  </a:cubicBezTo>
                  <a:cubicBezTo>
                    <a:pt x="2" y="7"/>
                    <a:pt x="2" y="7"/>
                    <a:pt x="2" y="7"/>
                  </a:cubicBezTo>
                  <a:cubicBezTo>
                    <a:pt x="3" y="4"/>
                    <a:pt x="4" y="0"/>
                    <a:pt x="9" y="0"/>
                  </a:cubicBezTo>
                  <a:cubicBezTo>
                    <a:pt x="9" y="0"/>
                    <a:pt x="9" y="0"/>
                    <a:pt x="9" y="0"/>
                  </a:cubicBezTo>
                  <a:cubicBezTo>
                    <a:pt x="14" y="0"/>
                    <a:pt x="15" y="4"/>
                    <a:pt x="16" y="7"/>
                  </a:cubicBezTo>
                  <a:cubicBezTo>
                    <a:pt x="16" y="7"/>
                    <a:pt x="16" y="7"/>
                    <a:pt x="16" y="7"/>
                  </a:cubicBezTo>
                  <a:cubicBezTo>
                    <a:pt x="17" y="11"/>
                    <a:pt x="18" y="15"/>
                    <a:pt x="18" y="21"/>
                  </a:cubicBezTo>
                  <a:cubicBezTo>
                    <a:pt x="18" y="21"/>
                    <a:pt x="18" y="21"/>
                    <a:pt x="18" y="21"/>
                  </a:cubicBezTo>
                  <a:cubicBezTo>
                    <a:pt x="18" y="21"/>
                    <a:pt x="18" y="22"/>
                    <a:pt x="18" y="23"/>
                  </a:cubicBezTo>
                  <a:cubicBezTo>
                    <a:pt x="18" y="23"/>
                    <a:pt x="18" y="23"/>
                    <a:pt x="18" y="23"/>
                  </a:cubicBezTo>
                  <a:cubicBezTo>
                    <a:pt x="11" y="23"/>
                    <a:pt x="11" y="23"/>
                    <a:pt x="11" y="23"/>
                  </a:cubicBezTo>
                  <a:cubicBezTo>
                    <a:pt x="11" y="22"/>
                    <a:pt x="11" y="21"/>
                    <a:pt x="11" y="21"/>
                  </a:cubicBezTo>
                  <a:cubicBezTo>
                    <a:pt x="11" y="21"/>
                    <a:pt x="11" y="21"/>
                    <a:pt x="11" y="21"/>
                  </a:cubicBezTo>
                  <a:cubicBezTo>
                    <a:pt x="11" y="15"/>
                    <a:pt x="10" y="11"/>
                    <a:pt x="9" y="8"/>
                  </a:cubicBezTo>
                  <a:cubicBezTo>
                    <a:pt x="9" y="8"/>
                    <a:pt x="9" y="8"/>
                    <a:pt x="9" y="8"/>
                  </a:cubicBezTo>
                  <a:cubicBezTo>
                    <a:pt x="9" y="9"/>
                    <a:pt x="9" y="9"/>
                    <a:pt x="9" y="9"/>
                  </a:cubicBezTo>
                  <a:cubicBezTo>
                    <a:pt x="9" y="9"/>
                    <a:pt x="9" y="9"/>
                    <a:pt x="9" y="9"/>
                  </a:cubicBezTo>
                  <a:cubicBezTo>
                    <a:pt x="8" y="12"/>
                    <a:pt x="7" y="16"/>
                    <a:pt x="7" y="21"/>
                  </a:cubicBezTo>
                  <a:cubicBezTo>
                    <a:pt x="7" y="21"/>
                    <a:pt x="7" y="21"/>
                    <a:pt x="7" y="21"/>
                  </a:cubicBezTo>
                  <a:cubicBezTo>
                    <a:pt x="7" y="26"/>
                    <a:pt x="8" y="30"/>
                    <a:pt x="9" y="33"/>
                  </a:cubicBezTo>
                  <a:cubicBezTo>
                    <a:pt x="9" y="33"/>
                    <a:pt x="9" y="33"/>
                    <a:pt x="9" y="33"/>
                  </a:cubicBezTo>
                  <a:cubicBezTo>
                    <a:pt x="15" y="35"/>
                    <a:pt x="15" y="35"/>
                    <a:pt x="15" y="35"/>
                  </a:cubicBezTo>
                  <a:cubicBezTo>
                    <a:pt x="14" y="38"/>
                    <a:pt x="13" y="41"/>
                    <a:pt x="9" y="41"/>
                  </a:cubicBezTo>
                  <a:cubicBezTo>
                    <a:pt x="9" y="41"/>
                    <a:pt x="9" y="41"/>
                    <a:pt x="9" y="41"/>
                  </a:cubicBezTo>
                  <a:cubicBezTo>
                    <a:pt x="4" y="41"/>
                    <a:pt x="3" y="37"/>
                    <a:pt x="2" y="34"/>
                  </a:cubicBez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35" name="Freeform 337"/>
            <p:cNvSpPr/>
            <p:nvPr/>
          </p:nvSpPr>
          <p:spPr bwMode="auto">
            <a:xfrm>
              <a:off x="1583200" y="1893177"/>
              <a:ext cx="201612" cy="239712"/>
            </a:xfrm>
            <a:custGeom>
              <a:avLst/>
              <a:gdLst>
                <a:gd name="T0" fmla="*/ 82 w 89"/>
                <a:gd name="T1" fmla="*/ 3 h 106"/>
                <a:gd name="T2" fmla="*/ 40 w 89"/>
                <a:gd name="T3" fmla="*/ 48 h 106"/>
                <a:gd name="T4" fmla="*/ 36 w 89"/>
                <a:gd name="T5" fmla="*/ 51 h 106"/>
                <a:gd name="T6" fmla="*/ 4 w 89"/>
                <a:gd name="T7" fmla="*/ 100 h 106"/>
                <a:gd name="T8" fmla="*/ 4 w 89"/>
                <a:gd name="T9" fmla="*/ 105 h 106"/>
                <a:gd name="T10" fmla="*/ 50 w 89"/>
                <a:gd name="T11" fmla="*/ 94 h 106"/>
                <a:gd name="T12" fmla="*/ 88 w 89"/>
                <a:gd name="T13" fmla="*/ 4 h 106"/>
                <a:gd name="T14" fmla="*/ 82 w 89"/>
                <a:gd name="T15" fmla="*/ 4 h 106"/>
                <a:gd name="T16" fmla="*/ 43 w 89"/>
                <a:gd name="T17" fmla="*/ 91 h 106"/>
                <a:gd name="T18" fmla="*/ 4 w 89"/>
                <a:gd name="T19" fmla="*/ 100 h 106"/>
                <a:gd name="T20" fmla="*/ 4 w 89"/>
                <a:gd name="T21" fmla="*/ 105 h 106"/>
                <a:gd name="T22" fmla="*/ 41 w 89"/>
                <a:gd name="T23" fmla="*/ 49 h 106"/>
                <a:gd name="T24" fmla="*/ 37 w 89"/>
                <a:gd name="T25" fmla="*/ 53 h 106"/>
                <a:gd name="T26" fmla="*/ 88 w 89"/>
                <a:gd name="T27" fmla="*/ 5 h 106"/>
                <a:gd name="T28" fmla="*/ 82 w 89"/>
                <a:gd name="T29" fmla="*/ 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106">
                  <a:moveTo>
                    <a:pt x="82" y="3"/>
                  </a:moveTo>
                  <a:cubicBezTo>
                    <a:pt x="79" y="22"/>
                    <a:pt x="66" y="66"/>
                    <a:pt x="40" y="48"/>
                  </a:cubicBezTo>
                  <a:cubicBezTo>
                    <a:pt x="38" y="46"/>
                    <a:pt x="35" y="49"/>
                    <a:pt x="36" y="51"/>
                  </a:cubicBezTo>
                  <a:cubicBezTo>
                    <a:pt x="45" y="77"/>
                    <a:pt x="33" y="99"/>
                    <a:pt x="4" y="100"/>
                  </a:cubicBezTo>
                  <a:cubicBezTo>
                    <a:pt x="0" y="100"/>
                    <a:pt x="0" y="105"/>
                    <a:pt x="4" y="105"/>
                  </a:cubicBezTo>
                  <a:cubicBezTo>
                    <a:pt x="20" y="106"/>
                    <a:pt x="37" y="101"/>
                    <a:pt x="50" y="94"/>
                  </a:cubicBezTo>
                  <a:cubicBezTo>
                    <a:pt x="82" y="75"/>
                    <a:pt x="89" y="37"/>
                    <a:pt x="88" y="4"/>
                  </a:cubicBezTo>
                  <a:cubicBezTo>
                    <a:pt x="88" y="0"/>
                    <a:pt x="82" y="0"/>
                    <a:pt x="82" y="4"/>
                  </a:cubicBezTo>
                  <a:cubicBezTo>
                    <a:pt x="84" y="39"/>
                    <a:pt x="76" y="74"/>
                    <a:pt x="43" y="91"/>
                  </a:cubicBezTo>
                  <a:cubicBezTo>
                    <a:pt x="31" y="97"/>
                    <a:pt x="17" y="101"/>
                    <a:pt x="4" y="100"/>
                  </a:cubicBezTo>
                  <a:cubicBezTo>
                    <a:pt x="4" y="101"/>
                    <a:pt x="4" y="103"/>
                    <a:pt x="4" y="105"/>
                  </a:cubicBezTo>
                  <a:cubicBezTo>
                    <a:pt x="36" y="104"/>
                    <a:pt x="52" y="80"/>
                    <a:pt x="41" y="49"/>
                  </a:cubicBezTo>
                  <a:cubicBezTo>
                    <a:pt x="40" y="51"/>
                    <a:pt x="39" y="52"/>
                    <a:pt x="37" y="53"/>
                  </a:cubicBezTo>
                  <a:cubicBezTo>
                    <a:pt x="68" y="73"/>
                    <a:pt x="83" y="27"/>
                    <a:pt x="88" y="5"/>
                  </a:cubicBezTo>
                  <a:cubicBezTo>
                    <a:pt x="88" y="1"/>
                    <a:pt x="83" y="0"/>
                    <a:pt x="82" y="3"/>
                  </a:cubicBez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36" name="Freeform 338"/>
            <p:cNvSpPr/>
            <p:nvPr/>
          </p:nvSpPr>
          <p:spPr bwMode="auto">
            <a:xfrm>
              <a:off x="1527637" y="1859839"/>
              <a:ext cx="279400" cy="304800"/>
            </a:xfrm>
            <a:custGeom>
              <a:avLst/>
              <a:gdLst>
                <a:gd name="T0" fmla="*/ 155 w 176"/>
                <a:gd name="T1" fmla="*/ 0 h 192"/>
                <a:gd name="T2" fmla="*/ 155 w 176"/>
                <a:gd name="T3" fmla="*/ 10 h 192"/>
                <a:gd name="T4" fmla="*/ 166 w 176"/>
                <a:gd name="T5" fmla="*/ 10 h 192"/>
                <a:gd name="T6" fmla="*/ 166 w 176"/>
                <a:gd name="T7" fmla="*/ 182 h 192"/>
                <a:gd name="T8" fmla="*/ 10 w 176"/>
                <a:gd name="T9" fmla="*/ 182 h 192"/>
                <a:gd name="T10" fmla="*/ 10 w 176"/>
                <a:gd name="T11" fmla="*/ 165 h 192"/>
                <a:gd name="T12" fmla="*/ 0 w 176"/>
                <a:gd name="T13" fmla="*/ 165 h 192"/>
                <a:gd name="T14" fmla="*/ 0 w 176"/>
                <a:gd name="T15" fmla="*/ 192 h 192"/>
                <a:gd name="T16" fmla="*/ 176 w 176"/>
                <a:gd name="T17" fmla="*/ 192 h 192"/>
                <a:gd name="T18" fmla="*/ 176 w 176"/>
                <a:gd name="T19" fmla="*/ 188 h 192"/>
                <a:gd name="T20" fmla="*/ 176 w 176"/>
                <a:gd name="T21" fmla="*/ 0 h 192"/>
                <a:gd name="T22" fmla="*/ 155 w 176"/>
                <a:gd name="T23"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192">
                  <a:moveTo>
                    <a:pt x="155" y="0"/>
                  </a:moveTo>
                  <a:lnTo>
                    <a:pt x="155" y="10"/>
                  </a:lnTo>
                  <a:lnTo>
                    <a:pt x="166" y="10"/>
                  </a:lnTo>
                  <a:lnTo>
                    <a:pt x="166" y="182"/>
                  </a:lnTo>
                  <a:lnTo>
                    <a:pt x="10" y="182"/>
                  </a:lnTo>
                  <a:lnTo>
                    <a:pt x="10" y="165"/>
                  </a:lnTo>
                  <a:lnTo>
                    <a:pt x="0" y="165"/>
                  </a:lnTo>
                  <a:lnTo>
                    <a:pt x="0" y="192"/>
                  </a:lnTo>
                  <a:lnTo>
                    <a:pt x="176" y="192"/>
                  </a:lnTo>
                  <a:lnTo>
                    <a:pt x="176" y="188"/>
                  </a:lnTo>
                  <a:lnTo>
                    <a:pt x="176" y="0"/>
                  </a:lnTo>
                  <a:lnTo>
                    <a:pt x="155" y="0"/>
                  </a:ln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grpSp>
      <p:sp>
        <p:nvSpPr>
          <p:cNvPr id="139" name="椭圆 138"/>
          <p:cNvSpPr/>
          <p:nvPr/>
        </p:nvSpPr>
        <p:spPr>
          <a:xfrm>
            <a:off x="4301823" y="2358121"/>
            <a:ext cx="672631" cy="672631"/>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文本框 180"/>
          <p:cNvSpPr txBox="1">
            <a:spLocks noChangeArrowheads="1"/>
          </p:cNvSpPr>
          <p:nvPr/>
        </p:nvSpPr>
        <p:spPr bwMode="auto">
          <a:xfrm>
            <a:off x="5138482" y="1453967"/>
            <a:ext cx="2933466" cy="62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200" dirty="0">
                <a:latin typeface="微软雅黑" panose="020B0503020204020204" pitchFamily="34" charset="-122"/>
                <a:ea typeface="微软雅黑" panose="020B0503020204020204" pitchFamily="34" charset="-122"/>
              </a:rPr>
              <a:t>请输入您想要的文字请输入您想要的文字请输入您想要的文字</a:t>
            </a:r>
          </a:p>
        </p:txBody>
      </p:sp>
      <p:grpSp>
        <p:nvGrpSpPr>
          <p:cNvPr id="144" name="组合 143"/>
          <p:cNvGrpSpPr/>
          <p:nvPr/>
        </p:nvGrpSpPr>
        <p:grpSpPr>
          <a:xfrm>
            <a:off x="4462413" y="2497811"/>
            <a:ext cx="360362" cy="319087"/>
            <a:chOff x="865188" y="1909763"/>
            <a:chExt cx="360362" cy="319087"/>
          </a:xfrm>
          <a:solidFill>
            <a:schemeClr val="bg1"/>
          </a:solidFill>
        </p:grpSpPr>
        <p:sp>
          <p:nvSpPr>
            <p:cNvPr id="142" name="Freeform 51"/>
            <p:cNvSpPr>
              <a:spLocks noEditPoints="1"/>
            </p:cNvSpPr>
            <p:nvPr/>
          </p:nvSpPr>
          <p:spPr bwMode="auto">
            <a:xfrm>
              <a:off x="865188" y="1909763"/>
              <a:ext cx="247650" cy="319087"/>
            </a:xfrm>
            <a:custGeom>
              <a:avLst/>
              <a:gdLst>
                <a:gd name="T0" fmla="*/ 55 w 110"/>
                <a:gd name="T1" fmla="*/ 62 h 142"/>
                <a:gd name="T2" fmla="*/ 0 w 110"/>
                <a:gd name="T3" fmla="*/ 138 h 142"/>
                <a:gd name="T4" fmla="*/ 0 w 110"/>
                <a:gd name="T5" fmla="*/ 142 h 142"/>
                <a:gd name="T6" fmla="*/ 110 w 110"/>
                <a:gd name="T7" fmla="*/ 142 h 142"/>
                <a:gd name="T8" fmla="*/ 110 w 110"/>
                <a:gd name="T9" fmla="*/ 138 h 142"/>
                <a:gd name="T10" fmla="*/ 55 w 110"/>
                <a:gd name="T11" fmla="*/ 62 h 142"/>
                <a:gd name="T12" fmla="*/ 56 w 110"/>
                <a:gd name="T13" fmla="*/ 55 h 142"/>
                <a:gd name="T14" fmla="*/ 84 w 110"/>
                <a:gd name="T15" fmla="*/ 27 h 142"/>
                <a:gd name="T16" fmla="*/ 56 w 110"/>
                <a:gd name="T17" fmla="*/ 0 h 142"/>
                <a:gd name="T18" fmla="*/ 28 w 110"/>
                <a:gd name="T19" fmla="*/ 27 h 142"/>
                <a:gd name="T20" fmla="*/ 56 w 110"/>
                <a:gd name="T21"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142">
                  <a:moveTo>
                    <a:pt x="55" y="62"/>
                  </a:moveTo>
                  <a:cubicBezTo>
                    <a:pt x="25" y="62"/>
                    <a:pt x="0" y="96"/>
                    <a:pt x="0" y="138"/>
                  </a:cubicBezTo>
                  <a:cubicBezTo>
                    <a:pt x="0" y="139"/>
                    <a:pt x="0" y="140"/>
                    <a:pt x="0" y="142"/>
                  </a:cubicBezTo>
                  <a:cubicBezTo>
                    <a:pt x="110" y="142"/>
                    <a:pt x="110" y="142"/>
                    <a:pt x="110" y="142"/>
                  </a:cubicBezTo>
                  <a:cubicBezTo>
                    <a:pt x="110" y="140"/>
                    <a:pt x="110" y="139"/>
                    <a:pt x="110" y="138"/>
                  </a:cubicBezTo>
                  <a:cubicBezTo>
                    <a:pt x="110" y="96"/>
                    <a:pt x="86" y="62"/>
                    <a:pt x="55" y="62"/>
                  </a:cubicBezTo>
                  <a:close/>
                  <a:moveTo>
                    <a:pt x="56" y="55"/>
                  </a:moveTo>
                  <a:cubicBezTo>
                    <a:pt x="71" y="55"/>
                    <a:pt x="84" y="42"/>
                    <a:pt x="84" y="27"/>
                  </a:cubicBezTo>
                  <a:cubicBezTo>
                    <a:pt x="84" y="12"/>
                    <a:pt x="71" y="0"/>
                    <a:pt x="56" y="0"/>
                  </a:cubicBezTo>
                  <a:cubicBezTo>
                    <a:pt x="40" y="0"/>
                    <a:pt x="28" y="12"/>
                    <a:pt x="28" y="27"/>
                  </a:cubicBezTo>
                  <a:cubicBezTo>
                    <a:pt x="28" y="42"/>
                    <a:pt x="40" y="55"/>
                    <a:pt x="56" y="55"/>
                  </a:cubicBez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43" name="Freeform 52"/>
            <p:cNvSpPr>
              <a:spLocks noEditPoints="1"/>
            </p:cNvSpPr>
            <p:nvPr/>
          </p:nvSpPr>
          <p:spPr bwMode="auto">
            <a:xfrm>
              <a:off x="1101725" y="2014538"/>
              <a:ext cx="123825" cy="214312"/>
            </a:xfrm>
            <a:custGeom>
              <a:avLst/>
              <a:gdLst>
                <a:gd name="T0" fmla="*/ 18 w 55"/>
                <a:gd name="T1" fmla="*/ 42 h 95"/>
                <a:gd name="T2" fmla="*/ 10 w 55"/>
                <a:gd name="T3" fmla="*/ 43 h 95"/>
                <a:gd name="T4" fmla="*/ 21 w 55"/>
                <a:gd name="T5" fmla="*/ 91 h 95"/>
                <a:gd name="T6" fmla="*/ 21 w 55"/>
                <a:gd name="T7" fmla="*/ 95 h 95"/>
                <a:gd name="T8" fmla="*/ 55 w 55"/>
                <a:gd name="T9" fmla="*/ 95 h 95"/>
                <a:gd name="T10" fmla="*/ 55 w 55"/>
                <a:gd name="T11" fmla="*/ 92 h 95"/>
                <a:gd name="T12" fmla="*/ 18 w 55"/>
                <a:gd name="T13" fmla="*/ 42 h 95"/>
                <a:gd name="T14" fmla="*/ 37 w 55"/>
                <a:gd name="T15" fmla="*/ 18 h 95"/>
                <a:gd name="T16" fmla="*/ 18 w 55"/>
                <a:gd name="T17" fmla="*/ 0 h 95"/>
                <a:gd name="T18" fmla="*/ 0 w 55"/>
                <a:gd name="T19" fmla="*/ 18 h 95"/>
                <a:gd name="T20" fmla="*/ 18 w 55"/>
                <a:gd name="T21" fmla="*/ 37 h 95"/>
                <a:gd name="T22" fmla="*/ 37 w 55"/>
                <a:gd name="T23" fmla="*/ 1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95">
                  <a:moveTo>
                    <a:pt x="18" y="42"/>
                  </a:moveTo>
                  <a:cubicBezTo>
                    <a:pt x="15" y="42"/>
                    <a:pt x="13" y="42"/>
                    <a:pt x="10" y="43"/>
                  </a:cubicBezTo>
                  <a:cubicBezTo>
                    <a:pt x="17" y="56"/>
                    <a:pt x="21" y="73"/>
                    <a:pt x="21" y="91"/>
                  </a:cubicBezTo>
                  <a:cubicBezTo>
                    <a:pt x="21" y="92"/>
                    <a:pt x="21" y="93"/>
                    <a:pt x="21" y="95"/>
                  </a:cubicBezTo>
                  <a:cubicBezTo>
                    <a:pt x="55" y="95"/>
                    <a:pt x="55" y="95"/>
                    <a:pt x="55" y="95"/>
                  </a:cubicBezTo>
                  <a:cubicBezTo>
                    <a:pt x="55" y="94"/>
                    <a:pt x="55" y="93"/>
                    <a:pt x="55" y="92"/>
                  </a:cubicBezTo>
                  <a:cubicBezTo>
                    <a:pt x="55" y="64"/>
                    <a:pt x="38" y="42"/>
                    <a:pt x="18" y="42"/>
                  </a:cubicBezTo>
                  <a:close/>
                  <a:moveTo>
                    <a:pt x="37" y="18"/>
                  </a:moveTo>
                  <a:cubicBezTo>
                    <a:pt x="37" y="8"/>
                    <a:pt x="29" y="0"/>
                    <a:pt x="18" y="0"/>
                  </a:cubicBezTo>
                  <a:cubicBezTo>
                    <a:pt x="8" y="0"/>
                    <a:pt x="0" y="8"/>
                    <a:pt x="0" y="18"/>
                  </a:cubicBezTo>
                  <a:cubicBezTo>
                    <a:pt x="0" y="28"/>
                    <a:pt x="8" y="37"/>
                    <a:pt x="18" y="37"/>
                  </a:cubicBezTo>
                  <a:cubicBezTo>
                    <a:pt x="29" y="37"/>
                    <a:pt x="37" y="28"/>
                    <a:pt x="37" y="18"/>
                  </a:cubicBez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grpSp>
      <p:sp>
        <p:nvSpPr>
          <p:cNvPr id="145" name="文本框 180"/>
          <p:cNvSpPr txBox="1">
            <a:spLocks noChangeArrowheads="1"/>
          </p:cNvSpPr>
          <p:nvPr/>
        </p:nvSpPr>
        <p:spPr bwMode="auto">
          <a:xfrm>
            <a:off x="5138482" y="2345739"/>
            <a:ext cx="2933466" cy="62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200" dirty="0">
                <a:latin typeface="微软雅黑" panose="020B0503020204020204" pitchFamily="34" charset="-122"/>
                <a:ea typeface="微软雅黑" panose="020B0503020204020204" pitchFamily="34" charset="-122"/>
              </a:rPr>
              <a:t>请输入您想要的文字请输入您想要的文字请输入您想要的文字</a:t>
            </a:r>
          </a:p>
        </p:txBody>
      </p:sp>
      <p:sp>
        <p:nvSpPr>
          <p:cNvPr id="146" name="椭圆 145"/>
          <p:cNvSpPr/>
          <p:nvPr/>
        </p:nvSpPr>
        <p:spPr>
          <a:xfrm>
            <a:off x="4301823" y="3313957"/>
            <a:ext cx="672631" cy="672631"/>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文本框 180"/>
          <p:cNvSpPr txBox="1">
            <a:spLocks noChangeArrowheads="1"/>
          </p:cNvSpPr>
          <p:nvPr/>
        </p:nvSpPr>
        <p:spPr bwMode="auto">
          <a:xfrm>
            <a:off x="5138482" y="3301575"/>
            <a:ext cx="2933466" cy="62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200" dirty="0">
                <a:latin typeface="微软雅黑" panose="020B0503020204020204" pitchFamily="34" charset="-122"/>
                <a:ea typeface="微软雅黑" panose="020B0503020204020204" pitchFamily="34" charset="-122"/>
              </a:rPr>
              <a:t>请输入您想要的文字请输入您想要的文字请输入您想要的文字</a:t>
            </a:r>
          </a:p>
        </p:txBody>
      </p:sp>
      <p:grpSp>
        <p:nvGrpSpPr>
          <p:cNvPr id="156" name="组合 155"/>
          <p:cNvGrpSpPr/>
          <p:nvPr/>
        </p:nvGrpSpPr>
        <p:grpSpPr>
          <a:xfrm>
            <a:off x="4515109" y="3432893"/>
            <a:ext cx="261937" cy="403225"/>
            <a:chOff x="1588933" y="2484392"/>
            <a:chExt cx="261937" cy="403225"/>
          </a:xfrm>
          <a:solidFill>
            <a:schemeClr val="bg1"/>
          </a:solidFill>
        </p:grpSpPr>
        <p:sp>
          <p:nvSpPr>
            <p:cNvPr id="151" name="Freeform 39"/>
            <p:cNvSpPr/>
            <p:nvPr/>
          </p:nvSpPr>
          <p:spPr bwMode="auto">
            <a:xfrm>
              <a:off x="1725458" y="2643142"/>
              <a:ext cx="114300" cy="52388"/>
            </a:xfrm>
            <a:custGeom>
              <a:avLst/>
              <a:gdLst>
                <a:gd name="T0" fmla="*/ 0 w 51"/>
                <a:gd name="T1" fmla="*/ 12 h 23"/>
                <a:gd name="T2" fmla="*/ 8 w 51"/>
                <a:gd name="T3" fmla="*/ 23 h 23"/>
                <a:gd name="T4" fmla="*/ 43 w 51"/>
                <a:gd name="T5" fmla="*/ 23 h 23"/>
                <a:gd name="T6" fmla="*/ 51 w 51"/>
                <a:gd name="T7" fmla="*/ 12 h 23"/>
                <a:gd name="T8" fmla="*/ 51 w 51"/>
                <a:gd name="T9" fmla="*/ 12 h 23"/>
                <a:gd name="T10" fmla="*/ 43 w 51"/>
                <a:gd name="T11" fmla="*/ 0 h 23"/>
                <a:gd name="T12" fmla="*/ 8 w 51"/>
                <a:gd name="T13" fmla="*/ 0 h 23"/>
                <a:gd name="T14" fmla="*/ 0 w 51"/>
                <a:gd name="T15" fmla="*/ 1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23">
                  <a:moveTo>
                    <a:pt x="0" y="12"/>
                  </a:moveTo>
                  <a:cubicBezTo>
                    <a:pt x="0" y="18"/>
                    <a:pt x="1" y="23"/>
                    <a:pt x="8" y="23"/>
                  </a:cubicBezTo>
                  <a:cubicBezTo>
                    <a:pt x="43" y="23"/>
                    <a:pt x="43" y="23"/>
                    <a:pt x="43" y="23"/>
                  </a:cubicBezTo>
                  <a:cubicBezTo>
                    <a:pt x="50" y="23"/>
                    <a:pt x="51" y="18"/>
                    <a:pt x="51" y="12"/>
                  </a:cubicBezTo>
                  <a:cubicBezTo>
                    <a:pt x="51" y="12"/>
                    <a:pt x="51" y="12"/>
                    <a:pt x="51" y="12"/>
                  </a:cubicBezTo>
                  <a:cubicBezTo>
                    <a:pt x="51" y="5"/>
                    <a:pt x="50" y="0"/>
                    <a:pt x="43" y="0"/>
                  </a:cubicBezTo>
                  <a:cubicBezTo>
                    <a:pt x="8" y="0"/>
                    <a:pt x="8" y="0"/>
                    <a:pt x="8" y="0"/>
                  </a:cubicBezTo>
                  <a:cubicBezTo>
                    <a:pt x="1" y="0"/>
                    <a:pt x="0" y="5"/>
                    <a:pt x="0" y="12"/>
                  </a:cubicBez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52" name="Freeform 40"/>
            <p:cNvSpPr/>
            <p:nvPr/>
          </p:nvSpPr>
          <p:spPr bwMode="auto">
            <a:xfrm>
              <a:off x="1711170" y="2706642"/>
              <a:ext cx="139700" cy="52388"/>
            </a:xfrm>
            <a:custGeom>
              <a:avLst/>
              <a:gdLst>
                <a:gd name="T0" fmla="*/ 0 w 62"/>
                <a:gd name="T1" fmla="*/ 11 h 23"/>
                <a:gd name="T2" fmla="*/ 7 w 62"/>
                <a:gd name="T3" fmla="*/ 23 h 23"/>
                <a:gd name="T4" fmla="*/ 55 w 62"/>
                <a:gd name="T5" fmla="*/ 23 h 23"/>
                <a:gd name="T6" fmla="*/ 62 w 62"/>
                <a:gd name="T7" fmla="*/ 11 h 23"/>
                <a:gd name="T8" fmla="*/ 62 w 62"/>
                <a:gd name="T9" fmla="*/ 11 h 23"/>
                <a:gd name="T10" fmla="*/ 55 w 62"/>
                <a:gd name="T11" fmla="*/ 0 h 23"/>
                <a:gd name="T12" fmla="*/ 7 w 62"/>
                <a:gd name="T13" fmla="*/ 0 h 23"/>
                <a:gd name="T14" fmla="*/ 0 w 62"/>
                <a:gd name="T15" fmla="*/ 1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23">
                  <a:moveTo>
                    <a:pt x="0" y="11"/>
                  </a:moveTo>
                  <a:cubicBezTo>
                    <a:pt x="0" y="18"/>
                    <a:pt x="1" y="23"/>
                    <a:pt x="7" y="23"/>
                  </a:cubicBezTo>
                  <a:cubicBezTo>
                    <a:pt x="55" y="23"/>
                    <a:pt x="55" y="23"/>
                    <a:pt x="55" y="23"/>
                  </a:cubicBezTo>
                  <a:cubicBezTo>
                    <a:pt x="61" y="23"/>
                    <a:pt x="62" y="18"/>
                    <a:pt x="62" y="11"/>
                  </a:cubicBezTo>
                  <a:cubicBezTo>
                    <a:pt x="62" y="11"/>
                    <a:pt x="62" y="11"/>
                    <a:pt x="62" y="11"/>
                  </a:cubicBezTo>
                  <a:cubicBezTo>
                    <a:pt x="62" y="5"/>
                    <a:pt x="61" y="0"/>
                    <a:pt x="55" y="0"/>
                  </a:cubicBezTo>
                  <a:cubicBezTo>
                    <a:pt x="7" y="0"/>
                    <a:pt x="7" y="0"/>
                    <a:pt x="7" y="0"/>
                  </a:cubicBezTo>
                  <a:cubicBezTo>
                    <a:pt x="1" y="0"/>
                    <a:pt x="0" y="5"/>
                    <a:pt x="0" y="11"/>
                  </a:cubicBez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53" name="Freeform 41"/>
            <p:cNvSpPr/>
            <p:nvPr/>
          </p:nvSpPr>
          <p:spPr bwMode="auto">
            <a:xfrm>
              <a:off x="1725458" y="2770142"/>
              <a:ext cx="119062" cy="50800"/>
            </a:xfrm>
            <a:custGeom>
              <a:avLst/>
              <a:gdLst>
                <a:gd name="T0" fmla="*/ 0 w 53"/>
                <a:gd name="T1" fmla="*/ 11 h 23"/>
                <a:gd name="T2" fmla="*/ 8 w 53"/>
                <a:gd name="T3" fmla="*/ 23 h 23"/>
                <a:gd name="T4" fmla="*/ 45 w 53"/>
                <a:gd name="T5" fmla="*/ 23 h 23"/>
                <a:gd name="T6" fmla="*/ 53 w 53"/>
                <a:gd name="T7" fmla="*/ 11 h 23"/>
                <a:gd name="T8" fmla="*/ 53 w 53"/>
                <a:gd name="T9" fmla="*/ 11 h 23"/>
                <a:gd name="T10" fmla="*/ 45 w 53"/>
                <a:gd name="T11" fmla="*/ 0 h 23"/>
                <a:gd name="T12" fmla="*/ 8 w 53"/>
                <a:gd name="T13" fmla="*/ 0 h 23"/>
                <a:gd name="T14" fmla="*/ 0 w 53"/>
                <a:gd name="T15" fmla="*/ 1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23">
                  <a:moveTo>
                    <a:pt x="0" y="11"/>
                  </a:moveTo>
                  <a:cubicBezTo>
                    <a:pt x="0" y="18"/>
                    <a:pt x="1" y="23"/>
                    <a:pt x="8" y="23"/>
                  </a:cubicBezTo>
                  <a:cubicBezTo>
                    <a:pt x="45" y="23"/>
                    <a:pt x="45" y="23"/>
                    <a:pt x="45" y="23"/>
                  </a:cubicBezTo>
                  <a:cubicBezTo>
                    <a:pt x="52" y="23"/>
                    <a:pt x="53" y="18"/>
                    <a:pt x="53" y="11"/>
                  </a:cubicBezTo>
                  <a:cubicBezTo>
                    <a:pt x="53" y="11"/>
                    <a:pt x="53" y="11"/>
                    <a:pt x="53" y="11"/>
                  </a:cubicBezTo>
                  <a:cubicBezTo>
                    <a:pt x="53" y="5"/>
                    <a:pt x="52" y="0"/>
                    <a:pt x="45" y="0"/>
                  </a:cubicBezTo>
                  <a:cubicBezTo>
                    <a:pt x="8" y="0"/>
                    <a:pt x="8" y="0"/>
                    <a:pt x="8" y="0"/>
                  </a:cubicBezTo>
                  <a:cubicBezTo>
                    <a:pt x="1" y="0"/>
                    <a:pt x="0" y="5"/>
                    <a:pt x="0" y="11"/>
                  </a:cubicBez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54" name="Freeform 42"/>
            <p:cNvSpPr/>
            <p:nvPr/>
          </p:nvSpPr>
          <p:spPr bwMode="auto">
            <a:xfrm>
              <a:off x="1738158" y="2833642"/>
              <a:ext cx="84137" cy="53975"/>
            </a:xfrm>
            <a:custGeom>
              <a:avLst/>
              <a:gdLst>
                <a:gd name="T0" fmla="*/ 0 w 37"/>
                <a:gd name="T1" fmla="*/ 12 h 24"/>
                <a:gd name="T2" fmla="*/ 8 w 37"/>
                <a:gd name="T3" fmla="*/ 24 h 24"/>
                <a:gd name="T4" fmla="*/ 29 w 37"/>
                <a:gd name="T5" fmla="*/ 24 h 24"/>
                <a:gd name="T6" fmla="*/ 37 w 37"/>
                <a:gd name="T7" fmla="*/ 12 h 24"/>
                <a:gd name="T8" fmla="*/ 37 w 37"/>
                <a:gd name="T9" fmla="*/ 12 h 24"/>
                <a:gd name="T10" fmla="*/ 29 w 37"/>
                <a:gd name="T11" fmla="*/ 0 h 24"/>
                <a:gd name="T12" fmla="*/ 8 w 37"/>
                <a:gd name="T13" fmla="*/ 0 h 24"/>
                <a:gd name="T14" fmla="*/ 0 w 37"/>
                <a:gd name="T15" fmla="*/ 12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4">
                  <a:moveTo>
                    <a:pt x="0" y="12"/>
                  </a:moveTo>
                  <a:cubicBezTo>
                    <a:pt x="0" y="18"/>
                    <a:pt x="2" y="24"/>
                    <a:pt x="8" y="24"/>
                  </a:cubicBezTo>
                  <a:cubicBezTo>
                    <a:pt x="29" y="24"/>
                    <a:pt x="29" y="24"/>
                    <a:pt x="29" y="24"/>
                  </a:cubicBezTo>
                  <a:cubicBezTo>
                    <a:pt x="36" y="24"/>
                    <a:pt x="37" y="18"/>
                    <a:pt x="37" y="12"/>
                  </a:cubicBezTo>
                  <a:cubicBezTo>
                    <a:pt x="37" y="12"/>
                    <a:pt x="37" y="12"/>
                    <a:pt x="37" y="12"/>
                  </a:cubicBezTo>
                  <a:cubicBezTo>
                    <a:pt x="37" y="5"/>
                    <a:pt x="36" y="0"/>
                    <a:pt x="29" y="0"/>
                  </a:cubicBezTo>
                  <a:cubicBezTo>
                    <a:pt x="8" y="0"/>
                    <a:pt x="8" y="0"/>
                    <a:pt x="8" y="0"/>
                  </a:cubicBezTo>
                  <a:cubicBezTo>
                    <a:pt x="2" y="0"/>
                    <a:pt x="0" y="5"/>
                    <a:pt x="0" y="12"/>
                  </a:cubicBez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55" name="Freeform 43"/>
            <p:cNvSpPr/>
            <p:nvPr/>
          </p:nvSpPr>
          <p:spPr bwMode="auto">
            <a:xfrm>
              <a:off x="1588933" y="2484392"/>
              <a:ext cx="203200" cy="400050"/>
            </a:xfrm>
            <a:custGeom>
              <a:avLst/>
              <a:gdLst>
                <a:gd name="T0" fmla="*/ 63 w 90"/>
                <a:gd name="T1" fmla="*/ 176 h 177"/>
                <a:gd name="T2" fmla="*/ 62 w 90"/>
                <a:gd name="T3" fmla="*/ 166 h 177"/>
                <a:gd name="T4" fmla="*/ 63 w 90"/>
                <a:gd name="T5" fmla="*/ 156 h 177"/>
                <a:gd name="T6" fmla="*/ 65 w 90"/>
                <a:gd name="T7" fmla="*/ 153 h 177"/>
                <a:gd name="T8" fmla="*/ 57 w 90"/>
                <a:gd name="T9" fmla="*/ 148 h 177"/>
                <a:gd name="T10" fmla="*/ 55 w 90"/>
                <a:gd name="T11" fmla="*/ 137 h 177"/>
                <a:gd name="T12" fmla="*/ 57 w 90"/>
                <a:gd name="T13" fmla="*/ 127 h 177"/>
                <a:gd name="T14" fmla="*/ 59 w 90"/>
                <a:gd name="T15" fmla="*/ 125 h 177"/>
                <a:gd name="T16" fmla="*/ 51 w 90"/>
                <a:gd name="T17" fmla="*/ 120 h 177"/>
                <a:gd name="T18" fmla="*/ 49 w 90"/>
                <a:gd name="T19" fmla="*/ 109 h 177"/>
                <a:gd name="T20" fmla="*/ 51 w 90"/>
                <a:gd name="T21" fmla="*/ 99 h 177"/>
                <a:gd name="T22" fmla="*/ 58 w 90"/>
                <a:gd name="T23" fmla="*/ 94 h 177"/>
                <a:gd name="T24" fmla="*/ 57 w 90"/>
                <a:gd name="T25" fmla="*/ 92 h 177"/>
                <a:gd name="T26" fmla="*/ 55 w 90"/>
                <a:gd name="T27" fmla="*/ 82 h 177"/>
                <a:gd name="T28" fmla="*/ 57 w 90"/>
                <a:gd name="T29" fmla="*/ 72 h 177"/>
                <a:gd name="T30" fmla="*/ 67 w 90"/>
                <a:gd name="T31" fmla="*/ 66 h 177"/>
                <a:gd name="T32" fmla="*/ 75 w 90"/>
                <a:gd name="T33" fmla="*/ 66 h 177"/>
                <a:gd name="T34" fmla="*/ 90 w 90"/>
                <a:gd name="T35" fmla="*/ 26 h 177"/>
                <a:gd name="T36" fmla="*/ 63 w 90"/>
                <a:gd name="T37" fmla="*/ 3 h 177"/>
                <a:gd name="T38" fmla="*/ 63 w 90"/>
                <a:gd name="T39" fmla="*/ 19 h 177"/>
                <a:gd name="T40" fmla="*/ 17 w 90"/>
                <a:gd name="T41" fmla="*/ 72 h 177"/>
                <a:gd name="T42" fmla="*/ 0 w 90"/>
                <a:gd name="T43" fmla="*/ 101 h 177"/>
                <a:gd name="T44" fmla="*/ 0 w 90"/>
                <a:gd name="T45" fmla="*/ 140 h 177"/>
                <a:gd name="T46" fmla="*/ 36 w 90"/>
                <a:gd name="T47" fmla="*/ 177 h 177"/>
                <a:gd name="T48" fmla="*/ 64 w 90"/>
                <a:gd name="T49" fmla="*/ 177 h 177"/>
                <a:gd name="T50" fmla="*/ 63 w 90"/>
                <a:gd name="T51" fmla="*/ 17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 h="177">
                  <a:moveTo>
                    <a:pt x="63" y="176"/>
                  </a:moveTo>
                  <a:cubicBezTo>
                    <a:pt x="62" y="174"/>
                    <a:pt x="62" y="170"/>
                    <a:pt x="62" y="166"/>
                  </a:cubicBezTo>
                  <a:cubicBezTo>
                    <a:pt x="62" y="161"/>
                    <a:pt x="62" y="158"/>
                    <a:pt x="63" y="156"/>
                  </a:cubicBezTo>
                  <a:cubicBezTo>
                    <a:pt x="64" y="155"/>
                    <a:pt x="64" y="154"/>
                    <a:pt x="65" y="153"/>
                  </a:cubicBezTo>
                  <a:cubicBezTo>
                    <a:pt x="61" y="152"/>
                    <a:pt x="58" y="150"/>
                    <a:pt x="57" y="148"/>
                  </a:cubicBezTo>
                  <a:cubicBezTo>
                    <a:pt x="56" y="145"/>
                    <a:pt x="55" y="142"/>
                    <a:pt x="55" y="137"/>
                  </a:cubicBezTo>
                  <a:cubicBezTo>
                    <a:pt x="55" y="133"/>
                    <a:pt x="56" y="130"/>
                    <a:pt x="57" y="127"/>
                  </a:cubicBezTo>
                  <a:cubicBezTo>
                    <a:pt x="58" y="126"/>
                    <a:pt x="58" y="126"/>
                    <a:pt x="59" y="125"/>
                  </a:cubicBezTo>
                  <a:cubicBezTo>
                    <a:pt x="54" y="124"/>
                    <a:pt x="52" y="122"/>
                    <a:pt x="51" y="120"/>
                  </a:cubicBezTo>
                  <a:cubicBezTo>
                    <a:pt x="50" y="117"/>
                    <a:pt x="49" y="114"/>
                    <a:pt x="49" y="109"/>
                  </a:cubicBezTo>
                  <a:cubicBezTo>
                    <a:pt x="49" y="105"/>
                    <a:pt x="50" y="102"/>
                    <a:pt x="51" y="99"/>
                  </a:cubicBezTo>
                  <a:cubicBezTo>
                    <a:pt x="52" y="97"/>
                    <a:pt x="54" y="94"/>
                    <a:pt x="58" y="94"/>
                  </a:cubicBezTo>
                  <a:cubicBezTo>
                    <a:pt x="58" y="93"/>
                    <a:pt x="58" y="93"/>
                    <a:pt x="57" y="92"/>
                  </a:cubicBezTo>
                  <a:cubicBezTo>
                    <a:pt x="56" y="90"/>
                    <a:pt x="55" y="86"/>
                    <a:pt x="55" y="82"/>
                  </a:cubicBezTo>
                  <a:cubicBezTo>
                    <a:pt x="55" y="77"/>
                    <a:pt x="56" y="74"/>
                    <a:pt x="57" y="72"/>
                  </a:cubicBezTo>
                  <a:cubicBezTo>
                    <a:pt x="59" y="69"/>
                    <a:pt x="62" y="66"/>
                    <a:pt x="67" y="66"/>
                  </a:cubicBezTo>
                  <a:cubicBezTo>
                    <a:pt x="75" y="66"/>
                    <a:pt x="75" y="66"/>
                    <a:pt x="75" y="66"/>
                  </a:cubicBezTo>
                  <a:cubicBezTo>
                    <a:pt x="75" y="61"/>
                    <a:pt x="90" y="49"/>
                    <a:pt x="90" y="26"/>
                  </a:cubicBezTo>
                  <a:cubicBezTo>
                    <a:pt x="90" y="0"/>
                    <a:pt x="63" y="3"/>
                    <a:pt x="63" y="3"/>
                  </a:cubicBezTo>
                  <a:cubicBezTo>
                    <a:pt x="63" y="3"/>
                    <a:pt x="63" y="10"/>
                    <a:pt x="63" y="19"/>
                  </a:cubicBezTo>
                  <a:cubicBezTo>
                    <a:pt x="58" y="37"/>
                    <a:pt x="26" y="64"/>
                    <a:pt x="17" y="72"/>
                  </a:cubicBezTo>
                  <a:cubicBezTo>
                    <a:pt x="6" y="77"/>
                    <a:pt x="0" y="88"/>
                    <a:pt x="0" y="101"/>
                  </a:cubicBezTo>
                  <a:cubicBezTo>
                    <a:pt x="0" y="101"/>
                    <a:pt x="0" y="140"/>
                    <a:pt x="0" y="140"/>
                  </a:cubicBezTo>
                  <a:cubicBezTo>
                    <a:pt x="0" y="161"/>
                    <a:pt x="16" y="177"/>
                    <a:pt x="36" y="177"/>
                  </a:cubicBezTo>
                  <a:cubicBezTo>
                    <a:pt x="64" y="177"/>
                    <a:pt x="64" y="177"/>
                    <a:pt x="64" y="177"/>
                  </a:cubicBezTo>
                  <a:cubicBezTo>
                    <a:pt x="64" y="177"/>
                    <a:pt x="64" y="176"/>
                    <a:pt x="63" y="176"/>
                  </a:cubicBezTo>
                  <a:close/>
                </a:path>
              </a:pathLst>
            </a:custGeom>
            <a:grp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gr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
                                        </p:tgtEl>
                                        <p:attrNameLst>
                                          <p:attrName>ppt_y</p:attrName>
                                        </p:attrNameLst>
                                      </p:cBhvr>
                                      <p:tavLst>
                                        <p:tav tm="0">
                                          <p:val>
                                            <p:strVal val="#ppt_y"/>
                                          </p:val>
                                        </p:tav>
                                        <p:tav tm="100000">
                                          <p:val>
                                            <p:strVal val="#ppt_y"/>
                                          </p:val>
                                        </p:tav>
                                      </p:tavLst>
                                    </p:anim>
                                    <p:anim calcmode="lin" valueType="num">
                                      <p:cBhvr>
                                        <p:cTn id="14"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124"/>
                                        </p:tgtEl>
                                        <p:attrNameLst>
                                          <p:attrName>style.visibility</p:attrName>
                                        </p:attrNameLst>
                                      </p:cBhvr>
                                      <p:to>
                                        <p:strVal val="visible"/>
                                      </p:to>
                                    </p:set>
                                    <p:animEffect transition="in" filter="fade">
                                      <p:cBhvr>
                                        <p:cTn id="21" dur="2000"/>
                                        <p:tgtEl>
                                          <p:spTgt spid="124"/>
                                        </p:tgtEl>
                                      </p:cBhvr>
                                    </p:animEffect>
                                    <p:anim calcmode="lin" valueType="num">
                                      <p:cBhvr>
                                        <p:cTn id="22" dur="2000" fill="hold"/>
                                        <p:tgtEl>
                                          <p:spTgt spid="124"/>
                                        </p:tgtEl>
                                        <p:attrNameLst>
                                          <p:attrName>ppt_w</p:attrName>
                                        </p:attrNameLst>
                                      </p:cBhvr>
                                      <p:tavLst>
                                        <p:tav tm="0" fmla="#ppt_w*sin(2.5*pi*$)">
                                          <p:val>
                                            <p:fltVal val="0"/>
                                          </p:val>
                                        </p:tav>
                                        <p:tav tm="100000">
                                          <p:val>
                                            <p:fltVal val="1"/>
                                          </p:val>
                                        </p:tav>
                                      </p:tavLst>
                                    </p:anim>
                                    <p:anim calcmode="lin" valueType="num">
                                      <p:cBhvr>
                                        <p:cTn id="23" dur="2000" fill="hold"/>
                                        <p:tgtEl>
                                          <p:spTgt spid="124"/>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37"/>
                                        </p:tgtEl>
                                        <p:attrNameLst>
                                          <p:attrName>style.visibility</p:attrName>
                                        </p:attrNameLst>
                                      </p:cBhvr>
                                      <p:to>
                                        <p:strVal val="visible"/>
                                      </p:to>
                                    </p:set>
                                    <p:anim calcmode="lin" valueType="num">
                                      <p:cBhvr additive="base">
                                        <p:cTn id="28" dur="500" fill="hold"/>
                                        <p:tgtEl>
                                          <p:spTgt spid="137"/>
                                        </p:tgtEl>
                                        <p:attrNameLst>
                                          <p:attrName>ppt_x</p:attrName>
                                        </p:attrNameLst>
                                      </p:cBhvr>
                                      <p:tavLst>
                                        <p:tav tm="0">
                                          <p:val>
                                            <p:strVal val="#ppt_x"/>
                                          </p:val>
                                        </p:tav>
                                        <p:tav tm="100000">
                                          <p:val>
                                            <p:strVal val="#ppt_x"/>
                                          </p:val>
                                        </p:tav>
                                      </p:tavLst>
                                    </p:anim>
                                    <p:anim calcmode="lin" valueType="num">
                                      <p:cBhvr additive="base">
                                        <p:cTn id="29" dur="500" fill="hold"/>
                                        <p:tgtEl>
                                          <p:spTgt spid="137"/>
                                        </p:tgtEl>
                                        <p:attrNameLst>
                                          <p:attrName>ppt_y</p:attrName>
                                        </p:attrNameLst>
                                      </p:cBhvr>
                                      <p:tavLst>
                                        <p:tav tm="0">
                                          <p:val>
                                            <p:strVal val="1+#ppt_h/2"/>
                                          </p:val>
                                        </p:tav>
                                        <p:tav tm="100000">
                                          <p:val>
                                            <p:strVal val="#ppt_y"/>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138"/>
                                        </p:tgtEl>
                                        <p:attrNameLst>
                                          <p:attrName>style.visibility</p:attrName>
                                        </p:attrNameLst>
                                      </p:cBhvr>
                                      <p:to>
                                        <p:strVal val="visible"/>
                                      </p:to>
                                    </p:set>
                                    <p:animEffect transition="in" filter="fade">
                                      <p:cBhvr>
                                        <p:cTn id="32" dur="2000"/>
                                        <p:tgtEl>
                                          <p:spTgt spid="138"/>
                                        </p:tgtEl>
                                      </p:cBhvr>
                                    </p:animEffect>
                                    <p:anim calcmode="lin" valueType="num">
                                      <p:cBhvr>
                                        <p:cTn id="33" dur="2000" fill="hold"/>
                                        <p:tgtEl>
                                          <p:spTgt spid="138"/>
                                        </p:tgtEl>
                                        <p:attrNameLst>
                                          <p:attrName>ppt_w</p:attrName>
                                        </p:attrNameLst>
                                      </p:cBhvr>
                                      <p:tavLst>
                                        <p:tav tm="0" fmla="#ppt_w*sin(2.5*pi*$)">
                                          <p:val>
                                            <p:fltVal val="0"/>
                                          </p:val>
                                        </p:tav>
                                        <p:tav tm="100000">
                                          <p:val>
                                            <p:fltVal val="1"/>
                                          </p:val>
                                        </p:tav>
                                      </p:tavLst>
                                    </p:anim>
                                    <p:anim calcmode="lin" valueType="num">
                                      <p:cBhvr>
                                        <p:cTn id="34" dur="2000" fill="hold"/>
                                        <p:tgtEl>
                                          <p:spTgt spid="138"/>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139"/>
                                        </p:tgtEl>
                                        <p:attrNameLst>
                                          <p:attrName>style.visibility</p:attrName>
                                        </p:attrNameLst>
                                      </p:cBhvr>
                                      <p:to>
                                        <p:strVal val="visible"/>
                                      </p:to>
                                    </p:set>
                                    <p:animEffect transition="in" filter="fade">
                                      <p:cBhvr>
                                        <p:cTn id="37" dur="2000"/>
                                        <p:tgtEl>
                                          <p:spTgt spid="139"/>
                                        </p:tgtEl>
                                      </p:cBhvr>
                                    </p:animEffect>
                                    <p:anim calcmode="lin" valueType="num">
                                      <p:cBhvr>
                                        <p:cTn id="38" dur="2000" fill="hold"/>
                                        <p:tgtEl>
                                          <p:spTgt spid="139"/>
                                        </p:tgtEl>
                                        <p:attrNameLst>
                                          <p:attrName>ppt_w</p:attrName>
                                        </p:attrNameLst>
                                      </p:cBhvr>
                                      <p:tavLst>
                                        <p:tav tm="0" fmla="#ppt_w*sin(2.5*pi*$)">
                                          <p:val>
                                            <p:fltVal val="0"/>
                                          </p:val>
                                        </p:tav>
                                        <p:tav tm="100000">
                                          <p:val>
                                            <p:fltVal val="1"/>
                                          </p:val>
                                        </p:tav>
                                      </p:tavLst>
                                    </p:anim>
                                    <p:anim calcmode="lin" valueType="num">
                                      <p:cBhvr>
                                        <p:cTn id="39" dur="2000" fill="hold"/>
                                        <p:tgtEl>
                                          <p:spTgt spid="139"/>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144"/>
                                        </p:tgtEl>
                                        <p:attrNameLst>
                                          <p:attrName>style.visibility</p:attrName>
                                        </p:attrNameLst>
                                      </p:cBhvr>
                                      <p:to>
                                        <p:strVal val="visible"/>
                                      </p:to>
                                    </p:set>
                                    <p:animEffect transition="in" filter="fade">
                                      <p:cBhvr>
                                        <p:cTn id="42" dur="2000"/>
                                        <p:tgtEl>
                                          <p:spTgt spid="144"/>
                                        </p:tgtEl>
                                      </p:cBhvr>
                                    </p:animEffect>
                                    <p:anim calcmode="lin" valueType="num">
                                      <p:cBhvr>
                                        <p:cTn id="43" dur="2000" fill="hold"/>
                                        <p:tgtEl>
                                          <p:spTgt spid="144"/>
                                        </p:tgtEl>
                                        <p:attrNameLst>
                                          <p:attrName>ppt_w</p:attrName>
                                        </p:attrNameLst>
                                      </p:cBhvr>
                                      <p:tavLst>
                                        <p:tav tm="0" fmla="#ppt_w*sin(2.5*pi*$)">
                                          <p:val>
                                            <p:fltVal val="0"/>
                                          </p:val>
                                        </p:tav>
                                        <p:tav tm="100000">
                                          <p:val>
                                            <p:fltVal val="1"/>
                                          </p:val>
                                        </p:tav>
                                      </p:tavLst>
                                    </p:anim>
                                    <p:anim calcmode="lin" valueType="num">
                                      <p:cBhvr>
                                        <p:cTn id="44" dur="2000" fill="hold"/>
                                        <p:tgtEl>
                                          <p:spTgt spid="144"/>
                                        </p:tgtEl>
                                        <p:attrNameLst>
                                          <p:attrName>ppt_h</p:attrName>
                                        </p:attrNameLst>
                                      </p:cBhvr>
                                      <p:tavLst>
                                        <p:tav tm="0">
                                          <p:val>
                                            <p:strVal val="#ppt_h"/>
                                          </p:val>
                                        </p:tav>
                                        <p:tav tm="100000">
                                          <p:val>
                                            <p:strVal val="#ppt_h"/>
                                          </p:val>
                                        </p:tav>
                                      </p:tavLst>
                                    </p:anim>
                                  </p:childTnLst>
                                </p:cTn>
                              </p:par>
                              <p:par>
                                <p:cTn id="45" presetID="45" presetClass="entr" presetSubtype="0" fill="hold" grpId="0" nodeType="with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fade">
                                      <p:cBhvr>
                                        <p:cTn id="47" dur="2000"/>
                                        <p:tgtEl>
                                          <p:spTgt spid="146"/>
                                        </p:tgtEl>
                                      </p:cBhvr>
                                    </p:animEffect>
                                    <p:anim calcmode="lin" valueType="num">
                                      <p:cBhvr>
                                        <p:cTn id="48" dur="2000" fill="hold"/>
                                        <p:tgtEl>
                                          <p:spTgt spid="146"/>
                                        </p:tgtEl>
                                        <p:attrNameLst>
                                          <p:attrName>ppt_w</p:attrName>
                                        </p:attrNameLst>
                                      </p:cBhvr>
                                      <p:tavLst>
                                        <p:tav tm="0" fmla="#ppt_w*sin(2.5*pi*$)">
                                          <p:val>
                                            <p:fltVal val="0"/>
                                          </p:val>
                                        </p:tav>
                                        <p:tav tm="100000">
                                          <p:val>
                                            <p:fltVal val="1"/>
                                          </p:val>
                                        </p:tav>
                                      </p:tavLst>
                                    </p:anim>
                                    <p:anim calcmode="lin" valueType="num">
                                      <p:cBhvr>
                                        <p:cTn id="49" dur="2000" fill="hold"/>
                                        <p:tgtEl>
                                          <p:spTgt spid="146"/>
                                        </p:tgtEl>
                                        <p:attrNameLst>
                                          <p:attrName>ppt_h</p:attrName>
                                        </p:attrNameLst>
                                      </p:cBhvr>
                                      <p:tavLst>
                                        <p:tav tm="0">
                                          <p:val>
                                            <p:strVal val="#ppt_h"/>
                                          </p:val>
                                        </p:tav>
                                        <p:tav tm="100000">
                                          <p:val>
                                            <p:strVal val="#ppt_h"/>
                                          </p:val>
                                        </p:tav>
                                      </p:tavLst>
                                    </p:anim>
                                  </p:childTnLst>
                                </p:cTn>
                              </p:par>
                              <p:par>
                                <p:cTn id="50" presetID="45" presetClass="entr" presetSubtype="0" fill="hold" nodeType="withEffect">
                                  <p:stCondLst>
                                    <p:cond delay="0"/>
                                  </p:stCondLst>
                                  <p:childTnLst>
                                    <p:set>
                                      <p:cBhvr>
                                        <p:cTn id="51" dur="1" fill="hold">
                                          <p:stCondLst>
                                            <p:cond delay="0"/>
                                          </p:stCondLst>
                                        </p:cTn>
                                        <p:tgtEl>
                                          <p:spTgt spid="156"/>
                                        </p:tgtEl>
                                        <p:attrNameLst>
                                          <p:attrName>style.visibility</p:attrName>
                                        </p:attrNameLst>
                                      </p:cBhvr>
                                      <p:to>
                                        <p:strVal val="visible"/>
                                      </p:to>
                                    </p:set>
                                    <p:animEffect transition="in" filter="fade">
                                      <p:cBhvr>
                                        <p:cTn id="52" dur="2000"/>
                                        <p:tgtEl>
                                          <p:spTgt spid="156"/>
                                        </p:tgtEl>
                                      </p:cBhvr>
                                    </p:animEffect>
                                    <p:anim calcmode="lin" valueType="num">
                                      <p:cBhvr>
                                        <p:cTn id="53" dur="2000" fill="hold"/>
                                        <p:tgtEl>
                                          <p:spTgt spid="156"/>
                                        </p:tgtEl>
                                        <p:attrNameLst>
                                          <p:attrName>ppt_w</p:attrName>
                                        </p:attrNameLst>
                                      </p:cBhvr>
                                      <p:tavLst>
                                        <p:tav tm="0" fmla="#ppt_w*sin(2.5*pi*$)">
                                          <p:val>
                                            <p:fltVal val="0"/>
                                          </p:val>
                                        </p:tav>
                                        <p:tav tm="100000">
                                          <p:val>
                                            <p:fltVal val="1"/>
                                          </p:val>
                                        </p:tav>
                                      </p:tavLst>
                                    </p:anim>
                                    <p:anim calcmode="lin" valueType="num">
                                      <p:cBhvr>
                                        <p:cTn id="54" dur="2000" fill="hold"/>
                                        <p:tgtEl>
                                          <p:spTgt spid="156"/>
                                        </p:tgtEl>
                                        <p:attrNameLst>
                                          <p:attrName>ppt_h</p:attrName>
                                        </p:attrNameLst>
                                      </p:cBhvr>
                                      <p:tavLst>
                                        <p:tav tm="0">
                                          <p:val>
                                            <p:strVal val="#ppt_h"/>
                                          </p:val>
                                        </p:tav>
                                        <p:tav tm="100000">
                                          <p:val>
                                            <p:strVal val="#ppt_h"/>
                                          </p:val>
                                        </p:tav>
                                      </p:tavLst>
                                    </p:anim>
                                  </p:childTnLst>
                                </p:cTn>
                              </p:par>
                            </p:childTnLst>
                          </p:cTn>
                        </p:par>
                        <p:par>
                          <p:cTn id="55" fill="hold">
                            <p:stCondLst>
                              <p:cond delay="500"/>
                            </p:stCondLst>
                            <p:childTnLst>
                              <p:par>
                                <p:cTn id="56" presetID="22" presetClass="entr" presetSubtype="4" fill="hold" grpId="0" nodeType="afterEffect">
                                  <p:stCondLst>
                                    <p:cond delay="0"/>
                                  </p:stCondLst>
                                  <p:childTnLst>
                                    <p:set>
                                      <p:cBhvr>
                                        <p:cTn id="57" dur="1" fill="hold">
                                          <p:stCondLst>
                                            <p:cond delay="0"/>
                                          </p:stCondLst>
                                        </p:cTn>
                                        <p:tgtEl>
                                          <p:spTgt spid="140"/>
                                        </p:tgtEl>
                                        <p:attrNameLst>
                                          <p:attrName>style.visibility</p:attrName>
                                        </p:attrNameLst>
                                      </p:cBhvr>
                                      <p:to>
                                        <p:strVal val="visible"/>
                                      </p:to>
                                    </p:set>
                                    <p:animEffect transition="in" filter="wipe(down)">
                                      <p:cBhvr>
                                        <p:cTn id="58" dur="500"/>
                                        <p:tgtEl>
                                          <p:spTgt spid="140"/>
                                        </p:tgtEl>
                                      </p:cBhvr>
                                    </p:animEffect>
                                  </p:childTnLst>
                                </p:cTn>
                              </p:par>
                            </p:childTnLst>
                          </p:cTn>
                        </p:par>
                        <p:par>
                          <p:cTn id="59" fill="hold">
                            <p:stCondLst>
                              <p:cond delay="1000"/>
                            </p:stCondLst>
                            <p:childTnLst>
                              <p:par>
                                <p:cTn id="60" presetID="22" presetClass="entr" presetSubtype="4" fill="hold" grpId="0" nodeType="afterEffect">
                                  <p:stCondLst>
                                    <p:cond delay="0"/>
                                  </p:stCondLst>
                                  <p:childTnLst>
                                    <p:set>
                                      <p:cBhvr>
                                        <p:cTn id="61" dur="1" fill="hold">
                                          <p:stCondLst>
                                            <p:cond delay="0"/>
                                          </p:stCondLst>
                                        </p:cTn>
                                        <p:tgtEl>
                                          <p:spTgt spid="145"/>
                                        </p:tgtEl>
                                        <p:attrNameLst>
                                          <p:attrName>style.visibility</p:attrName>
                                        </p:attrNameLst>
                                      </p:cBhvr>
                                      <p:to>
                                        <p:strVal val="visible"/>
                                      </p:to>
                                    </p:set>
                                    <p:animEffect transition="in" filter="wipe(down)">
                                      <p:cBhvr>
                                        <p:cTn id="62" dur="500"/>
                                        <p:tgtEl>
                                          <p:spTgt spid="145"/>
                                        </p:tgtEl>
                                      </p:cBhvr>
                                    </p:animEffect>
                                  </p:childTnLst>
                                </p:cTn>
                              </p:par>
                            </p:childTnLst>
                          </p:cTn>
                        </p:par>
                        <p:par>
                          <p:cTn id="63" fill="hold">
                            <p:stCondLst>
                              <p:cond delay="1500"/>
                            </p:stCondLst>
                            <p:childTnLst>
                              <p:par>
                                <p:cTn id="64" presetID="22" presetClass="entr" presetSubtype="4" fill="hold" grpId="0" nodeType="afterEffect">
                                  <p:stCondLst>
                                    <p:cond delay="0"/>
                                  </p:stCondLst>
                                  <p:childTnLst>
                                    <p:set>
                                      <p:cBhvr>
                                        <p:cTn id="65" dur="1" fill="hold">
                                          <p:stCondLst>
                                            <p:cond delay="0"/>
                                          </p:stCondLst>
                                        </p:cTn>
                                        <p:tgtEl>
                                          <p:spTgt spid="150"/>
                                        </p:tgtEl>
                                        <p:attrNameLst>
                                          <p:attrName>style.visibility</p:attrName>
                                        </p:attrNameLst>
                                      </p:cBhvr>
                                      <p:to>
                                        <p:strVal val="visible"/>
                                      </p:to>
                                    </p:set>
                                    <p:animEffect transition="in" filter="wipe(down)">
                                      <p:cBhvr>
                                        <p:cTn id="66"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2" grpId="0"/>
      <p:bldP spid="3" grpId="0" animBg="1"/>
      <p:bldP spid="124" grpId="0" animBg="1"/>
      <p:bldP spid="139" grpId="0" animBg="1"/>
      <p:bldP spid="140" grpId="0" autoUpdateAnimBg="0"/>
      <p:bldP spid="145" grpId="0" autoUpdateAnimBg="0"/>
      <p:bldP spid="146" grpId="0" animBg="1"/>
      <p:bldP spid="150"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t="10774" b="21778"/>
          <a:stretch>
            <a:fillRect/>
          </a:stretch>
        </p:blipFill>
        <p:spPr>
          <a:xfrm>
            <a:off x="-1" y="0"/>
            <a:ext cx="9144001" cy="5143500"/>
          </a:xfrm>
          <a:prstGeom prst="rect">
            <a:avLst/>
          </a:prstGeom>
        </p:spPr>
      </p:pic>
      <p:sp>
        <p:nvSpPr>
          <p:cNvPr id="9" name="等腰三角形 8"/>
          <p:cNvSpPr/>
          <p:nvPr/>
        </p:nvSpPr>
        <p:spPr>
          <a:xfrm flipV="1">
            <a:off x="3197307" y="0"/>
            <a:ext cx="2749384" cy="2263540"/>
          </a:xfrm>
          <a:prstGeom prst="triangl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a:off x="2381534" y="136478"/>
            <a:ext cx="4380930" cy="5007021"/>
          </a:xfrm>
          <a:prstGeom prst="triangl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6"/>
          <p:cNvSpPr txBox="1">
            <a:spLocks noChangeArrowheads="1"/>
          </p:cNvSpPr>
          <p:nvPr/>
        </p:nvSpPr>
        <p:spPr bwMode="auto">
          <a:xfrm>
            <a:off x="3201900" y="3412462"/>
            <a:ext cx="2809485" cy="261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2" rIns="91426" bIns="45712">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a:r>
              <a:rPr lang="en-US" altLang="zh-CN" sz="1100" dirty="0">
                <a:solidFill>
                  <a:schemeClr val="accent5">
                    <a:lumMod val="50000"/>
                  </a:schemeClr>
                </a:solidFill>
                <a:latin typeface="微软雅黑" panose="020B0503020204020204" pitchFamily="34" charset="-122"/>
                <a:ea typeface="微软雅黑" panose="020B0503020204020204" pitchFamily="34" charset="-122"/>
              </a:rPr>
              <a:t>Wolf culture wolf team cooperation</a:t>
            </a:r>
          </a:p>
        </p:txBody>
      </p:sp>
      <p:sp>
        <p:nvSpPr>
          <p:cNvPr id="14" name="文本框 5"/>
          <p:cNvSpPr txBox="1">
            <a:spLocks noChangeArrowheads="1"/>
          </p:cNvSpPr>
          <p:nvPr/>
        </p:nvSpPr>
        <p:spPr bwMode="auto">
          <a:xfrm>
            <a:off x="3414167" y="2351026"/>
            <a:ext cx="2321888" cy="1077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2" rIns="91426" bIns="45712">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3200" b="1" dirty="0">
                <a:solidFill>
                  <a:schemeClr val="accent5">
                    <a:lumMod val="50000"/>
                  </a:schemeClr>
                </a:solidFill>
                <a:latin typeface="微软雅黑" panose="020B0503020204020204" pitchFamily="34" charset="-122"/>
                <a:ea typeface="微软雅黑" panose="020B0503020204020204" pitchFamily="34" charset="-122"/>
              </a:rPr>
              <a:t>谢谢聆听</a:t>
            </a:r>
            <a:endParaRPr lang="en-US" altLang="zh-CN" sz="3200" b="1" dirty="0">
              <a:solidFill>
                <a:schemeClr val="accent5">
                  <a:lumMod val="50000"/>
                </a:schemeClr>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3200" b="1" dirty="0">
                <a:solidFill>
                  <a:schemeClr val="accent5">
                    <a:lumMod val="50000"/>
                  </a:schemeClr>
                </a:solidFill>
                <a:latin typeface="微软雅黑" panose="020B0503020204020204" pitchFamily="34" charset="-122"/>
                <a:ea typeface="微软雅黑" panose="020B0503020204020204" pitchFamily="34" charset="-122"/>
              </a:rPr>
              <a:t>批评指导</a:t>
            </a:r>
            <a:endParaRPr lang="en-US" altLang="zh-CN" sz="3200" b="1"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16" name="文本框 8"/>
          <p:cNvSpPr txBox="1">
            <a:spLocks noChangeArrowheads="1"/>
          </p:cNvSpPr>
          <p:nvPr/>
        </p:nvSpPr>
        <p:spPr bwMode="auto">
          <a:xfrm>
            <a:off x="3344054" y="3939250"/>
            <a:ext cx="248742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2" rIns="91426" bIns="45712">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a:lnSpc>
                <a:spcPts val="1900"/>
              </a:lnSpc>
              <a:buNone/>
            </a:pPr>
            <a:r>
              <a:rPr lang="zh-CN" altLang="en-US" sz="1600" cap="all">
                <a:latin typeface="微软雅黑" panose="020B0503020204020204" pitchFamily="34" charset="-122"/>
                <a:ea typeface="微软雅黑" panose="020B0503020204020204" pitchFamily="34" charset="-122"/>
                <a:cs typeface="Arial" panose="020B0604020202020204" pitchFamily="34" charset="0"/>
              </a:rPr>
              <a:t>汇报人：</a:t>
            </a:r>
            <a:r>
              <a:rPr lang="en-US" altLang="zh-CN" sz="1600" cap="all">
                <a:latin typeface="微软雅黑" panose="020B0503020204020204" pitchFamily="34" charset="-122"/>
                <a:ea typeface="微软雅黑" panose="020B0503020204020204" pitchFamily="34" charset="-122"/>
                <a:cs typeface="Arial" panose="020B0604020202020204" pitchFamily="34" charset="0"/>
              </a:rPr>
              <a:t>xiazaii</a:t>
            </a:r>
            <a:endParaRPr lang="zh-CN" altLang="en-US" sz="1600" cap="all" dirty="0">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6" presetClass="entr" presetSubtype="0" fill="hold" grpId="0" nodeType="clickEffect">
                                  <p:stCondLst>
                                    <p:cond delay="0"/>
                                  </p:stCondLst>
                                  <p:iterate type="lt">
                                    <p:tmPct val="10000"/>
                                  </p:iterate>
                                  <p:childTnLst>
                                    <p:set>
                                      <p:cBhvr>
                                        <p:cTn id="34" dur="1" fill="hold">
                                          <p:stCondLst>
                                            <p:cond delay="0"/>
                                          </p:stCondLst>
                                        </p:cTn>
                                        <p:tgtEl>
                                          <p:spTgt spid="14"/>
                                        </p:tgtEl>
                                        <p:attrNameLst>
                                          <p:attrName>style.visibility</p:attrName>
                                        </p:attrNameLst>
                                      </p:cBhvr>
                                      <p:to>
                                        <p:strVal val="visible"/>
                                      </p:to>
                                    </p:set>
                                    <p:anim by="(-#ppt_w*2)" calcmode="lin" valueType="num">
                                      <p:cBhvr rctx="PPT">
                                        <p:cTn id="35" dur="500" autoRev="1" fill="hold">
                                          <p:stCondLst>
                                            <p:cond delay="0"/>
                                          </p:stCondLst>
                                        </p:cTn>
                                        <p:tgtEl>
                                          <p:spTgt spid="14"/>
                                        </p:tgtEl>
                                        <p:attrNameLst>
                                          <p:attrName>ppt_w</p:attrName>
                                        </p:attrNameLst>
                                      </p:cBhvr>
                                    </p:anim>
                                    <p:anim by="(#ppt_w*0.50)" calcmode="lin" valueType="num">
                                      <p:cBhvr>
                                        <p:cTn id="36" dur="500" decel="50000" autoRev="1" fill="hold">
                                          <p:stCondLst>
                                            <p:cond delay="0"/>
                                          </p:stCondLst>
                                        </p:cTn>
                                        <p:tgtEl>
                                          <p:spTgt spid="14"/>
                                        </p:tgtEl>
                                        <p:attrNameLst>
                                          <p:attrName>ppt_x</p:attrName>
                                        </p:attrNameLst>
                                      </p:cBhvr>
                                    </p:anim>
                                    <p:anim from="(-#ppt_h/2)" to="(#ppt_y)" calcmode="lin" valueType="num">
                                      <p:cBhvr>
                                        <p:cTn id="37" dur="1000" fill="hold">
                                          <p:stCondLst>
                                            <p:cond delay="0"/>
                                          </p:stCondLst>
                                        </p:cTn>
                                        <p:tgtEl>
                                          <p:spTgt spid="14"/>
                                        </p:tgtEl>
                                        <p:attrNameLst>
                                          <p:attrName>ppt_y</p:attrName>
                                        </p:attrNameLst>
                                      </p:cBhvr>
                                    </p:anim>
                                    <p:animRot by="21600000">
                                      <p:cBhvr>
                                        <p:cTn id="38" dur="1000" fill="hold">
                                          <p:stCondLst>
                                            <p:cond delay="0"/>
                                          </p:stCondLst>
                                        </p:cTn>
                                        <p:tgtEl>
                                          <p:spTgt spid="14"/>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fill="hold"/>
                                        <p:tgtEl>
                                          <p:spTgt spid="16"/>
                                        </p:tgtEl>
                                        <p:attrNameLst>
                                          <p:attrName>ppt_x</p:attrName>
                                        </p:attrNameLst>
                                      </p:cBhvr>
                                      <p:tavLst>
                                        <p:tav tm="0">
                                          <p:val>
                                            <p:strVal val="#ppt_x"/>
                                          </p:val>
                                        </p:tav>
                                        <p:tav tm="100000">
                                          <p:val>
                                            <p:strVal val="#ppt_x"/>
                                          </p:val>
                                        </p:tav>
                                      </p:tavLst>
                                    </p:anim>
                                    <p:anim calcmode="lin" valueType="num">
                                      <p:cBhvr additive="base">
                                        <p:cTn id="5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p:bldP spid="14"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b="9274"/>
          <a:stretch>
            <a:fillRect/>
          </a:stretch>
        </p:blipFill>
        <p:spPr>
          <a:xfrm>
            <a:off x="0" y="0"/>
            <a:ext cx="9164628" cy="3507745"/>
          </a:xfrm>
          <a:prstGeom prst="rect">
            <a:avLst/>
          </a:prstGeom>
        </p:spPr>
      </p:pic>
      <p:sp>
        <p:nvSpPr>
          <p:cNvPr id="6" name="Rectangle 14"/>
          <p:cNvSpPr>
            <a:spLocks noChangeArrowheads="1"/>
          </p:cNvSpPr>
          <p:nvPr/>
        </p:nvSpPr>
        <p:spPr bwMode="auto">
          <a:xfrm>
            <a:off x="1046406" y="3898373"/>
            <a:ext cx="25952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r>
              <a:rPr lang="zh-CN" altLang="en-US" sz="6000" dirty="0">
                <a:solidFill>
                  <a:schemeClr val="accent5">
                    <a:lumMod val="50000"/>
                  </a:schemeClr>
                </a:solidFill>
                <a:latin typeface="Stencil" pitchFamily="82" charset="0"/>
                <a:ea typeface="微软雅黑" panose="020B0503020204020204" pitchFamily="34" charset="-122"/>
              </a:rPr>
              <a:t>Part 1</a:t>
            </a:r>
          </a:p>
        </p:txBody>
      </p:sp>
      <p:sp>
        <p:nvSpPr>
          <p:cNvPr id="8" name="矩形 7"/>
          <p:cNvSpPr/>
          <p:nvPr/>
        </p:nvSpPr>
        <p:spPr>
          <a:xfrm>
            <a:off x="4279503" y="4069676"/>
            <a:ext cx="4754149" cy="523220"/>
          </a:xfrm>
          <a:prstGeom prst="rect">
            <a:avLst/>
          </a:prstGeom>
        </p:spPr>
        <p:txBody>
          <a:bodyPr wrap="square">
            <a:spAutoFit/>
          </a:bodyPr>
          <a:lstStyle/>
          <a:p>
            <a:r>
              <a:rPr lang="zh-CN" altLang="en-US" sz="2800" dirty="0">
                <a:solidFill>
                  <a:schemeClr val="accent5">
                    <a:lumMod val="50000"/>
                  </a:schemeClr>
                </a:solidFill>
                <a:latin typeface="微软雅黑" panose="020B0503020204020204" pitchFamily="34" charset="-122"/>
                <a:ea typeface="微软雅黑" panose="020B0503020204020204" pitchFamily="34" charset="-122"/>
              </a:rPr>
              <a:t>狼文化狼性团队合作</a:t>
            </a:r>
            <a:r>
              <a:rPr lang="en-US" altLang="zh-CN" sz="2800" dirty="0">
                <a:solidFill>
                  <a:schemeClr val="accent5">
                    <a:lumMod val="50000"/>
                  </a:schemeClr>
                </a:solidFill>
                <a:latin typeface="微软雅黑" panose="020B0503020204020204" pitchFamily="34" charset="-122"/>
                <a:ea typeface="微软雅黑" panose="020B0503020204020204" pitchFamily="34" charset="-122"/>
              </a:rPr>
              <a:t>PPT</a:t>
            </a:r>
            <a:endParaRPr lang="zh-CN" altLang="en-US" sz="2800" dirty="0">
              <a:solidFill>
                <a:schemeClr val="accent5">
                  <a:lumMod val="50000"/>
                </a:schemeClr>
              </a:solidFill>
            </a:endParaRPr>
          </a:p>
        </p:txBody>
      </p:sp>
      <p:sp>
        <p:nvSpPr>
          <p:cNvPr id="9" name="等腰三角形 8"/>
          <p:cNvSpPr/>
          <p:nvPr/>
        </p:nvSpPr>
        <p:spPr>
          <a:xfrm flipV="1">
            <a:off x="-1" y="-1"/>
            <a:ext cx="2408113" cy="3507746"/>
          </a:xfrm>
          <a:prstGeom prst="triangl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a:off x="1378146" y="0"/>
            <a:ext cx="2345665" cy="3507746"/>
          </a:xfrm>
          <a:prstGeom prst="triangl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flipV="1">
            <a:off x="2693845" y="-2"/>
            <a:ext cx="2434675" cy="3507747"/>
          </a:xfrm>
          <a:prstGeom prst="triangl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a:off x="4098554" y="0"/>
            <a:ext cx="2345665" cy="3507746"/>
          </a:xfrm>
          <a:prstGeom prst="triangl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flipV="1">
            <a:off x="5414253" y="-2"/>
            <a:ext cx="2434675" cy="3507747"/>
          </a:xfrm>
          <a:prstGeom prst="triangl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a:off x="6818963" y="0"/>
            <a:ext cx="2345665" cy="3507746"/>
          </a:xfrm>
          <a:prstGeom prst="triangl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3941389" y="3785088"/>
            <a:ext cx="0" cy="1068147"/>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9" name="等腰三角形 18"/>
          <p:cNvSpPr/>
          <p:nvPr/>
        </p:nvSpPr>
        <p:spPr>
          <a:xfrm rot="5400000">
            <a:off x="3915512" y="4225674"/>
            <a:ext cx="262425" cy="205662"/>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500"/>
                            </p:stCondLst>
                            <p:childTnLst>
                              <p:par>
                                <p:cTn id="21" presetID="22" presetClass="entr" presetSubtype="4"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1" presetClass="entr" presetSubtype="0" fill="hold" grpId="0" nodeType="clickEffect">
                                  <p:stCondLst>
                                    <p:cond delay="0"/>
                                  </p:stCondLst>
                                  <p:iterate type="lt">
                                    <p:tmPct val="10000"/>
                                  </p:iterate>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8"/>
                                        </p:tgtEl>
                                        <p:attrNameLst>
                                          <p:attrName>ppt_y</p:attrName>
                                        </p:attrNameLst>
                                      </p:cBhvr>
                                      <p:tavLst>
                                        <p:tav tm="0">
                                          <p:val>
                                            <p:strVal val="#ppt_y"/>
                                          </p:val>
                                        </p:tav>
                                        <p:tav tm="100000">
                                          <p:val>
                                            <p:strVal val="#ppt_y"/>
                                          </p:val>
                                        </p:tav>
                                      </p:tavLst>
                                    </p:anim>
                                    <p:anim calcmode="lin" valueType="num">
                                      <p:cBhvr>
                                        <p:cTn id="5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P spid="10" grpId="0" animBg="1"/>
      <p:bldP spid="11" grpId="0" animBg="1"/>
      <p:bldP spid="12" grpId="0" animBg="1"/>
      <p:bldP spid="13" grpId="0" animBg="1"/>
      <p:bldP spid="14"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1225" y="155154"/>
            <a:ext cx="2970760" cy="400110"/>
          </a:xfrm>
          <a:prstGeom prst="rect">
            <a:avLst/>
          </a:prstGeom>
        </p:spPr>
        <p:txBody>
          <a:bodyPr wrap="square">
            <a:spAutoFit/>
          </a:bodyPr>
          <a:lstStyle/>
          <a:p>
            <a:pPr algn="dist"/>
            <a:r>
              <a:rPr lang="zh-CN" altLang="en-US" sz="2000" dirty="0">
                <a:solidFill>
                  <a:schemeClr val="accent5">
                    <a:lumMod val="50000"/>
                  </a:schemeClr>
                </a:solidFill>
                <a:latin typeface="微软雅黑" panose="020B0503020204020204" pitchFamily="34" charset="-122"/>
                <a:ea typeface="微软雅黑" panose="020B0503020204020204" pitchFamily="34" charset="-122"/>
              </a:rPr>
              <a:t>狼文化狼性团队合作</a:t>
            </a:r>
            <a:endParaRPr lang="zh-CN" altLang="en-US" sz="2000" dirty="0">
              <a:solidFill>
                <a:schemeClr val="accent5">
                  <a:lumMod val="50000"/>
                </a:schemeClr>
              </a:solidFill>
            </a:endParaRPr>
          </a:p>
        </p:txBody>
      </p:sp>
      <p:sp>
        <p:nvSpPr>
          <p:cNvPr id="3" name="矩形 2"/>
          <p:cNvSpPr/>
          <p:nvPr/>
        </p:nvSpPr>
        <p:spPr>
          <a:xfrm>
            <a:off x="0" y="313840"/>
            <a:ext cx="5852687" cy="1242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t="7844" b="11302"/>
          <a:stretch>
            <a:fillRect/>
          </a:stretch>
        </p:blipFill>
        <p:spPr>
          <a:xfrm>
            <a:off x="581523" y="1013447"/>
            <a:ext cx="7948327" cy="2722492"/>
          </a:xfrm>
          <a:prstGeom prst="rect">
            <a:avLst/>
          </a:prstGeom>
        </p:spPr>
      </p:pic>
      <p:sp>
        <p:nvSpPr>
          <p:cNvPr id="5" name="矩形 4"/>
          <p:cNvSpPr/>
          <p:nvPr/>
        </p:nvSpPr>
        <p:spPr>
          <a:xfrm>
            <a:off x="581523" y="3573828"/>
            <a:ext cx="7948327" cy="12555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83"/>
          <p:cNvSpPr txBox="1">
            <a:spLocks noChangeArrowheads="1"/>
          </p:cNvSpPr>
          <p:nvPr/>
        </p:nvSpPr>
        <p:spPr bwMode="auto">
          <a:xfrm>
            <a:off x="1033000" y="3735939"/>
            <a:ext cx="3315774" cy="47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lnSpc>
                <a:spcPct val="150000"/>
              </a:lnSpc>
              <a:buFont typeface="Wingdings" panose="05000000000000000000" pitchFamily="2" charset="2"/>
              <a:buChar char="Ø"/>
            </a:pPr>
            <a:r>
              <a:rPr lang="zh-CN" altLang="en-US" sz="2000" b="1" dirty="0">
                <a:solidFill>
                  <a:schemeClr val="bg1"/>
                </a:solidFill>
                <a:ea typeface="微软雅黑" panose="020B0503020204020204" pitchFamily="34" charset="-122"/>
              </a:rPr>
              <a:t>单击添加标题</a:t>
            </a:r>
            <a:endParaRPr lang="en-US" altLang="zh-CN" sz="2000" b="1" dirty="0">
              <a:solidFill>
                <a:schemeClr val="bg1"/>
              </a:solidFill>
              <a:ea typeface="微软雅黑" panose="020B0503020204020204" pitchFamily="34" charset="-122"/>
            </a:endParaRPr>
          </a:p>
        </p:txBody>
      </p:sp>
      <p:sp>
        <p:nvSpPr>
          <p:cNvPr id="7" name="文本框 180"/>
          <p:cNvSpPr txBox="1">
            <a:spLocks noChangeArrowheads="1"/>
          </p:cNvSpPr>
          <p:nvPr/>
        </p:nvSpPr>
        <p:spPr bwMode="auto">
          <a:xfrm>
            <a:off x="1422837" y="4225597"/>
            <a:ext cx="7107013" cy="34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请输入您想要的文字请输入您想要的文字请输入您想要的文字请输入您想要的文字</a:t>
            </a: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
                                        </p:tgtEl>
                                        <p:attrNameLst>
                                          <p:attrName>ppt_y</p:attrName>
                                        </p:attrNameLst>
                                      </p:cBhvr>
                                      <p:tavLst>
                                        <p:tav tm="0">
                                          <p:val>
                                            <p:strVal val="#ppt_y"/>
                                          </p:val>
                                        </p:tav>
                                        <p:tav tm="100000">
                                          <p:val>
                                            <p:strVal val="#ppt_y"/>
                                          </p:val>
                                        </p:tav>
                                      </p:tavLst>
                                    </p:anim>
                                    <p:anim calcmode="lin" valueType="num">
                                      <p:cBhvr>
                                        <p:cTn id="14"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6"/>
                                        </p:tgtEl>
                                        <p:attrNameLst>
                                          <p:attrName>ppt_y</p:attrName>
                                        </p:attrNameLst>
                                      </p:cBhvr>
                                      <p:tavLst>
                                        <p:tav tm="0">
                                          <p:val>
                                            <p:strVal val="#ppt_y"/>
                                          </p:val>
                                        </p:tav>
                                        <p:tav tm="100000">
                                          <p:val>
                                            <p:strVal val="#ppt_y"/>
                                          </p:val>
                                        </p:tav>
                                      </p:tavLst>
                                    </p:anim>
                                    <p:anim calcmode="lin" valueType="num">
                                      <p:cBhvr>
                                        <p:cTn id="3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6"/>
                                        </p:tgtEl>
                                      </p:cBhvr>
                                    </p:animEffect>
                                  </p:childTnLst>
                                </p:cTn>
                              </p:par>
                            </p:childTnLst>
                          </p:cTn>
                        </p:par>
                        <p:par>
                          <p:cTn id="37" fill="hold">
                            <p:stCondLst>
                              <p:cond delay="750"/>
                            </p:stCondLst>
                            <p:childTnLst>
                              <p:par>
                                <p:cTn id="38" presetID="22" presetClass="entr" presetSubtype="4"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down)">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6" grpId="0"/>
      <p:bldP spid="7"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1225" y="155154"/>
            <a:ext cx="2970760" cy="400110"/>
          </a:xfrm>
          <a:prstGeom prst="rect">
            <a:avLst/>
          </a:prstGeom>
        </p:spPr>
        <p:txBody>
          <a:bodyPr wrap="square">
            <a:spAutoFit/>
          </a:bodyPr>
          <a:lstStyle/>
          <a:p>
            <a:pPr algn="dist"/>
            <a:r>
              <a:rPr lang="zh-CN" altLang="en-US" sz="2000" dirty="0">
                <a:solidFill>
                  <a:schemeClr val="accent5">
                    <a:lumMod val="50000"/>
                  </a:schemeClr>
                </a:solidFill>
                <a:latin typeface="微软雅黑" panose="020B0503020204020204" pitchFamily="34" charset="-122"/>
                <a:ea typeface="微软雅黑" panose="020B0503020204020204" pitchFamily="34" charset="-122"/>
              </a:rPr>
              <a:t>狼文化狼性团队合作</a:t>
            </a:r>
            <a:endParaRPr lang="zh-CN" altLang="en-US" sz="2000" dirty="0">
              <a:solidFill>
                <a:schemeClr val="accent5">
                  <a:lumMod val="50000"/>
                </a:schemeClr>
              </a:solidFill>
            </a:endParaRPr>
          </a:p>
        </p:txBody>
      </p:sp>
      <p:sp>
        <p:nvSpPr>
          <p:cNvPr id="3" name="矩形 2"/>
          <p:cNvSpPr/>
          <p:nvPr/>
        </p:nvSpPr>
        <p:spPr>
          <a:xfrm>
            <a:off x="0" y="313840"/>
            <a:ext cx="5852687" cy="1242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93"/>
          <p:cNvSpPr>
            <a:spLocks noEditPoints="1" noChangeArrowheads="1"/>
          </p:cNvSpPr>
          <p:nvPr/>
        </p:nvSpPr>
        <p:spPr bwMode="auto">
          <a:xfrm>
            <a:off x="756745" y="1516853"/>
            <a:ext cx="3783723" cy="2595446"/>
          </a:xfrm>
          <a:custGeom>
            <a:avLst/>
            <a:gdLst>
              <a:gd name="T0" fmla="*/ 56 w 112"/>
              <a:gd name="T1" fmla="*/ 20 h 77"/>
              <a:gd name="T2" fmla="*/ 15 w 112"/>
              <a:gd name="T3" fmla="*/ 49 h 77"/>
              <a:gd name="T4" fmla="*/ 10 w 112"/>
              <a:gd name="T5" fmla="*/ 52 h 77"/>
              <a:gd name="T6" fmla="*/ 4 w 112"/>
              <a:gd name="T7" fmla="*/ 66 h 77"/>
              <a:gd name="T8" fmla="*/ 4 w 112"/>
              <a:gd name="T9" fmla="*/ 37 h 77"/>
              <a:gd name="T10" fmla="*/ 0 w 112"/>
              <a:gd name="T11" fmla="*/ 46 h 77"/>
              <a:gd name="T12" fmla="*/ 13 w 112"/>
              <a:gd name="T13" fmla="*/ 29 h 77"/>
              <a:gd name="T14" fmla="*/ 15 w 112"/>
              <a:gd name="T15" fmla="*/ 49 h 77"/>
              <a:gd name="T16" fmla="*/ 15 w 112"/>
              <a:gd name="T17" fmla="*/ 25 h 77"/>
              <a:gd name="T18" fmla="*/ 3 w 112"/>
              <a:gd name="T19" fmla="*/ 22 h 77"/>
              <a:gd name="T20" fmla="*/ 96 w 112"/>
              <a:gd name="T21" fmla="*/ 66 h 77"/>
              <a:gd name="T22" fmla="*/ 102 w 112"/>
              <a:gd name="T23" fmla="*/ 52 h 77"/>
              <a:gd name="T24" fmla="*/ 107 w 112"/>
              <a:gd name="T25" fmla="*/ 49 h 77"/>
              <a:gd name="T26" fmla="*/ 107 w 112"/>
              <a:gd name="T27" fmla="*/ 37 h 77"/>
              <a:gd name="T28" fmla="*/ 112 w 112"/>
              <a:gd name="T29" fmla="*/ 33 h 77"/>
              <a:gd name="T30" fmla="*/ 98 w 112"/>
              <a:gd name="T31" fmla="*/ 31 h 77"/>
              <a:gd name="T32" fmla="*/ 101 w 112"/>
              <a:gd name="T33" fmla="*/ 15 h 77"/>
              <a:gd name="T34" fmla="*/ 97 w 112"/>
              <a:gd name="T35" fmla="*/ 26 h 77"/>
              <a:gd name="T36" fmla="*/ 101 w 112"/>
              <a:gd name="T37" fmla="*/ 15 h 77"/>
              <a:gd name="T38" fmla="*/ 80 w 112"/>
              <a:gd name="T39" fmla="*/ 72 h 77"/>
              <a:gd name="T40" fmla="*/ 82 w 112"/>
              <a:gd name="T41" fmla="*/ 72 h 77"/>
              <a:gd name="T42" fmla="*/ 87 w 112"/>
              <a:gd name="T43" fmla="*/ 47 h 77"/>
              <a:gd name="T44" fmla="*/ 88 w 112"/>
              <a:gd name="T45" fmla="*/ 47 h 77"/>
              <a:gd name="T46" fmla="*/ 88 w 112"/>
              <a:gd name="T47" fmla="*/ 26 h 77"/>
              <a:gd name="T48" fmla="*/ 77 w 112"/>
              <a:gd name="T49" fmla="*/ 51 h 77"/>
              <a:gd name="T50" fmla="*/ 65 w 112"/>
              <a:gd name="T51" fmla="*/ 32 h 77"/>
              <a:gd name="T52" fmla="*/ 64 w 112"/>
              <a:gd name="T53" fmla="*/ 50 h 77"/>
              <a:gd name="T54" fmla="*/ 57 w 112"/>
              <a:gd name="T55" fmla="*/ 55 h 77"/>
              <a:gd name="T56" fmla="*/ 48 w 112"/>
              <a:gd name="T57" fmla="*/ 77 h 77"/>
              <a:gd name="T58" fmla="*/ 48 w 112"/>
              <a:gd name="T59" fmla="*/ 32 h 77"/>
              <a:gd name="T60" fmla="*/ 41 w 112"/>
              <a:gd name="T61" fmla="*/ 47 h 77"/>
              <a:gd name="T62" fmla="*/ 65 w 112"/>
              <a:gd name="T63" fmla="*/ 21 h 77"/>
              <a:gd name="T64" fmla="*/ 65 w 112"/>
              <a:gd name="T65" fmla="*/ 47 h 77"/>
              <a:gd name="T66" fmla="*/ 31 w 112"/>
              <a:gd name="T67" fmla="*/ 72 h 77"/>
              <a:gd name="T68" fmla="*/ 30 w 112"/>
              <a:gd name="T69" fmla="*/ 72 h 77"/>
              <a:gd name="T70" fmla="*/ 24 w 112"/>
              <a:gd name="T71" fmla="*/ 47 h 77"/>
              <a:gd name="T72" fmla="*/ 23 w 112"/>
              <a:gd name="T73" fmla="*/ 47 h 77"/>
              <a:gd name="T74" fmla="*/ 23 w 112"/>
              <a:gd name="T75" fmla="*/ 26 h 77"/>
              <a:gd name="T76" fmla="*/ 35 w 112"/>
              <a:gd name="T77" fmla="*/ 51 h 77"/>
              <a:gd name="T78" fmla="*/ 39 w 112"/>
              <a:gd name="T79" fmla="*/ 17 h 77"/>
              <a:gd name="T80" fmla="*/ 31 w 112"/>
              <a:gd name="T81" fmla="*/ 25 h 77"/>
              <a:gd name="T82" fmla="*/ 81 w 112"/>
              <a:gd name="T83" fmla="*/ 9 h 77"/>
              <a:gd name="T84" fmla="*/ 75 w 112"/>
              <a:gd name="T85" fmla="*/ 23 h 77"/>
              <a:gd name="T86" fmla="*/ 81 w 112"/>
              <a:gd name="T87" fmla="*/ 9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2"/>
              <a:gd name="T133" fmla="*/ 0 h 77"/>
              <a:gd name="T134" fmla="*/ 112 w 112"/>
              <a:gd name="T135" fmla="*/ 77 h 7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accent5">
              <a:lumMod val="50000"/>
            </a:schemeClr>
          </a:solidFill>
          <a:ln>
            <a:noFill/>
          </a:ln>
        </p:spPr>
        <p:txBody>
          <a:bodyPr/>
          <a:lstStyle/>
          <a:p>
            <a:pPr defTabSz="685800" eaLnBrk="1" fontAlgn="auto" hangingPunct="1">
              <a:spcBef>
                <a:spcPts val="0"/>
              </a:spcBef>
              <a:spcAft>
                <a:spcPts val="0"/>
              </a:spcAft>
              <a:defRPr/>
            </a:pPr>
            <a:endParaRPr lang="zh-CN" altLang="zh-CN" sz="1350">
              <a:solidFill>
                <a:srgbClr val="000000"/>
              </a:solidFill>
              <a:latin typeface="Calibri" panose="020F0502020204030204" pitchFamily="34" charset="0"/>
              <a:ea typeface="+mn-ea"/>
              <a:sym typeface="宋体" panose="02010600030101010101" pitchFamily="2" charset="-122"/>
            </a:endParaRPr>
          </a:p>
        </p:txBody>
      </p:sp>
      <p:sp>
        <p:nvSpPr>
          <p:cNvPr id="19" name="文本框 180"/>
          <p:cNvSpPr txBox="1">
            <a:spLocks noChangeArrowheads="1"/>
          </p:cNvSpPr>
          <p:nvPr/>
        </p:nvSpPr>
        <p:spPr bwMode="auto">
          <a:xfrm>
            <a:off x="5465396" y="1741784"/>
            <a:ext cx="2890327" cy="62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200" dirty="0">
                <a:latin typeface="微软雅黑" panose="020B0503020204020204" pitchFamily="34" charset="-122"/>
                <a:ea typeface="微软雅黑" panose="020B0503020204020204" pitchFamily="34" charset="-122"/>
              </a:rPr>
              <a:t>请输入您想要的文字请输入您想要的文字请输入您想要的文字</a:t>
            </a:r>
          </a:p>
        </p:txBody>
      </p:sp>
      <p:sp>
        <p:nvSpPr>
          <p:cNvPr id="20" name="文本框 180"/>
          <p:cNvSpPr txBox="1">
            <a:spLocks noChangeArrowheads="1"/>
          </p:cNvSpPr>
          <p:nvPr/>
        </p:nvSpPr>
        <p:spPr bwMode="auto">
          <a:xfrm>
            <a:off x="5465396" y="3428701"/>
            <a:ext cx="2890327" cy="62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200" dirty="0">
                <a:latin typeface="微软雅黑" panose="020B0503020204020204" pitchFamily="34" charset="-122"/>
                <a:ea typeface="微软雅黑" panose="020B0503020204020204" pitchFamily="34" charset="-122"/>
              </a:rPr>
              <a:t>请输入您想要的文字请输入您想要的文字请输入您想要的文字</a:t>
            </a:r>
          </a:p>
        </p:txBody>
      </p:sp>
      <p:cxnSp>
        <p:nvCxnSpPr>
          <p:cNvPr id="21" name="直接连接符 20"/>
          <p:cNvCxnSpPr/>
          <p:nvPr/>
        </p:nvCxnSpPr>
        <p:spPr>
          <a:xfrm>
            <a:off x="5297214" y="1463427"/>
            <a:ext cx="0" cy="882242"/>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5297214" y="3105881"/>
            <a:ext cx="0" cy="85877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3" name="TextBox 83"/>
          <p:cNvSpPr txBox="1">
            <a:spLocks noChangeArrowheads="1"/>
          </p:cNvSpPr>
          <p:nvPr/>
        </p:nvSpPr>
        <p:spPr bwMode="auto">
          <a:xfrm>
            <a:off x="5499910" y="1287466"/>
            <a:ext cx="2315629" cy="47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lnSpc>
                <a:spcPct val="150000"/>
              </a:lnSpc>
              <a:buFont typeface="Wingdings" panose="05000000000000000000" pitchFamily="2" charset="2"/>
              <a:buChar char="Ø"/>
            </a:pPr>
            <a:r>
              <a:rPr lang="zh-CN" altLang="en-US" sz="2000" b="1" dirty="0">
                <a:solidFill>
                  <a:schemeClr val="accent5">
                    <a:lumMod val="50000"/>
                  </a:schemeClr>
                </a:solidFill>
                <a:ea typeface="微软雅黑" panose="020B0503020204020204" pitchFamily="34" charset="-122"/>
              </a:rPr>
              <a:t>单击添加标题</a:t>
            </a:r>
            <a:endParaRPr lang="en-US" altLang="zh-CN" sz="2000" b="1" dirty="0">
              <a:solidFill>
                <a:schemeClr val="accent5">
                  <a:lumMod val="50000"/>
                </a:schemeClr>
              </a:solidFill>
              <a:ea typeface="微软雅黑" panose="020B0503020204020204" pitchFamily="34" charset="-122"/>
            </a:endParaRPr>
          </a:p>
        </p:txBody>
      </p:sp>
      <p:sp>
        <p:nvSpPr>
          <p:cNvPr id="24" name="TextBox 83"/>
          <p:cNvSpPr txBox="1">
            <a:spLocks noChangeArrowheads="1"/>
          </p:cNvSpPr>
          <p:nvPr/>
        </p:nvSpPr>
        <p:spPr bwMode="auto">
          <a:xfrm>
            <a:off x="5499910" y="2968457"/>
            <a:ext cx="2315629" cy="47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lnSpc>
                <a:spcPct val="150000"/>
              </a:lnSpc>
              <a:buFont typeface="Wingdings" panose="05000000000000000000" pitchFamily="2" charset="2"/>
              <a:buChar char="Ø"/>
            </a:pPr>
            <a:r>
              <a:rPr lang="zh-CN" altLang="en-US" sz="2000" b="1" dirty="0">
                <a:solidFill>
                  <a:schemeClr val="accent5">
                    <a:lumMod val="50000"/>
                  </a:schemeClr>
                </a:solidFill>
                <a:ea typeface="微软雅黑" panose="020B0503020204020204" pitchFamily="34" charset="-122"/>
              </a:rPr>
              <a:t>单击添加标题</a:t>
            </a:r>
            <a:endParaRPr lang="en-US" altLang="zh-CN" sz="2000" b="1" dirty="0">
              <a:solidFill>
                <a:schemeClr val="accent5">
                  <a:lumMod val="50000"/>
                </a:schemeClr>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
                                        </p:tgtEl>
                                        <p:attrNameLst>
                                          <p:attrName>ppt_y</p:attrName>
                                        </p:attrNameLst>
                                      </p:cBhvr>
                                      <p:tavLst>
                                        <p:tav tm="0">
                                          <p:val>
                                            <p:strVal val="#ppt_y"/>
                                          </p:val>
                                        </p:tav>
                                        <p:tav tm="100000">
                                          <p:val>
                                            <p:strVal val="#ppt_y"/>
                                          </p:val>
                                        </p:tav>
                                      </p:tavLst>
                                    </p:anim>
                                    <p:anim calcmode="lin" valueType="num">
                                      <p:cBhvr>
                                        <p:cTn id="14"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ppt_x"/>
                                          </p:val>
                                        </p:tav>
                                        <p:tav tm="100000">
                                          <p:val>
                                            <p:strVal val="#ppt_x"/>
                                          </p:val>
                                        </p:tav>
                                      </p:tavLst>
                                    </p:anim>
                                    <p:anim calcmode="lin" valueType="num">
                                      <p:cBhvr additive="base">
                                        <p:cTn id="31" dur="500" fill="hold"/>
                                        <p:tgtEl>
                                          <p:spTgt spid="22"/>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22" presetClass="entr" presetSubtype="4"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down)">
                                      <p:cBhvr>
                                        <p:cTn id="35" dur="500"/>
                                        <p:tgtEl>
                                          <p:spTgt spid="19"/>
                                        </p:tgtEl>
                                      </p:cBhvr>
                                    </p:animEffect>
                                  </p:childTnLst>
                                </p:cTn>
                              </p:par>
                            </p:childTnLst>
                          </p:cTn>
                        </p:par>
                        <p:par>
                          <p:cTn id="36" fill="hold">
                            <p:stCondLst>
                              <p:cond delay="1000"/>
                            </p:stCondLst>
                            <p:childTnLst>
                              <p:par>
                                <p:cTn id="37" presetID="2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41" presetClass="entr" presetSubtype="0" fill="hold" grpId="0" nodeType="clickEffect">
                                  <p:stCondLst>
                                    <p:cond delay="0"/>
                                  </p:stCondLst>
                                  <p:iterate type="lt">
                                    <p:tmPct val="10000"/>
                                  </p:iterate>
                                  <p:childTnLst>
                                    <p:set>
                                      <p:cBhvr>
                                        <p:cTn id="43" dur="1" fill="hold">
                                          <p:stCondLst>
                                            <p:cond delay="0"/>
                                          </p:stCondLst>
                                        </p:cTn>
                                        <p:tgtEl>
                                          <p:spTgt spid="23"/>
                                        </p:tgtEl>
                                        <p:attrNameLst>
                                          <p:attrName>style.visibility</p:attrName>
                                        </p:attrNameLst>
                                      </p:cBhvr>
                                      <p:to>
                                        <p:strVal val="visible"/>
                                      </p:to>
                                    </p:set>
                                    <p:anim calcmode="lin" valueType="num">
                                      <p:cBhvr>
                                        <p:cTn id="44"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23"/>
                                        </p:tgtEl>
                                        <p:attrNameLst>
                                          <p:attrName>ppt_y</p:attrName>
                                        </p:attrNameLst>
                                      </p:cBhvr>
                                      <p:tavLst>
                                        <p:tav tm="0">
                                          <p:val>
                                            <p:strVal val="#ppt_y"/>
                                          </p:val>
                                        </p:tav>
                                        <p:tav tm="100000">
                                          <p:val>
                                            <p:strVal val="#ppt_y"/>
                                          </p:val>
                                        </p:tav>
                                      </p:tavLst>
                                    </p:anim>
                                    <p:anim calcmode="lin" valueType="num">
                                      <p:cBhvr>
                                        <p:cTn id="46"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41" presetClass="entr" presetSubtype="0" fill="hold" grpId="0" nodeType="clickEffect">
                                  <p:stCondLst>
                                    <p:cond delay="0"/>
                                  </p:stCondLst>
                                  <p:iterate type="lt">
                                    <p:tmPct val="10000"/>
                                  </p:iterate>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24"/>
                                        </p:tgtEl>
                                        <p:attrNameLst>
                                          <p:attrName>ppt_y</p:attrName>
                                        </p:attrNameLst>
                                      </p:cBhvr>
                                      <p:tavLst>
                                        <p:tav tm="0">
                                          <p:val>
                                            <p:strVal val="#ppt_y"/>
                                          </p:val>
                                        </p:tav>
                                        <p:tav tm="100000">
                                          <p:val>
                                            <p:strVal val="#ppt_y"/>
                                          </p:val>
                                        </p:tav>
                                      </p:tavLst>
                                    </p:anim>
                                    <p:anim calcmode="lin" valueType="num">
                                      <p:cBhvr>
                                        <p:cTn id="55"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4" grpId="0" animBg="1"/>
      <p:bldP spid="19" grpId="0" autoUpdateAnimBg="0"/>
      <p:bldP spid="20" grpId="0" autoUpdateAnimBg="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1225" y="155154"/>
            <a:ext cx="2970760" cy="400110"/>
          </a:xfrm>
          <a:prstGeom prst="rect">
            <a:avLst/>
          </a:prstGeom>
        </p:spPr>
        <p:txBody>
          <a:bodyPr wrap="square">
            <a:spAutoFit/>
          </a:bodyPr>
          <a:lstStyle/>
          <a:p>
            <a:pPr algn="dist"/>
            <a:r>
              <a:rPr lang="zh-CN" altLang="en-US" sz="2000" dirty="0">
                <a:solidFill>
                  <a:schemeClr val="accent5">
                    <a:lumMod val="50000"/>
                  </a:schemeClr>
                </a:solidFill>
                <a:latin typeface="微软雅黑" panose="020B0503020204020204" pitchFamily="34" charset="-122"/>
                <a:ea typeface="微软雅黑" panose="020B0503020204020204" pitchFamily="34" charset="-122"/>
              </a:rPr>
              <a:t>狼文化狼性团队合作</a:t>
            </a:r>
            <a:endParaRPr lang="zh-CN" altLang="en-US" sz="2000" dirty="0">
              <a:solidFill>
                <a:schemeClr val="accent5">
                  <a:lumMod val="50000"/>
                </a:schemeClr>
              </a:solidFill>
            </a:endParaRPr>
          </a:p>
        </p:txBody>
      </p:sp>
      <p:sp>
        <p:nvSpPr>
          <p:cNvPr id="3" name="矩形 2"/>
          <p:cNvSpPr/>
          <p:nvPr/>
        </p:nvSpPr>
        <p:spPr>
          <a:xfrm>
            <a:off x="0" y="313840"/>
            <a:ext cx="5852687" cy="1242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57"/>
          <p:cNvCxnSpPr/>
          <p:nvPr/>
        </p:nvCxnSpPr>
        <p:spPr>
          <a:xfrm>
            <a:off x="1920897" y="2267158"/>
            <a:ext cx="0" cy="1082440"/>
          </a:xfrm>
          <a:prstGeom prst="line">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5" name="直接连接符 58"/>
          <p:cNvCxnSpPr/>
          <p:nvPr/>
        </p:nvCxnSpPr>
        <p:spPr>
          <a:xfrm>
            <a:off x="3649417" y="2267158"/>
            <a:ext cx="0" cy="1082440"/>
          </a:xfrm>
          <a:prstGeom prst="line">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6" name="直接连接符 59"/>
          <p:cNvCxnSpPr/>
          <p:nvPr/>
        </p:nvCxnSpPr>
        <p:spPr>
          <a:xfrm>
            <a:off x="5379633" y="2267158"/>
            <a:ext cx="0" cy="1082440"/>
          </a:xfrm>
          <a:prstGeom prst="line">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7" name="直接连接符 60"/>
          <p:cNvCxnSpPr/>
          <p:nvPr/>
        </p:nvCxnSpPr>
        <p:spPr>
          <a:xfrm>
            <a:off x="7109849" y="2267158"/>
            <a:ext cx="0" cy="1082440"/>
          </a:xfrm>
          <a:prstGeom prst="line">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8" name="椭圆 7"/>
          <p:cNvSpPr>
            <a:spLocks noChangeAspect="1"/>
          </p:cNvSpPr>
          <p:nvPr/>
        </p:nvSpPr>
        <p:spPr>
          <a:xfrm>
            <a:off x="1266351" y="1234806"/>
            <a:ext cx="1309091" cy="1309091"/>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a:spLocks noChangeAspect="1"/>
          </p:cNvSpPr>
          <p:nvPr/>
        </p:nvSpPr>
        <p:spPr>
          <a:xfrm>
            <a:off x="2994872" y="1234806"/>
            <a:ext cx="1309091" cy="1309091"/>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a:spLocks noChangeAspect="1"/>
          </p:cNvSpPr>
          <p:nvPr/>
        </p:nvSpPr>
        <p:spPr>
          <a:xfrm>
            <a:off x="4723393" y="1234806"/>
            <a:ext cx="1309091" cy="1309091"/>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a:spLocks noChangeAspect="1"/>
          </p:cNvSpPr>
          <p:nvPr/>
        </p:nvSpPr>
        <p:spPr>
          <a:xfrm>
            <a:off x="6451913" y="1234806"/>
            <a:ext cx="1309091" cy="1309091"/>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燕尾形 11"/>
          <p:cNvSpPr/>
          <p:nvPr/>
        </p:nvSpPr>
        <p:spPr>
          <a:xfrm>
            <a:off x="971382" y="2739364"/>
            <a:ext cx="1899029" cy="395845"/>
          </a:xfrm>
          <a:prstGeom prst="chevr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Stencil" pitchFamily="82" charset="0"/>
              </a:rPr>
              <a:t>Step 01</a:t>
            </a:r>
            <a:endParaRPr lang="zh-CN" altLang="en-US" dirty="0">
              <a:solidFill>
                <a:schemeClr val="bg1"/>
              </a:solidFill>
              <a:latin typeface="Stencil" pitchFamily="82" charset="0"/>
            </a:endParaRPr>
          </a:p>
        </p:txBody>
      </p:sp>
      <p:sp>
        <p:nvSpPr>
          <p:cNvPr id="13" name="燕尾形 12"/>
          <p:cNvSpPr/>
          <p:nvPr/>
        </p:nvSpPr>
        <p:spPr>
          <a:xfrm>
            <a:off x="2699903" y="2739363"/>
            <a:ext cx="1899029" cy="395845"/>
          </a:xfrm>
          <a:prstGeom prst="chevr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Stencil" pitchFamily="82" charset="0"/>
              </a:rPr>
              <a:t>Step 02</a:t>
            </a:r>
            <a:endParaRPr lang="zh-CN" altLang="en-US" dirty="0">
              <a:solidFill>
                <a:schemeClr val="bg1"/>
              </a:solidFill>
              <a:latin typeface="Stencil" pitchFamily="82" charset="0"/>
            </a:endParaRPr>
          </a:p>
        </p:txBody>
      </p:sp>
      <p:sp>
        <p:nvSpPr>
          <p:cNvPr id="14" name="燕尾形 13"/>
          <p:cNvSpPr/>
          <p:nvPr/>
        </p:nvSpPr>
        <p:spPr>
          <a:xfrm>
            <a:off x="4428424" y="2739362"/>
            <a:ext cx="1899029" cy="395845"/>
          </a:xfrm>
          <a:prstGeom prst="chevr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Stencil" pitchFamily="82" charset="0"/>
              </a:rPr>
              <a:t>Step 03</a:t>
            </a:r>
            <a:endParaRPr lang="zh-CN" altLang="en-US" dirty="0">
              <a:solidFill>
                <a:schemeClr val="bg1"/>
              </a:solidFill>
              <a:latin typeface="Stencil" pitchFamily="82" charset="0"/>
            </a:endParaRPr>
          </a:p>
        </p:txBody>
      </p:sp>
      <p:sp>
        <p:nvSpPr>
          <p:cNvPr id="15" name="燕尾形 14"/>
          <p:cNvSpPr/>
          <p:nvPr/>
        </p:nvSpPr>
        <p:spPr>
          <a:xfrm>
            <a:off x="6156945" y="2739362"/>
            <a:ext cx="1899029" cy="395845"/>
          </a:xfrm>
          <a:prstGeom prst="chevr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Stencil" pitchFamily="82" charset="0"/>
              </a:rPr>
              <a:t>Step 04</a:t>
            </a:r>
            <a:endParaRPr lang="zh-CN" altLang="en-US" dirty="0">
              <a:solidFill>
                <a:schemeClr val="bg1"/>
              </a:solidFill>
              <a:latin typeface="Stencil" pitchFamily="82" charset="0"/>
            </a:endParaRPr>
          </a:p>
        </p:txBody>
      </p:sp>
      <p:sp>
        <p:nvSpPr>
          <p:cNvPr id="16" name="文本框 22"/>
          <p:cNvSpPr txBox="1"/>
          <p:nvPr/>
        </p:nvSpPr>
        <p:spPr>
          <a:xfrm>
            <a:off x="1575377" y="1255187"/>
            <a:ext cx="691040" cy="1203126"/>
          </a:xfrm>
          <a:prstGeom prst="rect">
            <a:avLst/>
          </a:prstGeom>
          <a:noFill/>
        </p:spPr>
        <p:txBody>
          <a:bodyPr wrap="none" rtlCol="0">
            <a:spAutoFit/>
          </a:bodyPr>
          <a:lstStyle/>
          <a:p>
            <a:pPr algn="ctr"/>
            <a:r>
              <a:rPr kumimoji="1" lang="en-US" altLang="zh-CN" sz="8000" b="1" dirty="0">
                <a:solidFill>
                  <a:schemeClr val="bg1"/>
                </a:solidFill>
                <a:latin typeface="Stencil" pitchFamily="82" charset="0"/>
              </a:rPr>
              <a:t>S</a:t>
            </a:r>
            <a:endParaRPr kumimoji="1" lang="zh-CN" altLang="en-US" sz="8000" b="1" dirty="0">
              <a:solidFill>
                <a:schemeClr val="bg1"/>
              </a:solidFill>
              <a:latin typeface="Stencil" pitchFamily="82" charset="0"/>
            </a:endParaRPr>
          </a:p>
        </p:txBody>
      </p:sp>
      <p:sp>
        <p:nvSpPr>
          <p:cNvPr id="17" name="文本框 23"/>
          <p:cNvSpPr txBox="1"/>
          <p:nvPr/>
        </p:nvSpPr>
        <p:spPr>
          <a:xfrm>
            <a:off x="3182214" y="1278453"/>
            <a:ext cx="934405" cy="1203126"/>
          </a:xfrm>
          <a:prstGeom prst="rect">
            <a:avLst/>
          </a:prstGeom>
          <a:noFill/>
        </p:spPr>
        <p:txBody>
          <a:bodyPr wrap="none" rtlCol="0">
            <a:spAutoFit/>
          </a:bodyPr>
          <a:lstStyle/>
          <a:p>
            <a:pPr algn="ctr"/>
            <a:r>
              <a:rPr kumimoji="1" lang="en-US" altLang="zh-CN" sz="8000" b="1" dirty="0">
                <a:solidFill>
                  <a:schemeClr val="bg1"/>
                </a:solidFill>
                <a:latin typeface="Stencil" pitchFamily="82" charset="0"/>
              </a:rPr>
              <a:t>W</a:t>
            </a:r>
            <a:endParaRPr kumimoji="1" lang="zh-CN" altLang="en-US" sz="8000" b="1" dirty="0">
              <a:solidFill>
                <a:schemeClr val="bg1"/>
              </a:solidFill>
              <a:latin typeface="Stencil" pitchFamily="82" charset="0"/>
            </a:endParaRPr>
          </a:p>
        </p:txBody>
      </p:sp>
      <p:sp>
        <p:nvSpPr>
          <p:cNvPr id="18" name="文本框 24"/>
          <p:cNvSpPr txBox="1"/>
          <p:nvPr/>
        </p:nvSpPr>
        <p:spPr>
          <a:xfrm>
            <a:off x="4999867" y="1255187"/>
            <a:ext cx="759532" cy="1203126"/>
          </a:xfrm>
          <a:prstGeom prst="rect">
            <a:avLst/>
          </a:prstGeom>
          <a:noFill/>
        </p:spPr>
        <p:txBody>
          <a:bodyPr wrap="none" rtlCol="0">
            <a:spAutoFit/>
          </a:bodyPr>
          <a:lstStyle/>
          <a:p>
            <a:pPr algn="ctr"/>
            <a:r>
              <a:rPr kumimoji="1" lang="en-US" altLang="zh-CN" sz="8000" b="1" dirty="0">
                <a:solidFill>
                  <a:schemeClr val="bg1"/>
                </a:solidFill>
                <a:latin typeface="Stencil" pitchFamily="82" charset="0"/>
              </a:rPr>
              <a:t>O</a:t>
            </a:r>
            <a:endParaRPr kumimoji="1" lang="zh-CN" altLang="en-US" sz="8000" b="1" dirty="0">
              <a:solidFill>
                <a:schemeClr val="bg1"/>
              </a:solidFill>
              <a:latin typeface="Stencil" pitchFamily="82" charset="0"/>
            </a:endParaRPr>
          </a:p>
        </p:txBody>
      </p:sp>
      <p:sp>
        <p:nvSpPr>
          <p:cNvPr id="19" name="文本框 25"/>
          <p:cNvSpPr txBox="1"/>
          <p:nvPr/>
        </p:nvSpPr>
        <p:spPr>
          <a:xfrm>
            <a:off x="6749027" y="1264092"/>
            <a:ext cx="721643" cy="1203126"/>
          </a:xfrm>
          <a:prstGeom prst="rect">
            <a:avLst/>
          </a:prstGeom>
          <a:noFill/>
        </p:spPr>
        <p:txBody>
          <a:bodyPr wrap="none" rtlCol="0">
            <a:spAutoFit/>
          </a:bodyPr>
          <a:lstStyle/>
          <a:p>
            <a:pPr algn="ctr"/>
            <a:r>
              <a:rPr kumimoji="1" lang="en-US" altLang="zh-CN" sz="8000" b="1" dirty="0">
                <a:solidFill>
                  <a:schemeClr val="bg1"/>
                </a:solidFill>
                <a:latin typeface="Stencil" pitchFamily="82" charset="0"/>
              </a:rPr>
              <a:t>T</a:t>
            </a:r>
            <a:endParaRPr kumimoji="1" lang="zh-CN" altLang="en-US" sz="8000" b="1" dirty="0">
              <a:solidFill>
                <a:schemeClr val="bg1"/>
              </a:solidFill>
              <a:latin typeface="Stencil" pitchFamily="82" charset="0"/>
            </a:endParaRPr>
          </a:p>
        </p:txBody>
      </p:sp>
      <p:sp>
        <p:nvSpPr>
          <p:cNvPr id="20" name="TextBox 83"/>
          <p:cNvSpPr txBox="1">
            <a:spLocks noChangeArrowheads="1"/>
          </p:cNvSpPr>
          <p:nvPr/>
        </p:nvSpPr>
        <p:spPr bwMode="auto">
          <a:xfrm>
            <a:off x="1033000" y="3735948"/>
            <a:ext cx="2315629" cy="47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lnSpc>
                <a:spcPct val="150000"/>
              </a:lnSpc>
              <a:buFont typeface="Wingdings" panose="05000000000000000000" pitchFamily="2" charset="2"/>
              <a:buChar char="Ø"/>
            </a:pPr>
            <a:r>
              <a:rPr lang="zh-CN" altLang="en-US" sz="2000" b="1" dirty="0">
                <a:solidFill>
                  <a:schemeClr val="accent5">
                    <a:lumMod val="50000"/>
                  </a:schemeClr>
                </a:solidFill>
                <a:ea typeface="微软雅黑" panose="020B0503020204020204" pitchFamily="34" charset="-122"/>
              </a:rPr>
              <a:t>单击添加标题</a:t>
            </a:r>
            <a:endParaRPr lang="en-US" altLang="zh-CN" sz="2000" b="1" dirty="0">
              <a:solidFill>
                <a:schemeClr val="accent5">
                  <a:lumMod val="50000"/>
                </a:schemeClr>
              </a:solidFill>
              <a:ea typeface="微软雅黑" panose="020B0503020204020204" pitchFamily="34" charset="-122"/>
            </a:endParaRPr>
          </a:p>
        </p:txBody>
      </p:sp>
      <p:sp>
        <p:nvSpPr>
          <p:cNvPr id="21" name="文本框 180"/>
          <p:cNvSpPr txBox="1">
            <a:spLocks noChangeArrowheads="1"/>
          </p:cNvSpPr>
          <p:nvPr/>
        </p:nvSpPr>
        <p:spPr bwMode="auto">
          <a:xfrm>
            <a:off x="1422836" y="4162542"/>
            <a:ext cx="6633137" cy="39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dirty="0">
                <a:latin typeface="微软雅黑" panose="020B0503020204020204" pitchFamily="34" charset="-122"/>
                <a:ea typeface="微软雅黑" panose="020B0503020204020204" pitchFamily="34" charset="-122"/>
              </a:rPr>
              <a:t>请输入您想要的文字请输入您想要的文字请输入您想要的文字请输入您想要的文字</a:t>
            </a: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
                                        </p:tgtEl>
                                        <p:attrNameLst>
                                          <p:attrName>ppt_y</p:attrName>
                                        </p:attrNameLst>
                                      </p:cBhvr>
                                      <p:tavLst>
                                        <p:tav tm="0">
                                          <p:val>
                                            <p:strVal val="#ppt_y"/>
                                          </p:val>
                                        </p:tav>
                                        <p:tav tm="100000">
                                          <p:val>
                                            <p:strVal val="#ppt_y"/>
                                          </p:val>
                                        </p:tav>
                                      </p:tavLst>
                                    </p:anim>
                                    <p:anim calcmode="lin" valueType="num">
                                      <p:cBhvr>
                                        <p:cTn id="14"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
                                        </p:tgtEl>
                                      </p:cBhvr>
                                    </p:animEffect>
                                  </p:childTnLst>
                                </p:cTn>
                              </p:par>
                            </p:childTnLst>
                          </p:cTn>
                        </p:par>
                        <p:par>
                          <p:cTn id="17" fill="hold">
                            <p:stCondLst>
                              <p:cond delay="899"/>
                            </p:stCondLst>
                            <p:childTnLst>
                              <p:par>
                                <p:cTn id="18" presetID="2" presetClass="entr" presetSubtype="4"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100" fill="hold"/>
                                        <p:tgtEl>
                                          <p:spTgt spid="4"/>
                                        </p:tgtEl>
                                        <p:attrNameLst>
                                          <p:attrName>ppt_x</p:attrName>
                                        </p:attrNameLst>
                                      </p:cBhvr>
                                      <p:tavLst>
                                        <p:tav tm="0">
                                          <p:val>
                                            <p:strVal val="#ppt_x"/>
                                          </p:val>
                                        </p:tav>
                                        <p:tav tm="100000">
                                          <p:val>
                                            <p:strVal val="#ppt_x"/>
                                          </p:val>
                                        </p:tav>
                                      </p:tavLst>
                                    </p:anim>
                                    <p:anim calcmode="lin" valueType="num">
                                      <p:cBhvr additive="base">
                                        <p:cTn id="21" dur="100" fill="hold"/>
                                        <p:tgtEl>
                                          <p:spTgt spid="4"/>
                                        </p:tgtEl>
                                        <p:attrNameLst>
                                          <p:attrName>ppt_y</p:attrName>
                                        </p:attrNameLst>
                                      </p:cBhvr>
                                      <p:tavLst>
                                        <p:tav tm="0">
                                          <p:val>
                                            <p:strVal val="1+#ppt_h/2"/>
                                          </p:val>
                                        </p:tav>
                                        <p:tav tm="100000">
                                          <p:val>
                                            <p:strVal val="#ppt_y"/>
                                          </p:val>
                                        </p:tav>
                                      </p:tavLst>
                                    </p:anim>
                                  </p:childTnLst>
                                </p:cTn>
                              </p:par>
                            </p:childTnLst>
                          </p:cTn>
                        </p:par>
                        <p:par>
                          <p:cTn id="22" fill="hold">
                            <p:stCondLst>
                              <p:cond delay="1399"/>
                            </p:stCondLst>
                            <p:childTnLst>
                              <p:par>
                                <p:cTn id="23" presetID="2" presetClass="entr" presetSubtype="4"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100" fill="hold"/>
                                        <p:tgtEl>
                                          <p:spTgt spid="5"/>
                                        </p:tgtEl>
                                        <p:attrNameLst>
                                          <p:attrName>ppt_x</p:attrName>
                                        </p:attrNameLst>
                                      </p:cBhvr>
                                      <p:tavLst>
                                        <p:tav tm="0">
                                          <p:val>
                                            <p:strVal val="#ppt_x"/>
                                          </p:val>
                                        </p:tav>
                                        <p:tav tm="100000">
                                          <p:val>
                                            <p:strVal val="#ppt_x"/>
                                          </p:val>
                                        </p:tav>
                                      </p:tavLst>
                                    </p:anim>
                                    <p:anim calcmode="lin" valueType="num">
                                      <p:cBhvr additive="base">
                                        <p:cTn id="26" dur="100" fill="hold"/>
                                        <p:tgtEl>
                                          <p:spTgt spid="5"/>
                                        </p:tgtEl>
                                        <p:attrNameLst>
                                          <p:attrName>ppt_y</p:attrName>
                                        </p:attrNameLst>
                                      </p:cBhvr>
                                      <p:tavLst>
                                        <p:tav tm="0">
                                          <p:val>
                                            <p:strVal val="1+#ppt_h/2"/>
                                          </p:val>
                                        </p:tav>
                                        <p:tav tm="100000">
                                          <p:val>
                                            <p:strVal val="#ppt_y"/>
                                          </p:val>
                                        </p:tav>
                                      </p:tavLst>
                                    </p:anim>
                                  </p:childTnLst>
                                </p:cTn>
                              </p:par>
                            </p:childTnLst>
                          </p:cTn>
                        </p:par>
                        <p:par>
                          <p:cTn id="27" fill="hold">
                            <p:stCondLst>
                              <p:cond delay="1899"/>
                            </p:stCondLst>
                            <p:childTnLst>
                              <p:par>
                                <p:cTn id="28" presetID="2" presetClass="entr" presetSubtype="4"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100" fill="hold"/>
                                        <p:tgtEl>
                                          <p:spTgt spid="6"/>
                                        </p:tgtEl>
                                        <p:attrNameLst>
                                          <p:attrName>ppt_x</p:attrName>
                                        </p:attrNameLst>
                                      </p:cBhvr>
                                      <p:tavLst>
                                        <p:tav tm="0">
                                          <p:val>
                                            <p:strVal val="#ppt_x"/>
                                          </p:val>
                                        </p:tav>
                                        <p:tav tm="100000">
                                          <p:val>
                                            <p:strVal val="#ppt_x"/>
                                          </p:val>
                                        </p:tav>
                                      </p:tavLst>
                                    </p:anim>
                                    <p:anim calcmode="lin" valueType="num">
                                      <p:cBhvr additive="base">
                                        <p:cTn id="31" dur="100" fill="hold"/>
                                        <p:tgtEl>
                                          <p:spTgt spid="6"/>
                                        </p:tgtEl>
                                        <p:attrNameLst>
                                          <p:attrName>ppt_y</p:attrName>
                                        </p:attrNameLst>
                                      </p:cBhvr>
                                      <p:tavLst>
                                        <p:tav tm="0">
                                          <p:val>
                                            <p:strVal val="1+#ppt_h/2"/>
                                          </p:val>
                                        </p:tav>
                                        <p:tav tm="100000">
                                          <p:val>
                                            <p:strVal val="#ppt_y"/>
                                          </p:val>
                                        </p:tav>
                                      </p:tavLst>
                                    </p:anim>
                                  </p:childTnLst>
                                </p:cTn>
                              </p:par>
                            </p:childTnLst>
                          </p:cTn>
                        </p:par>
                        <p:par>
                          <p:cTn id="32" fill="hold">
                            <p:stCondLst>
                              <p:cond delay="2399"/>
                            </p:stCondLst>
                            <p:childTnLst>
                              <p:par>
                                <p:cTn id="33" presetID="2" presetClass="entr" presetSubtype="4"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100" fill="hold"/>
                                        <p:tgtEl>
                                          <p:spTgt spid="7"/>
                                        </p:tgtEl>
                                        <p:attrNameLst>
                                          <p:attrName>ppt_x</p:attrName>
                                        </p:attrNameLst>
                                      </p:cBhvr>
                                      <p:tavLst>
                                        <p:tav tm="0">
                                          <p:val>
                                            <p:strVal val="#ppt_x"/>
                                          </p:val>
                                        </p:tav>
                                        <p:tav tm="100000">
                                          <p:val>
                                            <p:strVal val="#ppt_x"/>
                                          </p:val>
                                        </p:tav>
                                      </p:tavLst>
                                    </p:anim>
                                    <p:anim calcmode="lin" valueType="num">
                                      <p:cBhvr additive="base">
                                        <p:cTn id="36" dur="100" fill="hold"/>
                                        <p:tgtEl>
                                          <p:spTgt spid="7"/>
                                        </p:tgtEl>
                                        <p:attrNameLst>
                                          <p:attrName>ppt_y</p:attrName>
                                        </p:attrNameLst>
                                      </p:cBhvr>
                                      <p:tavLst>
                                        <p:tav tm="0">
                                          <p:val>
                                            <p:strVal val="1+#ppt_h/2"/>
                                          </p:val>
                                        </p:tav>
                                        <p:tav tm="100000">
                                          <p:val>
                                            <p:strVal val="#ppt_y"/>
                                          </p:val>
                                        </p:tav>
                                      </p:tavLst>
                                    </p:anim>
                                  </p:childTnLst>
                                </p:cTn>
                              </p:par>
                            </p:childTnLst>
                          </p:cTn>
                        </p:par>
                        <p:par>
                          <p:cTn id="37" fill="hold">
                            <p:stCondLst>
                              <p:cond delay="2899"/>
                            </p:stCondLst>
                            <p:childTnLst>
                              <p:par>
                                <p:cTn id="38" presetID="2" presetClass="entr" presetSubtype="4"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100" fill="hold"/>
                                        <p:tgtEl>
                                          <p:spTgt spid="8"/>
                                        </p:tgtEl>
                                        <p:attrNameLst>
                                          <p:attrName>ppt_x</p:attrName>
                                        </p:attrNameLst>
                                      </p:cBhvr>
                                      <p:tavLst>
                                        <p:tav tm="0">
                                          <p:val>
                                            <p:strVal val="#ppt_x"/>
                                          </p:val>
                                        </p:tav>
                                        <p:tav tm="100000">
                                          <p:val>
                                            <p:strVal val="#ppt_x"/>
                                          </p:val>
                                        </p:tav>
                                      </p:tavLst>
                                    </p:anim>
                                    <p:anim calcmode="lin" valueType="num">
                                      <p:cBhvr additive="base">
                                        <p:cTn id="41" dur="100" fill="hold"/>
                                        <p:tgtEl>
                                          <p:spTgt spid="8"/>
                                        </p:tgtEl>
                                        <p:attrNameLst>
                                          <p:attrName>ppt_y</p:attrName>
                                        </p:attrNameLst>
                                      </p:cBhvr>
                                      <p:tavLst>
                                        <p:tav tm="0">
                                          <p:val>
                                            <p:strVal val="1+#ppt_h/2"/>
                                          </p:val>
                                        </p:tav>
                                        <p:tav tm="100000">
                                          <p:val>
                                            <p:strVal val="#ppt_y"/>
                                          </p:val>
                                        </p:tav>
                                      </p:tavLst>
                                    </p:anim>
                                  </p:childTnLst>
                                </p:cTn>
                              </p:par>
                            </p:childTnLst>
                          </p:cTn>
                        </p:par>
                        <p:par>
                          <p:cTn id="42" fill="hold">
                            <p:stCondLst>
                              <p:cond delay="3399"/>
                            </p:stCondLst>
                            <p:childTnLst>
                              <p:par>
                                <p:cTn id="43" presetID="2" presetClass="entr" presetSubtype="4"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100" fill="hold"/>
                                        <p:tgtEl>
                                          <p:spTgt spid="9"/>
                                        </p:tgtEl>
                                        <p:attrNameLst>
                                          <p:attrName>ppt_x</p:attrName>
                                        </p:attrNameLst>
                                      </p:cBhvr>
                                      <p:tavLst>
                                        <p:tav tm="0">
                                          <p:val>
                                            <p:strVal val="#ppt_x"/>
                                          </p:val>
                                        </p:tav>
                                        <p:tav tm="100000">
                                          <p:val>
                                            <p:strVal val="#ppt_x"/>
                                          </p:val>
                                        </p:tav>
                                      </p:tavLst>
                                    </p:anim>
                                    <p:anim calcmode="lin" valueType="num">
                                      <p:cBhvr additive="base">
                                        <p:cTn id="46" dur="100" fill="hold"/>
                                        <p:tgtEl>
                                          <p:spTgt spid="9"/>
                                        </p:tgtEl>
                                        <p:attrNameLst>
                                          <p:attrName>ppt_y</p:attrName>
                                        </p:attrNameLst>
                                      </p:cBhvr>
                                      <p:tavLst>
                                        <p:tav tm="0">
                                          <p:val>
                                            <p:strVal val="1+#ppt_h/2"/>
                                          </p:val>
                                        </p:tav>
                                        <p:tav tm="100000">
                                          <p:val>
                                            <p:strVal val="#ppt_y"/>
                                          </p:val>
                                        </p:tav>
                                      </p:tavLst>
                                    </p:anim>
                                  </p:childTnLst>
                                </p:cTn>
                              </p:par>
                            </p:childTnLst>
                          </p:cTn>
                        </p:par>
                        <p:par>
                          <p:cTn id="47" fill="hold">
                            <p:stCondLst>
                              <p:cond delay="3899"/>
                            </p:stCondLst>
                            <p:childTnLst>
                              <p:par>
                                <p:cTn id="48" presetID="2" presetClass="entr" presetSubtype="4"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100" fill="hold"/>
                                        <p:tgtEl>
                                          <p:spTgt spid="10"/>
                                        </p:tgtEl>
                                        <p:attrNameLst>
                                          <p:attrName>ppt_x</p:attrName>
                                        </p:attrNameLst>
                                      </p:cBhvr>
                                      <p:tavLst>
                                        <p:tav tm="0">
                                          <p:val>
                                            <p:strVal val="#ppt_x"/>
                                          </p:val>
                                        </p:tav>
                                        <p:tav tm="100000">
                                          <p:val>
                                            <p:strVal val="#ppt_x"/>
                                          </p:val>
                                        </p:tav>
                                      </p:tavLst>
                                    </p:anim>
                                    <p:anim calcmode="lin" valueType="num">
                                      <p:cBhvr additive="base">
                                        <p:cTn id="51" dur="100" fill="hold"/>
                                        <p:tgtEl>
                                          <p:spTgt spid="10"/>
                                        </p:tgtEl>
                                        <p:attrNameLst>
                                          <p:attrName>ppt_y</p:attrName>
                                        </p:attrNameLst>
                                      </p:cBhvr>
                                      <p:tavLst>
                                        <p:tav tm="0">
                                          <p:val>
                                            <p:strVal val="1+#ppt_h/2"/>
                                          </p:val>
                                        </p:tav>
                                        <p:tav tm="100000">
                                          <p:val>
                                            <p:strVal val="#ppt_y"/>
                                          </p:val>
                                        </p:tav>
                                      </p:tavLst>
                                    </p:anim>
                                  </p:childTnLst>
                                </p:cTn>
                              </p:par>
                            </p:childTnLst>
                          </p:cTn>
                        </p:par>
                        <p:par>
                          <p:cTn id="52" fill="hold">
                            <p:stCondLst>
                              <p:cond delay="4399"/>
                            </p:stCondLst>
                            <p:childTnLst>
                              <p:par>
                                <p:cTn id="53" presetID="2" presetClass="entr" presetSubtype="4"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100" fill="hold"/>
                                        <p:tgtEl>
                                          <p:spTgt spid="11"/>
                                        </p:tgtEl>
                                        <p:attrNameLst>
                                          <p:attrName>ppt_x</p:attrName>
                                        </p:attrNameLst>
                                      </p:cBhvr>
                                      <p:tavLst>
                                        <p:tav tm="0">
                                          <p:val>
                                            <p:strVal val="#ppt_x"/>
                                          </p:val>
                                        </p:tav>
                                        <p:tav tm="100000">
                                          <p:val>
                                            <p:strVal val="#ppt_x"/>
                                          </p:val>
                                        </p:tav>
                                      </p:tavLst>
                                    </p:anim>
                                    <p:anim calcmode="lin" valueType="num">
                                      <p:cBhvr additive="base">
                                        <p:cTn id="56" dur="100" fill="hold"/>
                                        <p:tgtEl>
                                          <p:spTgt spid="11"/>
                                        </p:tgtEl>
                                        <p:attrNameLst>
                                          <p:attrName>ppt_y</p:attrName>
                                        </p:attrNameLst>
                                      </p:cBhvr>
                                      <p:tavLst>
                                        <p:tav tm="0">
                                          <p:val>
                                            <p:strVal val="1+#ppt_h/2"/>
                                          </p:val>
                                        </p:tav>
                                        <p:tav tm="100000">
                                          <p:val>
                                            <p:strVal val="#ppt_y"/>
                                          </p:val>
                                        </p:tav>
                                      </p:tavLst>
                                    </p:anim>
                                  </p:childTnLst>
                                </p:cTn>
                              </p:par>
                            </p:childTnLst>
                          </p:cTn>
                        </p:par>
                        <p:par>
                          <p:cTn id="57" fill="hold">
                            <p:stCondLst>
                              <p:cond delay="4899"/>
                            </p:stCondLst>
                            <p:childTnLst>
                              <p:par>
                                <p:cTn id="58" presetID="2" presetClass="entr" presetSubtype="4"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additive="base">
                                        <p:cTn id="60" dur="100" fill="hold"/>
                                        <p:tgtEl>
                                          <p:spTgt spid="12"/>
                                        </p:tgtEl>
                                        <p:attrNameLst>
                                          <p:attrName>ppt_x</p:attrName>
                                        </p:attrNameLst>
                                      </p:cBhvr>
                                      <p:tavLst>
                                        <p:tav tm="0">
                                          <p:val>
                                            <p:strVal val="#ppt_x"/>
                                          </p:val>
                                        </p:tav>
                                        <p:tav tm="100000">
                                          <p:val>
                                            <p:strVal val="#ppt_x"/>
                                          </p:val>
                                        </p:tav>
                                      </p:tavLst>
                                    </p:anim>
                                    <p:anim calcmode="lin" valueType="num">
                                      <p:cBhvr additive="base">
                                        <p:cTn id="61" dur="100" fill="hold"/>
                                        <p:tgtEl>
                                          <p:spTgt spid="12"/>
                                        </p:tgtEl>
                                        <p:attrNameLst>
                                          <p:attrName>ppt_y</p:attrName>
                                        </p:attrNameLst>
                                      </p:cBhvr>
                                      <p:tavLst>
                                        <p:tav tm="0">
                                          <p:val>
                                            <p:strVal val="1+#ppt_h/2"/>
                                          </p:val>
                                        </p:tav>
                                        <p:tav tm="100000">
                                          <p:val>
                                            <p:strVal val="#ppt_y"/>
                                          </p:val>
                                        </p:tav>
                                      </p:tavLst>
                                    </p:anim>
                                  </p:childTnLst>
                                </p:cTn>
                              </p:par>
                            </p:childTnLst>
                          </p:cTn>
                        </p:par>
                        <p:par>
                          <p:cTn id="62" fill="hold">
                            <p:stCondLst>
                              <p:cond delay="5399"/>
                            </p:stCondLst>
                            <p:childTnLst>
                              <p:par>
                                <p:cTn id="63" presetID="2" presetClass="entr" presetSubtype="4"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100" fill="hold"/>
                                        <p:tgtEl>
                                          <p:spTgt spid="13"/>
                                        </p:tgtEl>
                                        <p:attrNameLst>
                                          <p:attrName>ppt_x</p:attrName>
                                        </p:attrNameLst>
                                      </p:cBhvr>
                                      <p:tavLst>
                                        <p:tav tm="0">
                                          <p:val>
                                            <p:strVal val="#ppt_x"/>
                                          </p:val>
                                        </p:tav>
                                        <p:tav tm="100000">
                                          <p:val>
                                            <p:strVal val="#ppt_x"/>
                                          </p:val>
                                        </p:tav>
                                      </p:tavLst>
                                    </p:anim>
                                    <p:anim calcmode="lin" valueType="num">
                                      <p:cBhvr additive="base">
                                        <p:cTn id="66" dur="100" fill="hold"/>
                                        <p:tgtEl>
                                          <p:spTgt spid="13"/>
                                        </p:tgtEl>
                                        <p:attrNameLst>
                                          <p:attrName>ppt_y</p:attrName>
                                        </p:attrNameLst>
                                      </p:cBhvr>
                                      <p:tavLst>
                                        <p:tav tm="0">
                                          <p:val>
                                            <p:strVal val="1+#ppt_h/2"/>
                                          </p:val>
                                        </p:tav>
                                        <p:tav tm="100000">
                                          <p:val>
                                            <p:strVal val="#ppt_y"/>
                                          </p:val>
                                        </p:tav>
                                      </p:tavLst>
                                    </p:anim>
                                  </p:childTnLst>
                                </p:cTn>
                              </p:par>
                            </p:childTnLst>
                          </p:cTn>
                        </p:par>
                        <p:par>
                          <p:cTn id="67" fill="hold">
                            <p:stCondLst>
                              <p:cond delay="5899"/>
                            </p:stCondLst>
                            <p:childTnLst>
                              <p:par>
                                <p:cTn id="68" presetID="2" presetClass="entr" presetSubtype="4"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additive="base">
                                        <p:cTn id="70" dur="100" fill="hold"/>
                                        <p:tgtEl>
                                          <p:spTgt spid="14"/>
                                        </p:tgtEl>
                                        <p:attrNameLst>
                                          <p:attrName>ppt_x</p:attrName>
                                        </p:attrNameLst>
                                      </p:cBhvr>
                                      <p:tavLst>
                                        <p:tav tm="0">
                                          <p:val>
                                            <p:strVal val="#ppt_x"/>
                                          </p:val>
                                        </p:tav>
                                        <p:tav tm="100000">
                                          <p:val>
                                            <p:strVal val="#ppt_x"/>
                                          </p:val>
                                        </p:tav>
                                      </p:tavLst>
                                    </p:anim>
                                    <p:anim calcmode="lin" valueType="num">
                                      <p:cBhvr additive="base">
                                        <p:cTn id="71" dur="100" fill="hold"/>
                                        <p:tgtEl>
                                          <p:spTgt spid="14"/>
                                        </p:tgtEl>
                                        <p:attrNameLst>
                                          <p:attrName>ppt_y</p:attrName>
                                        </p:attrNameLst>
                                      </p:cBhvr>
                                      <p:tavLst>
                                        <p:tav tm="0">
                                          <p:val>
                                            <p:strVal val="1+#ppt_h/2"/>
                                          </p:val>
                                        </p:tav>
                                        <p:tav tm="100000">
                                          <p:val>
                                            <p:strVal val="#ppt_y"/>
                                          </p:val>
                                        </p:tav>
                                      </p:tavLst>
                                    </p:anim>
                                  </p:childTnLst>
                                </p:cTn>
                              </p:par>
                            </p:childTnLst>
                          </p:cTn>
                        </p:par>
                        <p:par>
                          <p:cTn id="72" fill="hold">
                            <p:stCondLst>
                              <p:cond delay="6399"/>
                            </p:stCondLst>
                            <p:childTnLst>
                              <p:par>
                                <p:cTn id="73" presetID="2" presetClass="entr" presetSubtype="4"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100" fill="hold"/>
                                        <p:tgtEl>
                                          <p:spTgt spid="15"/>
                                        </p:tgtEl>
                                        <p:attrNameLst>
                                          <p:attrName>ppt_x</p:attrName>
                                        </p:attrNameLst>
                                      </p:cBhvr>
                                      <p:tavLst>
                                        <p:tav tm="0">
                                          <p:val>
                                            <p:strVal val="#ppt_x"/>
                                          </p:val>
                                        </p:tav>
                                        <p:tav tm="100000">
                                          <p:val>
                                            <p:strVal val="#ppt_x"/>
                                          </p:val>
                                        </p:tav>
                                      </p:tavLst>
                                    </p:anim>
                                    <p:anim calcmode="lin" valueType="num">
                                      <p:cBhvr additive="base">
                                        <p:cTn id="76" dur="100" fill="hold"/>
                                        <p:tgtEl>
                                          <p:spTgt spid="15"/>
                                        </p:tgtEl>
                                        <p:attrNameLst>
                                          <p:attrName>ppt_y</p:attrName>
                                        </p:attrNameLst>
                                      </p:cBhvr>
                                      <p:tavLst>
                                        <p:tav tm="0">
                                          <p:val>
                                            <p:strVal val="1+#ppt_h/2"/>
                                          </p:val>
                                        </p:tav>
                                        <p:tav tm="100000">
                                          <p:val>
                                            <p:strVal val="#ppt_y"/>
                                          </p:val>
                                        </p:tav>
                                      </p:tavLst>
                                    </p:anim>
                                  </p:childTnLst>
                                </p:cTn>
                              </p:par>
                            </p:childTnLst>
                          </p:cTn>
                        </p:par>
                        <p:par>
                          <p:cTn id="77" fill="hold">
                            <p:stCondLst>
                              <p:cond delay="6899"/>
                            </p:stCondLst>
                            <p:childTnLst>
                              <p:par>
                                <p:cTn id="78" presetID="2" presetClass="entr" presetSubtype="4" fill="hold" grpId="0"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additive="base">
                                        <p:cTn id="80" dur="100" fill="hold"/>
                                        <p:tgtEl>
                                          <p:spTgt spid="16"/>
                                        </p:tgtEl>
                                        <p:attrNameLst>
                                          <p:attrName>ppt_x</p:attrName>
                                        </p:attrNameLst>
                                      </p:cBhvr>
                                      <p:tavLst>
                                        <p:tav tm="0">
                                          <p:val>
                                            <p:strVal val="#ppt_x"/>
                                          </p:val>
                                        </p:tav>
                                        <p:tav tm="100000">
                                          <p:val>
                                            <p:strVal val="#ppt_x"/>
                                          </p:val>
                                        </p:tav>
                                      </p:tavLst>
                                    </p:anim>
                                    <p:anim calcmode="lin" valueType="num">
                                      <p:cBhvr additive="base">
                                        <p:cTn id="81" dur="100" fill="hold"/>
                                        <p:tgtEl>
                                          <p:spTgt spid="16"/>
                                        </p:tgtEl>
                                        <p:attrNameLst>
                                          <p:attrName>ppt_y</p:attrName>
                                        </p:attrNameLst>
                                      </p:cBhvr>
                                      <p:tavLst>
                                        <p:tav tm="0">
                                          <p:val>
                                            <p:strVal val="1+#ppt_h/2"/>
                                          </p:val>
                                        </p:tav>
                                        <p:tav tm="100000">
                                          <p:val>
                                            <p:strVal val="#ppt_y"/>
                                          </p:val>
                                        </p:tav>
                                      </p:tavLst>
                                    </p:anim>
                                  </p:childTnLst>
                                </p:cTn>
                              </p:par>
                            </p:childTnLst>
                          </p:cTn>
                        </p:par>
                        <p:par>
                          <p:cTn id="82" fill="hold">
                            <p:stCondLst>
                              <p:cond delay="7399"/>
                            </p:stCondLst>
                            <p:childTnLst>
                              <p:par>
                                <p:cTn id="83" presetID="2" presetClass="entr" presetSubtype="4" fill="hold" grpId="0" nodeType="after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100" fill="hold"/>
                                        <p:tgtEl>
                                          <p:spTgt spid="17"/>
                                        </p:tgtEl>
                                        <p:attrNameLst>
                                          <p:attrName>ppt_x</p:attrName>
                                        </p:attrNameLst>
                                      </p:cBhvr>
                                      <p:tavLst>
                                        <p:tav tm="0">
                                          <p:val>
                                            <p:strVal val="#ppt_x"/>
                                          </p:val>
                                        </p:tav>
                                        <p:tav tm="100000">
                                          <p:val>
                                            <p:strVal val="#ppt_x"/>
                                          </p:val>
                                        </p:tav>
                                      </p:tavLst>
                                    </p:anim>
                                    <p:anim calcmode="lin" valueType="num">
                                      <p:cBhvr additive="base">
                                        <p:cTn id="86" dur="100" fill="hold"/>
                                        <p:tgtEl>
                                          <p:spTgt spid="17"/>
                                        </p:tgtEl>
                                        <p:attrNameLst>
                                          <p:attrName>ppt_y</p:attrName>
                                        </p:attrNameLst>
                                      </p:cBhvr>
                                      <p:tavLst>
                                        <p:tav tm="0">
                                          <p:val>
                                            <p:strVal val="1+#ppt_h/2"/>
                                          </p:val>
                                        </p:tav>
                                        <p:tav tm="100000">
                                          <p:val>
                                            <p:strVal val="#ppt_y"/>
                                          </p:val>
                                        </p:tav>
                                      </p:tavLst>
                                    </p:anim>
                                  </p:childTnLst>
                                </p:cTn>
                              </p:par>
                            </p:childTnLst>
                          </p:cTn>
                        </p:par>
                        <p:par>
                          <p:cTn id="87" fill="hold">
                            <p:stCondLst>
                              <p:cond delay="7899"/>
                            </p:stCondLst>
                            <p:childTnLst>
                              <p:par>
                                <p:cTn id="88" presetID="2" presetClass="entr" presetSubtype="4" fill="hold" grpId="0" nodeType="afterEffect">
                                  <p:stCondLst>
                                    <p:cond delay="0"/>
                                  </p:stCondLst>
                                  <p:childTnLst>
                                    <p:set>
                                      <p:cBhvr>
                                        <p:cTn id="89" dur="1" fill="hold">
                                          <p:stCondLst>
                                            <p:cond delay="0"/>
                                          </p:stCondLst>
                                        </p:cTn>
                                        <p:tgtEl>
                                          <p:spTgt spid="18"/>
                                        </p:tgtEl>
                                        <p:attrNameLst>
                                          <p:attrName>style.visibility</p:attrName>
                                        </p:attrNameLst>
                                      </p:cBhvr>
                                      <p:to>
                                        <p:strVal val="visible"/>
                                      </p:to>
                                    </p:set>
                                    <p:anim calcmode="lin" valueType="num">
                                      <p:cBhvr additive="base">
                                        <p:cTn id="90" dur="100" fill="hold"/>
                                        <p:tgtEl>
                                          <p:spTgt spid="18"/>
                                        </p:tgtEl>
                                        <p:attrNameLst>
                                          <p:attrName>ppt_x</p:attrName>
                                        </p:attrNameLst>
                                      </p:cBhvr>
                                      <p:tavLst>
                                        <p:tav tm="0">
                                          <p:val>
                                            <p:strVal val="#ppt_x"/>
                                          </p:val>
                                        </p:tav>
                                        <p:tav tm="100000">
                                          <p:val>
                                            <p:strVal val="#ppt_x"/>
                                          </p:val>
                                        </p:tav>
                                      </p:tavLst>
                                    </p:anim>
                                    <p:anim calcmode="lin" valueType="num">
                                      <p:cBhvr additive="base">
                                        <p:cTn id="91" dur="100" fill="hold"/>
                                        <p:tgtEl>
                                          <p:spTgt spid="18"/>
                                        </p:tgtEl>
                                        <p:attrNameLst>
                                          <p:attrName>ppt_y</p:attrName>
                                        </p:attrNameLst>
                                      </p:cBhvr>
                                      <p:tavLst>
                                        <p:tav tm="0">
                                          <p:val>
                                            <p:strVal val="1+#ppt_h/2"/>
                                          </p:val>
                                        </p:tav>
                                        <p:tav tm="100000">
                                          <p:val>
                                            <p:strVal val="#ppt_y"/>
                                          </p:val>
                                        </p:tav>
                                      </p:tavLst>
                                    </p:anim>
                                  </p:childTnLst>
                                </p:cTn>
                              </p:par>
                            </p:childTnLst>
                          </p:cTn>
                        </p:par>
                        <p:par>
                          <p:cTn id="92" fill="hold">
                            <p:stCondLst>
                              <p:cond delay="8399"/>
                            </p:stCondLst>
                            <p:childTnLst>
                              <p:par>
                                <p:cTn id="93" presetID="2" presetClass="entr" presetSubtype="4"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additive="base">
                                        <p:cTn id="95" dur="100" fill="hold"/>
                                        <p:tgtEl>
                                          <p:spTgt spid="19"/>
                                        </p:tgtEl>
                                        <p:attrNameLst>
                                          <p:attrName>ppt_x</p:attrName>
                                        </p:attrNameLst>
                                      </p:cBhvr>
                                      <p:tavLst>
                                        <p:tav tm="0">
                                          <p:val>
                                            <p:strVal val="#ppt_x"/>
                                          </p:val>
                                        </p:tav>
                                        <p:tav tm="100000">
                                          <p:val>
                                            <p:strVal val="#ppt_x"/>
                                          </p:val>
                                        </p:tav>
                                      </p:tavLst>
                                    </p:anim>
                                    <p:anim calcmode="lin" valueType="num">
                                      <p:cBhvr additive="base">
                                        <p:cTn id="96" dur="1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1" presetClass="entr" presetSubtype="0" fill="hold" grpId="0" nodeType="clickEffect">
                                  <p:stCondLst>
                                    <p:cond delay="0"/>
                                  </p:stCondLst>
                                  <p:iterate type="lt">
                                    <p:tmPct val="10000"/>
                                  </p:iterate>
                                  <p:childTnLst>
                                    <p:set>
                                      <p:cBhvr>
                                        <p:cTn id="100" dur="1" fill="hold">
                                          <p:stCondLst>
                                            <p:cond delay="0"/>
                                          </p:stCondLst>
                                        </p:cTn>
                                        <p:tgtEl>
                                          <p:spTgt spid="20"/>
                                        </p:tgtEl>
                                        <p:attrNameLst>
                                          <p:attrName>style.visibility</p:attrName>
                                        </p:attrNameLst>
                                      </p:cBhvr>
                                      <p:to>
                                        <p:strVal val="visible"/>
                                      </p:to>
                                    </p:set>
                                    <p:anim calcmode="lin" valueType="num">
                                      <p:cBhvr>
                                        <p:cTn id="101"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02" dur="500" fill="hold"/>
                                        <p:tgtEl>
                                          <p:spTgt spid="20"/>
                                        </p:tgtEl>
                                        <p:attrNameLst>
                                          <p:attrName>ppt_y</p:attrName>
                                        </p:attrNameLst>
                                      </p:cBhvr>
                                      <p:tavLst>
                                        <p:tav tm="0">
                                          <p:val>
                                            <p:strVal val="#ppt_y"/>
                                          </p:val>
                                        </p:tav>
                                        <p:tav tm="100000">
                                          <p:val>
                                            <p:strVal val="#ppt_y"/>
                                          </p:val>
                                        </p:tav>
                                      </p:tavLst>
                                    </p:anim>
                                    <p:anim calcmode="lin" valueType="num">
                                      <p:cBhvr>
                                        <p:cTn id="103"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4"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05" dur="500" tmFilter="0,0; .5, 1; 1, 1"/>
                                        <p:tgtEl>
                                          <p:spTgt spid="20"/>
                                        </p:tgtEl>
                                      </p:cBhvr>
                                    </p:animEffect>
                                  </p:childTnLst>
                                </p:cTn>
                              </p:par>
                            </p:childTnLst>
                          </p:cTn>
                        </p:par>
                        <p:par>
                          <p:cTn id="106" fill="hold">
                            <p:stCondLst>
                              <p:cond delay="750"/>
                            </p:stCondLst>
                            <p:childTnLst>
                              <p:par>
                                <p:cTn id="107" presetID="22" presetClass="entr" presetSubtype="4" fill="hold" grpId="0" nodeType="after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wipe(down)">
                                      <p:cBhvr>
                                        <p:cTn id="10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1225" y="155154"/>
            <a:ext cx="2970760" cy="400110"/>
          </a:xfrm>
          <a:prstGeom prst="rect">
            <a:avLst/>
          </a:prstGeom>
        </p:spPr>
        <p:txBody>
          <a:bodyPr wrap="square">
            <a:spAutoFit/>
          </a:bodyPr>
          <a:lstStyle/>
          <a:p>
            <a:pPr algn="dist"/>
            <a:r>
              <a:rPr lang="zh-CN" altLang="en-US" sz="2000" dirty="0">
                <a:solidFill>
                  <a:schemeClr val="accent5">
                    <a:lumMod val="50000"/>
                  </a:schemeClr>
                </a:solidFill>
                <a:latin typeface="微软雅黑" panose="020B0503020204020204" pitchFamily="34" charset="-122"/>
                <a:ea typeface="微软雅黑" panose="020B0503020204020204" pitchFamily="34" charset="-122"/>
              </a:rPr>
              <a:t>狼文化狼性团队合作</a:t>
            </a:r>
            <a:endParaRPr lang="zh-CN" altLang="en-US" sz="2000" dirty="0">
              <a:solidFill>
                <a:schemeClr val="accent5">
                  <a:lumMod val="50000"/>
                </a:schemeClr>
              </a:solidFill>
            </a:endParaRPr>
          </a:p>
        </p:txBody>
      </p:sp>
      <p:sp>
        <p:nvSpPr>
          <p:cNvPr id="3" name="矩形 2"/>
          <p:cNvSpPr/>
          <p:nvPr/>
        </p:nvSpPr>
        <p:spPr>
          <a:xfrm>
            <a:off x="0" y="313840"/>
            <a:ext cx="5852687" cy="1242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15"/>
          <p:cNvSpPr>
            <a:spLocks noEditPoints="1" noChangeArrowheads="1"/>
          </p:cNvSpPr>
          <p:nvPr/>
        </p:nvSpPr>
        <p:spPr bwMode="auto">
          <a:xfrm>
            <a:off x="4776951" y="1403258"/>
            <a:ext cx="3413108" cy="2780501"/>
          </a:xfrm>
          <a:custGeom>
            <a:avLst/>
            <a:gdLst>
              <a:gd name="T0" fmla="*/ 86 w 108"/>
              <a:gd name="T1" fmla="*/ 88 h 88"/>
              <a:gd name="T2" fmla="*/ 83 w 108"/>
              <a:gd name="T3" fmla="*/ 44 h 88"/>
              <a:gd name="T4" fmla="*/ 79 w 108"/>
              <a:gd name="T5" fmla="*/ 70 h 88"/>
              <a:gd name="T6" fmla="*/ 108 w 108"/>
              <a:gd name="T7" fmla="*/ 0 h 88"/>
              <a:gd name="T8" fmla="*/ 91 w 108"/>
              <a:gd name="T9" fmla="*/ 33 h 88"/>
              <a:gd name="T10" fmla="*/ 80 w 108"/>
              <a:gd name="T11" fmla="*/ 24 h 88"/>
              <a:gd name="T12" fmla="*/ 67 w 108"/>
              <a:gd name="T13" fmla="*/ 67 h 88"/>
              <a:gd name="T14" fmla="*/ 36 w 108"/>
              <a:gd name="T15" fmla="*/ 72 h 88"/>
              <a:gd name="T16" fmla="*/ 19 w 108"/>
              <a:gd name="T17" fmla="*/ 62 h 88"/>
              <a:gd name="T18" fmla="*/ 0 w 108"/>
              <a:gd name="T19" fmla="*/ 55 h 88"/>
              <a:gd name="T20" fmla="*/ 24 w 108"/>
              <a:gd name="T21" fmla="*/ 48 h 88"/>
              <a:gd name="T22" fmla="*/ 30 w 108"/>
              <a:gd name="T23" fmla="*/ 57 h 88"/>
              <a:gd name="T24" fmla="*/ 43 w 108"/>
              <a:gd name="T25" fmla="*/ 29 h 88"/>
              <a:gd name="T26" fmla="*/ 65 w 108"/>
              <a:gd name="T27" fmla="*/ 50 h 88"/>
              <a:gd name="T28" fmla="*/ 68 w 108"/>
              <a:gd name="T29" fmla="*/ 18 h 88"/>
              <a:gd name="T30" fmla="*/ 77 w 108"/>
              <a:gd name="T31" fmla="*/ 11 h 88"/>
              <a:gd name="T32" fmla="*/ 90 w 108"/>
              <a:gd name="T33" fmla="*/ 0 h 88"/>
              <a:gd name="T34" fmla="*/ 22 w 108"/>
              <a:gd name="T35" fmla="*/ 88 h 88"/>
              <a:gd name="T36" fmla="*/ 28 w 108"/>
              <a:gd name="T37" fmla="*/ 80 h 88"/>
              <a:gd name="T38" fmla="*/ 22 w 108"/>
              <a:gd name="T39" fmla="*/ 78 h 88"/>
              <a:gd name="T40" fmla="*/ 10 w 108"/>
              <a:gd name="T41" fmla="*/ 88 h 88"/>
              <a:gd name="T42" fmla="*/ 17 w 108"/>
              <a:gd name="T43" fmla="*/ 71 h 88"/>
              <a:gd name="T44" fmla="*/ 10 w 108"/>
              <a:gd name="T45" fmla="*/ 72 h 88"/>
              <a:gd name="T46" fmla="*/ 33 w 108"/>
              <a:gd name="T47" fmla="*/ 88 h 88"/>
              <a:gd name="T48" fmla="*/ 40 w 108"/>
              <a:gd name="T49" fmla="*/ 78 h 88"/>
              <a:gd name="T50" fmla="*/ 33 w 108"/>
              <a:gd name="T51" fmla="*/ 80 h 88"/>
              <a:gd name="T52" fmla="*/ 45 w 108"/>
              <a:gd name="T53" fmla="*/ 88 h 88"/>
              <a:gd name="T54" fmla="*/ 51 w 108"/>
              <a:gd name="T55" fmla="*/ 62 h 88"/>
              <a:gd name="T56" fmla="*/ 45 w 108"/>
              <a:gd name="T57" fmla="*/ 68 h 88"/>
              <a:gd name="T58" fmla="*/ 56 w 108"/>
              <a:gd name="T59" fmla="*/ 88 h 88"/>
              <a:gd name="T60" fmla="*/ 63 w 108"/>
              <a:gd name="T61" fmla="*/ 73 h 88"/>
              <a:gd name="T62" fmla="*/ 56 w 108"/>
              <a:gd name="T63" fmla="*/ 88 h 88"/>
              <a:gd name="T64" fmla="*/ 74 w 108"/>
              <a:gd name="T65" fmla="*/ 88 h 88"/>
              <a:gd name="T66" fmla="*/ 68 w 108"/>
              <a:gd name="T67" fmla="*/ 75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8"/>
              <a:gd name="T103" fmla="*/ 0 h 88"/>
              <a:gd name="T104" fmla="*/ 108 w 108"/>
              <a:gd name="T105" fmla="*/ 88 h 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8" h="88">
                <a:moveTo>
                  <a:pt x="79" y="88"/>
                </a:moveTo>
                <a:cubicBezTo>
                  <a:pt x="86" y="88"/>
                  <a:pt x="86" y="88"/>
                  <a:pt x="86" y="88"/>
                </a:cubicBezTo>
                <a:cubicBezTo>
                  <a:pt x="86" y="43"/>
                  <a:pt x="86" y="43"/>
                  <a:pt x="86" y="43"/>
                </a:cubicBezTo>
                <a:cubicBezTo>
                  <a:pt x="83" y="44"/>
                  <a:pt x="83" y="44"/>
                  <a:pt x="83" y="44"/>
                </a:cubicBezTo>
                <a:cubicBezTo>
                  <a:pt x="82" y="69"/>
                  <a:pt x="82" y="69"/>
                  <a:pt x="82" y="69"/>
                </a:cubicBezTo>
                <a:cubicBezTo>
                  <a:pt x="79" y="70"/>
                  <a:pt x="79" y="70"/>
                  <a:pt x="79" y="70"/>
                </a:cubicBezTo>
                <a:cubicBezTo>
                  <a:pt x="79" y="88"/>
                  <a:pt x="79" y="88"/>
                  <a:pt x="79" y="88"/>
                </a:cubicBezTo>
                <a:close/>
                <a:moveTo>
                  <a:pt x="108" y="0"/>
                </a:moveTo>
                <a:cubicBezTo>
                  <a:pt x="100" y="16"/>
                  <a:pt x="100" y="16"/>
                  <a:pt x="100" y="16"/>
                </a:cubicBezTo>
                <a:cubicBezTo>
                  <a:pt x="91" y="33"/>
                  <a:pt x="91" y="33"/>
                  <a:pt x="91" y="33"/>
                </a:cubicBezTo>
                <a:cubicBezTo>
                  <a:pt x="84" y="22"/>
                  <a:pt x="84" y="22"/>
                  <a:pt x="84" y="22"/>
                </a:cubicBezTo>
                <a:cubicBezTo>
                  <a:pt x="80" y="24"/>
                  <a:pt x="80" y="24"/>
                  <a:pt x="80" y="24"/>
                </a:cubicBezTo>
                <a:cubicBezTo>
                  <a:pt x="77" y="63"/>
                  <a:pt x="77" y="63"/>
                  <a:pt x="77" y="63"/>
                </a:cubicBezTo>
                <a:cubicBezTo>
                  <a:pt x="67" y="67"/>
                  <a:pt x="67" y="67"/>
                  <a:pt x="67" y="67"/>
                </a:cubicBezTo>
                <a:cubicBezTo>
                  <a:pt x="47" y="49"/>
                  <a:pt x="47" y="49"/>
                  <a:pt x="47" y="49"/>
                </a:cubicBezTo>
                <a:cubicBezTo>
                  <a:pt x="36" y="72"/>
                  <a:pt x="36" y="72"/>
                  <a:pt x="36" y="72"/>
                </a:cubicBezTo>
                <a:cubicBezTo>
                  <a:pt x="25" y="73"/>
                  <a:pt x="25" y="73"/>
                  <a:pt x="25" y="73"/>
                </a:cubicBezTo>
                <a:cubicBezTo>
                  <a:pt x="19" y="62"/>
                  <a:pt x="19" y="62"/>
                  <a:pt x="19" y="62"/>
                </a:cubicBezTo>
                <a:cubicBezTo>
                  <a:pt x="3" y="67"/>
                  <a:pt x="3" y="67"/>
                  <a:pt x="3" y="67"/>
                </a:cubicBezTo>
                <a:cubicBezTo>
                  <a:pt x="0" y="55"/>
                  <a:pt x="0" y="55"/>
                  <a:pt x="0" y="55"/>
                </a:cubicBezTo>
                <a:cubicBezTo>
                  <a:pt x="20" y="49"/>
                  <a:pt x="20" y="49"/>
                  <a:pt x="20" y="49"/>
                </a:cubicBezTo>
                <a:cubicBezTo>
                  <a:pt x="24" y="48"/>
                  <a:pt x="24" y="48"/>
                  <a:pt x="24" y="48"/>
                </a:cubicBezTo>
                <a:cubicBezTo>
                  <a:pt x="27" y="52"/>
                  <a:pt x="27" y="52"/>
                  <a:pt x="27" y="52"/>
                </a:cubicBezTo>
                <a:cubicBezTo>
                  <a:pt x="30" y="57"/>
                  <a:pt x="30" y="57"/>
                  <a:pt x="30" y="57"/>
                </a:cubicBezTo>
                <a:cubicBezTo>
                  <a:pt x="39" y="36"/>
                  <a:pt x="39" y="36"/>
                  <a:pt x="39" y="36"/>
                </a:cubicBezTo>
                <a:cubicBezTo>
                  <a:pt x="43" y="29"/>
                  <a:pt x="43" y="29"/>
                  <a:pt x="43" y="29"/>
                </a:cubicBezTo>
                <a:cubicBezTo>
                  <a:pt x="49" y="35"/>
                  <a:pt x="49" y="35"/>
                  <a:pt x="49" y="35"/>
                </a:cubicBezTo>
                <a:cubicBezTo>
                  <a:pt x="65" y="50"/>
                  <a:pt x="65" y="50"/>
                  <a:pt x="65" y="50"/>
                </a:cubicBezTo>
                <a:cubicBezTo>
                  <a:pt x="67" y="21"/>
                  <a:pt x="67" y="21"/>
                  <a:pt x="67" y="21"/>
                </a:cubicBezTo>
                <a:cubicBezTo>
                  <a:pt x="68" y="18"/>
                  <a:pt x="68" y="18"/>
                  <a:pt x="68" y="18"/>
                </a:cubicBezTo>
                <a:cubicBezTo>
                  <a:pt x="70" y="16"/>
                  <a:pt x="70" y="16"/>
                  <a:pt x="70" y="16"/>
                </a:cubicBezTo>
                <a:cubicBezTo>
                  <a:pt x="77" y="11"/>
                  <a:pt x="77" y="11"/>
                  <a:pt x="77" y="11"/>
                </a:cubicBezTo>
                <a:cubicBezTo>
                  <a:pt x="71" y="1"/>
                  <a:pt x="71" y="1"/>
                  <a:pt x="71" y="1"/>
                </a:cubicBezTo>
                <a:cubicBezTo>
                  <a:pt x="90" y="0"/>
                  <a:pt x="90" y="0"/>
                  <a:pt x="90" y="0"/>
                </a:cubicBezTo>
                <a:cubicBezTo>
                  <a:pt x="108" y="0"/>
                  <a:pt x="108" y="0"/>
                  <a:pt x="108" y="0"/>
                </a:cubicBezTo>
                <a:close/>
                <a:moveTo>
                  <a:pt x="22" y="88"/>
                </a:moveTo>
                <a:cubicBezTo>
                  <a:pt x="24" y="88"/>
                  <a:pt x="26" y="88"/>
                  <a:pt x="28" y="88"/>
                </a:cubicBezTo>
                <a:cubicBezTo>
                  <a:pt x="28" y="80"/>
                  <a:pt x="28" y="80"/>
                  <a:pt x="28" y="80"/>
                </a:cubicBezTo>
                <a:cubicBezTo>
                  <a:pt x="23" y="80"/>
                  <a:pt x="23" y="80"/>
                  <a:pt x="23" y="80"/>
                </a:cubicBezTo>
                <a:cubicBezTo>
                  <a:pt x="22" y="78"/>
                  <a:pt x="22" y="78"/>
                  <a:pt x="22" y="78"/>
                </a:cubicBezTo>
                <a:cubicBezTo>
                  <a:pt x="22" y="88"/>
                  <a:pt x="22" y="88"/>
                  <a:pt x="22" y="88"/>
                </a:cubicBezTo>
                <a:close/>
                <a:moveTo>
                  <a:pt x="10" y="88"/>
                </a:moveTo>
                <a:cubicBezTo>
                  <a:pt x="17" y="88"/>
                  <a:pt x="17" y="88"/>
                  <a:pt x="17" y="88"/>
                </a:cubicBezTo>
                <a:cubicBezTo>
                  <a:pt x="17" y="71"/>
                  <a:pt x="17" y="71"/>
                  <a:pt x="17" y="71"/>
                </a:cubicBezTo>
                <a:cubicBezTo>
                  <a:pt x="17" y="70"/>
                  <a:pt x="17" y="70"/>
                  <a:pt x="17" y="70"/>
                </a:cubicBezTo>
                <a:cubicBezTo>
                  <a:pt x="10" y="72"/>
                  <a:pt x="10" y="72"/>
                  <a:pt x="10" y="72"/>
                </a:cubicBezTo>
                <a:cubicBezTo>
                  <a:pt x="10" y="88"/>
                  <a:pt x="10" y="88"/>
                  <a:pt x="10" y="88"/>
                </a:cubicBezTo>
                <a:close/>
                <a:moveTo>
                  <a:pt x="33" y="88"/>
                </a:moveTo>
                <a:cubicBezTo>
                  <a:pt x="35" y="88"/>
                  <a:pt x="38" y="88"/>
                  <a:pt x="40" y="88"/>
                </a:cubicBezTo>
                <a:cubicBezTo>
                  <a:pt x="40" y="78"/>
                  <a:pt x="40" y="78"/>
                  <a:pt x="40" y="78"/>
                </a:cubicBezTo>
                <a:cubicBezTo>
                  <a:pt x="39" y="79"/>
                  <a:pt x="39" y="79"/>
                  <a:pt x="39" y="79"/>
                </a:cubicBezTo>
                <a:cubicBezTo>
                  <a:pt x="33" y="80"/>
                  <a:pt x="33" y="80"/>
                  <a:pt x="33" y="80"/>
                </a:cubicBezTo>
                <a:cubicBezTo>
                  <a:pt x="33" y="88"/>
                  <a:pt x="33" y="88"/>
                  <a:pt x="33" y="88"/>
                </a:cubicBezTo>
                <a:close/>
                <a:moveTo>
                  <a:pt x="45" y="88"/>
                </a:moveTo>
                <a:cubicBezTo>
                  <a:pt x="47" y="88"/>
                  <a:pt x="49" y="88"/>
                  <a:pt x="51" y="88"/>
                </a:cubicBezTo>
                <a:cubicBezTo>
                  <a:pt x="51" y="62"/>
                  <a:pt x="51" y="62"/>
                  <a:pt x="51" y="62"/>
                </a:cubicBezTo>
                <a:cubicBezTo>
                  <a:pt x="49" y="60"/>
                  <a:pt x="49" y="60"/>
                  <a:pt x="49" y="60"/>
                </a:cubicBezTo>
                <a:cubicBezTo>
                  <a:pt x="45" y="68"/>
                  <a:pt x="45" y="68"/>
                  <a:pt x="45" y="68"/>
                </a:cubicBezTo>
                <a:cubicBezTo>
                  <a:pt x="45" y="88"/>
                  <a:pt x="45" y="88"/>
                  <a:pt x="45" y="88"/>
                </a:cubicBezTo>
                <a:close/>
                <a:moveTo>
                  <a:pt x="56" y="88"/>
                </a:moveTo>
                <a:cubicBezTo>
                  <a:pt x="58" y="88"/>
                  <a:pt x="60" y="88"/>
                  <a:pt x="63" y="88"/>
                </a:cubicBezTo>
                <a:cubicBezTo>
                  <a:pt x="63" y="73"/>
                  <a:pt x="63" y="73"/>
                  <a:pt x="63" y="73"/>
                </a:cubicBezTo>
                <a:cubicBezTo>
                  <a:pt x="56" y="67"/>
                  <a:pt x="56" y="67"/>
                  <a:pt x="56" y="67"/>
                </a:cubicBezTo>
                <a:cubicBezTo>
                  <a:pt x="56" y="88"/>
                  <a:pt x="56" y="88"/>
                  <a:pt x="56" y="88"/>
                </a:cubicBezTo>
                <a:close/>
                <a:moveTo>
                  <a:pt x="68" y="88"/>
                </a:moveTo>
                <a:cubicBezTo>
                  <a:pt x="70" y="88"/>
                  <a:pt x="72" y="88"/>
                  <a:pt x="74" y="88"/>
                </a:cubicBezTo>
                <a:cubicBezTo>
                  <a:pt x="74" y="72"/>
                  <a:pt x="74" y="72"/>
                  <a:pt x="74" y="72"/>
                </a:cubicBezTo>
                <a:cubicBezTo>
                  <a:pt x="68" y="75"/>
                  <a:pt x="68" y="75"/>
                  <a:pt x="68" y="75"/>
                </a:cubicBezTo>
                <a:lnTo>
                  <a:pt x="68" y="88"/>
                </a:lnTo>
                <a:close/>
              </a:path>
            </a:pathLst>
          </a:custGeom>
          <a:solidFill>
            <a:srgbClr val="002060"/>
          </a:solidFill>
          <a:ln>
            <a:noFill/>
          </a:ln>
        </p:spPr>
        <p:txBody>
          <a:bodyPr/>
          <a:lstStyle/>
          <a:p>
            <a:pPr defTabSz="685800" eaLnBrk="1" fontAlgn="auto" hangingPunct="1">
              <a:spcBef>
                <a:spcPts val="0"/>
              </a:spcBef>
              <a:spcAft>
                <a:spcPts val="0"/>
              </a:spcAft>
              <a:defRPr/>
            </a:pPr>
            <a:endParaRPr lang="zh-CN" altLang="zh-CN" sz="1350">
              <a:solidFill>
                <a:srgbClr val="000000"/>
              </a:solidFill>
              <a:latin typeface="Calibri" panose="020F0502020204030204" pitchFamily="34" charset="0"/>
              <a:ea typeface="+mn-ea"/>
              <a:sym typeface="宋体" panose="02010600030101010101" pitchFamily="2" charset="-122"/>
            </a:endParaRPr>
          </a:p>
        </p:txBody>
      </p:sp>
      <p:sp>
        <p:nvSpPr>
          <p:cNvPr id="21" name="文本框 180"/>
          <p:cNvSpPr txBox="1">
            <a:spLocks noChangeArrowheads="1"/>
          </p:cNvSpPr>
          <p:nvPr/>
        </p:nvSpPr>
        <p:spPr bwMode="auto">
          <a:xfrm>
            <a:off x="893395" y="1962508"/>
            <a:ext cx="2890327" cy="590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200" dirty="0">
                <a:latin typeface="微软雅黑" panose="020B0503020204020204" pitchFamily="34" charset="-122"/>
                <a:ea typeface="微软雅黑" panose="020B0503020204020204" pitchFamily="34" charset="-122"/>
              </a:rPr>
              <a:t>请输入您想要的文字请输入您想要的文字请输入您想要的文字</a:t>
            </a:r>
          </a:p>
        </p:txBody>
      </p:sp>
      <p:cxnSp>
        <p:nvCxnSpPr>
          <p:cNvPr id="23" name="直接连接符 22"/>
          <p:cNvCxnSpPr/>
          <p:nvPr/>
        </p:nvCxnSpPr>
        <p:spPr>
          <a:xfrm>
            <a:off x="4177861" y="1662954"/>
            <a:ext cx="0" cy="78070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177861" y="3034554"/>
            <a:ext cx="0" cy="78070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5" name="TextBox 83"/>
          <p:cNvSpPr txBox="1">
            <a:spLocks noChangeArrowheads="1"/>
          </p:cNvSpPr>
          <p:nvPr/>
        </p:nvSpPr>
        <p:spPr bwMode="auto">
          <a:xfrm>
            <a:off x="893395" y="1486498"/>
            <a:ext cx="2315629" cy="47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lnSpc>
                <a:spcPct val="150000"/>
              </a:lnSpc>
              <a:buFont typeface="Wingdings" panose="05000000000000000000" pitchFamily="2" charset="2"/>
              <a:buChar char="Ø"/>
            </a:pPr>
            <a:r>
              <a:rPr lang="zh-CN" altLang="en-US" sz="2000" b="1" dirty="0">
                <a:solidFill>
                  <a:schemeClr val="accent5">
                    <a:lumMod val="50000"/>
                  </a:schemeClr>
                </a:solidFill>
                <a:ea typeface="微软雅黑" panose="020B0503020204020204" pitchFamily="34" charset="-122"/>
              </a:rPr>
              <a:t>单击添加标题</a:t>
            </a:r>
            <a:endParaRPr lang="en-US" altLang="zh-CN" sz="2000" b="1" dirty="0">
              <a:solidFill>
                <a:schemeClr val="accent5">
                  <a:lumMod val="50000"/>
                </a:schemeClr>
              </a:solidFill>
              <a:ea typeface="微软雅黑" panose="020B0503020204020204" pitchFamily="34" charset="-122"/>
            </a:endParaRPr>
          </a:p>
        </p:txBody>
      </p:sp>
      <p:sp>
        <p:nvSpPr>
          <p:cNvPr id="26" name="文本框 180"/>
          <p:cNvSpPr txBox="1">
            <a:spLocks noChangeArrowheads="1"/>
          </p:cNvSpPr>
          <p:nvPr/>
        </p:nvSpPr>
        <p:spPr bwMode="auto">
          <a:xfrm>
            <a:off x="893395" y="3399290"/>
            <a:ext cx="2890327" cy="590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200" dirty="0">
                <a:latin typeface="微软雅黑" panose="020B0503020204020204" pitchFamily="34" charset="-122"/>
                <a:ea typeface="微软雅黑" panose="020B0503020204020204" pitchFamily="34" charset="-122"/>
              </a:rPr>
              <a:t>请输入您想要的文字请输入您想要的文字请输入您想要的文字</a:t>
            </a:r>
          </a:p>
        </p:txBody>
      </p:sp>
      <p:sp>
        <p:nvSpPr>
          <p:cNvPr id="27" name="TextBox 83"/>
          <p:cNvSpPr txBox="1">
            <a:spLocks noChangeArrowheads="1"/>
          </p:cNvSpPr>
          <p:nvPr/>
        </p:nvSpPr>
        <p:spPr bwMode="auto">
          <a:xfrm>
            <a:off x="893395" y="2923280"/>
            <a:ext cx="2315629" cy="47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lnSpc>
                <a:spcPct val="150000"/>
              </a:lnSpc>
              <a:buFont typeface="Wingdings" panose="05000000000000000000" pitchFamily="2" charset="2"/>
              <a:buChar char="Ø"/>
            </a:pPr>
            <a:r>
              <a:rPr lang="zh-CN" altLang="en-US" sz="2000" b="1" dirty="0">
                <a:solidFill>
                  <a:schemeClr val="accent5">
                    <a:lumMod val="50000"/>
                  </a:schemeClr>
                </a:solidFill>
                <a:ea typeface="微软雅黑" panose="020B0503020204020204" pitchFamily="34" charset="-122"/>
              </a:rPr>
              <a:t>单击添加标题</a:t>
            </a:r>
            <a:endParaRPr lang="en-US" altLang="zh-CN" sz="2000" b="1" dirty="0">
              <a:solidFill>
                <a:schemeClr val="accent5">
                  <a:lumMod val="50000"/>
                </a:schemeClr>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
                                        </p:tgtEl>
                                        <p:attrNameLst>
                                          <p:attrName>ppt_y</p:attrName>
                                        </p:attrNameLst>
                                      </p:cBhvr>
                                      <p:tavLst>
                                        <p:tav tm="0">
                                          <p:val>
                                            <p:strVal val="#ppt_y"/>
                                          </p:val>
                                        </p:tav>
                                        <p:tav tm="100000">
                                          <p:val>
                                            <p:strVal val="#ppt_y"/>
                                          </p:val>
                                        </p:tav>
                                      </p:tavLst>
                                    </p:anim>
                                    <p:anim calcmode="lin" valueType="num">
                                      <p:cBhvr>
                                        <p:cTn id="14"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ppt_x"/>
                                          </p:val>
                                        </p:tav>
                                        <p:tav tm="100000">
                                          <p:val>
                                            <p:strVal val="#ppt_x"/>
                                          </p:val>
                                        </p:tav>
                                      </p:tavLst>
                                    </p:anim>
                                    <p:anim calcmode="lin" valueType="num">
                                      <p:cBhvr additive="base">
                                        <p:cTn id="27" dur="500" fill="hold"/>
                                        <p:tgtEl>
                                          <p:spTgt spid="23"/>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ppt_x"/>
                                          </p:val>
                                        </p:tav>
                                        <p:tav tm="100000">
                                          <p:val>
                                            <p:strVal val="#ppt_x"/>
                                          </p:val>
                                        </p:tav>
                                      </p:tavLst>
                                    </p:anim>
                                    <p:anim calcmode="lin" valueType="num">
                                      <p:cBhvr additive="base">
                                        <p:cTn id="31" dur="500" fill="hold"/>
                                        <p:tgtEl>
                                          <p:spTgt spid="24"/>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22" presetClass="entr" presetSubtype="4"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41" presetClass="entr" presetSubtype="0" fill="hold" grpId="0" nodeType="clickEffect">
                                  <p:stCondLst>
                                    <p:cond delay="0"/>
                                  </p:stCondLst>
                                  <p:iterate type="lt">
                                    <p:tmPct val="10000"/>
                                  </p:iterate>
                                  <p:childTnLst>
                                    <p:set>
                                      <p:cBhvr>
                                        <p:cTn id="39" dur="1" fill="hold">
                                          <p:stCondLst>
                                            <p:cond delay="0"/>
                                          </p:stCondLst>
                                        </p:cTn>
                                        <p:tgtEl>
                                          <p:spTgt spid="25"/>
                                        </p:tgtEl>
                                        <p:attrNameLst>
                                          <p:attrName>style.visibility</p:attrName>
                                        </p:attrNameLst>
                                      </p:cBhvr>
                                      <p:to>
                                        <p:strVal val="visible"/>
                                      </p:to>
                                    </p:set>
                                    <p:anim calcmode="lin" valueType="num">
                                      <p:cBhvr>
                                        <p:cTn id="40"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25"/>
                                        </p:tgtEl>
                                        <p:attrNameLst>
                                          <p:attrName>ppt_y</p:attrName>
                                        </p:attrNameLst>
                                      </p:cBhvr>
                                      <p:tavLst>
                                        <p:tav tm="0">
                                          <p:val>
                                            <p:strVal val="#ppt_y"/>
                                          </p:val>
                                        </p:tav>
                                        <p:tav tm="100000">
                                          <p:val>
                                            <p:strVal val="#ppt_y"/>
                                          </p:val>
                                        </p:tav>
                                      </p:tavLst>
                                    </p:anim>
                                    <p:anim calcmode="lin" valueType="num">
                                      <p:cBhvr>
                                        <p:cTn id="42"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25"/>
                                        </p:tgtEl>
                                      </p:cBhvr>
                                    </p:animEffect>
                                  </p:childTnLst>
                                </p:cTn>
                              </p:par>
                            </p:childTnLst>
                          </p:cTn>
                        </p:par>
                        <p:par>
                          <p:cTn id="45" fill="hold">
                            <p:stCondLst>
                              <p:cond delay="750"/>
                            </p:stCondLst>
                            <p:childTnLst>
                              <p:par>
                                <p:cTn id="46" presetID="22" presetClass="entr" presetSubtype="4"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down)">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41" presetClass="entr" presetSubtype="0" fill="hold" grpId="0" nodeType="clickEffect">
                                  <p:stCondLst>
                                    <p:cond delay="0"/>
                                  </p:stCondLst>
                                  <p:iterate type="lt">
                                    <p:tmPct val="10000"/>
                                  </p:iterate>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27"/>
                                        </p:tgtEl>
                                        <p:attrNameLst>
                                          <p:attrName>ppt_y</p:attrName>
                                        </p:attrNameLst>
                                      </p:cBhvr>
                                      <p:tavLst>
                                        <p:tav tm="0">
                                          <p:val>
                                            <p:strVal val="#ppt_y"/>
                                          </p:val>
                                        </p:tav>
                                        <p:tav tm="100000">
                                          <p:val>
                                            <p:strVal val="#ppt_y"/>
                                          </p:val>
                                        </p:tav>
                                      </p:tavLst>
                                    </p:anim>
                                    <p:anim calcmode="lin" valueType="num">
                                      <p:cBhvr>
                                        <p:cTn id="55"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20" grpId="0" animBg="1"/>
      <p:bldP spid="21" grpId="0" autoUpdateAnimBg="0"/>
      <p:bldP spid="25" grpId="0"/>
      <p:bldP spid="26" grpId="0" autoUpdateAnimBg="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b="9274"/>
          <a:stretch>
            <a:fillRect/>
          </a:stretch>
        </p:blipFill>
        <p:spPr>
          <a:xfrm>
            <a:off x="0" y="0"/>
            <a:ext cx="9164628" cy="3507745"/>
          </a:xfrm>
          <a:prstGeom prst="rect">
            <a:avLst/>
          </a:prstGeom>
        </p:spPr>
      </p:pic>
      <p:sp>
        <p:nvSpPr>
          <p:cNvPr id="10" name="Rectangle 14"/>
          <p:cNvSpPr>
            <a:spLocks noChangeArrowheads="1"/>
          </p:cNvSpPr>
          <p:nvPr/>
        </p:nvSpPr>
        <p:spPr bwMode="auto">
          <a:xfrm>
            <a:off x="1046406" y="3898373"/>
            <a:ext cx="25952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r>
              <a:rPr lang="zh-CN" altLang="en-US" sz="6000" dirty="0">
                <a:solidFill>
                  <a:schemeClr val="accent5">
                    <a:lumMod val="50000"/>
                  </a:schemeClr>
                </a:solidFill>
                <a:latin typeface="Stencil" pitchFamily="82" charset="0"/>
                <a:ea typeface="微软雅黑" panose="020B0503020204020204" pitchFamily="34" charset="-122"/>
              </a:rPr>
              <a:t>Part </a:t>
            </a:r>
            <a:r>
              <a:rPr lang="en-US" altLang="zh-CN" sz="6000" dirty="0">
                <a:solidFill>
                  <a:schemeClr val="accent5">
                    <a:lumMod val="50000"/>
                  </a:schemeClr>
                </a:solidFill>
                <a:latin typeface="Stencil" pitchFamily="82" charset="0"/>
                <a:ea typeface="微软雅黑" panose="020B0503020204020204" pitchFamily="34" charset="-122"/>
              </a:rPr>
              <a:t>2</a:t>
            </a:r>
            <a:endParaRPr lang="zh-CN" altLang="en-US" sz="6000" dirty="0">
              <a:solidFill>
                <a:schemeClr val="accent5">
                  <a:lumMod val="50000"/>
                </a:schemeClr>
              </a:solidFill>
              <a:latin typeface="Stencil" pitchFamily="82" charset="0"/>
              <a:ea typeface="微软雅黑" panose="020B0503020204020204" pitchFamily="34" charset="-122"/>
            </a:endParaRPr>
          </a:p>
        </p:txBody>
      </p:sp>
      <p:sp>
        <p:nvSpPr>
          <p:cNvPr id="11" name="矩形 10"/>
          <p:cNvSpPr/>
          <p:nvPr/>
        </p:nvSpPr>
        <p:spPr>
          <a:xfrm>
            <a:off x="4279503" y="4069676"/>
            <a:ext cx="4754149" cy="523220"/>
          </a:xfrm>
          <a:prstGeom prst="rect">
            <a:avLst/>
          </a:prstGeom>
        </p:spPr>
        <p:txBody>
          <a:bodyPr wrap="square">
            <a:spAutoFit/>
          </a:bodyPr>
          <a:lstStyle/>
          <a:p>
            <a:r>
              <a:rPr lang="zh-CN" altLang="en-US" sz="2800" dirty="0">
                <a:solidFill>
                  <a:schemeClr val="accent5">
                    <a:lumMod val="50000"/>
                  </a:schemeClr>
                </a:solidFill>
                <a:latin typeface="微软雅黑" panose="020B0503020204020204" pitchFamily="34" charset="-122"/>
                <a:ea typeface="微软雅黑" panose="020B0503020204020204" pitchFamily="34" charset="-122"/>
              </a:rPr>
              <a:t>狼文化狼性团队合作</a:t>
            </a:r>
            <a:r>
              <a:rPr lang="en-US" altLang="zh-CN" sz="2800" dirty="0">
                <a:solidFill>
                  <a:schemeClr val="accent5">
                    <a:lumMod val="50000"/>
                  </a:schemeClr>
                </a:solidFill>
                <a:latin typeface="微软雅黑" panose="020B0503020204020204" pitchFamily="34" charset="-122"/>
                <a:ea typeface="微软雅黑" panose="020B0503020204020204" pitchFamily="34" charset="-122"/>
              </a:rPr>
              <a:t>PPT</a:t>
            </a:r>
            <a:endParaRPr lang="zh-CN" altLang="en-US" sz="2800" dirty="0">
              <a:solidFill>
                <a:schemeClr val="accent5">
                  <a:lumMod val="50000"/>
                </a:schemeClr>
              </a:solidFill>
            </a:endParaRPr>
          </a:p>
        </p:txBody>
      </p:sp>
      <p:sp>
        <p:nvSpPr>
          <p:cNvPr id="12" name="等腰三角形 11"/>
          <p:cNvSpPr/>
          <p:nvPr/>
        </p:nvSpPr>
        <p:spPr>
          <a:xfrm flipV="1">
            <a:off x="-1" y="-1"/>
            <a:ext cx="2408113" cy="3507746"/>
          </a:xfrm>
          <a:prstGeom prst="triangl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a:off x="1378146" y="0"/>
            <a:ext cx="2345665" cy="3507746"/>
          </a:xfrm>
          <a:prstGeom prst="triangl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flipV="1">
            <a:off x="2693845" y="-2"/>
            <a:ext cx="2434675" cy="3507747"/>
          </a:xfrm>
          <a:prstGeom prst="triangl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a:off x="4098554" y="0"/>
            <a:ext cx="2345665" cy="3507746"/>
          </a:xfrm>
          <a:prstGeom prst="triangl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flipV="1">
            <a:off x="5414253" y="-2"/>
            <a:ext cx="2434675" cy="3507747"/>
          </a:xfrm>
          <a:prstGeom prst="triangl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a:off x="6818963" y="0"/>
            <a:ext cx="2345665" cy="3507746"/>
          </a:xfrm>
          <a:prstGeom prst="triangl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3941389" y="3785088"/>
            <a:ext cx="0" cy="1068147"/>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9" name="等腰三角形 18"/>
          <p:cNvSpPr/>
          <p:nvPr/>
        </p:nvSpPr>
        <p:spPr>
          <a:xfrm rot="5400000">
            <a:off x="3915512" y="4225674"/>
            <a:ext cx="262425" cy="205662"/>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000"/>
                                        <p:tgtEl>
                                          <p:spTgt spid="9"/>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500"/>
                                        <p:tgtEl>
                                          <p:spTgt spid="14"/>
                                        </p:tgtEl>
                                      </p:cBhvr>
                                    </p:animEffect>
                                  </p:childTnLst>
                                </p:cTn>
                              </p:par>
                            </p:childTnLst>
                          </p:cTn>
                        </p:par>
                        <p:par>
                          <p:cTn id="20" fill="hold">
                            <p:stCondLst>
                              <p:cond delay="2500"/>
                            </p:stCondLst>
                            <p:childTnLst>
                              <p:par>
                                <p:cTn id="21" presetID="22" presetClass="entr" presetSubtype="4"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up)">
                                      <p:cBhvr>
                                        <p:cTn id="27" dur="500"/>
                                        <p:tgtEl>
                                          <p:spTgt spid="16"/>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1" presetClass="entr" presetSubtype="0" fill="hold" grpId="0" nodeType="clickEffect">
                                  <p:stCondLst>
                                    <p:cond delay="0"/>
                                  </p:stCondLst>
                                  <p:iterate type="lt">
                                    <p:tmPct val="10000"/>
                                  </p:iterate>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11"/>
                                        </p:tgtEl>
                                        <p:attrNameLst>
                                          <p:attrName>ppt_y</p:attrName>
                                        </p:attrNameLst>
                                      </p:cBhvr>
                                      <p:tavLst>
                                        <p:tav tm="0">
                                          <p:val>
                                            <p:strVal val="#ppt_y"/>
                                          </p:val>
                                        </p:tav>
                                        <p:tav tm="100000">
                                          <p:val>
                                            <p:strVal val="#ppt_y"/>
                                          </p:val>
                                        </p:tav>
                                      </p:tavLst>
                                    </p:anim>
                                    <p:anim calcmode="lin" valueType="num">
                                      <p:cBhvr>
                                        <p:cTn id="57"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animBg="1"/>
      <p:bldP spid="14" grpId="0" animBg="1"/>
      <p:bldP spid="15" grpId="0" animBg="1"/>
      <p:bldP spid="16" grpId="0" animBg="1"/>
      <p:bldP spid="17"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1225" y="155154"/>
            <a:ext cx="2970760" cy="400110"/>
          </a:xfrm>
          <a:prstGeom prst="rect">
            <a:avLst/>
          </a:prstGeom>
        </p:spPr>
        <p:txBody>
          <a:bodyPr wrap="square">
            <a:spAutoFit/>
          </a:bodyPr>
          <a:lstStyle/>
          <a:p>
            <a:pPr algn="dist"/>
            <a:r>
              <a:rPr lang="zh-CN" altLang="en-US" sz="2000" dirty="0">
                <a:solidFill>
                  <a:schemeClr val="accent5">
                    <a:lumMod val="50000"/>
                  </a:schemeClr>
                </a:solidFill>
                <a:latin typeface="微软雅黑" panose="020B0503020204020204" pitchFamily="34" charset="-122"/>
                <a:ea typeface="微软雅黑" panose="020B0503020204020204" pitchFamily="34" charset="-122"/>
              </a:rPr>
              <a:t>狼文化狼性团队合作</a:t>
            </a:r>
            <a:endParaRPr lang="zh-CN" altLang="en-US" sz="2000" dirty="0">
              <a:solidFill>
                <a:schemeClr val="accent5">
                  <a:lumMod val="50000"/>
                </a:schemeClr>
              </a:solidFill>
            </a:endParaRPr>
          </a:p>
        </p:txBody>
      </p:sp>
      <p:sp>
        <p:nvSpPr>
          <p:cNvPr id="3" name="矩形 2"/>
          <p:cNvSpPr/>
          <p:nvPr/>
        </p:nvSpPr>
        <p:spPr>
          <a:xfrm>
            <a:off x="0" y="313840"/>
            <a:ext cx="5852687" cy="1242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b="11302"/>
          <a:stretch>
            <a:fillRect/>
          </a:stretch>
        </p:blipFill>
        <p:spPr>
          <a:xfrm>
            <a:off x="2251879" y="1139133"/>
            <a:ext cx="4622919" cy="3419703"/>
          </a:xfrm>
          <a:prstGeom prst="rect">
            <a:avLst/>
          </a:prstGeom>
        </p:spPr>
      </p:pic>
      <p:sp>
        <p:nvSpPr>
          <p:cNvPr id="5" name="矩形 4"/>
          <p:cNvSpPr/>
          <p:nvPr/>
        </p:nvSpPr>
        <p:spPr>
          <a:xfrm>
            <a:off x="6878471" y="1137688"/>
            <a:ext cx="1473959" cy="342114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77921" y="1137688"/>
            <a:ext cx="1473959" cy="342114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83"/>
          <p:cNvSpPr txBox="1">
            <a:spLocks noChangeArrowheads="1"/>
          </p:cNvSpPr>
          <p:nvPr/>
        </p:nvSpPr>
        <p:spPr bwMode="auto">
          <a:xfrm>
            <a:off x="790143" y="1872110"/>
            <a:ext cx="1461737" cy="68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buFont typeface="Wingdings" panose="05000000000000000000" pitchFamily="2" charset="2"/>
              <a:buChar char="Ø"/>
            </a:pPr>
            <a:r>
              <a:rPr lang="zh-CN" altLang="en-US" sz="2000" b="1" dirty="0">
                <a:solidFill>
                  <a:schemeClr val="bg1"/>
                </a:solidFill>
                <a:ea typeface="微软雅黑" panose="020B0503020204020204" pitchFamily="34" charset="-122"/>
              </a:rPr>
              <a:t>单击添加标题</a:t>
            </a:r>
            <a:endParaRPr lang="en-US" altLang="zh-CN" sz="2000" b="1" dirty="0">
              <a:solidFill>
                <a:schemeClr val="bg1"/>
              </a:solidFill>
              <a:ea typeface="微软雅黑" panose="020B0503020204020204" pitchFamily="34" charset="-122"/>
            </a:endParaRPr>
          </a:p>
        </p:txBody>
      </p:sp>
      <p:sp>
        <p:nvSpPr>
          <p:cNvPr id="8" name="文本框 180"/>
          <p:cNvSpPr txBox="1">
            <a:spLocks noChangeArrowheads="1"/>
          </p:cNvSpPr>
          <p:nvPr/>
        </p:nvSpPr>
        <p:spPr bwMode="auto">
          <a:xfrm>
            <a:off x="978950" y="2706518"/>
            <a:ext cx="1071900" cy="1454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请输入您想要的文字请输入您想要的文字请输入您想要的文字</a:t>
            </a:r>
          </a:p>
        </p:txBody>
      </p:sp>
      <p:sp>
        <p:nvSpPr>
          <p:cNvPr id="9" name="TextBox 83"/>
          <p:cNvSpPr txBox="1">
            <a:spLocks noChangeArrowheads="1"/>
          </p:cNvSpPr>
          <p:nvPr/>
        </p:nvSpPr>
        <p:spPr bwMode="auto">
          <a:xfrm>
            <a:off x="6874799" y="1872110"/>
            <a:ext cx="1461737" cy="68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buFont typeface="Wingdings" panose="05000000000000000000" pitchFamily="2" charset="2"/>
              <a:buChar char="Ø"/>
            </a:pPr>
            <a:r>
              <a:rPr lang="zh-CN" altLang="en-US" sz="2000" b="1" dirty="0">
                <a:solidFill>
                  <a:schemeClr val="bg1"/>
                </a:solidFill>
                <a:ea typeface="微软雅黑" panose="020B0503020204020204" pitchFamily="34" charset="-122"/>
              </a:rPr>
              <a:t>单击添加标题</a:t>
            </a:r>
            <a:endParaRPr lang="en-US" altLang="zh-CN" sz="2000" b="1" dirty="0">
              <a:solidFill>
                <a:schemeClr val="bg1"/>
              </a:solidFill>
              <a:ea typeface="微软雅黑" panose="020B0503020204020204" pitchFamily="34" charset="-122"/>
            </a:endParaRPr>
          </a:p>
        </p:txBody>
      </p:sp>
      <p:sp>
        <p:nvSpPr>
          <p:cNvPr id="10" name="文本框 180"/>
          <p:cNvSpPr txBox="1">
            <a:spLocks noChangeArrowheads="1"/>
          </p:cNvSpPr>
          <p:nvPr/>
        </p:nvSpPr>
        <p:spPr bwMode="auto">
          <a:xfrm>
            <a:off x="7063606" y="2706518"/>
            <a:ext cx="1071900" cy="1454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请输入您想要的文字请输入您想要的文字请输入您想要的文字</a:t>
            </a: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
                                        </p:tgtEl>
                                        <p:attrNameLst>
                                          <p:attrName>ppt_y</p:attrName>
                                        </p:attrNameLst>
                                      </p:cBhvr>
                                      <p:tavLst>
                                        <p:tav tm="0">
                                          <p:val>
                                            <p:strVal val="#ppt_y"/>
                                          </p:val>
                                        </p:tav>
                                        <p:tav tm="100000">
                                          <p:val>
                                            <p:strVal val="#ppt_y"/>
                                          </p:val>
                                        </p:tav>
                                      </p:tavLst>
                                    </p:anim>
                                    <p:anim calcmode="lin" valueType="num">
                                      <p:cBhvr>
                                        <p:cTn id="14"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7"/>
                                        </p:tgtEl>
                                        <p:attrNameLst>
                                          <p:attrName>ppt_y</p:attrName>
                                        </p:attrNameLst>
                                      </p:cBhvr>
                                      <p:tavLst>
                                        <p:tav tm="0">
                                          <p:val>
                                            <p:strVal val="#ppt_y"/>
                                          </p:val>
                                        </p:tav>
                                        <p:tav tm="100000">
                                          <p:val>
                                            <p:strVal val="#ppt_y"/>
                                          </p:val>
                                        </p:tav>
                                      </p:tavLst>
                                    </p:anim>
                                    <p:anim calcmode="lin" valueType="num">
                                      <p:cBhvr>
                                        <p:cTn id="36"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7"/>
                                        </p:tgtEl>
                                      </p:cBhvr>
                                    </p:animEffect>
                                  </p:childTnLst>
                                </p:cTn>
                              </p:par>
                            </p:childTnLst>
                          </p:cTn>
                        </p:par>
                        <p:par>
                          <p:cTn id="39" fill="hold">
                            <p:stCondLst>
                              <p:cond delay="750"/>
                            </p:stCondLst>
                            <p:childTnLst>
                              <p:par>
                                <p:cTn id="40" presetID="22" presetClass="entr" presetSubtype="4"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41" presetClass="entr" presetSubtype="0" fill="hold" grpId="0" nodeType="clickEffect">
                                  <p:stCondLst>
                                    <p:cond delay="0"/>
                                  </p:stCondLst>
                                  <p:iterate type="lt">
                                    <p:tmPct val="10000"/>
                                  </p:iterate>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9"/>
                                        </p:tgtEl>
                                        <p:attrNameLst>
                                          <p:attrName>ppt_y</p:attrName>
                                        </p:attrNameLst>
                                      </p:cBhvr>
                                      <p:tavLst>
                                        <p:tav tm="0">
                                          <p:val>
                                            <p:strVal val="#ppt_y"/>
                                          </p:val>
                                        </p:tav>
                                        <p:tav tm="100000">
                                          <p:val>
                                            <p:strVal val="#ppt_y"/>
                                          </p:val>
                                        </p:tav>
                                      </p:tavLst>
                                    </p:anim>
                                    <p:anim calcmode="lin" valueType="num">
                                      <p:cBhvr>
                                        <p:cTn id="4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9"/>
                                        </p:tgtEl>
                                      </p:cBhvr>
                                    </p:animEffect>
                                  </p:childTnLst>
                                </p:cTn>
                              </p:par>
                            </p:childTnLst>
                          </p:cTn>
                        </p:par>
                        <p:par>
                          <p:cTn id="52" fill="hold">
                            <p:stCondLst>
                              <p:cond delay="750"/>
                            </p:stCondLst>
                            <p:childTnLst>
                              <p:par>
                                <p:cTn id="53" presetID="22" presetClass="entr" presetSubtype="4"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6" grpId="0" animBg="1"/>
      <p:bldP spid="7" grpId="0"/>
      <p:bldP spid="8" grpId="0" autoUpdateAnimBg="0"/>
      <p:bldP spid="9" grpId="0"/>
      <p:bldP spid="10" grpId="0" autoUpdateAnimBg="0"/>
    </p:bldLst>
  </p:timing>
</p:sld>
</file>

<file path=ppt/theme/theme1.xml><?xml version="1.0" encoding="utf-8"?>
<a:theme xmlns:a="http://schemas.openxmlformats.org/drawingml/2006/main" name="Office 主题">
  <a:themeElements>
    <a:clrScheme name="花纹小清新">
      <a:dk1>
        <a:sysClr val="windowText" lastClr="000000"/>
      </a:dk1>
      <a:lt1>
        <a:sysClr val="window" lastClr="FFFFFF"/>
      </a:lt1>
      <a:dk2>
        <a:srgbClr val="44546A"/>
      </a:dk2>
      <a:lt2>
        <a:srgbClr val="E7E6E6"/>
      </a:lt2>
      <a:accent1>
        <a:srgbClr val="FF7862"/>
      </a:accent1>
      <a:accent2>
        <a:srgbClr val="B28743"/>
      </a:accent2>
      <a:accent3>
        <a:srgbClr val="92951D"/>
      </a:accent3>
      <a:accent4>
        <a:srgbClr val="FFC000"/>
      </a:accent4>
      <a:accent5>
        <a:srgbClr val="4472C4"/>
      </a:accent5>
      <a:accent6>
        <a:srgbClr val="70AD47"/>
      </a:accent6>
      <a:hlink>
        <a:srgbClr val="0563C1"/>
      </a:hlink>
      <a:folHlink>
        <a:srgbClr val="954F72"/>
      </a:folHlink>
    </a:clrScheme>
    <a:fontScheme name="常用2">
      <a:majorFont>
        <a:latin typeface="方正兰亭黑_GBK"/>
        <a:ea typeface="方正兰亭黑_GBK"/>
        <a:cs typeface=""/>
      </a:majorFont>
      <a:minorFont>
        <a:latin typeface="微软雅黑 Light"/>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1143</Words>
  <Application>Microsoft Office PowerPoint</Application>
  <PresentationFormat>全屏显示(16:9)</PresentationFormat>
  <Paragraphs>122</Paragraphs>
  <Slides>26</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26</vt:i4>
      </vt:variant>
    </vt:vector>
  </HeadingPairs>
  <TitlesOfParts>
    <vt:vector size="34" baseType="lpstr">
      <vt:lpstr>方正兰亭黑_GBK</vt:lpstr>
      <vt:lpstr>微软雅黑</vt:lpstr>
      <vt:lpstr>微软雅黑 Light</vt:lpstr>
      <vt:lpstr>Arial</vt:lpstr>
      <vt:lpstr>Calibri</vt:lpstr>
      <vt:lpstr>Stencil</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cp:revision>
  <dcterms:created xsi:type="dcterms:W3CDTF">2016-04-21T16:41:00Z</dcterms:created>
  <dcterms:modified xsi:type="dcterms:W3CDTF">2021-01-05T14:15:06Z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