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56" r:id="rId2"/>
    <p:sldId id="257" r:id="rId3"/>
    <p:sldId id="259" r:id="rId4"/>
    <p:sldId id="266" r:id="rId5"/>
    <p:sldId id="270" r:id="rId6"/>
    <p:sldId id="267" r:id="rId7"/>
    <p:sldId id="271" r:id="rId8"/>
    <p:sldId id="273" r:id="rId9"/>
    <p:sldId id="260" r:id="rId10"/>
    <p:sldId id="275" r:id="rId11"/>
    <p:sldId id="277" r:id="rId12"/>
    <p:sldId id="276" r:id="rId13"/>
    <p:sldId id="279" r:id="rId14"/>
    <p:sldId id="281" r:id="rId15"/>
    <p:sldId id="261" r:id="rId16"/>
    <p:sldId id="263" r:id="rId17"/>
    <p:sldId id="264" r:id="rId18"/>
    <p:sldId id="265" r:id="rId19"/>
    <p:sldId id="272" r:id="rId20"/>
    <p:sldId id="278" r:id="rId21"/>
    <p:sldId id="262" r:id="rId22"/>
    <p:sldId id="282" r:id="rId23"/>
    <p:sldId id="283" r:id="rId24"/>
    <p:sldId id="285" r:id="rId25"/>
    <p:sldId id="287" r:id="rId26"/>
    <p:sldId id="289" r:id="rId27"/>
    <p:sldId id="290" r:id="rId28"/>
  </p:sldIdLst>
  <p:sldSz cx="9144000" cy="5143500" type="screen16x9"/>
  <p:notesSz cx="6858000" cy="9144000"/>
  <p:custDataLst>
    <p:tags r:id="rId30"/>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D9CE"/>
    <a:srgbClr val="BF8E85"/>
    <a:srgbClr val="D0A79D"/>
    <a:srgbClr val="5B9BD5"/>
    <a:srgbClr val="860000"/>
    <a:srgbClr val="4601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462" y="10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6BCC8F-34AF-411B-9116-44B51D1EF316}"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469CD4-AF2D-46DE-8127-5B786FC6E14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t>4</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t>14</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D469CD4-AF2D-46DE-8127-5B786FC6E149}" type="slidenum">
              <a:rPr lang="zh-CN" altLang="en-US" smtClean="0"/>
              <a:t>15</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t>16</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t>17</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t>18</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t>19</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t>20</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t>22</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t>23</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4AC173A-3DA8-4893-B28A-1E15F55C330A}" type="slidenum">
              <a:rPr lang="zh-CN" altLang="en-US" smtClean="0"/>
              <a:t>24</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t>5</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t>25</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t>26</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t>6</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t>7</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t>8</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t>10</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t>11</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t>12</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4AC173A-3DA8-4893-B28A-1E15F55C330A}" type="slidenum">
              <a:rPr lang="zh-CN" altLang="en-US" smtClean="0"/>
              <a:t>13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43_两栏内容">
    <p:bg>
      <p:bgPr>
        <a:solidFill>
          <a:srgbClr val="F5F5F5"/>
        </a:solidFill>
        <a:effectLst/>
      </p:bgPr>
    </p:bg>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2">
            <a:extLst>
              <a:ext uri="{BEBA8EAE-BF5A-486C-A8C5-ECC9F3942E4B}">
                <a14:imgProps xmlns:a14="http://schemas.microsoft.com/office/drawing/2010/main">
                  <a14:imgLayer r:embed="rId3">
                    <a14:imgEffect>
                      <a14:artisticBlur radius="23"/>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1" name="TextBox 15"/>
          <p:cNvSpPr txBox="1"/>
          <p:nvPr userDrawn="1"/>
        </p:nvSpPr>
        <p:spPr>
          <a:xfrm>
            <a:off x="8079455" y="304023"/>
            <a:ext cx="849913" cy="323165"/>
          </a:xfrm>
          <a:prstGeom prst="rect">
            <a:avLst/>
          </a:prstGeom>
          <a:noFill/>
        </p:spPr>
        <p:txBody>
          <a:bodyPr wrap="none" rtlCol="0">
            <a:spAutoFit/>
          </a:bodyPr>
          <a:lstStyle/>
          <a:p>
            <a:pPr algn="ct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第</a:t>
            </a:r>
            <a:r>
              <a:rPr lang="zh-CN" altLang="en-US" sz="1350" dirty="0">
                <a:solidFill>
                  <a:schemeClr val="tx1">
                    <a:lumMod val="50000"/>
                    <a:lumOff val="50000"/>
                  </a:schemeClr>
                </a:solidFill>
                <a:latin typeface="微软雅黑" panose="020B0503020204020204" pitchFamily="34" charset="-122"/>
                <a:ea typeface="微软雅黑" panose="020B0503020204020204" pitchFamily="34" charset="-122"/>
              </a:rPr>
              <a:t> </a:t>
            </a:r>
            <a:fld id="{2EEF1883-7A0E-4F66-9932-E581691AD397}" type="slidenum">
              <a:rPr lang="zh-CN" altLang="en-US" sz="1500" dirty="0" smtClean="0">
                <a:solidFill>
                  <a:schemeClr val="tx1">
                    <a:lumMod val="50000"/>
                    <a:lumOff val="50000"/>
                  </a:schemeClr>
                </a:solidFill>
                <a:latin typeface="微软雅黑" panose="020B0503020204020204" pitchFamily="34" charset="-122"/>
                <a:ea typeface="微软雅黑" panose="020B0503020204020204" pitchFamily="34" charset="-122"/>
              </a:rPr>
              <a:t>‹#›</a:t>
            </a:fld>
            <a:r>
              <a:rPr lang="zh-CN" altLang="en-US" sz="1350" dirty="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页</a:t>
            </a:r>
            <a:endParaRPr lang="zh-CN" altLang="en-US" sz="1200" b="0"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3" name="直接连接符 2"/>
          <p:cNvCxnSpPr/>
          <p:nvPr userDrawn="1"/>
        </p:nvCxnSpPr>
        <p:spPr>
          <a:xfrm>
            <a:off x="0" y="681978"/>
            <a:ext cx="915174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TextBox 43"/>
          <p:cNvSpPr txBox="1">
            <a:spLocks noChangeArrowheads="1"/>
          </p:cNvSpPr>
          <p:nvPr userDrawn="1"/>
        </p:nvSpPr>
        <p:spPr bwMode="auto">
          <a:xfrm>
            <a:off x="1943074" y="142043"/>
            <a:ext cx="3061030" cy="415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微软雅黑" panose="020B0503020204020204" pitchFamily="34" charset="-122"/>
              </a:defRPr>
            </a:lvl1pPr>
            <a:lvl2pPr marL="742950" indent="-285750">
              <a:defRPr>
                <a:solidFill>
                  <a:schemeClr val="tx1"/>
                </a:solidFill>
                <a:latin typeface="Tahoma" panose="020B0604030504040204" pitchFamily="34" charset="0"/>
                <a:ea typeface="微软雅黑" panose="020B0503020204020204" pitchFamily="34" charset="-122"/>
              </a:defRPr>
            </a:lvl2pPr>
            <a:lvl3pPr marL="1143000" indent="-228600">
              <a:defRPr>
                <a:solidFill>
                  <a:schemeClr val="tx1"/>
                </a:solidFill>
                <a:latin typeface="Tahoma" panose="020B0604030504040204" pitchFamily="34" charset="0"/>
                <a:ea typeface="微软雅黑" panose="020B0503020204020204" pitchFamily="34" charset="-122"/>
              </a:defRPr>
            </a:lvl3pPr>
            <a:lvl4pPr marL="1600200" indent="-228600">
              <a:defRPr>
                <a:solidFill>
                  <a:schemeClr val="tx1"/>
                </a:solidFill>
                <a:latin typeface="Tahoma" panose="020B0604030504040204" pitchFamily="34" charset="0"/>
                <a:ea typeface="微软雅黑" panose="020B0503020204020204" pitchFamily="34" charset="-122"/>
              </a:defRPr>
            </a:lvl4pPr>
            <a:lvl5pPr marL="2057400" indent="-228600">
              <a:defRPr>
                <a:solidFill>
                  <a:schemeClr val="tx1"/>
                </a:solidFill>
                <a:latin typeface="Tahoma" panose="020B060403050404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9pPr>
          </a:lstStyle>
          <a:p>
            <a:r>
              <a:rPr lang="zh-CN" altLang="en-US" sz="2100" b="1" dirty="0">
                <a:solidFill>
                  <a:schemeClr val="tx1">
                    <a:lumMod val="75000"/>
                    <a:lumOff val="25000"/>
                  </a:schemeClr>
                </a:solidFill>
                <a:latin typeface="微软雅黑" panose="020B0503020204020204" pitchFamily="34" charset="-122"/>
              </a:rPr>
              <a:t>点击此处添加标题内容</a:t>
            </a:r>
            <a:endParaRPr lang="en-US" altLang="zh-CN" sz="2100" b="1" dirty="0">
              <a:solidFill>
                <a:schemeClr val="tx1">
                  <a:lumMod val="75000"/>
                  <a:lumOff val="25000"/>
                </a:schemeClr>
              </a:solidFill>
              <a:latin typeface="微软雅黑" panose="020B0503020204020204" pitchFamily="34" charset="-122"/>
            </a:endParaRPr>
          </a:p>
        </p:txBody>
      </p:sp>
      <p:sp>
        <p:nvSpPr>
          <p:cNvPr id="7" name="燕尾形 6"/>
          <p:cNvSpPr/>
          <p:nvPr userDrawn="1"/>
        </p:nvSpPr>
        <p:spPr>
          <a:xfrm>
            <a:off x="1189900" y="1"/>
            <a:ext cx="645147" cy="681978"/>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TextBox 7"/>
          <p:cNvSpPr txBox="1"/>
          <p:nvPr userDrawn="1"/>
        </p:nvSpPr>
        <p:spPr>
          <a:xfrm>
            <a:off x="142931" y="135511"/>
            <a:ext cx="1136850" cy="461537"/>
          </a:xfrm>
          <a:prstGeom prst="rect">
            <a:avLst/>
          </a:prstGeom>
          <a:noFill/>
        </p:spPr>
        <p:txBody>
          <a:bodyPr wrap="none" rtlCol="0">
            <a:spAutoFit/>
          </a:bodyPr>
          <a:lstStyle/>
          <a:p>
            <a:r>
              <a:rPr lang="en-US" altLang="zh-CN" sz="2400" dirty="0">
                <a:solidFill>
                  <a:schemeClr val="tx2"/>
                </a:solidFill>
                <a:latin typeface="Eras Bold ITC" panose="020B0907030504020204" pitchFamily="34" charset="0"/>
                <a:ea typeface="微软雅黑" panose="020B0503020204020204" pitchFamily="34" charset="-122"/>
              </a:rPr>
              <a:t>LOGO</a:t>
            </a:r>
            <a:endParaRPr lang="zh-CN" altLang="en-US" sz="2400" dirty="0">
              <a:solidFill>
                <a:schemeClr val="tx2"/>
              </a:solidFill>
              <a:latin typeface="Eras Bold ITC" panose="020B0907030504020204" pitchFamily="34" charset="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p:tgtEl>
                                          <p:spTgt spid="7"/>
                                        </p:tgtEl>
                                        <p:attrNameLst>
                                          <p:attrName>ppt_x</p:attrName>
                                        </p:attrNameLst>
                                      </p:cBhvr>
                                      <p:tavLst>
                                        <p:tav tm="0">
                                          <p:val>
                                            <p:strVal val="#ppt_x-#ppt_w*1.125000"/>
                                          </p:val>
                                        </p:tav>
                                        <p:tav tm="100000">
                                          <p:val>
                                            <p:strVal val="#ppt_x"/>
                                          </p:val>
                                        </p:tav>
                                      </p:tavLst>
                                    </p:anim>
                                    <p:animEffect transition="in" filter="wipe(right)">
                                      <p:cBhvr>
                                        <p:cTn id="13" dur="500"/>
                                        <p:tgtEl>
                                          <p:spTgt spid="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p:cNvSpPr>
            <a:spLocks noGrp="1"/>
          </p:cNvSpPr>
          <p:nvPr>
            <p:ph sz="half" idx="2" hasCustomPrompt="1"/>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p:cNvSpPr>
            <a:spLocks noGrp="1"/>
          </p:cNvSpPr>
          <p:nvPr>
            <p:ph sz="quarter" idx="4" hasCustomPrompt="1"/>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CE5B826-6809-49B3-9B4B-177D412235B0}"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CE5B826-6809-49B3-9B4B-177D412235B0}"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CE5B826-6809-49B3-9B4B-177D412235B0}"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内容占位符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CE5B826-6809-49B3-9B4B-177D412235B0}" type="datetimeFigureOut">
              <a:rPr lang="zh-CN" altLang="en-US" smtClean="0"/>
              <a:t>2021/1/5</a:t>
            </a:fld>
            <a:endParaRPr lang="zh-CN" altLang="en-US"/>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01AD0B5-09AD-499F-88BC-01FCE55CDA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11.xml"/><Relationship Id="rId5" Type="http://schemas.openxmlformats.org/officeDocument/2006/relationships/image" Target="../media/image7.png"/><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email"/>
          <a:stretch>
            <a:fillRect/>
          </a:stretch>
        </p:blipFill>
        <p:spPr>
          <a:xfrm>
            <a:off x="0" y="0"/>
            <a:ext cx="9144000" cy="5143500"/>
          </a:xfrm>
          <a:prstGeom prst="rect">
            <a:avLst/>
          </a:prstGeom>
        </p:spPr>
      </p:pic>
      <p:sp>
        <p:nvSpPr>
          <p:cNvPr id="3" name="文本框 2"/>
          <p:cNvSpPr txBox="1"/>
          <p:nvPr/>
        </p:nvSpPr>
        <p:spPr>
          <a:xfrm>
            <a:off x="2657633" y="1113525"/>
            <a:ext cx="3877985" cy="1569660"/>
          </a:xfrm>
          <a:prstGeom prst="rect">
            <a:avLst/>
          </a:prstGeom>
        </p:spPr>
        <p:txBody>
          <a:bodyPr wrap="none">
            <a:spAutoFit/>
          </a:bodyPr>
          <a:lstStyle>
            <a:defPPr>
              <a:defRPr lang="zh-CN"/>
            </a:defPPr>
            <a:lvl1pPr algn="ctr">
              <a:spcBef>
                <a:spcPct val="0"/>
              </a:spcBef>
              <a:defRPr sz="14925">
                <a:gradFill>
                  <a:gsLst>
                    <a:gs pos="0">
                      <a:srgbClr val="BE8C83"/>
                    </a:gs>
                    <a:gs pos="100000">
                      <a:srgbClr val="BE8C83"/>
                    </a:gs>
                    <a:gs pos="50000">
                      <a:srgbClr val="FFEEE2"/>
                    </a:gs>
                  </a:gsLst>
                  <a:lin ang="0" scaled="0"/>
                </a:gradFill>
                <a:latin typeface="Charlemagne Std" panose="04020705060702020204" pitchFamily="82" charset="0"/>
                <a:ea typeface="微软雅黑" panose="020B0503020204020204" pitchFamily="34" charset="-122"/>
              </a:defRPr>
            </a:lvl1pPr>
          </a:lstStyle>
          <a:p>
            <a:r>
              <a:rPr lang="zh-CN" altLang="en-US" sz="9600" dirty="0">
                <a:latin typeface="李旭科书法" panose="02000603000000000000" pitchFamily="2" charset="-122"/>
                <a:ea typeface="李旭科书法" panose="02000603000000000000" pitchFamily="2" charset="-122"/>
              </a:rPr>
              <a:t>狼文化</a:t>
            </a:r>
          </a:p>
        </p:txBody>
      </p:sp>
      <p:sp>
        <p:nvSpPr>
          <p:cNvPr id="4" name="文本框 3"/>
          <p:cNvSpPr txBox="1"/>
          <p:nvPr/>
        </p:nvSpPr>
        <p:spPr>
          <a:xfrm>
            <a:off x="1930893" y="2593527"/>
            <a:ext cx="5282215" cy="707886"/>
          </a:xfrm>
          <a:prstGeom prst="rect">
            <a:avLst/>
          </a:prstGeom>
        </p:spPr>
        <p:txBody>
          <a:bodyPr wrap="none">
            <a:spAutoFit/>
          </a:bodyPr>
          <a:lstStyle>
            <a:defPPr>
              <a:defRPr lang="zh-CN"/>
            </a:defPPr>
            <a:lvl1pPr algn="ctr">
              <a:spcBef>
                <a:spcPct val="0"/>
              </a:spcBef>
              <a:defRPr sz="9600" b="1">
                <a:gradFill>
                  <a:gsLst>
                    <a:gs pos="0">
                      <a:srgbClr val="BE8C83"/>
                    </a:gs>
                    <a:gs pos="100000">
                      <a:srgbClr val="BE8C83"/>
                    </a:gs>
                    <a:gs pos="50000">
                      <a:srgbClr val="FFEEE2"/>
                    </a:gs>
                  </a:gsLst>
                  <a:lin ang="0" scaled="0"/>
                </a:gradFill>
                <a:latin typeface="+mj-ea"/>
                <a:ea typeface="+mj-ea"/>
              </a:defRPr>
            </a:lvl1pPr>
          </a:lstStyle>
          <a:p>
            <a:r>
              <a:rPr lang="zh-CN" altLang="en-US" sz="4000" dirty="0"/>
              <a:t>企业文化建设</a:t>
            </a:r>
            <a:r>
              <a:rPr lang="en-US" altLang="zh-CN" sz="4000" dirty="0"/>
              <a:t>PPT</a:t>
            </a:r>
            <a:r>
              <a:rPr lang="zh-CN" altLang="en-US" sz="4000" dirty="0"/>
              <a:t>模板</a:t>
            </a:r>
          </a:p>
        </p:txBody>
      </p:sp>
      <p:sp>
        <p:nvSpPr>
          <p:cNvPr id="5" name="文本框 4"/>
          <p:cNvSpPr txBox="1"/>
          <p:nvPr/>
        </p:nvSpPr>
        <p:spPr>
          <a:xfrm>
            <a:off x="3214622" y="3381462"/>
            <a:ext cx="2954655" cy="369332"/>
          </a:xfrm>
          <a:prstGeom prst="rect">
            <a:avLst/>
          </a:prstGeom>
          <a:noFill/>
        </p:spPr>
        <p:txBody>
          <a:bodyPr wrap="none" rtlCol="0">
            <a:spAutoFit/>
          </a:bodyPr>
          <a:lstStyle/>
          <a:p>
            <a:r>
              <a:rPr lang="en-US" altLang="zh-CN" sz="1800" b="1" dirty="0"/>
              <a:t>—</a:t>
            </a:r>
            <a:r>
              <a:rPr lang="zh-CN" altLang="en-US" sz="1800" b="1" dirty="0">
                <a:latin typeface="+mj-ea"/>
                <a:ea typeface="+mj-ea"/>
              </a:rPr>
              <a:t>单击</a:t>
            </a:r>
            <a:r>
              <a:rPr lang="zh-CN" altLang="en-US" sz="1800" b="1" dirty="0"/>
              <a:t>此处</a:t>
            </a:r>
            <a:r>
              <a:rPr lang="zh-CN" altLang="en-US" sz="1800" b="1" dirty="0">
                <a:latin typeface="+mj-ea"/>
                <a:ea typeface="+mj-ea"/>
              </a:rPr>
              <a:t>添加</a:t>
            </a:r>
            <a:r>
              <a:rPr lang="zh-CN" altLang="en-US" sz="1800" b="1" dirty="0"/>
              <a:t>文字内容</a:t>
            </a:r>
            <a:r>
              <a:rPr lang="en-US" altLang="zh-CN" sz="1800" b="1" dirty="0"/>
              <a:t>—</a:t>
            </a:r>
            <a:endParaRPr lang="zh-CN" altLang="en-US" sz="1800" b="1" dirty="0"/>
          </a:p>
        </p:txBody>
      </p:sp>
      <p:sp>
        <p:nvSpPr>
          <p:cNvPr id="6" name="文本框 5"/>
          <p:cNvSpPr txBox="1"/>
          <p:nvPr/>
        </p:nvSpPr>
        <p:spPr>
          <a:xfrm>
            <a:off x="7486239" y="4481333"/>
            <a:ext cx="1238250" cy="299085"/>
          </a:xfrm>
          <a:prstGeom prst="rect">
            <a:avLst/>
          </a:prstGeom>
          <a:noFill/>
        </p:spPr>
        <p:txBody>
          <a:bodyPr wrap="none" rtlCol="0">
            <a:spAutoFit/>
          </a:bodyPr>
          <a:lstStyle/>
          <a:p>
            <a:r>
              <a:rPr lang="zh-CN" altLang="en-US" dirty="0"/>
              <a:t>汇报人：</a:t>
            </a:r>
            <a:r>
              <a:rPr lang="en-US" altLang="zh-CN" dirty="0"/>
              <a:t>202X</a:t>
            </a:r>
            <a:endParaRPr lang="zh-CN" altLang="en-US" dirty="0"/>
          </a:p>
        </p:txBody>
      </p:sp>
      <p:sp>
        <p:nvSpPr>
          <p:cNvPr id="7" name="文本框 6"/>
          <p:cNvSpPr txBox="1"/>
          <p:nvPr/>
        </p:nvSpPr>
        <p:spPr>
          <a:xfrm>
            <a:off x="7213108" y="4781415"/>
            <a:ext cx="1819729" cy="300082"/>
          </a:xfrm>
          <a:prstGeom prst="rect">
            <a:avLst/>
          </a:prstGeom>
          <a:noFill/>
        </p:spPr>
        <p:txBody>
          <a:bodyPr wrap="none" rtlCol="0">
            <a:spAutoFit/>
          </a:bodyPr>
          <a:lstStyle/>
          <a:p>
            <a:r>
              <a:rPr lang="zh-CN" altLang="en-US" dirty="0"/>
              <a:t>日期：</a:t>
            </a:r>
            <a:r>
              <a:rPr lang="en-US" altLang="zh-CN" dirty="0"/>
              <a:t>XX</a:t>
            </a:r>
            <a:r>
              <a:rPr lang="zh-CN" altLang="en-US" dirty="0"/>
              <a:t>年</a:t>
            </a:r>
            <a:r>
              <a:rPr lang="en-US" altLang="zh-CN" dirty="0"/>
              <a:t>XX</a:t>
            </a:r>
            <a:r>
              <a:rPr lang="zh-CN" altLang="en-US" dirty="0"/>
              <a:t>月</a:t>
            </a:r>
            <a:r>
              <a:rPr lang="en-US" altLang="zh-CN" dirty="0"/>
              <a:t>XX</a:t>
            </a:r>
            <a:r>
              <a:rPr lang="zh-CN" altLang="en-US" dirty="0"/>
              <a:t>日</a:t>
            </a:r>
          </a:p>
        </p:txBody>
      </p:sp>
    </p:spTree>
  </p:cSld>
  <p:clrMapOvr>
    <a:masterClrMapping/>
  </p:clrMapOvr>
  <mc:AlternateContent xmlns:mc="http://schemas.openxmlformats.org/markup-compatibility/2006" xmlns:p14="http://schemas.microsoft.com/office/powerpoint/2010/main">
    <mc:Choice Requires="p14">
      <p:transition spd="slow" p14:dur="1250" advClick="0" advTm="0">
        <p:fad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iterate type="lt">
                                    <p:tmPct val="15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0"/>
                            </p:stCondLst>
                            <p:childTnLst>
                              <p:par>
                                <p:cTn id="12" presetID="10" presetClass="entr" presetSubtype="0" fill="hold" grpId="0" nodeType="afterEffect">
                                  <p:stCondLst>
                                    <p:cond delay="0"/>
                                  </p:stCondLst>
                                  <p:iterate type="wd">
                                    <p:tmPct val="15000"/>
                                  </p:iterate>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par>
                          <p:cTn id="15" fill="hold">
                            <p:stCondLst>
                              <p:cond delay="1250"/>
                            </p:stCondLst>
                            <p:childTnLst>
                              <p:par>
                                <p:cTn id="16" presetID="42" presetClass="entr" presetSubtype="0" fill="hold" nodeType="after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1000"/>
                                        <p:tgtEl>
                                          <p:spTgt spid="5">
                                            <p:txEl>
                                              <p:pRg st="0" end="0"/>
                                            </p:txEl>
                                          </p:spTgt>
                                        </p:tgtEl>
                                      </p:cBhvr>
                                    </p:animEffect>
                                    <p:anim calcmode="lin" valueType="num">
                                      <p:cBhvr>
                                        <p:cTn id="19"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组合 55"/>
          <p:cNvGrpSpPr/>
          <p:nvPr/>
        </p:nvGrpSpPr>
        <p:grpSpPr>
          <a:xfrm>
            <a:off x="1840104" y="1372621"/>
            <a:ext cx="732748" cy="2540831"/>
            <a:chOff x="1475656" y="1294656"/>
            <a:chExt cx="977223" cy="3790530"/>
          </a:xfrm>
        </p:grpSpPr>
        <p:sp>
          <p:nvSpPr>
            <p:cNvPr id="57" name="矩形 27"/>
            <p:cNvSpPr/>
            <p:nvPr/>
          </p:nvSpPr>
          <p:spPr>
            <a:xfrm>
              <a:off x="1475656" y="1294656"/>
              <a:ext cx="977223" cy="3790530"/>
            </a:xfrm>
            <a:custGeom>
              <a:avLst/>
              <a:gdLst>
                <a:gd name="connsiteX0" fmla="*/ 0 w 1512168"/>
                <a:gd name="connsiteY0" fmla="*/ 0 h 4025639"/>
                <a:gd name="connsiteX1" fmla="*/ 1512168 w 1512168"/>
                <a:gd name="connsiteY1" fmla="*/ 0 h 4025639"/>
                <a:gd name="connsiteX2" fmla="*/ 1512168 w 1512168"/>
                <a:gd name="connsiteY2" fmla="*/ 4025639 h 4025639"/>
                <a:gd name="connsiteX3" fmla="*/ 0 w 1512168"/>
                <a:gd name="connsiteY3" fmla="*/ 4025639 h 4025639"/>
                <a:gd name="connsiteX4" fmla="*/ 0 w 1512168"/>
                <a:gd name="connsiteY4" fmla="*/ 0 h 4025639"/>
                <a:gd name="connsiteX0-1" fmla="*/ 1512168 w 1603608"/>
                <a:gd name="connsiteY0-2" fmla="*/ 0 h 4025639"/>
                <a:gd name="connsiteX1-3" fmla="*/ 1512168 w 1603608"/>
                <a:gd name="connsiteY1-4" fmla="*/ 4025639 h 4025639"/>
                <a:gd name="connsiteX2-5" fmla="*/ 0 w 1603608"/>
                <a:gd name="connsiteY2-6" fmla="*/ 4025639 h 4025639"/>
                <a:gd name="connsiteX3-7" fmla="*/ 0 w 1603608"/>
                <a:gd name="connsiteY3-8" fmla="*/ 0 h 4025639"/>
                <a:gd name="connsiteX4-9" fmla="*/ 1603608 w 1603608"/>
                <a:gd name="connsiteY4-10" fmla="*/ 91440 h 4025639"/>
                <a:gd name="connsiteX0-11" fmla="*/ 1512168 w 1603608"/>
                <a:gd name="connsiteY0-12" fmla="*/ 4025639 h 4025639"/>
                <a:gd name="connsiteX1-13" fmla="*/ 0 w 1603608"/>
                <a:gd name="connsiteY1-14" fmla="*/ 4025639 h 4025639"/>
                <a:gd name="connsiteX2-15" fmla="*/ 0 w 1603608"/>
                <a:gd name="connsiteY2-16" fmla="*/ 0 h 4025639"/>
                <a:gd name="connsiteX3-17" fmla="*/ 1603608 w 1603608"/>
                <a:gd name="connsiteY3-18" fmla="*/ 91440 h 4025639"/>
                <a:gd name="connsiteX0-19" fmla="*/ 1512168 w 1512168"/>
                <a:gd name="connsiteY0-20" fmla="*/ 4025639 h 4025639"/>
                <a:gd name="connsiteX1-21" fmla="*/ 0 w 1512168"/>
                <a:gd name="connsiteY1-22" fmla="*/ 4025639 h 4025639"/>
                <a:gd name="connsiteX2-23" fmla="*/ 0 w 1512168"/>
                <a:gd name="connsiteY2-24" fmla="*/ 0 h 4025639"/>
                <a:gd name="connsiteX3-25" fmla="*/ 1462931 w 1512168"/>
                <a:gd name="connsiteY3-26" fmla="*/ 21102 h 4025639"/>
                <a:gd name="connsiteX0-27" fmla="*/ 1512168 w 1512168"/>
                <a:gd name="connsiteY0-28" fmla="*/ 4039706 h 4039706"/>
                <a:gd name="connsiteX1-29" fmla="*/ 0 w 1512168"/>
                <a:gd name="connsiteY1-30" fmla="*/ 4039706 h 4039706"/>
                <a:gd name="connsiteX2-31" fmla="*/ 0 w 1512168"/>
                <a:gd name="connsiteY2-32" fmla="*/ 14067 h 4039706"/>
                <a:gd name="connsiteX3-33" fmla="*/ 1462931 w 1512168"/>
                <a:gd name="connsiteY3-34" fmla="*/ 0 h 4039706"/>
                <a:gd name="connsiteX0-35" fmla="*/ 1512168 w 1512168"/>
                <a:gd name="connsiteY0-36" fmla="*/ 4026213 h 4026213"/>
                <a:gd name="connsiteX1-37" fmla="*/ 0 w 1512168"/>
                <a:gd name="connsiteY1-38" fmla="*/ 4026213 h 4026213"/>
                <a:gd name="connsiteX2-39" fmla="*/ 0 w 1512168"/>
                <a:gd name="connsiteY2-40" fmla="*/ 574 h 4026213"/>
                <a:gd name="connsiteX3-41" fmla="*/ 1471569 w 1512168"/>
                <a:gd name="connsiteY3-42" fmla="*/ 16938 h 4026213"/>
                <a:gd name="connsiteX0-43" fmla="*/ 1512168 w 1512168"/>
                <a:gd name="connsiteY0-44" fmla="*/ 4033619 h 4033619"/>
                <a:gd name="connsiteX1-45" fmla="*/ 0 w 1512168"/>
                <a:gd name="connsiteY1-46" fmla="*/ 4033619 h 4033619"/>
                <a:gd name="connsiteX2-47" fmla="*/ 0 w 1512168"/>
                <a:gd name="connsiteY2-48" fmla="*/ 7980 h 4033619"/>
                <a:gd name="connsiteX3-49" fmla="*/ 1488845 w 1512168"/>
                <a:gd name="connsiteY3-50" fmla="*/ 0 h 4033619"/>
                <a:gd name="connsiteX0-51" fmla="*/ 1512168 w 1512168"/>
                <a:gd name="connsiteY0-52" fmla="*/ 4025639 h 4025639"/>
                <a:gd name="connsiteX1-53" fmla="*/ 0 w 1512168"/>
                <a:gd name="connsiteY1-54" fmla="*/ 4025639 h 4025639"/>
                <a:gd name="connsiteX2-55" fmla="*/ 0 w 1512168"/>
                <a:gd name="connsiteY2-56" fmla="*/ 0 h 4025639"/>
                <a:gd name="connsiteX3-57" fmla="*/ 1497483 w 1512168"/>
                <a:gd name="connsiteY3-58" fmla="*/ 4193 h 4025639"/>
                <a:gd name="connsiteX0-59" fmla="*/ 1512168 w 1512168"/>
                <a:gd name="connsiteY0-60" fmla="*/ 4039704 h 4039704"/>
                <a:gd name="connsiteX1-61" fmla="*/ 0 w 1512168"/>
                <a:gd name="connsiteY1-62" fmla="*/ 4039704 h 4039704"/>
                <a:gd name="connsiteX2-63" fmla="*/ 0 w 1512168"/>
                <a:gd name="connsiteY2-64" fmla="*/ 14065 h 4039704"/>
                <a:gd name="connsiteX3-65" fmla="*/ 1506122 w 1512168"/>
                <a:gd name="connsiteY3-66" fmla="*/ 0 h 4039704"/>
                <a:gd name="connsiteX0-67" fmla="*/ 1512168 w 1532036"/>
                <a:gd name="connsiteY0-68" fmla="*/ 4039704 h 4039704"/>
                <a:gd name="connsiteX1-69" fmla="*/ 0 w 1532036"/>
                <a:gd name="connsiteY1-70" fmla="*/ 4039704 h 4039704"/>
                <a:gd name="connsiteX2-71" fmla="*/ 0 w 1532036"/>
                <a:gd name="connsiteY2-72" fmla="*/ 14065 h 4039704"/>
                <a:gd name="connsiteX3-73" fmla="*/ 1532036 w 1532036"/>
                <a:gd name="connsiteY3-74" fmla="*/ 0 h 4039704"/>
                <a:gd name="connsiteX0-75" fmla="*/ 1512168 w 1536268"/>
                <a:gd name="connsiteY0-76" fmla="*/ 4027775 h 4027775"/>
                <a:gd name="connsiteX1-77" fmla="*/ 0 w 1536268"/>
                <a:gd name="connsiteY1-78" fmla="*/ 4027775 h 4027775"/>
                <a:gd name="connsiteX2-79" fmla="*/ 0 w 1536268"/>
                <a:gd name="connsiteY2-80" fmla="*/ 2136 h 4027775"/>
                <a:gd name="connsiteX3-81" fmla="*/ 1536268 w 1536268"/>
                <a:gd name="connsiteY3-82" fmla="*/ 0 h 4027775"/>
                <a:gd name="connsiteX0-83" fmla="*/ 1512168 w 1548965"/>
                <a:gd name="connsiteY0-84" fmla="*/ 4025639 h 4025639"/>
                <a:gd name="connsiteX1-85" fmla="*/ 0 w 1548965"/>
                <a:gd name="connsiteY1-86" fmla="*/ 4025639 h 4025639"/>
                <a:gd name="connsiteX2-87" fmla="*/ 0 w 1548965"/>
                <a:gd name="connsiteY2-88" fmla="*/ 0 h 4025639"/>
                <a:gd name="connsiteX3-89" fmla="*/ 1548965 w 1548965"/>
                <a:gd name="connsiteY3-90" fmla="*/ 847 h 4025639"/>
                <a:gd name="connsiteX0-91" fmla="*/ 1512168 w 1553197"/>
                <a:gd name="connsiteY0-92" fmla="*/ 4030756 h 4030756"/>
                <a:gd name="connsiteX1-93" fmla="*/ 0 w 1553197"/>
                <a:gd name="connsiteY1-94" fmla="*/ 4030756 h 4030756"/>
                <a:gd name="connsiteX2-95" fmla="*/ 0 w 1553197"/>
                <a:gd name="connsiteY2-96" fmla="*/ 5117 h 4030756"/>
                <a:gd name="connsiteX3-97" fmla="*/ 1553197 w 1553197"/>
                <a:gd name="connsiteY3-98" fmla="*/ 0 h 4030756"/>
                <a:gd name="connsiteX0-99" fmla="*/ 1512168 w 1557429"/>
                <a:gd name="connsiteY0-100" fmla="*/ 4027774 h 4027774"/>
                <a:gd name="connsiteX1-101" fmla="*/ 0 w 1557429"/>
                <a:gd name="connsiteY1-102" fmla="*/ 4027774 h 4027774"/>
                <a:gd name="connsiteX2-103" fmla="*/ 0 w 1557429"/>
                <a:gd name="connsiteY2-104" fmla="*/ 2135 h 4027774"/>
                <a:gd name="connsiteX3-105" fmla="*/ 1557429 w 1557429"/>
                <a:gd name="connsiteY3-106" fmla="*/ 0 h 4027774"/>
                <a:gd name="connsiteX0-107" fmla="*/ 1512168 w 1561661"/>
                <a:gd name="connsiteY0-108" fmla="*/ 4025639 h 4025639"/>
                <a:gd name="connsiteX1-109" fmla="*/ 0 w 1561661"/>
                <a:gd name="connsiteY1-110" fmla="*/ 4025639 h 4025639"/>
                <a:gd name="connsiteX2-111" fmla="*/ 0 w 1561661"/>
                <a:gd name="connsiteY2-112" fmla="*/ 0 h 4025639"/>
                <a:gd name="connsiteX3-113" fmla="*/ 1561661 w 1561661"/>
                <a:gd name="connsiteY3-114" fmla="*/ 6811 h 4025639"/>
                <a:gd name="connsiteX0-115" fmla="*/ 1512168 w 1570126"/>
                <a:gd name="connsiteY0-116" fmla="*/ 4027774 h 4027774"/>
                <a:gd name="connsiteX1-117" fmla="*/ 0 w 1570126"/>
                <a:gd name="connsiteY1-118" fmla="*/ 4027774 h 4027774"/>
                <a:gd name="connsiteX2-119" fmla="*/ 0 w 1570126"/>
                <a:gd name="connsiteY2-120" fmla="*/ 2135 h 4027774"/>
                <a:gd name="connsiteX3-121" fmla="*/ 1570126 w 1570126"/>
                <a:gd name="connsiteY3-122" fmla="*/ 0 h 4027774"/>
                <a:gd name="connsiteX0-123" fmla="*/ 1512168 w 1574358"/>
                <a:gd name="connsiteY0-124" fmla="*/ 4025639 h 4025639"/>
                <a:gd name="connsiteX1-125" fmla="*/ 0 w 1574358"/>
                <a:gd name="connsiteY1-126" fmla="*/ 4025639 h 4025639"/>
                <a:gd name="connsiteX2-127" fmla="*/ 0 w 1574358"/>
                <a:gd name="connsiteY2-128" fmla="*/ 0 h 4025639"/>
                <a:gd name="connsiteX3-129" fmla="*/ 1574358 w 1574358"/>
                <a:gd name="connsiteY3-130" fmla="*/ 9793 h 4025639"/>
                <a:gd name="connsiteX0-131" fmla="*/ 1512168 w 1578590"/>
                <a:gd name="connsiteY0-132" fmla="*/ 4025639 h 4025639"/>
                <a:gd name="connsiteX1-133" fmla="*/ 0 w 1578590"/>
                <a:gd name="connsiteY1-134" fmla="*/ 4025639 h 4025639"/>
                <a:gd name="connsiteX2-135" fmla="*/ 0 w 1578590"/>
                <a:gd name="connsiteY2-136" fmla="*/ 0 h 4025639"/>
                <a:gd name="connsiteX3-137" fmla="*/ 1578590 w 1578590"/>
                <a:gd name="connsiteY3-138" fmla="*/ 847 h 4025639"/>
              </a:gdLst>
              <a:ahLst/>
              <a:cxnLst>
                <a:cxn ang="0">
                  <a:pos x="connsiteX0-1" y="connsiteY0-2"/>
                </a:cxn>
                <a:cxn ang="0">
                  <a:pos x="connsiteX1-3" y="connsiteY1-4"/>
                </a:cxn>
                <a:cxn ang="0">
                  <a:pos x="connsiteX2-5" y="connsiteY2-6"/>
                </a:cxn>
                <a:cxn ang="0">
                  <a:pos x="connsiteX3-7" y="connsiteY3-8"/>
                </a:cxn>
              </a:cxnLst>
              <a:rect l="l" t="t" r="r" b="b"/>
              <a:pathLst>
                <a:path w="1578590" h="4025639">
                  <a:moveTo>
                    <a:pt x="1512168" y="4025639"/>
                  </a:moveTo>
                  <a:lnTo>
                    <a:pt x="0" y="4025639"/>
                  </a:lnTo>
                  <a:lnTo>
                    <a:pt x="0" y="0"/>
                  </a:lnTo>
                  <a:lnTo>
                    <a:pt x="1578590" y="847"/>
                  </a:lnTo>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4" tIns="34282" rIns="68564" bIns="34282" numCol="1" spcCol="0" rtlCol="0" fromWordArt="0" anchor="ctr" anchorCtr="0" forceAA="0" compatLnSpc="1">
              <a:noAutofit/>
            </a:bodyPr>
            <a:lstStyle/>
            <a:p>
              <a:pPr algn="ctr"/>
              <a:endParaRPr lang="zh-CN" altLang="en-US" sz="1010"/>
            </a:p>
          </p:txBody>
        </p:sp>
        <p:cxnSp>
          <p:nvCxnSpPr>
            <p:cNvPr id="58" name="直接连接符 57"/>
            <p:cNvCxnSpPr/>
            <p:nvPr/>
          </p:nvCxnSpPr>
          <p:spPr>
            <a:xfrm>
              <a:off x="1475656" y="3101846"/>
              <a:ext cx="864096"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61" name="TextBox 9"/>
          <p:cNvSpPr txBox="1"/>
          <p:nvPr/>
        </p:nvSpPr>
        <p:spPr>
          <a:xfrm>
            <a:off x="3297927" y="1710629"/>
            <a:ext cx="4189721" cy="572464"/>
          </a:xfrm>
          <a:prstGeom prst="rect">
            <a:avLst/>
          </a:prstGeom>
          <a:noFill/>
        </p:spPr>
        <p:txBody>
          <a:bodyPr wrap="square" rtlCol="0">
            <a:spAutoFit/>
          </a:bodyPr>
          <a:lstStyle/>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是体现公司价值创造成果的最直接的效益指标。如投资资本回报率、息税前利润等。</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2326043" y="1197094"/>
            <a:ext cx="5593554" cy="441085"/>
            <a:chOff x="3099904" y="1452479"/>
            <a:chExt cx="7459798" cy="588250"/>
          </a:xfrm>
        </p:grpSpPr>
        <p:sp>
          <p:nvSpPr>
            <p:cNvPr id="59" name="矩形 1"/>
            <p:cNvSpPr/>
            <p:nvPr/>
          </p:nvSpPr>
          <p:spPr>
            <a:xfrm>
              <a:off x="3099904" y="1452479"/>
              <a:ext cx="7459798" cy="588250"/>
            </a:xfrm>
            <a:custGeom>
              <a:avLst/>
              <a:gdLst>
                <a:gd name="connsiteX0" fmla="*/ 0 w 6840760"/>
                <a:gd name="connsiteY0" fmla="*/ 0 h 888468"/>
                <a:gd name="connsiteX1" fmla="*/ 6840760 w 6840760"/>
                <a:gd name="connsiteY1" fmla="*/ 0 h 888468"/>
                <a:gd name="connsiteX2" fmla="*/ 6840760 w 6840760"/>
                <a:gd name="connsiteY2" fmla="*/ 888468 h 888468"/>
                <a:gd name="connsiteX3" fmla="*/ 0 w 6840760"/>
                <a:gd name="connsiteY3" fmla="*/ 888468 h 888468"/>
                <a:gd name="connsiteX4" fmla="*/ 0 w 6840760"/>
                <a:gd name="connsiteY4" fmla="*/ 0 h 888468"/>
                <a:gd name="connsiteX0-1" fmla="*/ 0 w 6840760"/>
                <a:gd name="connsiteY0-2" fmla="*/ 0 h 888468"/>
                <a:gd name="connsiteX1-3" fmla="*/ 6465622 w 6840760"/>
                <a:gd name="connsiteY1-4" fmla="*/ 35169 h 888468"/>
                <a:gd name="connsiteX2-5" fmla="*/ 6840760 w 6840760"/>
                <a:gd name="connsiteY2-6" fmla="*/ 888468 h 888468"/>
                <a:gd name="connsiteX3-7" fmla="*/ 0 w 6840760"/>
                <a:gd name="connsiteY3-8" fmla="*/ 888468 h 888468"/>
                <a:gd name="connsiteX4-9" fmla="*/ 0 w 6840760"/>
                <a:gd name="connsiteY4-10" fmla="*/ 0 h 888468"/>
                <a:gd name="connsiteX0-11" fmla="*/ 351693 w 6840760"/>
                <a:gd name="connsiteY0-12" fmla="*/ 0 h 888468"/>
                <a:gd name="connsiteX1-13" fmla="*/ 6465622 w 6840760"/>
                <a:gd name="connsiteY1-14" fmla="*/ 35169 h 888468"/>
                <a:gd name="connsiteX2-15" fmla="*/ 6840760 w 6840760"/>
                <a:gd name="connsiteY2-16" fmla="*/ 888468 h 888468"/>
                <a:gd name="connsiteX3-17" fmla="*/ 0 w 6840760"/>
                <a:gd name="connsiteY3-18" fmla="*/ 888468 h 888468"/>
                <a:gd name="connsiteX4-19" fmla="*/ 351693 w 6840760"/>
                <a:gd name="connsiteY4-20" fmla="*/ 0 h 88846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40760" h="888468">
                  <a:moveTo>
                    <a:pt x="351693" y="0"/>
                  </a:moveTo>
                  <a:lnTo>
                    <a:pt x="6465622" y="35169"/>
                  </a:lnTo>
                  <a:lnTo>
                    <a:pt x="6840760" y="888468"/>
                  </a:lnTo>
                  <a:lnTo>
                    <a:pt x="0" y="888468"/>
                  </a:lnTo>
                  <a:lnTo>
                    <a:pt x="35169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4" tIns="34282" rIns="68564" bIns="34282" numCol="1" spcCol="0" rtlCol="0" fromWordArt="0" anchor="ctr" anchorCtr="0" forceAA="0" compatLnSpc="1">
              <a:noAutofit/>
            </a:bodyPr>
            <a:lstStyle/>
            <a:p>
              <a:pPr algn="ctr"/>
              <a:endParaRPr lang="zh-CN" altLang="en-US" sz="1010"/>
            </a:p>
          </p:txBody>
        </p:sp>
        <p:sp>
          <p:nvSpPr>
            <p:cNvPr id="62" name="TextBox 61"/>
            <p:cNvSpPr txBox="1"/>
            <p:nvPr/>
          </p:nvSpPr>
          <p:spPr>
            <a:xfrm>
              <a:off x="4373288" y="1527970"/>
              <a:ext cx="4607455" cy="492557"/>
            </a:xfrm>
            <a:prstGeom prst="rect">
              <a:avLst/>
            </a:prstGeom>
            <a:noFill/>
          </p:spPr>
          <p:txBody>
            <a:bodyPr wrap="none" rtlCol="0">
              <a:spAutoFit/>
            </a:bodyPr>
            <a:lstStyle/>
            <a:p>
              <a:r>
                <a:rPr lang="zh-CN" altLang="en-US" sz="1800" b="1" dirty="0">
                  <a:solidFill>
                    <a:schemeClr val="bg1"/>
                  </a:solidFill>
                  <a:latin typeface="微软雅黑" panose="020B0503020204020204" pitchFamily="34" charset="-122"/>
                  <a:ea typeface="微软雅黑" panose="020B0503020204020204" pitchFamily="34" charset="-122"/>
                </a:rPr>
                <a:t>点击添加标题内容（权重</a:t>
              </a:r>
              <a:r>
                <a:rPr lang="en-US" altLang="zh-CN" sz="1800" b="1" dirty="0">
                  <a:solidFill>
                    <a:schemeClr val="bg1"/>
                  </a:solidFill>
                  <a:latin typeface="微软雅黑" panose="020B0503020204020204" pitchFamily="34" charset="-122"/>
                  <a:ea typeface="微软雅黑" panose="020B0503020204020204" pitchFamily="34" charset="-122"/>
                </a:rPr>
                <a:t>50%</a:t>
              </a:r>
              <a:r>
                <a:rPr lang="zh-CN" altLang="en-US" sz="1800" b="1" dirty="0">
                  <a:solidFill>
                    <a:schemeClr val="bg1"/>
                  </a:solidFill>
                  <a:latin typeface="微软雅黑" panose="020B0503020204020204" pitchFamily="34" charset="-122"/>
                  <a:ea typeface="微软雅黑" panose="020B0503020204020204" pitchFamily="34" charset="-122"/>
                </a:rPr>
                <a:t>）</a:t>
              </a:r>
            </a:p>
          </p:txBody>
        </p:sp>
      </p:grpSp>
      <p:grpSp>
        <p:nvGrpSpPr>
          <p:cNvPr id="3" name="组合 2"/>
          <p:cNvGrpSpPr/>
          <p:nvPr/>
        </p:nvGrpSpPr>
        <p:grpSpPr>
          <a:xfrm>
            <a:off x="2596013" y="951945"/>
            <a:ext cx="640647" cy="677097"/>
            <a:chOff x="3459946" y="1125538"/>
            <a:chExt cx="854394" cy="903005"/>
          </a:xfrm>
        </p:grpSpPr>
        <p:sp>
          <p:nvSpPr>
            <p:cNvPr id="60" name="等腰三角形 59"/>
            <p:cNvSpPr/>
            <p:nvPr/>
          </p:nvSpPr>
          <p:spPr>
            <a:xfrm flipV="1">
              <a:off x="3459946" y="1207397"/>
              <a:ext cx="854394" cy="821146"/>
            </a:xfrm>
            <a:prstGeom prst="triangl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4" tIns="34282" rIns="68564" bIns="34282" numCol="1" spcCol="0" rtlCol="0" fromWordArt="0" anchor="ctr" anchorCtr="0" forceAA="0" compatLnSpc="1">
              <a:noAutofit/>
            </a:bodyPr>
            <a:lstStyle/>
            <a:p>
              <a:pPr algn="ctr"/>
              <a:endParaRPr lang="en-US" altLang="zh-CN" sz="1010" dirty="0"/>
            </a:p>
          </p:txBody>
        </p:sp>
        <p:sp>
          <p:nvSpPr>
            <p:cNvPr id="63" name="TextBox 62"/>
            <p:cNvSpPr txBox="1"/>
            <p:nvPr/>
          </p:nvSpPr>
          <p:spPr>
            <a:xfrm>
              <a:off x="3615683" y="1125538"/>
              <a:ext cx="530611" cy="738664"/>
            </a:xfrm>
            <a:prstGeom prst="rect">
              <a:avLst/>
            </a:prstGeom>
            <a:noFill/>
          </p:spPr>
          <p:txBody>
            <a:bodyPr wrap="none" rtlCol="0">
              <a:spAutoFit/>
            </a:bodyPr>
            <a:lstStyle/>
            <a:p>
              <a:r>
                <a:rPr lang="en-US" altLang="zh-CN" sz="3000" b="1" dirty="0">
                  <a:solidFill>
                    <a:schemeClr val="bg1"/>
                  </a:solidFill>
                  <a:latin typeface="Arial" panose="020B0604020202020204" pitchFamily="34" charset="0"/>
                  <a:ea typeface="微软雅黑" panose="020B0503020204020204" pitchFamily="34" charset="-122"/>
                  <a:cs typeface="Arial" panose="020B0604020202020204" pitchFamily="34" charset="0"/>
                </a:rPr>
                <a:t>1</a:t>
              </a:r>
              <a:endParaRPr lang="zh-CN" altLang="en-US" sz="3000"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66" name="TextBox 65"/>
          <p:cNvSpPr txBox="1"/>
          <p:nvPr/>
        </p:nvSpPr>
        <p:spPr>
          <a:xfrm>
            <a:off x="3297928" y="2941207"/>
            <a:ext cx="4189722" cy="572464"/>
          </a:xfrm>
          <a:prstGeom prst="rect">
            <a:avLst/>
          </a:prstGeom>
          <a:noFill/>
        </p:spPr>
        <p:txBody>
          <a:bodyPr wrap="square" rtlCol="0">
            <a:spAutoFit/>
          </a:bodyPr>
          <a:lstStyle/>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为实现公司价值增长的重要营运操作控制活动的效果。如行政管理费用、大客户投诉次数等。</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2326043" y="2427673"/>
            <a:ext cx="5593554" cy="441085"/>
            <a:chOff x="3099904" y="3252679"/>
            <a:chExt cx="7459798" cy="588250"/>
          </a:xfrm>
        </p:grpSpPr>
        <p:sp>
          <p:nvSpPr>
            <p:cNvPr id="64" name="矩形 1"/>
            <p:cNvSpPr/>
            <p:nvPr/>
          </p:nvSpPr>
          <p:spPr>
            <a:xfrm>
              <a:off x="3099904" y="3252679"/>
              <a:ext cx="7459798" cy="588250"/>
            </a:xfrm>
            <a:custGeom>
              <a:avLst/>
              <a:gdLst>
                <a:gd name="connsiteX0" fmla="*/ 0 w 6840760"/>
                <a:gd name="connsiteY0" fmla="*/ 0 h 888468"/>
                <a:gd name="connsiteX1" fmla="*/ 6840760 w 6840760"/>
                <a:gd name="connsiteY1" fmla="*/ 0 h 888468"/>
                <a:gd name="connsiteX2" fmla="*/ 6840760 w 6840760"/>
                <a:gd name="connsiteY2" fmla="*/ 888468 h 888468"/>
                <a:gd name="connsiteX3" fmla="*/ 0 w 6840760"/>
                <a:gd name="connsiteY3" fmla="*/ 888468 h 888468"/>
                <a:gd name="connsiteX4" fmla="*/ 0 w 6840760"/>
                <a:gd name="connsiteY4" fmla="*/ 0 h 888468"/>
                <a:gd name="connsiteX0-1" fmla="*/ 0 w 6840760"/>
                <a:gd name="connsiteY0-2" fmla="*/ 0 h 888468"/>
                <a:gd name="connsiteX1-3" fmla="*/ 6465622 w 6840760"/>
                <a:gd name="connsiteY1-4" fmla="*/ 35169 h 888468"/>
                <a:gd name="connsiteX2-5" fmla="*/ 6840760 w 6840760"/>
                <a:gd name="connsiteY2-6" fmla="*/ 888468 h 888468"/>
                <a:gd name="connsiteX3-7" fmla="*/ 0 w 6840760"/>
                <a:gd name="connsiteY3-8" fmla="*/ 888468 h 888468"/>
                <a:gd name="connsiteX4-9" fmla="*/ 0 w 6840760"/>
                <a:gd name="connsiteY4-10" fmla="*/ 0 h 888468"/>
                <a:gd name="connsiteX0-11" fmla="*/ 351693 w 6840760"/>
                <a:gd name="connsiteY0-12" fmla="*/ 0 h 888468"/>
                <a:gd name="connsiteX1-13" fmla="*/ 6465622 w 6840760"/>
                <a:gd name="connsiteY1-14" fmla="*/ 35169 h 888468"/>
                <a:gd name="connsiteX2-15" fmla="*/ 6840760 w 6840760"/>
                <a:gd name="connsiteY2-16" fmla="*/ 888468 h 888468"/>
                <a:gd name="connsiteX3-17" fmla="*/ 0 w 6840760"/>
                <a:gd name="connsiteY3-18" fmla="*/ 888468 h 888468"/>
                <a:gd name="connsiteX4-19" fmla="*/ 351693 w 6840760"/>
                <a:gd name="connsiteY4-20" fmla="*/ 0 h 88846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40760" h="888468">
                  <a:moveTo>
                    <a:pt x="351693" y="0"/>
                  </a:moveTo>
                  <a:lnTo>
                    <a:pt x="6465622" y="35169"/>
                  </a:lnTo>
                  <a:lnTo>
                    <a:pt x="6840760" y="888468"/>
                  </a:lnTo>
                  <a:lnTo>
                    <a:pt x="0" y="888468"/>
                  </a:lnTo>
                  <a:lnTo>
                    <a:pt x="35169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4" tIns="34282" rIns="68564" bIns="34282" numCol="1" spcCol="0" rtlCol="0" fromWordArt="0" anchor="ctr" anchorCtr="0" forceAA="0" compatLnSpc="1">
              <a:noAutofit/>
            </a:bodyPr>
            <a:lstStyle/>
            <a:p>
              <a:pPr algn="ctr"/>
              <a:endParaRPr lang="zh-CN" altLang="en-US" sz="1010"/>
            </a:p>
          </p:txBody>
        </p:sp>
        <p:sp>
          <p:nvSpPr>
            <p:cNvPr id="67" name="TextBox 66"/>
            <p:cNvSpPr txBox="1"/>
            <p:nvPr/>
          </p:nvSpPr>
          <p:spPr>
            <a:xfrm>
              <a:off x="4373288" y="3340286"/>
              <a:ext cx="4607455" cy="492557"/>
            </a:xfrm>
            <a:prstGeom prst="rect">
              <a:avLst/>
            </a:prstGeom>
            <a:noFill/>
          </p:spPr>
          <p:txBody>
            <a:bodyPr wrap="none" rtlCol="0">
              <a:spAutoFit/>
            </a:bodyPr>
            <a:lstStyle/>
            <a:p>
              <a:r>
                <a:rPr lang="zh-CN" altLang="en-US" sz="1800" b="1" dirty="0">
                  <a:solidFill>
                    <a:schemeClr val="bg1"/>
                  </a:solidFill>
                  <a:latin typeface="微软雅黑" panose="020B0503020204020204" pitchFamily="34" charset="-122"/>
                  <a:ea typeface="微软雅黑" panose="020B0503020204020204" pitchFamily="34" charset="-122"/>
                </a:rPr>
                <a:t>点击添加标题内容（权重</a:t>
              </a:r>
              <a:r>
                <a:rPr lang="en-US" altLang="zh-CN" sz="1800" b="1" dirty="0">
                  <a:solidFill>
                    <a:schemeClr val="bg1"/>
                  </a:solidFill>
                  <a:latin typeface="微软雅黑" panose="020B0503020204020204" pitchFamily="34" charset="-122"/>
                  <a:ea typeface="微软雅黑" panose="020B0503020204020204" pitchFamily="34" charset="-122"/>
                </a:rPr>
                <a:t>30%</a:t>
              </a:r>
              <a:r>
                <a:rPr lang="zh-CN" altLang="en-US" sz="1800" b="1" dirty="0">
                  <a:solidFill>
                    <a:schemeClr val="bg1"/>
                  </a:solidFill>
                  <a:latin typeface="微软雅黑" panose="020B0503020204020204" pitchFamily="34" charset="-122"/>
                  <a:ea typeface="微软雅黑" panose="020B0503020204020204" pitchFamily="34" charset="-122"/>
                </a:rPr>
                <a:t>）</a:t>
              </a:r>
            </a:p>
          </p:txBody>
        </p:sp>
      </p:grpSp>
      <p:grpSp>
        <p:nvGrpSpPr>
          <p:cNvPr id="4" name="组合 3"/>
          <p:cNvGrpSpPr/>
          <p:nvPr/>
        </p:nvGrpSpPr>
        <p:grpSpPr>
          <a:xfrm>
            <a:off x="2596013" y="2182524"/>
            <a:ext cx="640647" cy="677097"/>
            <a:chOff x="3459946" y="2925738"/>
            <a:chExt cx="854394" cy="903005"/>
          </a:xfrm>
        </p:grpSpPr>
        <p:sp>
          <p:nvSpPr>
            <p:cNvPr id="65" name="等腰三角形 64"/>
            <p:cNvSpPr/>
            <p:nvPr/>
          </p:nvSpPr>
          <p:spPr>
            <a:xfrm flipV="1">
              <a:off x="3459946" y="3007597"/>
              <a:ext cx="854394" cy="821146"/>
            </a:xfrm>
            <a:prstGeom prst="triangl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4" tIns="34282" rIns="68564" bIns="34282" numCol="1" spcCol="0" rtlCol="0" fromWordArt="0" anchor="ctr" anchorCtr="0" forceAA="0" compatLnSpc="1">
              <a:noAutofit/>
            </a:bodyPr>
            <a:lstStyle/>
            <a:p>
              <a:pPr algn="ctr"/>
              <a:endParaRPr lang="en-US" altLang="zh-CN" sz="1010" dirty="0"/>
            </a:p>
          </p:txBody>
        </p:sp>
        <p:sp>
          <p:nvSpPr>
            <p:cNvPr id="68" name="TextBox 67"/>
            <p:cNvSpPr txBox="1"/>
            <p:nvPr/>
          </p:nvSpPr>
          <p:spPr>
            <a:xfrm>
              <a:off x="3650853" y="2925738"/>
              <a:ext cx="530611" cy="738664"/>
            </a:xfrm>
            <a:prstGeom prst="rect">
              <a:avLst/>
            </a:prstGeom>
            <a:noFill/>
          </p:spPr>
          <p:txBody>
            <a:bodyPr wrap="none" rtlCol="0">
              <a:spAutoFit/>
            </a:bodyPr>
            <a:lstStyle/>
            <a:p>
              <a:r>
                <a:rPr lang="en-US" altLang="zh-CN" sz="3000" b="1" dirty="0">
                  <a:solidFill>
                    <a:schemeClr val="bg1"/>
                  </a:solidFill>
                  <a:latin typeface="Arial" panose="020B0604020202020204" pitchFamily="34" charset="0"/>
                  <a:ea typeface="微软雅黑" panose="020B0503020204020204" pitchFamily="34" charset="-122"/>
                  <a:cs typeface="Arial" panose="020B0604020202020204" pitchFamily="34" charset="0"/>
                </a:rPr>
                <a:t>2</a:t>
              </a:r>
              <a:endParaRPr lang="zh-CN" altLang="en-US" sz="3000"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71" name="TextBox 23"/>
          <p:cNvSpPr txBox="1"/>
          <p:nvPr/>
        </p:nvSpPr>
        <p:spPr>
          <a:xfrm>
            <a:off x="3297928" y="4207094"/>
            <a:ext cx="4189722" cy="572464"/>
          </a:xfrm>
          <a:prstGeom prst="rect">
            <a:avLst/>
          </a:prstGeom>
          <a:noFill/>
        </p:spPr>
        <p:txBody>
          <a:bodyPr wrap="square" rtlCol="0">
            <a:spAutoFit/>
          </a:bodyPr>
          <a:lstStyle/>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用来评估员工管理、激励与职业发展等保持公司长期稳定发展的能力。如员工人数控制、员工满意度等。</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2326043" y="3669525"/>
            <a:ext cx="5593554" cy="444107"/>
            <a:chOff x="3099904" y="5020823"/>
            <a:chExt cx="7459798" cy="592280"/>
          </a:xfrm>
        </p:grpSpPr>
        <p:sp>
          <p:nvSpPr>
            <p:cNvPr id="69" name="矩形 1"/>
            <p:cNvSpPr/>
            <p:nvPr/>
          </p:nvSpPr>
          <p:spPr>
            <a:xfrm>
              <a:off x="3099904" y="5020823"/>
              <a:ext cx="7459798" cy="588250"/>
            </a:xfrm>
            <a:custGeom>
              <a:avLst/>
              <a:gdLst>
                <a:gd name="connsiteX0" fmla="*/ 0 w 6840760"/>
                <a:gd name="connsiteY0" fmla="*/ 0 h 888468"/>
                <a:gd name="connsiteX1" fmla="*/ 6840760 w 6840760"/>
                <a:gd name="connsiteY1" fmla="*/ 0 h 888468"/>
                <a:gd name="connsiteX2" fmla="*/ 6840760 w 6840760"/>
                <a:gd name="connsiteY2" fmla="*/ 888468 h 888468"/>
                <a:gd name="connsiteX3" fmla="*/ 0 w 6840760"/>
                <a:gd name="connsiteY3" fmla="*/ 888468 h 888468"/>
                <a:gd name="connsiteX4" fmla="*/ 0 w 6840760"/>
                <a:gd name="connsiteY4" fmla="*/ 0 h 888468"/>
                <a:gd name="connsiteX0-1" fmla="*/ 0 w 6840760"/>
                <a:gd name="connsiteY0-2" fmla="*/ 0 h 888468"/>
                <a:gd name="connsiteX1-3" fmla="*/ 6465622 w 6840760"/>
                <a:gd name="connsiteY1-4" fmla="*/ 35169 h 888468"/>
                <a:gd name="connsiteX2-5" fmla="*/ 6840760 w 6840760"/>
                <a:gd name="connsiteY2-6" fmla="*/ 888468 h 888468"/>
                <a:gd name="connsiteX3-7" fmla="*/ 0 w 6840760"/>
                <a:gd name="connsiteY3-8" fmla="*/ 888468 h 888468"/>
                <a:gd name="connsiteX4-9" fmla="*/ 0 w 6840760"/>
                <a:gd name="connsiteY4-10" fmla="*/ 0 h 888468"/>
                <a:gd name="connsiteX0-11" fmla="*/ 351693 w 6840760"/>
                <a:gd name="connsiteY0-12" fmla="*/ 0 h 888468"/>
                <a:gd name="connsiteX1-13" fmla="*/ 6465622 w 6840760"/>
                <a:gd name="connsiteY1-14" fmla="*/ 35169 h 888468"/>
                <a:gd name="connsiteX2-15" fmla="*/ 6840760 w 6840760"/>
                <a:gd name="connsiteY2-16" fmla="*/ 888468 h 888468"/>
                <a:gd name="connsiteX3-17" fmla="*/ 0 w 6840760"/>
                <a:gd name="connsiteY3-18" fmla="*/ 888468 h 888468"/>
                <a:gd name="connsiteX4-19" fmla="*/ 351693 w 6840760"/>
                <a:gd name="connsiteY4-20" fmla="*/ 0 h 88846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40760" h="888468">
                  <a:moveTo>
                    <a:pt x="351693" y="0"/>
                  </a:moveTo>
                  <a:lnTo>
                    <a:pt x="6465622" y="35169"/>
                  </a:lnTo>
                  <a:lnTo>
                    <a:pt x="6840760" y="888468"/>
                  </a:lnTo>
                  <a:lnTo>
                    <a:pt x="0" y="888468"/>
                  </a:lnTo>
                  <a:lnTo>
                    <a:pt x="351693"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4" tIns="34282" rIns="68564" bIns="34282" numCol="1" spcCol="0" rtlCol="0" fromWordArt="0" anchor="ctr" anchorCtr="0" forceAA="0" compatLnSpc="1">
              <a:noAutofit/>
            </a:bodyPr>
            <a:lstStyle/>
            <a:p>
              <a:pPr algn="ctr"/>
              <a:endParaRPr lang="zh-CN" altLang="en-US" sz="1010"/>
            </a:p>
          </p:txBody>
        </p:sp>
        <p:sp>
          <p:nvSpPr>
            <p:cNvPr id="72" name="TextBox 24"/>
            <p:cNvSpPr txBox="1"/>
            <p:nvPr/>
          </p:nvSpPr>
          <p:spPr>
            <a:xfrm>
              <a:off x="4373288" y="5120546"/>
              <a:ext cx="4607455" cy="492557"/>
            </a:xfrm>
            <a:prstGeom prst="rect">
              <a:avLst/>
            </a:prstGeom>
            <a:noFill/>
          </p:spPr>
          <p:txBody>
            <a:bodyPr wrap="none" rtlCol="0">
              <a:spAutoFit/>
            </a:bodyPr>
            <a:lstStyle/>
            <a:p>
              <a:r>
                <a:rPr lang="zh-CN" altLang="en-US" sz="1800" b="1" dirty="0">
                  <a:solidFill>
                    <a:schemeClr val="bg1"/>
                  </a:solidFill>
                  <a:latin typeface="微软雅黑" panose="020B0503020204020204" pitchFamily="34" charset="-122"/>
                  <a:ea typeface="微软雅黑" panose="020B0503020204020204" pitchFamily="34" charset="-122"/>
                </a:rPr>
                <a:t>点击添加标题内容（权重</a:t>
              </a:r>
              <a:r>
                <a:rPr lang="en-US" altLang="zh-CN" sz="1800" b="1" dirty="0">
                  <a:solidFill>
                    <a:schemeClr val="bg1"/>
                  </a:solidFill>
                  <a:latin typeface="微软雅黑" panose="020B0503020204020204" pitchFamily="34" charset="-122"/>
                  <a:ea typeface="微软雅黑" panose="020B0503020204020204" pitchFamily="34" charset="-122"/>
                </a:rPr>
                <a:t>20%</a:t>
              </a:r>
              <a:r>
                <a:rPr lang="zh-CN" altLang="en-US" sz="1800" b="1" dirty="0">
                  <a:solidFill>
                    <a:schemeClr val="bg1"/>
                  </a:solidFill>
                  <a:latin typeface="微软雅黑" panose="020B0503020204020204" pitchFamily="34" charset="-122"/>
                  <a:ea typeface="微软雅黑" panose="020B0503020204020204" pitchFamily="34" charset="-122"/>
                </a:rPr>
                <a:t>）</a:t>
              </a:r>
            </a:p>
          </p:txBody>
        </p:sp>
      </p:grpSp>
      <p:grpSp>
        <p:nvGrpSpPr>
          <p:cNvPr id="5" name="组合 4"/>
          <p:cNvGrpSpPr/>
          <p:nvPr/>
        </p:nvGrpSpPr>
        <p:grpSpPr>
          <a:xfrm>
            <a:off x="2596013" y="3424374"/>
            <a:ext cx="640647" cy="677097"/>
            <a:chOff x="3459946" y="4693882"/>
            <a:chExt cx="854394" cy="903005"/>
          </a:xfrm>
        </p:grpSpPr>
        <p:sp>
          <p:nvSpPr>
            <p:cNvPr id="70" name="等腰三角形 69"/>
            <p:cNvSpPr/>
            <p:nvPr/>
          </p:nvSpPr>
          <p:spPr>
            <a:xfrm flipV="1">
              <a:off x="3459946" y="4775741"/>
              <a:ext cx="854394" cy="821146"/>
            </a:xfrm>
            <a:prstGeom prst="triangl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4" tIns="34282" rIns="68564" bIns="34282" numCol="1" spcCol="0" rtlCol="0" fromWordArt="0" anchor="ctr" anchorCtr="0" forceAA="0" compatLnSpc="1">
              <a:noAutofit/>
            </a:bodyPr>
            <a:lstStyle/>
            <a:p>
              <a:pPr algn="ctr"/>
              <a:endParaRPr lang="en-US" altLang="zh-CN" sz="1010" dirty="0"/>
            </a:p>
          </p:txBody>
        </p:sp>
        <p:sp>
          <p:nvSpPr>
            <p:cNvPr id="73" name="TextBox 25"/>
            <p:cNvSpPr txBox="1"/>
            <p:nvPr/>
          </p:nvSpPr>
          <p:spPr>
            <a:xfrm>
              <a:off x="3650853" y="4693882"/>
              <a:ext cx="530611" cy="738664"/>
            </a:xfrm>
            <a:prstGeom prst="rect">
              <a:avLst/>
            </a:prstGeom>
            <a:noFill/>
          </p:spPr>
          <p:txBody>
            <a:bodyPr wrap="none" rtlCol="0">
              <a:spAutoFit/>
            </a:bodyPr>
            <a:lstStyle/>
            <a:p>
              <a:r>
                <a:rPr lang="en-US" altLang="zh-CN" sz="3000" b="1" dirty="0">
                  <a:solidFill>
                    <a:schemeClr val="bg1"/>
                  </a:solidFill>
                  <a:latin typeface="Arial" panose="020B0604020202020204" pitchFamily="34" charset="0"/>
                  <a:ea typeface="微软雅黑" panose="020B0503020204020204" pitchFamily="34" charset="-122"/>
                  <a:cs typeface="Arial" panose="020B0604020202020204" pitchFamily="34" charset="0"/>
                </a:rPr>
                <a:t>3</a:t>
              </a:r>
              <a:endParaRPr lang="zh-CN" altLang="en-US" sz="3000"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74" name="TextBox 31"/>
          <p:cNvSpPr txBox="1"/>
          <p:nvPr/>
        </p:nvSpPr>
        <p:spPr>
          <a:xfrm>
            <a:off x="1232240" y="1373572"/>
            <a:ext cx="553870" cy="2692856"/>
          </a:xfrm>
          <a:prstGeom prst="rect">
            <a:avLst/>
          </a:prstGeom>
          <a:noFill/>
        </p:spPr>
        <p:txBody>
          <a:bodyPr vert="eaVert" wrap="square" rtlCol="0">
            <a:spAutoFit/>
          </a:bodyPr>
          <a:lstStyle/>
          <a:p>
            <a:pPr algn="ctr"/>
            <a:r>
              <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标题内容 </a:t>
            </a:r>
            <a:r>
              <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fad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500" fill="hold"/>
                                        <p:tgtEl>
                                          <p:spTgt spid="74"/>
                                        </p:tgtEl>
                                        <p:attrNameLst>
                                          <p:attrName>ppt_x</p:attrName>
                                        </p:attrNameLst>
                                      </p:cBhvr>
                                      <p:tavLst>
                                        <p:tav tm="0">
                                          <p:val>
                                            <p:strVal val="0-#ppt_w/2"/>
                                          </p:val>
                                        </p:tav>
                                        <p:tav tm="100000">
                                          <p:val>
                                            <p:strVal val="#ppt_x"/>
                                          </p:val>
                                        </p:tav>
                                      </p:tavLst>
                                    </p:anim>
                                    <p:anim calcmode="lin" valueType="num">
                                      <p:cBhvr additive="base">
                                        <p:cTn id="8" dur="500" fill="hold"/>
                                        <p:tgtEl>
                                          <p:spTgt spid="7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wipe(left)">
                                      <p:cBhvr>
                                        <p:cTn id="12" dur="500"/>
                                        <p:tgtEl>
                                          <p:spTgt spid="56"/>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par>
                                <p:cTn id="17" presetID="2" presetClass="entr" presetSubtype="1"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0-#ppt_h/2"/>
                                          </p:val>
                                        </p:tav>
                                        <p:tav tm="100000">
                                          <p:val>
                                            <p:strVal val="#ppt_y"/>
                                          </p:val>
                                        </p:tav>
                                      </p:tavLst>
                                    </p:anim>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randombar(horizontal)">
                                      <p:cBhvr>
                                        <p:cTn id="24" dur="500"/>
                                        <p:tgtEl>
                                          <p:spTgt spid="61"/>
                                        </p:tgtEl>
                                      </p:cBhvr>
                                    </p:animEffect>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par>
                                <p:cTn id="29" presetID="2" presetClass="entr" presetSubtype="1"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0-#ppt_h/2"/>
                                          </p:val>
                                        </p:tav>
                                        <p:tav tm="100000">
                                          <p:val>
                                            <p:strVal val="#ppt_y"/>
                                          </p:val>
                                        </p:tav>
                                      </p:tavLst>
                                    </p:anim>
                                  </p:childTnLst>
                                </p:cTn>
                              </p:par>
                            </p:childTnLst>
                          </p:cTn>
                        </p:par>
                        <p:par>
                          <p:cTn id="33" fill="hold">
                            <p:stCondLst>
                              <p:cond delay="2500"/>
                            </p:stCondLst>
                            <p:childTnLst>
                              <p:par>
                                <p:cTn id="34" presetID="14" presetClass="entr" presetSubtype="10"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randombar(horizontal)">
                                      <p:cBhvr>
                                        <p:cTn id="36" dur="500"/>
                                        <p:tgtEl>
                                          <p:spTgt spid="66"/>
                                        </p:tgtEl>
                                      </p:cBhvr>
                                    </p:animEffect>
                                  </p:childTnLst>
                                </p:cTn>
                              </p:par>
                            </p:childTnLst>
                          </p:cTn>
                        </p:par>
                        <p:par>
                          <p:cTn id="37" fill="hold">
                            <p:stCondLst>
                              <p:cond delay="3000"/>
                            </p:stCondLst>
                            <p:childTnLst>
                              <p:par>
                                <p:cTn id="38" presetID="22" presetClass="entr" presetSubtype="8" fill="hold"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left)">
                                      <p:cBhvr>
                                        <p:cTn id="40" dur="500"/>
                                        <p:tgtEl>
                                          <p:spTgt spid="8"/>
                                        </p:tgtEl>
                                      </p:cBhvr>
                                    </p:animEffect>
                                  </p:childTnLst>
                                </p:cTn>
                              </p:par>
                              <p:par>
                                <p:cTn id="41" presetID="2" presetClass="entr" presetSubtype="1"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0-#ppt_h/2"/>
                                          </p:val>
                                        </p:tav>
                                        <p:tav tm="100000">
                                          <p:val>
                                            <p:strVal val="#ppt_y"/>
                                          </p:val>
                                        </p:tav>
                                      </p:tavLst>
                                    </p:anim>
                                  </p:childTnLst>
                                </p:cTn>
                              </p:par>
                            </p:childTnLst>
                          </p:cTn>
                        </p:par>
                        <p:par>
                          <p:cTn id="45" fill="hold">
                            <p:stCondLst>
                              <p:cond delay="3500"/>
                            </p:stCondLst>
                            <p:childTnLst>
                              <p:par>
                                <p:cTn id="46" presetID="14" presetClass="entr" presetSubtype="1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randombar(horizontal)">
                                      <p:cBhvr>
                                        <p:cTn id="48"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6" grpId="0"/>
      <p:bldP spid="71" grpId="0"/>
      <p:bldP spid="7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09980" y="1166443"/>
            <a:ext cx="3237502" cy="107987"/>
            <a:chOff x="1507396" y="1628800"/>
            <a:chExt cx="4320480" cy="144016"/>
          </a:xfrm>
        </p:grpSpPr>
        <p:cxnSp>
          <p:nvCxnSpPr>
            <p:cNvPr id="3" name="直接连接符 2"/>
            <p:cNvCxnSpPr/>
            <p:nvPr/>
          </p:nvCxnSpPr>
          <p:spPr>
            <a:xfrm>
              <a:off x="1507396" y="1700808"/>
              <a:ext cx="432048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V="1">
              <a:off x="150739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V="1">
              <a:off x="1987449"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2467502"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2947555"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3427608"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3907661"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4387714"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4867767"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5347820"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582787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p:nvGrpSpPr>
        <p:grpSpPr>
          <a:xfrm>
            <a:off x="4763637" y="1166443"/>
            <a:ext cx="3237502" cy="107987"/>
            <a:chOff x="1507396" y="1628800"/>
            <a:chExt cx="4320480" cy="144016"/>
          </a:xfrm>
        </p:grpSpPr>
        <p:cxnSp>
          <p:nvCxnSpPr>
            <p:cNvPr id="15" name="直接连接符 14"/>
            <p:cNvCxnSpPr/>
            <p:nvPr/>
          </p:nvCxnSpPr>
          <p:spPr>
            <a:xfrm>
              <a:off x="1507396" y="1700808"/>
              <a:ext cx="432048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150739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V="1">
              <a:off x="1987449"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V="1">
              <a:off x="2467502"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V="1">
              <a:off x="2947555"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a:off x="3427608"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V="1">
              <a:off x="3907661"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V="1">
              <a:off x="4387714"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V="1">
              <a:off x="4867767"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5347820"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V="1">
              <a:off x="582787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26" name="TextBox 25"/>
          <p:cNvSpPr txBox="1"/>
          <p:nvPr/>
        </p:nvSpPr>
        <p:spPr>
          <a:xfrm>
            <a:off x="4205317" y="942633"/>
            <a:ext cx="364202" cy="276999"/>
          </a:xfrm>
          <a:prstGeom prst="rect">
            <a:avLst/>
          </a:prstGeom>
          <a:noFill/>
        </p:spPr>
        <p:txBody>
          <a:bodyPr wrap="none" rtlCol="0">
            <a:spAutoFit/>
          </a:bodyPr>
          <a:lstStyle/>
          <a:p>
            <a:r>
              <a:rPr lang="en-US" altLang="zh-CN" sz="1200">
                <a:solidFill>
                  <a:schemeClr val="tx1">
                    <a:lumMod val="75000"/>
                    <a:lumOff val="25000"/>
                  </a:schemeClr>
                </a:solidFill>
                <a:latin typeface="微软雅黑" panose="020B0503020204020204" pitchFamily="34" charset="-122"/>
                <a:ea typeface="微软雅黑" panose="020B0503020204020204" pitchFamily="34" charset="-122"/>
              </a:rPr>
              <a:t>10</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TextBox 26"/>
          <p:cNvSpPr txBox="1"/>
          <p:nvPr/>
        </p:nvSpPr>
        <p:spPr>
          <a:xfrm>
            <a:off x="3851302" y="942633"/>
            <a:ext cx="364202" cy="276999"/>
          </a:xfrm>
          <a:prstGeom prst="rect">
            <a:avLst/>
          </a:prstGeom>
          <a:noFill/>
        </p:spPr>
        <p:txBody>
          <a:bodyPr wrap="none" rtlCol="0">
            <a:spAutoFit/>
          </a:bodyPr>
          <a:lstStyle/>
          <a:p>
            <a:r>
              <a:rPr lang="en-US" altLang="zh-CN" sz="1200">
                <a:solidFill>
                  <a:schemeClr val="tx1">
                    <a:lumMod val="75000"/>
                    <a:lumOff val="25000"/>
                  </a:schemeClr>
                </a:solidFill>
                <a:latin typeface="微软雅黑" panose="020B0503020204020204" pitchFamily="34" charset="-122"/>
                <a:ea typeface="微软雅黑" panose="020B0503020204020204" pitchFamily="34" charset="-122"/>
              </a:rPr>
              <a:t>20</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3491580" y="942633"/>
            <a:ext cx="364202" cy="276999"/>
          </a:xfrm>
          <a:prstGeom prst="rect">
            <a:avLst/>
          </a:prstGeom>
          <a:noFill/>
        </p:spPr>
        <p:txBody>
          <a:bodyPr wrap="none" rtlCol="0">
            <a:spAutoFit/>
          </a:bodyPr>
          <a:lstStyle/>
          <a:p>
            <a:r>
              <a:rPr lang="en-US" altLang="zh-CN" sz="1200">
                <a:solidFill>
                  <a:schemeClr val="tx1">
                    <a:lumMod val="75000"/>
                    <a:lumOff val="25000"/>
                  </a:schemeClr>
                </a:solidFill>
                <a:latin typeface="微软雅黑" panose="020B0503020204020204" pitchFamily="34" charset="-122"/>
                <a:ea typeface="微软雅黑" panose="020B0503020204020204" pitchFamily="34" charset="-122"/>
              </a:rPr>
              <a:t>30</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TextBox 28"/>
          <p:cNvSpPr txBox="1"/>
          <p:nvPr/>
        </p:nvSpPr>
        <p:spPr>
          <a:xfrm>
            <a:off x="3131858" y="942633"/>
            <a:ext cx="364202" cy="276999"/>
          </a:xfrm>
          <a:prstGeom prst="rect">
            <a:avLst/>
          </a:prstGeom>
          <a:noFill/>
        </p:spPr>
        <p:txBody>
          <a:bodyPr wrap="none" rtlCol="0">
            <a:spAutoFit/>
          </a:bodyPr>
          <a:lstStyle/>
          <a:p>
            <a:r>
              <a:rPr lang="en-US" altLang="zh-CN" sz="1200">
                <a:solidFill>
                  <a:schemeClr val="tx1">
                    <a:lumMod val="75000"/>
                    <a:lumOff val="25000"/>
                  </a:schemeClr>
                </a:solidFill>
                <a:latin typeface="微软雅黑" panose="020B0503020204020204" pitchFamily="34" charset="-122"/>
                <a:ea typeface="微软雅黑" panose="020B0503020204020204" pitchFamily="34" charset="-122"/>
              </a:rPr>
              <a:t>40</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2772136" y="942633"/>
            <a:ext cx="364202" cy="276999"/>
          </a:xfrm>
          <a:prstGeom prst="rect">
            <a:avLst/>
          </a:prstGeom>
          <a:noFill/>
        </p:spPr>
        <p:txBody>
          <a:bodyPr wrap="none" rtlCol="0">
            <a:spAutoFit/>
          </a:bodyPr>
          <a:lstStyle/>
          <a:p>
            <a:r>
              <a:rPr lang="en-US" altLang="zh-CN" sz="1200">
                <a:solidFill>
                  <a:schemeClr val="tx1">
                    <a:lumMod val="75000"/>
                    <a:lumOff val="25000"/>
                  </a:schemeClr>
                </a:solidFill>
                <a:latin typeface="微软雅黑" panose="020B0503020204020204" pitchFamily="34" charset="-122"/>
                <a:ea typeface="微软雅黑" panose="020B0503020204020204" pitchFamily="34" charset="-122"/>
              </a:rPr>
              <a:t>50</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2412414" y="942633"/>
            <a:ext cx="364202" cy="276999"/>
          </a:xfrm>
          <a:prstGeom prst="rect">
            <a:avLst/>
          </a:prstGeom>
          <a:noFill/>
        </p:spPr>
        <p:txBody>
          <a:bodyPr wrap="none" rtlCol="0">
            <a:spAutoFit/>
          </a:bodyPr>
          <a:lstStyle/>
          <a:p>
            <a:r>
              <a:rPr lang="en-US" altLang="zh-CN" sz="1200">
                <a:solidFill>
                  <a:schemeClr val="tx1">
                    <a:lumMod val="75000"/>
                    <a:lumOff val="25000"/>
                  </a:schemeClr>
                </a:solidFill>
                <a:latin typeface="微软雅黑" panose="020B0503020204020204" pitchFamily="34" charset="-122"/>
                <a:ea typeface="微软雅黑" panose="020B0503020204020204" pitchFamily="34" charset="-122"/>
              </a:rPr>
              <a:t>60</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TextBox 31"/>
          <p:cNvSpPr txBox="1"/>
          <p:nvPr/>
        </p:nvSpPr>
        <p:spPr>
          <a:xfrm>
            <a:off x="2052691" y="942633"/>
            <a:ext cx="364202" cy="276999"/>
          </a:xfrm>
          <a:prstGeom prst="rect">
            <a:avLst/>
          </a:prstGeom>
          <a:noFill/>
        </p:spPr>
        <p:txBody>
          <a:bodyPr wrap="none" rtlCol="0">
            <a:spAutoFit/>
          </a:bodyPr>
          <a:lstStyle/>
          <a:p>
            <a:r>
              <a:rPr lang="en-US" altLang="zh-CN" sz="1200">
                <a:solidFill>
                  <a:schemeClr val="tx1">
                    <a:lumMod val="75000"/>
                    <a:lumOff val="25000"/>
                  </a:schemeClr>
                </a:solidFill>
                <a:latin typeface="微软雅黑" panose="020B0503020204020204" pitchFamily="34" charset="-122"/>
                <a:ea typeface="微软雅黑" panose="020B0503020204020204" pitchFamily="34" charset="-122"/>
              </a:rPr>
              <a:t>70</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TextBox 32"/>
          <p:cNvSpPr txBox="1"/>
          <p:nvPr/>
        </p:nvSpPr>
        <p:spPr>
          <a:xfrm>
            <a:off x="1692970" y="942633"/>
            <a:ext cx="364202" cy="276999"/>
          </a:xfrm>
          <a:prstGeom prst="rect">
            <a:avLst/>
          </a:prstGeom>
          <a:noFill/>
        </p:spPr>
        <p:txBody>
          <a:bodyPr wrap="none" rtlCol="0">
            <a:spAutoFit/>
          </a:bodyPr>
          <a:lstStyle/>
          <a:p>
            <a:r>
              <a:rPr lang="en-US" altLang="zh-CN" sz="1200">
                <a:solidFill>
                  <a:schemeClr val="tx1">
                    <a:lumMod val="75000"/>
                    <a:lumOff val="25000"/>
                  </a:schemeClr>
                </a:solidFill>
                <a:latin typeface="微软雅黑" panose="020B0503020204020204" pitchFamily="34" charset="-122"/>
                <a:ea typeface="微软雅黑" panose="020B0503020204020204" pitchFamily="34" charset="-122"/>
              </a:rPr>
              <a:t>80</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TextBox 33"/>
          <p:cNvSpPr txBox="1"/>
          <p:nvPr/>
        </p:nvSpPr>
        <p:spPr>
          <a:xfrm>
            <a:off x="1333247" y="942633"/>
            <a:ext cx="364202" cy="276999"/>
          </a:xfrm>
          <a:prstGeom prst="rect">
            <a:avLst/>
          </a:prstGeom>
          <a:noFill/>
        </p:spPr>
        <p:txBody>
          <a:bodyPr wrap="none" rtlCol="0">
            <a:spAutoFit/>
          </a:bodyPr>
          <a:lstStyle/>
          <a:p>
            <a:r>
              <a:rPr lang="en-US" altLang="zh-CN" sz="1200">
                <a:solidFill>
                  <a:schemeClr val="tx1">
                    <a:lumMod val="75000"/>
                    <a:lumOff val="25000"/>
                  </a:schemeClr>
                </a:solidFill>
                <a:latin typeface="微软雅黑" panose="020B0503020204020204" pitchFamily="34" charset="-122"/>
                <a:ea typeface="微软雅黑" panose="020B0503020204020204" pitchFamily="34" charset="-122"/>
              </a:rPr>
              <a:t>90</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TextBox 34"/>
          <p:cNvSpPr txBox="1"/>
          <p:nvPr/>
        </p:nvSpPr>
        <p:spPr>
          <a:xfrm>
            <a:off x="939891" y="942633"/>
            <a:ext cx="453970" cy="276999"/>
          </a:xfrm>
          <a:prstGeom prst="rect">
            <a:avLst/>
          </a:prstGeom>
          <a:noFill/>
        </p:spPr>
        <p:txBody>
          <a:bodyPr wrap="none" rtlCol="0">
            <a:spAutoFit/>
          </a:bodyPr>
          <a:lstStyle/>
          <a:p>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100</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TextBox 35"/>
          <p:cNvSpPr txBox="1"/>
          <p:nvPr/>
        </p:nvSpPr>
        <p:spPr>
          <a:xfrm>
            <a:off x="4628776" y="942633"/>
            <a:ext cx="364202" cy="276999"/>
          </a:xfrm>
          <a:prstGeom prst="rect">
            <a:avLst/>
          </a:prstGeom>
          <a:noFill/>
        </p:spPr>
        <p:txBody>
          <a:bodyPr wrap="none" rtlCol="0">
            <a:spAutoFit/>
          </a:bodyPr>
          <a:lstStyle/>
          <a:p>
            <a:r>
              <a:rPr lang="en-US" altLang="zh-CN" sz="1200">
                <a:solidFill>
                  <a:schemeClr val="tx1">
                    <a:lumMod val="75000"/>
                    <a:lumOff val="25000"/>
                  </a:schemeClr>
                </a:solidFill>
                <a:latin typeface="微软雅黑" panose="020B0503020204020204" pitchFamily="34" charset="-122"/>
                <a:ea typeface="微软雅黑" panose="020B0503020204020204" pitchFamily="34" charset="-122"/>
              </a:rPr>
              <a:t>10</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TextBox 36"/>
          <p:cNvSpPr txBox="1"/>
          <p:nvPr/>
        </p:nvSpPr>
        <p:spPr>
          <a:xfrm>
            <a:off x="4986903" y="942633"/>
            <a:ext cx="364202" cy="276999"/>
          </a:xfrm>
          <a:prstGeom prst="rect">
            <a:avLst/>
          </a:prstGeom>
          <a:noFill/>
        </p:spPr>
        <p:txBody>
          <a:bodyPr wrap="none" rtlCol="0">
            <a:spAutoFit/>
          </a:bodyPr>
          <a:lstStyle/>
          <a:p>
            <a:r>
              <a:rPr lang="en-US" altLang="zh-CN" sz="1200">
                <a:solidFill>
                  <a:schemeClr val="tx1">
                    <a:lumMod val="75000"/>
                    <a:lumOff val="25000"/>
                  </a:schemeClr>
                </a:solidFill>
                <a:latin typeface="微软雅黑" panose="020B0503020204020204" pitchFamily="34" charset="-122"/>
                <a:ea typeface="微软雅黑" panose="020B0503020204020204" pitchFamily="34" charset="-122"/>
              </a:rPr>
              <a:t>20</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5346626" y="942633"/>
            <a:ext cx="364202" cy="276999"/>
          </a:xfrm>
          <a:prstGeom prst="rect">
            <a:avLst/>
          </a:prstGeom>
          <a:noFill/>
        </p:spPr>
        <p:txBody>
          <a:bodyPr wrap="none" rtlCol="0">
            <a:spAutoFit/>
          </a:bodyPr>
          <a:lstStyle/>
          <a:p>
            <a:r>
              <a:rPr lang="en-US" altLang="zh-CN" sz="1200">
                <a:solidFill>
                  <a:schemeClr val="tx1">
                    <a:lumMod val="75000"/>
                    <a:lumOff val="25000"/>
                  </a:schemeClr>
                </a:solidFill>
                <a:latin typeface="微软雅黑" panose="020B0503020204020204" pitchFamily="34" charset="-122"/>
                <a:ea typeface="微软雅黑" panose="020B0503020204020204" pitchFamily="34" charset="-122"/>
              </a:rPr>
              <a:t>30</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 name="TextBox 38"/>
          <p:cNvSpPr txBox="1"/>
          <p:nvPr/>
        </p:nvSpPr>
        <p:spPr>
          <a:xfrm>
            <a:off x="5706348" y="942633"/>
            <a:ext cx="364202" cy="276999"/>
          </a:xfrm>
          <a:prstGeom prst="rect">
            <a:avLst/>
          </a:prstGeom>
          <a:noFill/>
        </p:spPr>
        <p:txBody>
          <a:bodyPr wrap="none" rtlCol="0">
            <a:spAutoFit/>
          </a:bodyPr>
          <a:lstStyle/>
          <a:p>
            <a:r>
              <a:rPr lang="en-US" altLang="zh-CN" sz="1200">
                <a:solidFill>
                  <a:schemeClr val="tx1">
                    <a:lumMod val="75000"/>
                    <a:lumOff val="25000"/>
                  </a:schemeClr>
                </a:solidFill>
                <a:latin typeface="微软雅黑" panose="020B0503020204020204" pitchFamily="34" charset="-122"/>
                <a:ea typeface="微软雅黑" panose="020B0503020204020204" pitchFamily="34" charset="-122"/>
              </a:rPr>
              <a:t>40</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0" name="TextBox 39"/>
          <p:cNvSpPr txBox="1"/>
          <p:nvPr/>
        </p:nvSpPr>
        <p:spPr>
          <a:xfrm>
            <a:off x="6066070" y="942633"/>
            <a:ext cx="364202" cy="276999"/>
          </a:xfrm>
          <a:prstGeom prst="rect">
            <a:avLst/>
          </a:prstGeom>
          <a:noFill/>
        </p:spPr>
        <p:txBody>
          <a:bodyPr wrap="none" rtlCol="0">
            <a:spAutoFit/>
          </a:bodyPr>
          <a:lstStyle/>
          <a:p>
            <a:r>
              <a:rPr lang="en-US" altLang="zh-CN" sz="1200">
                <a:solidFill>
                  <a:schemeClr val="tx1">
                    <a:lumMod val="75000"/>
                    <a:lumOff val="25000"/>
                  </a:schemeClr>
                </a:solidFill>
                <a:latin typeface="微软雅黑" panose="020B0503020204020204" pitchFamily="34" charset="-122"/>
                <a:ea typeface="微软雅黑" panose="020B0503020204020204" pitchFamily="34" charset="-122"/>
              </a:rPr>
              <a:t>50</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1" name="TextBox 40"/>
          <p:cNvSpPr txBox="1"/>
          <p:nvPr/>
        </p:nvSpPr>
        <p:spPr>
          <a:xfrm>
            <a:off x="6425792" y="942633"/>
            <a:ext cx="364202" cy="276999"/>
          </a:xfrm>
          <a:prstGeom prst="rect">
            <a:avLst/>
          </a:prstGeom>
          <a:noFill/>
        </p:spPr>
        <p:txBody>
          <a:bodyPr wrap="none" rtlCol="0">
            <a:spAutoFit/>
          </a:bodyPr>
          <a:lstStyle/>
          <a:p>
            <a:r>
              <a:rPr lang="en-US" altLang="zh-CN" sz="1200">
                <a:solidFill>
                  <a:schemeClr val="tx1">
                    <a:lumMod val="75000"/>
                    <a:lumOff val="25000"/>
                  </a:schemeClr>
                </a:solidFill>
                <a:latin typeface="微软雅黑" panose="020B0503020204020204" pitchFamily="34" charset="-122"/>
                <a:ea typeface="微软雅黑" panose="020B0503020204020204" pitchFamily="34" charset="-122"/>
              </a:rPr>
              <a:t>60</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2" name="TextBox 41"/>
          <p:cNvSpPr txBox="1"/>
          <p:nvPr/>
        </p:nvSpPr>
        <p:spPr>
          <a:xfrm>
            <a:off x="6785515" y="942633"/>
            <a:ext cx="364202" cy="276999"/>
          </a:xfrm>
          <a:prstGeom prst="rect">
            <a:avLst/>
          </a:prstGeom>
          <a:noFill/>
        </p:spPr>
        <p:txBody>
          <a:bodyPr wrap="none" rtlCol="0">
            <a:spAutoFit/>
          </a:bodyPr>
          <a:lstStyle/>
          <a:p>
            <a:r>
              <a:rPr lang="en-US" altLang="zh-CN" sz="1200">
                <a:solidFill>
                  <a:schemeClr val="tx1">
                    <a:lumMod val="75000"/>
                    <a:lumOff val="25000"/>
                  </a:schemeClr>
                </a:solidFill>
                <a:latin typeface="微软雅黑" panose="020B0503020204020204" pitchFamily="34" charset="-122"/>
                <a:ea typeface="微软雅黑" panose="020B0503020204020204" pitchFamily="34" charset="-122"/>
              </a:rPr>
              <a:t>70</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3" name="TextBox 42"/>
          <p:cNvSpPr txBox="1"/>
          <p:nvPr/>
        </p:nvSpPr>
        <p:spPr>
          <a:xfrm>
            <a:off x="7145236" y="942633"/>
            <a:ext cx="364202" cy="276999"/>
          </a:xfrm>
          <a:prstGeom prst="rect">
            <a:avLst/>
          </a:prstGeom>
          <a:noFill/>
        </p:spPr>
        <p:txBody>
          <a:bodyPr wrap="none" rtlCol="0">
            <a:spAutoFit/>
          </a:bodyPr>
          <a:lstStyle/>
          <a:p>
            <a:r>
              <a:rPr lang="en-US" altLang="zh-CN" sz="1200">
                <a:solidFill>
                  <a:schemeClr val="tx1">
                    <a:lumMod val="75000"/>
                    <a:lumOff val="25000"/>
                  </a:schemeClr>
                </a:solidFill>
                <a:latin typeface="微软雅黑" panose="020B0503020204020204" pitchFamily="34" charset="-122"/>
                <a:ea typeface="微软雅黑" panose="020B0503020204020204" pitchFamily="34" charset="-122"/>
              </a:rPr>
              <a:t>80</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4" name="TextBox 43"/>
          <p:cNvSpPr txBox="1"/>
          <p:nvPr/>
        </p:nvSpPr>
        <p:spPr>
          <a:xfrm>
            <a:off x="7504959" y="942633"/>
            <a:ext cx="364202" cy="276999"/>
          </a:xfrm>
          <a:prstGeom prst="rect">
            <a:avLst/>
          </a:prstGeom>
          <a:noFill/>
        </p:spPr>
        <p:txBody>
          <a:bodyPr wrap="none" rtlCol="0">
            <a:spAutoFit/>
          </a:bodyPr>
          <a:lstStyle/>
          <a:p>
            <a:r>
              <a:rPr lang="en-US" altLang="zh-CN" sz="1200">
                <a:solidFill>
                  <a:schemeClr val="tx1">
                    <a:lumMod val="75000"/>
                    <a:lumOff val="25000"/>
                  </a:schemeClr>
                </a:solidFill>
                <a:latin typeface="微软雅黑" panose="020B0503020204020204" pitchFamily="34" charset="-122"/>
                <a:ea typeface="微软雅黑" panose="020B0503020204020204" pitchFamily="34" charset="-122"/>
              </a:rPr>
              <a:t>90</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5" name="TextBox 44"/>
          <p:cNvSpPr txBox="1"/>
          <p:nvPr/>
        </p:nvSpPr>
        <p:spPr>
          <a:xfrm>
            <a:off x="7831050" y="942633"/>
            <a:ext cx="453970" cy="276999"/>
          </a:xfrm>
          <a:prstGeom prst="rect">
            <a:avLst/>
          </a:prstGeom>
          <a:noFill/>
        </p:spPr>
        <p:txBody>
          <a:bodyPr wrap="none" rtlCol="0">
            <a:spAutoFit/>
          </a:bodyPr>
          <a:lstStyle/>
          <a:p>
            <a:r>
              <a:rPr lang="en-US" altLang="zh-CN" sz="1200">
                <a:solidFill>
                  <a:schemeClr val="tx1">
                    <a:lumMod val="75000"/>
                    <a:lumOff val="25000"/>
                  </a:schemeClr>
                </a:solidFill>
                <a:latin typeface="微软雅黑" panose="020B0503020204020204" pitchFamily="34" charset="-122"/>
                <a:ea typeface="微软雅黑" panose="020B0503020204020204" pitchFamily="34" charset="-122"/>
              </a:rPr>
              <a:t>100</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6" name="五边形 45"/>
          <p:cNvSpPr/>
          <p:nvPr/>
        </p:nvSpPr>
        <p:spPr>
          <a:xfrm flipH="1">
            <a:off x="1965878" y="1511102"/>
            <a:ext cx="2381602" cy="242944"/>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latin typeface="微软雅黑" panose="020B0503020204020204" pitchFamily="34" charset="-122"/>
              <a:ea typeface="微软雅黑" panose="020B0503020204020204" pitchFamily="34" charset="-122"/>
            </a:endParaRPr>
          </a:p>
        </p:txBody>
      </p:sp>
      <p:sp>
        <p:nvSpPr>
          <p:cNvPr id="47" name="五边形 46"/>
          <p:cNvSpPr/>
          <p:nvPr/>
        </p:nvSpPr>
        <p:spPr>
          <a:xfrm flipH="1">
            <a:off x="2882799" y="1889056"/>
            <a:ext cx="1464682" cy="242944"/>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latin typeface="微软雅黑" panose="020B0503020204020204" pitchFamily="34" charset="-122"/>
              <a:ea typeface="微软雅黑" panose="020B0503020204020204" pitchFamily="34" charset="-122"/>
            </a:endParaRPr>
          </a:p>
        </p:txBody>
      </p:sp>
      <p:sp>
        <p:nvSpPr>
          <p:cNvPr id="48" name="五边形 47"/>
          <p:cNvSpPr/>
          <p:nvPr/>
        </p:nvSpPr>
        <p:spPr>
          <a:xfrm flipH="1">
            <a:off x="2325602" y="2267011"/>
            <a:ext cx="2021880" cy="242944"/>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latin typeface="微软雅黑" panose="020B0503020204020204" pitchFamily="34" charset="-122"/>
              <a:ea typeface="微软雅黑" panose="020B0503020204020204" pitchFamily="34" charset="-122"/>
            </a:endParaRPr>
          </a:p>
        </p:txBody>
      </p:sp>
      <p:sp>
        <p:nvSpPr>
          <p:cNvPr id="49" name="五边形 48"/>
          <p:cNvSpPr/>
          <p:nvPr/>
        </p:nvSpPr>
        <p:spPr>
          <a:xfrm flipH="1">
            <a:off x="1133249" y="2644965"/>
            <a:ext cx="3214233" cy="242944"/>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latin typeface="微软雅黑" panose="020B0503020204020204" pitchFamily="34" charset="-122"/>
              <a:ea typeface="微软雅黑" panose="020B0503020204020204" pitchFamily="34" charset="-122"/>
            </a:endParaRPr>
          </a:p>
        </p:txBody>
      </p:sp>
      <p:sp>
        <p:nvSpPr>
          <p:cNvPr id="50" name="五边形 49"/>
          <p:cNvSpPr/>
          <p:nvPr/>
        </p:nvSpPr>
        <p:spPr>
          <a:xfrm flipH="1">
            <a:off x="1692969" y="3022920"/>
            <a:ext cx="2654513" cy="242944"/>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latin typeface="微软雅黑" panose="020B0503020204020204" pitchFamily="34" charset="-122"/>
              <a:ea typeface="微软雅黑" panose="020B0503020204020204" pitchFamily="34" charset="-122"/>
            </a:endParaRPr>
          </a:p>
        </p:txBody>
      </p:sp>
      <p:sp>
        <p:nvSpPr>
          <p:cNvPr id="51" name="五边形 50"/>
          <p:cNvSpPr/>
          <p:nvPr/>
        </p:nvSpPr>
        <p:spPr>
          <a:xfrm flipH="1">
            <a:off x="2548869" y="3400874"/>
            <a:ext cx="1798613" cy="242944"/>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latin typeface="微软雅黑" panose="020B0503020204020204" pitchFamily="34" charset="-122"/>
              <a:ea typeface="微软雅黑" panose="020B0503020204020204" pitchFamily="34" charset="-122"/>
            </a:endParaRPr>
          </a:p>
        </p:txBody>
      </p:sp>
      <p:sp>
        <p:nvSpPr>
          <p:cNvPr id="52" name="五边形 51"/>
          <p:cNvSpPr/>
          <p:nvPr/>
        </p:nvSpPr>
        <p:spPr>
          <a:xfrm flipH="1">
            <a:off x="3268312" y="3779182"/>
            <a:ext cx="1079169" cy="242944"/>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latin typeface="微软雅黑" panose="020B0503020204020204" pitchFamily="34" charset="-122"/>
              <a:ea typeface="微软雅黑" panose="020B0503020204020204" pitchFamily="34" charset="-122"/>
            </a:endParaRPr>
          </a:p>
        </p:txBody>
      </p:sp>
      <p:sp>
        <p:nvSpPr>
          <p:cNvPr id="53" name="TextBox 52"/>
          <p:cNvSpPr txBox="1"/>
          <p:nvPr/>
        </p:nvSpPr>
        <p:spPr>
          <a:xfrm>
            <a:off x="1227009" y="1508719"/>
            <a:ext cx="800219" cy="276999"/>
          </a:xfrm>
          <a:prstGeom prst="rect">
            <a:avLst/>
          </a:prstGeom>
          <a:noFill/>
        </p:spPr>
        <p:txBody>
          <a:bodyPr wrap="none"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输入文字</a:t>
            </a:r>
          </a:p>
        </p:txBody>
      </p:sp>
      <p:sp>
        <p:nvSpPr>
          <p:cNvPr id="54" name="TextBox 53"/>
          <p:cNvSpPr txBox="1"/>
          <p:nvPr/>
        </p:nvSpPr>
        <p:spPr>
          <a:xfrm>
            <a:off x="2126022" y="1887142"/>
            <a:ext cx="800219" cy="276999"/>
          </a:xfrm>
          <a:prstGeom prst="rect">
            <a:avLst/>
          </a:prstGeom>
          <a:noFill/>
        </p:spPr>
        <p:txBody>
          <a:bodyPr wrap="none"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输入文字</a:t>
            </a:r>
          </a:p>
        </p:txBody>
      </p:sp>
      <p:sp>
        <p:nvSpPr>
          <p:cNvPr id="55" name="TextBox 54"/>
          <p:cNvSpPr txBox="1"/>
          <p:nvPr/>
        </p:nvSpPr>
        <p:spPr>
          <a:xfrm>
            <a:off x="1589756" y="2264805"/>
            <a:ext cx="800219" cy="276999"/>
          </a:xfrm>
          <a:prstGeom prst="rect">
            <a:avLst/>
          </a:prstGeom>
          <a:noFill/>
        </p:spPr>
        <p:txBody>
          <a:bodyPr wrap="none"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输入文字</a:t>
            </a:r>
          </a:p>
        </p:txBody>
      </p:sp>
      <p:sp>
        <p:nvSpPr>
          <p:cNvPr id="56" name="TextBox 55"/>
          <p:cNvSpPr txBox="1"/>
          <p:nvPr/>
        </p:nvSpPr>
        <p:spPr>
          <a:xfrm>
            <a:off x="440298" y="2636501"/>
            <a:ext cx="800219" cy="276999"/>
          </a:xfrm>
          <a:prstGeom prst="rect">
            <a:avLst/>
          </a:prstGeom>
          <a:noFill/>
        </p:spPr>
        <p:txBody>
          <a:bodyPr wrap="none"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输入文字</a:t>
            </a:r>
          </a:p>
        </p:txBody>
      </p:sp>
      <p:sp>
        <p:nvSpPr>
          <p:cNvPr id="57" name="TextBox 56"/>
          <p:cNvSpPr txBox="1"/>
          <p:nvPr/>
        </p:nvSpPr>
        <p:spPr>
          <a:xfrm>
            <a:off x="1003571" y="3020537"/>
            <a:ext cx="800219" cy="276999"/>
          </a:xfrm>
          <a:prstGeom prst="rect">
            <a:avLst/>
          </a:prstGeom>
          <a:noFill/>
        </p:spPr>
        <p:txBody>
          <a:bodyPr wrap="none"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输入文字</a:t>
            </a:r>
          </a:p>
        </p:txBody>
      </p:sp>
      <p:sp>
        <p:nvSpPr>
          <p:cNvPr id="58" name="TextBox 57"/>
          <p:cNvSpPr txBox="1"/>
          <p:nvPr/>
        </p:nvSpPr>
        <p:spPr>
          <a:xfrm>
            <a:off x="1790454" y="3398960"/>
            <a:ext cx="800219" cy="276999"/>
          </a:xfrm>
          <a:prstGeom prst="rect">
            <a:avLst/>
          </a:prstGeom>
          <a:noFill/>
        </p:spPr>
        <p:txBody>
          <a:bodyPr wrap="none"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输入文字</a:t>
            </a:r>
          </a:p>
        </p:txBody>
      </p:sp>
      <p:sp>
        <p:nvSpPr>
          <p:cNvPr id="59" name="TextBox 58"/>
          <p:cNvSpPr txBox="1"/>
          <p:nvPr/>
        </p:nvSpPr>
        <p:spPr>
          <a:xfrm>
            <a:off x="2503857" y="3776622"/>
            <a:ext cx="800219" cy="276999"/>
          </a:xfrm>
          <a:prstGeom prst="rect">
            <a:avLst/>
          </a:prstGeom>
          <a:noFill/>
        </p:spPr>
        <p:txBody>
          <a:bodyPr wrap="none"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输入文字</a:t>
            </a:r>
          </a:p>
        </p:txBody>
      </p:sp>
      <p:sp>
        <p:nvSpPr>
          <p:cNvPr id="60" name="五边形 59"/>
          <p:cNvSpPr/>
          <p:nvPr/>
        </p:nvSpPr>
        <p:spPr>
          <a:xfrm>
            <a:off x="4763636" y="1511102"/>
            <a:ext cx="1215622" cy="242944"/>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latin typeface="微软雅黑" panose="020B0503020204020204" pitchFamily="34" charset="-122"/>
              <a:ea typeface="微软雅黑" panose="020B0503020204020204" pitchFamily="34" charset="-122"/>
            </a:endParaRPr>
          </a:p>
        </p:txBody>
      </p:sp>
      <p:sp>
        <p:nvSpPr>
          <p:cNvPr id="61" name="五边形 60"/>
          <p:cNvSpPr/>
          <p:nvPr/>
        </p:nvSpPr>
        <p:spPr>
          <a:xfrm>
            <a:off x="4763637" y="1889056"/>
            <a:ext cx="2294788" cy="242944"/>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latin typeface="微软雅黑" panose="020B0503020204020204" pitchFamily="34" charset="-122"/>
              <a:ea typeface="微软雅黑" panose="020B0503020204020204" pitchFamily="34" charset="-122"/>
            </a:endParaRPr>
          </a:p>
        </p:txBody>
      </p:sp>
      <p:sp>
        <p:nvSpPr>
          <p:cNvPr id="62" name="五边形 61"/>
          <p:cNvSpPr/>
          <p:nvPr/>
        </p:nvSpPr>
        <p:spPr>
          <a:xfrm>
            <a:off x="4763637" y="2267011"/>
            <a:ext cx="1438889" cy="242944"/>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latin typeface="微软雅黑" panose="020B0503020204020204" pitchFamily="34" charset="-122"/>
              <a:ea typeface="微软雅黑" panose="020B0503020204020204" pitchFamily="34" charset="-122"/>
            </a:endParaRPr>
          </a:p>
        </p:txBody>
      </p:sp>
      <p:sp>
        <p:nvSpPr>
          <p:cNvPr id="63" name="五边形 62"/>
          <p:cNvSpPr/>
          <p:nvPr/>
        </p:nvSpPr>
        <p:spPr>
          <a:xfrm>
            <a:off x="4763635" y="2644965"/>
            <a:ext cx="3067414" cy="242944"/>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latin typeface="微软雅黑" panose="020B0503020204020204" pitchFamily="34" charset="-122"/>
              <a:ea typeface="微软雅黑" panose="020B0503020204020204" pitchFamily="34" charset="-122"/>
            </a:endParaRPr>
          </a:p>
        </p:txBody>
      </p:sp>
      <p:sp>
        <p:nvSpPr>
          <p:cNvPr id="64" name="五边形 63"/>
          <p:cNvSpPr/>
          <p:nvPr/>
        </p:nvSpPr>
        <p:spPr>
          <a:xfrm>
            <a:off x="4763636" y="3022920"/>
            <a:ext cx="2518056" cy="242944"/>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latin typeface="微软雅黑" panose="020B0503020204020204" pitchFamily="34" charset="-122"/>
              <a:ea typeface="微软雅黑" panose="020B0503020204020204" pitchFamily="34" charset="-122"/>
            </a:endParaRPr>
          </a:p>
        </p:txBody>
      </p:sp>
      <p:sp>
        <p:nvSpPr>
          <p:cNvPr id="65" name="五边形 64"/>
          <p:cNvSpPr/>
          <p:nvPr/>
        </p:nvSpPr>
        <p:spPr>
          <a:xfrm>
            <a:off x="4763636" y="3400874"/>
            <a:ext cx="2741323" cy="242944"/>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latin typeface="微软雅黑" panose="020B0503020204020204" pitchFamily="34" charset="-122"/>
              <a:ea typeface="微软雅黑" panose="020B0503020204020204" pitchFamily="34" charset="-122"/>
            </a:endParaRPr>
          </a:p>
        </p:txBody>
      </p:sp>
      <p:sp>
        <p:nvSpPr>
          <p:cNvPr id="66" name="五边形 65"/>
          <p:cNvSpPr/>
          <p:nvPr/>
        </p:nvSpPr>
        <p:spPr>
          <a:xfrm>
            <a:off x="4763636" y="3779182"/>
            <a:ext cx="2158333" cy="242944"/>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latin typeface="微软雅黑" panose="020B0503020204020204" pitchFamily="34" charset="-122"/>
              <a:ea typeface="微软雅黑" panose="020B0503020204020204" pitchFamily="34" charset="-122"/>
            </a:endParaRPr>
          </a:p>
        </p:txBody>
      </p:sp>
      <p:sp>
        <p:nvSpPr>
          <p:cNvPr id="67" name="TextBox 66"/>
          <p:cNvSpPr txBox="1"/>
          <p:nvPr/>
        </p:nvSpPr>
        <p:spPr>
          <a:xfrm>
            <a:off x="6025584" y="1508719"/>
            <a:ext cx="800219" cy="276999"/>
          </a:xfrm>
          <a:prstGeom prst="rect">
            <a:avLst/>
          </a:prstGeom>
          <a:noFill/>
        </p:spPr>
        <p:txBody>
          <a:bodyPr wrap="none"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输入文字</a:t>
            </a:r>
          </a:p>
        </p:txBody>
      </p:sp>
      <p:sp>
        <p:nvSpPr>
          <p:cNvPr id="68" name="TextBox 67"/>
          <p:cNvSpPr txBox="1"/>
          <p:nvPr/>
        </p:nvSpPr>
        <p:spPr>
          <a:xfrm>
            <a:off x="7115826" y="1895608"/>
            <a:ext cx="800219" cy="276999"/>
          </a:xfrm>
          <a:prstGeom prst="rect">
            <a:avLst/>
          </a:prstGeom>
          <a:noFill/>
        </p:spPr>
        <p:txBody>
          <a:bodyPr wrap="none"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输入文字</a:t>
            </a:r>
          </a:p>
        </p:txBody>
      </p:sp>
      <p:sp>
        <p:nvSpPr>
          <p:cNvPr id="69" name="TextBox 68"/>
          <p:cNvSpPr txBox="1"/>
          <p:nvPr/>
        </p:nvSpPr>
        <p:spPr>
          <a:xfrm>
            <a:off x="6235573" y="2264805"/>
            <a:ext cx="800219" cy="276999"/>
          </a:xfrm>
          <a:prstGeom prst="rect">
            <a:avLst/>
          </a:prstGeom>
          <a:noFill/>
        </p:spPr>
        <p:txBody>
          <a:bodyPr wrap="none"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输入文字</a:t>
            </a:r>
          </a:p>
        </p:txBody>
      </p:sp>
      <p:sp>
        <p:nvSpPr>
          <p:cNvPr id="70" name="TextBox 69"/>
          <p:cNvSpPr txBox="1"/>
          <p:nvPr/>
        </p:nvSpPr>
        <p:spPr>
          <a:xfrm>
            <a:off x="7814132" y="2636501"/>
            <a:ext cx="800219" cy="276999"/>
          </a:xfrm>
          <a:prstGeom prst="rect">
            <a:avLst/>
          </a:prstGeom>
          <a:noFill/>
        </p:spPr>
        <p:txBody>
          <a:bodyPr wrap="none"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输入文字</a:t>
            </a:r>
          </a:p>
        </p:txBody>
      </p:sp>
      <p:sp>
        <p:nvSpPr>
          <p:cNvPr id="71" name="TextBox 70"/>
          <p:cNvSpPr txBox="1"/>
          <p:nvPr/>
        </p:nvSpPr>
        <p:spPr>
          <a:xfrm>
            <a:off x="7319852" y="3020537"/>
            <a:ext cx="800219" cy="276999"/>
          </a:xfrm>
          <a:prstGeom prst="rect">
            <a:avLst/>
          </a:prstGeom>
          <a:noFill/>
        </p:spPr>
        <p:txBody>
          <a:bodyPr wrap="none"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输入文字</a:t>
            </a:r>
          </a:p>
        </p:txBody>
      </p:sp>
      <p:sp>
        <p:nvSpPr>
          <p:cNvPr id="72" name="TextBox 71"/>
          <p:cNvSpPr txBox="1"/>
          <p:nvPr/>
        </p:nvSpPr>
        <p:spPr>
          <a:xfrm>
            <a:off x="7518554" y="3398960"/>
            <a:ext cx="800219" cy="276999"/>
          </a:xfrm>
          <a:prstGeom prst="rect">
            <a:avLst/>
          </a:prstGeom>
          <a:noFill/>
        </p:spPr>
        <p:txBody>
          <a:bodyPr wrap="none"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输入文字</a:t>
            </a:r>
          </a:p>
        </p:txBody>
      </p:sp>
      <p:sp>
        <p:nvSpPr>
          <p:cNvPr id="73" name="TextBox 72"/>
          <p:cNvSpPr txBox="1"/>
          <p:nvPr/>
        </p:nvSpPr>
        <p:spPr>
          <a:xfrm>
            <a:off x="6993785" y="3776622"/>
            <a:ext cx="800219" cy="276999"/>
          </a:xfrm>
          <a:prstGeom prst="rect">
            <a:avLst/>
          </a:prstGeom>
          <a:noFill/>
        </p:spPr>
        <p:txBody>
          <a:bodyPr wrap="none"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输入文字</a:t>
            </a:r>
          </a:p>
        </p:txBody>
      </p:sp>
      <p:sp>
        <p:nvSpPr>
          <p:cNvPr id="74" name="TextBox 73"/>
          <p:cNvSpPr txBox="1"/>
          <p:nvPr/>
        </p:nvSpPr>
        <p:spPr>
          <a:xfrm>
            <a:off x="4418503" y="1482567"/>
            <a:ext cx="319318" cy="323165"/>
          </a:xfrm>
          <a:prstGeom prst="rect">
            <a:avLst/>
          </a:prstGeom>
          <a:noFill/>
        </p:spPr>
        <p:txBody>
          <a:bodyPr wrap="none" rtlCol="0">
            <a:spAutoFit/>
          </a:bodyPr>
          <a:lstStyle/>
          <a:p>
            <a:r>
              <a:rPr lang="en-US" altLang="zh-CN" sz="1500">
                <a:solidFill>
                  <a:schemeClr val="tx1">
                    <a:lumMod val="85000"/>
                    <a:lumOff val="15000"/>
                  </a:schemeClr>
                </a:solidFill>
                <a:latin typeface="微软雅黑" panose="020B0503020204020204" pitchFamily="34" charset="-122"/>
                <a:ea typeface="微软雅黑" panose="020B0503020204020204" pitchFamily="34" charset="-122"/>
              </a:rPr>
              <a:t>A</a:t>
            </a:r>
            <a:endParaRPr lang="zh-CN" altLang="en-US" sz="15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5" name="TextBox 74"/>
          <p:cNvSpPr txBox="1"/>
          <p:nvPr/>
        </p:nvSpPr>
        <p:spPr>
          <a:xfrm>
            <a:off x="4418502" y="1860522"/>
            <a:ext cx="304892" cy="323165"/>
          </a:xfrm>
          <a:prstGeom prst="rect">
            <a:avLst/>
          </a:prstGeom>
          <a:noFill/>
        </p:spPr>
        <p:txBody>
          <a:bodyPr wrap="none" rtlCol="0">
            <a:spAutoFit/>
          </a:bodyPr>
          <a:lstStyle/>
          <a:p>
            <a:r>
              <a:rPr lang="en-US" altLang="zh-CN" sz="1500">
                <a:solidFill>
                  <a:schemeClr val="tx1">
                    <a:lumMod val="85000"/>
                    <a:lumOff val="15000"/>
                  </a:schemeClr>
                </a:solidFill>
                <a:latin typeface="微软雅黑" panose="020B0503020204020204" pitchFamily="34" charset="-122"/>
                <a:ea typeface="微软雅黑" panose="020B0503020204020204" pitchFamily="34" charset="-122"/>
              </a:rPr>
              <a:t>B</a:t>
            </a:r>
            <a:endParaRPr lang="zh-CN" altLang="en-US" sz="15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6" name="TextBox 75"/>
          <p:cNvSpPr txBox="1"/>
          <p:nvPr/>
        </p:nvSpPr>
        <p:spPr>
          <a:xfrm>
            <a:off x="4418503" y="2238476"/>
            <a:ext cx="312906" cy="323165"/>
          </a:xfrm>
          <a:prstGeom prst="rect">
            <a:avLst/>
          </a:prstGeom>
          <a:noFill/>
        </p:spPr>
        <p:txBody>
          <a:bodyPr wrap="none" rtlCol="0">
            <a:spAutoFit/>
          </a:bodyPr>
          <a:lstStyle/>
          <a:p>
            <a:r>
              <a:rPr lang="en-US" altLang="zh-CN" sz="1500">
                <a:solidFill>
                  <a:schemeClr val="tx1">
                    <a:lumMod val="85000"/>
                    <a:lumOff val="15000"/>
                  </a:schemeClr>
                </a:solidFill>
                <a:latin typeface="微软雅黑" panose="020B0503020204020204" pitchFamily="34" charset="-122"/>
                <a:ea typeface="微软雅黑" panose="020B0503020204020204" pitchFamily="34" charset="-122"/>
              </a:rPr>
              <a:t>C</a:t>
            </a:r>
            <a:endParaRPr lang="zh-CN" altLang="en-US" sz="15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7" name="TextBox 76"/>
          <p:cNvSpPr txBox="1"/>
          <p:nvPr/>
        </p:nvSpPr>
        <p:spPr>
          <a:xfrm>
            <a:off x="4418502" y="2616431"/>
            <a:ext cx="330540" cy="323165"/>
          </a:xfrm>
          <a:prstGeom prst="rect">
            <a:avLst/>
          </a:prstGeom>
          <a:noFill/>
        </p:spPr>
        <p:txBody>
          <a:bodyPr wrap="none" rtlCol="0">
            <a:spAutoFit/>
          </a:bodyPr>
          <a:lstStyle/>
          <a:p>
            <a:r>
              <a:rPr lang="en-US" altLang="zh-CN" sz="1500">
                <a:solidFill>
                  <a:schemeClr val="tx1">
                    <a:lumMod val="85000"/>
                    <a:lumOff val="15000"/>
                  </a:schemeClr>
                </a:solidFill>
                <a:latin typeface="微软雅黑" panose="020B0503020204020204" pitchFamily="34" charset="-122"/>
                <a:ea typeface="微软雅黑" panose="020B0503020204020204" pitchFamily="34" charset="-122"/>
              </a:rPr>
              <a:t>D</a:t>
            </a:r>
            <a:endParaRPr lang="zh-CN" altLang="en-US" sz="15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8" name="TextBox 77"/>
          <p:cNvSpPr txBox="1"/>
          <p:nvPr/>
        </p:nvSpPr>
        <p:spPr>
          <a:xfrm>
            <a:off x="4418503" y="2994385"/>
            <a:ext cx="290464" cy="323165"/>
          </a:xfrm>
          <a:prstGeom prst="rect">
            <a:avLst/>
          </a:prstGeom>
          <a:noFill/>
        </p:spPr>
        <p:txBody>
          <a:bodyPr wrap="none" rtlCol="0">
            <a:spAutoFit/>
          </a:bodyPr>
          <a:lstStyle/>
          <a:p>
            <a:r>
              <a:rPr lang="en-US" altLang="zh-CN" sz="1500">
                <a:solidFill>
                  <a:schemeClr val="tx1">
                    <a:lumMod val="85000"/>
                    <a:lumOff val="15000"/>
                  </a:schemeClr>
                </a:solidFill>
                <a:latin typeface="微软雅黑" panose="020B0503020204020204" pitchFamily="34" charset="-122"/>
                <a:ea typeface="微软雅黑" panose="020B0503020204020204" pitchFamily="34" charset="-122"/>
              </a:rPr>
              <a:t>E</a:t>
            </a:r>
            <a:endParaRPr lang="zh-CN" altLang="en-US" sz="15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9" name="TextBox 78"/>
          <p:cNvSpPr txBox="1"/>
          <p:nvPr/>
        </p:nvSpPr>
        <p:spPr>
          <a:xfrm>
            <a:off x="4418503" y="3372340"/>
            <a:ext cx="287258" cy="323165"/>
          </a:xfrm>
          <a:prstGeom prst="rect">
            <a:avLst/>
          </a:prstGeom>
          <a:noFill/>
        </p:spPr>
        <p:txBody>
          <a:bodyPr wrap="none" rtlCol="0">
            <a:spAutoFit/>
          </a:bodyPr>
          <a:lstStyle/>
          <a:p>
            <a:r>
              <a:rPr lang="en-US" altLang="zh-CN" sz="1500">
                <a:solidFill>
                  <a:schemeClr val="tx1">
                    <a:lumMod val="85000"/>
                    <a:lumOff val="15000"/>
                  </a:schemeClr>
                </a:solidFill>
                <a:latin typeface="微软雅黑" panose="020B0503020204020204" pitchFamily="34" charset="-122"/>
                <a:ea typeface="微软雅黑" panose="020B0503020204020204" pitchFamily="34" charset="-122"/>
              </a:rPr>
              <a:t>F</a:t>
            </a:r>
            <a:endParaRPr lang="zh-CN" altLang="en-US" sz="15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0" name="TextBox 79"/>
          <p:cNvSpPr txBox="1"/>
          <p:nvPr/>
        </p:nvSpPr>
        <p:spPr>
          <a:xfrm>
            <a:off x="4418503" y="3750294"/>
            <a:ext cx="327334" cy="323165"/>
          </a:xfrm>
          <a:prstGeom prst="rect">
            <a:avLst/>
          </a:prstGeom>
          <a:noFill/>
        </p:spPr>
        <p:txBody>
          <a:bodyPr wrap="none" rtlCol="0">
            <a:spAutoFit/>
          </a:bodyPr>
          <a:lstStyle/>
          <a:p>
            <a:r>
              <a:rPr lang="en-US" altLang="zh-CN" sz="1500">
                <a:solidFill>
                  <a:schemeClr val="tx1">
                    <a:lumMod val="85000"/>
                    <a:lumOff val="15000"/>
                  </a:schemeClr>
                </a:solidFill>
                <a:latin typeface="微软雅黑" panose="020B0503020204020204" pitchFamily="34" charset="-122"/>
                <a:ea typeface="微软雅黑" panose="020B0503020204020204" pitchFamily="34" charset="-122"/>
              </a:rPr>
              <a:t>G</a:t>
            </a:r>
            <a:endParaRPr lang="zh-CN" altLang="en-US" sz="15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1" name="矩形 47"/>
          <p:cNvSpPr>
            <a:spLocks noChangeArrowheads="1"/>
          </p:cNvSpPr>
          <p:nvPr/>
        </p:nvSpPr>
        <p:spPr bwMode="auto">
          <a:xfrm>
            <a:off x="630475" y="4128249"/>
            <a:ext cx="7883051" cy="549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57" tIns="34279" rIns="68557" bIns="34279">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30000"/>
              </a:lnSpc>
              <a:spcBef>
                <a:spcPct val="0"/>
              </a:spcBef>
              <a:buFont typeface="Arial" panose="020B0604020202020204" pitchFamily="34" charset="0"/>
              <a:buNone/>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itchFamily="2" charset="-122"/>
              </a:rPr>
              <a:t>        在此录入图表的综合描述说明。在此录入上述图表的综合描述说明，在此录入上述图表的综合描述说明，在此录入上述图表的综合描述说明，在此录入上述图表的综合描述说明，在此录入上述图表的综合描述说明。</a:t>
            </a:r>
            <a:endPar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fad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7"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10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1000"/>
                                        <p:tgtEl>
                                          <p:spTgt spid="27"/>
                                        </p:tgtEl>
                                      </p:cBhvr>
                                    </p:animEffect>
                                    <p:anim calcmode="lin" valueType="num">
                                      <p:cBhvr>
                                        <p:cTn id="24" dur="1000" fill="hold"/>
                                        <p:tgtEl>
                                          <p:spTgt spid="27"/>
                                        </p:tgtEl>
                                        <p:attrNameLst>
                                          <p:attrName>ppt_x</p:attrName>
                                        </p:attrNameLst>
                                      </p:cBhvr>
                                      <p:tavLst>
                                        <p:tav tm="0">
                                          <p:val>
                                            <p:strVal val="#ppt_x"/>
                                          </p:val>
                                        </p:tav>
                                        <p:tav tm="100000">
                                          <p:val>
                                            <p:strVal val="#ppt_x"/>
                                          </p:val>
                                        </p:tav>
                                      </p:tavLst>
                                    </p:anim>
                                    <p:anim calcmode="lin" valueType="num">
                                      <p:cBhvr>
                                        <p:cTn id="25" dur="1000" fill="hold"/>
                                        <p:tgtEl>
                                          <p:spTgt spid="27"/>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20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1000"/>
                                        <p:tgtEl>
                                          <p:spTgt spid="28"/>
                                        </p:tgtEl>
                                      </p:cBhvr>
                                    </p:animEffect>
                                    <p:anim calcmode="lin" valueType="num">
                                      <p:cBhvr>
                                        <p:cTn id="29" dur="1000" fill="hold"/>
                                        <p:tgtEl>
                                          <p:spTgt spid="28"/>
                                        </p:tgtEl>
                                        <p:attrNameLst>
                                          <p:attrName>ppt_x</p:attrName>
                                        </p:attrNameLst>
                                      </p:cBhvr>
                                      <p:tavLst>
                                        <p:tav tm="0">
                                          <p:val>
                                            <p:strVal val="#ppt_x"/>
                                          </p:val>
                                        </p:tav>
                                        <p:tav tm="100000">
                                          <p:val>
                                            <p:strVal val="#ppt_x"/>
                                          </p:val>
                                        </p:tav>
                                      </p:tavLst>
                                    </p:anim>
                                    <p:anim calcmode="lin" valueType="num">
                                      <p:cBhvr>
                                        <p:cTn id="30" dur="1000" fill="hold"/>
                                        <p:tgtEl>
                                          <p:spTgt spid="28"/>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30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1000" fill="hold"/>
                                        <p:tgtEl>
                                          <p:spTgt spid="29"/>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400"/>
                                  </p:stCondLst>
                                  <p:childTnLst>
                                    <p:set>
                                      <p:cBhvr>
                                        <p:cTn id="37" dur="1" fill="hold">
                                          <p:stCondLst>
                                            <p:cond delay="0"/>
                                          </p:stCondLst>
                                        </p:cTn>
                                        <p:tgtEl>
                                          <p:spTgt spid="30"/>
                                        </p:tgtEl>
                                        <p:attrNameLst>
                                          <p:attrName>style.visibility</p:attrName>
                                        </p:attrNameLst>
                                      </p:cBhvr>
                                      <p:to>
                                        <p:strVal val="visible"/>
                                      </p:to>
                                    </p:set>
                                    <p:animEffect transition="in" filter="fade">
                                      <p:cBhvr>
                                        <p:cTn id="38" dur="1000"/>
                                        <p:tgtEl>
                                          <p:spTgt spid="30"/>
                                        </p:tgtEl>
                                      </p:cBhvr>
                                    </p:animEffect>
                                    <p:anim calcmode="lin" valueType="num">
                                      <p:cBhvr>
                                        <p:cTn id="39" dur="1000" fill="hold"/>
                                        <p:tgtEl>
                                          <p:spTgt spid="30"/>
                                        </p:tgtEl>
                                        <p:attrNameLst>
                                          <p:attrName>ppt_x</p:attrName>
                                        </p:attrNameLst>
                                      </p:cBhvr>
                                      <p:tavLst>
                                        <p:tav tm="0">
                                          <p:val>
                                            <p:strVal val="#ppt_x"/>
                                          </p:val>
                                        </p:tav>
                                        <p:tav tm="100000">
                                          <p:val>
                                            <p:strVal val="#ppt_x"/>
                                          </p:val>
                                        </p:tav>
                                      </p:tavLst>
                                    </p:anim>
                                    <p:anim calcmode="lin" valueType="num">
                                      <p:cBhvr>
                                        <p:cTn id="40" dur="1000" fill="hold"/>
                                        <p:tgtEl>
                                          <p:spTgt spid="30"/>
                                        </p:tgtEl>
                                        <p:attrNameLst>
                                          <p:attrName>ppt_y</p:attrName>
                                        </p:attrNameLst>
                                      </p:cBhvr>
                                      <p:tavLst>
                                        <p:tav tm="0">
                                          <p:val>
                                            <p:strVal val="#ppt_y-.1"/>
                                          </p:val>
                                        </p:tav>
                                        <p:tav tm="100000">
                                          <p:val>
                                            <p:strVal val="#ppt_y"/>
                                          </p:val>
                                        </p:tav>
                                      </p:tavLst>
                                    </p:anim>
                                  </p:childTnLst>
                                </p:cTn>
                              </p:par>
                              <p:par>
                                <p:cTn id="41" presetID="47" presetClass="entr" presetSubtype="0" fill="hold" grpId="0" nodeType="withEffect">
                                  <p:stCondLst>
                                    <p:cond delay="50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1000"/>
                                        <p:tgtEl>
                                          <p:spTgt spid="31"/>
                                        </p:tgtEl>
                                      </p:cBhvr>
                                    </p:animEffect>
                                    <p:anim calcmode="lin" valueType="num">
                                      <p:cBhvr>
                                        <p:cTn id="44" dur="1000" fill="hold"/>
                                        <p:tgtEl>
                                          <p:spTgt spid="31"/>
                                        </p:tgtEl>
                                        <p:attrNameLst>
                                          <p:attrName>ppt_x</p:attrName>
                                        </p:attrNameLst>
                                      </p:cBhvr>
                                      <p:tavLst>
                                        <p:tav tm="0">
                                          <p:val>
                                            <p:strVal val="#ppt_x"/>
                                          </p:val>
                                        </p:tav>
                                        <p:tav tm="100000">
                                          <p:val>
                                            <p:strVal val="#ppt_x"/>
                                          </p:val>
                                        </p:tav>
                                      </p:tavLst>
                                    </p:anim>
                                    <p:anim calcmode="lin" valueType="num">
                                      <p:cBhvr>
                                        <p:cTn id="45" dur="1000" fill="hold"/>
                                        <p:tgtEl>
                                          <p:spTgt spid="31"/>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600"/>
                                  </p:stCondLst>
                                  <p:childTnLst>
                                    <p:set>
                                      <p:cBhvr>
                                        <p:cTn id="47" dur="1" fill="hold">
                                          <p:stCondLst>
                                            <p:cond delay="0"/>
                                          </p:stCondLst>
                                        </p:cTn>
                                        <p:tgtEl>
                                          <p:spTgt spid="32"/>
                                        </p:tgtEl>
                                        <p:attrNameLst>
                                          <p:attrName>style.visibility</p:attrName>
                                        </p:attrNameLst>
                                      </p:cBhvr>
                                      <p:to>
                                        <p:strVal val="visible"/>
                                      </p:to>
                                    </p:set>
                                    <p:animEffect transition="in" filter="fade">
                                      <p:cBhvr>
                                        <p:cTn id="48" dur="1000"/>
                                        <p:tgtEl>
                                          <p:spTgt spid="32"/>
                                        </p:tgtEl>
                                      </p:cBhvr>
                                    </p:animEffect>
                                    <p:anim calcmode="lin" valueType="num">
                                      <p:cBhvr>
                                        <p:cTn id="49" dur="1000" fill="hold"/>
                                        <p:tgtEl>
                                          <p:spTgt spid="32"/>
                                        </p:tgtEl>
                                        <p:attrNameLst>
                                          <p:attrName>ppt_x</p:attrName>
                                        </p:attrNameLst>
                                      </p:cBhvr>
                                      <p:tavLst>
                                        <p:tav tm="0">
                                          <p:val>
                                            <p:strVal val="#ppt_x"/>
                                          </p:val>
                                        </p:tav>
                                        <p:tav tm="100000">
                                          <p:val>
                                            <p:strVal val="#ppt_x"/>
                                          </p:val>
                                        </p:tav>
                                      </p:tavLst>
                                    </p:anim>
                                    <p:anim calcmode="lin" valueType="num">
                                      <p:cBhvr>
                                        <p:cTn id="50" dur="1000" fill="hold"/>
                                        <p:tgtEl>
                                          <p:spTgt spid="32"/>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7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1000" fill="hold"/>
                                        <p:tgtEl>
                                          <p:spTgt spid="33"/>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800"/>
                                  </p:stCondLst>
                                  <p:childTnLst>
                                    <p:set>
                                      <p:cBhvr>
                                        <p:cTn id="57" dur="1" fill="hold">
                                          <p:stCondLst>
                                            <p:cond delay="0"/>
                                          </p:stCondLst>
                                        </p:cTn>
                                        <p:tgtEl>
                                          <p:spTgt spid="34"/>
                                        </p:tgtEl>
                                        <p:attrNameLst>
                                          <p:attrName>style.visibility</p:attrName>
                                        </p:attrNameLst>
                                      </p:cBhvr>
                                      <p:to>
                                        <p:strVal val="visible"/>
                                      </p:to>
                                    </p:set>
                                    <p:animEffect transition="in" filter="fade">
                                      <p:cBhvr>
                                        <p:cTn id="58" dur="1000"/>
                                        <p:tgtEl>
                                          <p:spTgt spid="34"/>
                                        </p:tgtEl>
                                      </p:cBhvr>
                                    </p:animEffect>
                                    <p:anim calcmode="lin" valueType="num">
                                      <p:cBhvr>
                                        <p:cTn id="59" dur="1000" fill="hold"/>
                                        <p:tgtEl>
                                          <p:spTgt spid="34"/>
                                        </p:tgtEl>
                                        <p:attrNameLst>
                                          <p:attrName>ppt_x</p:attrName>
                                        </p:attrNameLst>
                                      </p:cBhvr>
                                      <p:tavLst>
                                        <p:tav tm="0">
                                          <p:val>
                                            <p:strVal val="#ppt_x"/>
                                          </p:val>
                                        </p:tav>
                                        <p:tav tm="100000">
                                          <p:val>
                                            <p:strVal val="#ppt_x"/>
                                          </p:val>
                                        </p:tav>
                                      </p:tavLst>
                                    </p:anim>
                                    <p:anim calcmode="lin" valueType="num">
                                      <p:cBhvr>
                                        <p:cTn id="60" dur="1000" fill="hold"/>
                                        <p:tgtEl>
                                          <p:spTgt spid="34"/>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900"/>
                                  </p:stCondLst>
                                  <p:childTnLst>
                                    <p:set>
                                      <p:cBhvr>
                                        <p:cTn id="62" dur="1" fill="hold">
                                          <p:stCondLst>
                                            <p:cond delay="0"/>
                                          </p:stCondLst>
                                        </p:cTn>
                                        <p:tgtEl>
                                          <p:spTgt spid="35"/>
                                        </p:tgtEl>
                                        <p:attrNameLst>
                                          <p:attrName>style.visibility</p:attrName>
                                        </p:attrNameLst>
                                      </p:cBhvr>
                                      <p:to>
                                        <p:strVal val="visible"/>
                                      </p:to>
                                    </p:set>
                                    <p:animEffect transition="in" filter="fade">
                                      <p:cBhvr>
                                        <p:cTn id="63" dur="1000"/>
                                        <p:tgtEl>
                                          <p:spTgt spid="35"/>
                                        </p:tgtEl>
                                      </p:cBhvr>
                                    </p:animEffect>
                                    <p:anim calcmode="lin" valueType="num">
                                      <p:cBhvr>
                                        <p:cTn id="64" dur="1000" fill="hold"/>
                                        <p:tgtEl>
                                          <p:spTgt spid="35"/>
                                        </p:tgtEl>
                                        <p:attrNameLst>
                                          <p:attrName>ppt_x</p:attrName>
                                        </p:attrNameLst>
                                      </p:cBhvr>
                                      <p:tavLst>
                                        <p:tav tm="0">
                                          <p:val>
                                            <p:strVal val="#ppt_x"/>
                                          </p:val>
                                        </p:tav>
                                        <p:tav tm="100000">
                                          <p:val>
                                            <p:strVal val="#ppt_x"/>
                                          </p:val>
                                        </p:tav>
                                      </p:tavLst>
                                    </p:anim>
                                    <p:anim calcmode="lin" valueType="num">
                                      <p:cBhvr>
                                        <p:cTn id="65" dur="1000" fill="hold"/>
                                        <p:tgtEl>
                                          <p:spTgt spid="35"/>
                                        </p:tgtEl>
                                        <p:attrNameLst>
                                          <p:attrName>ppt_y</p:attrName>
                                        </p:attrNameLst>
                                      </p:cBhvr>
                                      <p:tavLst>
                                        <p:tav tm="0">
                                          <p:val>
                                            <p:strVal val="#ppt_y-.1"/>
                                          </p:val>
                                        </p:tav>
                                        <p:tav tm="100000">
                                          <p:val>
                                            <p:strVal val="#ppt_y"/>
                                          </p:val>
                                        </p:tav>
                                      </p:tavLst>
                                    </p:anim>
                                  </p:childTnLst>
                                </p:cTn>
                              </p:par>
                              <p:par>
                                <p:cTn id="66" presetID="47" presetClass="entr" presetSubtype="0" fill="hold" grpId="0" nodeType="with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fade">
                                      <p:cBhvr>
                                        <p:cTn id="68" dur="1000"/>
                                        <p:tgtEl>
                                          <p:spTgt spid="36"/>
                                        </p:tgtEl>
                                      </p:cBhvr>
                                    </p:animEffect>
                                    <p:anim calcmode="lin" valueType="num">
                                      <p:cBhvr>
                                        <p:cTn id="69" dur="1000" fill="hold"/>
                                        <p:tgtEl>
                                          <p:spTgt spid="36"/>
                                        </p:tgtEl>
                                        <p:attrNameLst>
                                          <p:attrName>ppt_x</p:attrName>
                                        </p:attrNameLst>
                                      </p:cBhvr>
                                      <p:tavLst>
                                        <p:tav tm="0">
                                          <p:val>
                                            <p:strVal val="#ppt_x"/>
                                          </p:val>
                                        </p:tav>
                                        <p:tav tm="100000">
                                          <p:val>
                                            <p:strVal val="#ppt_x"/>
                                          </p:val>
                                        </p:tav>
                                      </p:tavLst>
                                    </p:anim>
                                    <p:anim calcmode="lin" valueType="num">
                                      <p:cBhvr>
                                        <p:cTn id="70" dur="1000" fill="hold"/>
                                        <p:tgtEl>
                                          <p:spTgt spid="36"/>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100"/>
                                  </p:stCondLst>
                                  <p:childTnLst>
                                    <p:set>
                                      <p:cBhvr>
                                        <p:cTn id="72" dur="1" fill="hold">
                                          <p:stCondLst>
                                            <p:cond delay="0"/>
                                          </p:stCondLst>
                                        </p:cTn>
                                        <p:tgtEl>
                                          <p:spTgt spid="37"/>
                                        </p:tgtEl>
                                        <p:attrNameLst>
                                          <p:attrName>style.visibility</p:attrName>
                                        </p:attrNameLst>
                                      </p:cBhvr>
                                      <p:to>
                                        <p:strVal val="visible"/>
                                      </p:to>
                                    </p:set>
                                    <p:animEffect transition="in" filter="fade">
                                      <p:cBhvr>
                                        <p:cTn id="73" dur="1000"/>
                                        <p:tgtEl>
                                          <p:spTgt spid="37"/>
                                        </p:tgtEl>
                                      </p:cBhvr>
                                    </p:animEffect>
                                    <p:anim calcmode="lin" valueType="num">
                                      <p:cBhvr>
                                        <p:cTn id="74" dur="1000" fill="hold"/>
                                        <p:tgtEl>
                                          <p:spTgt spid="37"/>
                                        </p:tgtEl>
                                        <p:attrNameLst>
                                          <p:attrName>ppt_x</p:attrName>
                                        </p:attrNameLst>
                                      </p:cBhvr>
                                      <p:tavLst>
                                        <p:tav tm="0">
                                          <p:val>
                                            <p:strVal val="#ppt_x"/>
                                          </p:val>
                                        </p:tav>
                                        <p:tav tm="100000">
                                          <p:val>
                                            <p:strVal val="#ppt_x"/>
                                          </p:val>
                                        </p:tav>
                                      </p:tavLst>
                                    </p:anim>
                                    <p:anim calcmode="lin" valueType="num">
                                      <p:cBhvr>
                                        <p:cTn id="75" dur="1000" fill="hold"/>
                                        <p:tgtEl>
                                          <p:spTgt spid="37"/>
                                        </p:tgtEl>
                                        <p:attrNameLst>
                                          <p:attrName>ppt_y</p:attrName>
                                        </p:attrNameLst>
                                      </p:cBhvr>
                                      <p:tavLst>
                                        <p:tav tm="0">
                                          <p:val>
                                            <p:strVal val="#ppt_y-.1"/>
                                          </p:val>
                                        </p:tav>
                                        <p:tav tm="100000">
                                          <p:val>
                                            <p:strVal val="#ppt_y"/>
                                          </p:val>
                                        </p:tav>
                                      </p:tavLst>
                                    </p:anim>
                                  </p:childTnLst>
                                </p:cTn>
                              </p:par>
                              <p:par>
                                <p:cTn id="76" presetID="47" presetClass="entr" presetSubtype="0" fill="hold" grpId="0" nodeType="withEffect">
                                  <p:stCondLst>
                                    <p:cond delay="200"/>
                                  </p:stCondLst>
                                  <p:childTnLst>
                                    <p:set>
                                      <p:cBhvr>
                                        <p:cTn id="77" dur="1" fill="hold">
                                          <p:stCondLst>
                                            <p:cond delay="0"/>
                                          </p:stCondLst>
                                        </p:cTn>
                                        <p:tgtEl>
                                          <p:spTgt spid="38"/>
                                        </p:tgtEl>
                                        <p:attrNameLst>
                                          <p:attrName>style.visibility</p:attrName>
                                        </p:attrNameLst>
                                      </p:cBhvr>
                                      <p:to>
                                        <p:strVal val="visible"/>
                                      </p:to>
                                    </p:set>
                                    <p:animEffect transition="in" filter="fade">
                                      <p:cBhvr>
                                        <p:cTn id="78" dur="1000"/>
                                        <p:tgtEl>
                                          <p:spTgt spid="38"/>
                                        </p:tgtEl>
                                      </p:cBhvr>
                                    </p:animEffect>
                                    <p:anim calcmode="lin" valueType="num">
                                      <p:cBhvr>
                                        <p:cTn id="79" dur="1000" fill="hold"/>
                                        <p:tgtEl>
                                          <p:spTgt spid="38"/>
                                        </p:tgtEl>
                                        <p:attrNameLst>
                                          <p:attrName>ppt_x</p:attrName>
                                        </p:attrNameLst>
                                      </p:cBhvr>
                                      <p:tavLst>
                                        <p:tav tm="0">
                                          <p:val>
                                            <p:strVal val="#ppt_x"/>
                                          </p:val>
                                        </p:tav>
                                        <p:tav tm="100000">
                                          <p:val>
                                            <p:strVal val="#ppt_x"/>
                                          </p:val>
                                        </p:tav>
                                      </p:tavLst>
                                    </p:anim>
                                    <p:anim calcmode="lin" valueType="num">
                                      <p:cBhvr>
                                        <p:cTn id="80" dur="1000" fill="hold"/>
                                        <p:tgtEl>
                                          <p:spTgt spid="38"/>
                                        </p:tgtEl>
                                        <p:attrNameLst>
                                          <p:attrName>ppt_y</p:attrName>
                                        </p:attrNameLst>
                                      </p:cBhvr>
                                      <p:tavLst>
                                        <p:tav tm="0">
                                          <p:val>
                                            <p:strVal val="#ppt_y-.1"/>
                                          </p:val>
                                        </p:tav>
                                        <p:tav tm="100000">
                                          <p:val>
                                            <p:strVal val="#ppt_y"/>
                                          </p:val>
                                        </p:tav>
                                      </p:tavLst>
                                    </p:anim>
                                  </p:childTnLst>
                                </p:cTn>
                              </p:par>
                              <p:par>
                                <p:cTn id="81" presetID="47" presetClass="entr" presetSubtype="0" fill="hold" grpId="0" nodeType="withEffect">
                                  <p:stCondLst>
                                    <p:cond delay="30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400"/>
                                  </p:stCondLst>
                                  <p:childTnLst>
                                    <p:set>
                                      <p:cBhvr>
                                        <p:cTn id="87" dur="1" fill="hold">
                                          <p:stCondLst>
                                            <p:cond delay="0"/>
                                          </p:stCondLst>
                                        </p:cTn>
                                        <p:tgtEl>
                                          <p:spTgt spid="40"/>
                                        </p:tgtEl>
                                        <p:attrNameLst>
                                          <p:attrName>style.visibility</p:attrName>
                                        </p:attrNameLst>
                                      </p:cBhvr>
                                      <p:to>
                                        <p:strVal val="visible"/>
                                      </p:to>
                                    </p:set>
                                    <p:animEffect transition="in" filter="fade">
                                      <p:cBhvr>
                                        <p:cTn id="88" dur="1000"/>
                                        <p:tgtEl>
                                          <p:spTgt spid="40"/>
                                        </p:tgtEl>
                                      </p:cBhvr>
                                    </p:animEffect>
                                    <p:anim calcmode="lin" valueType="num">
                                      <p:cBhvr>
                                        <p:cTn id="89" dur="1000" fill="hold"/>
                                        <p:tgtEl>
                                          <p:spTgt spid="40"/>
                                        </p:tgtEl>
                                        <p:attrNameLst>
                                          <p:attrName>ppt_x</p:attrName>
                                        </p:attrNameLst>
                                      </p:cBhvr>
                                      <p:tavLst>
                                        <p:tav tm="0">
                                          <p:val>
                                            <p:strVal val="#ppt_x"/>
                                          </p:val>
                                        </p:tav>
                                        <p:tav tm="100000">
                                          <p:val>
                                            <p:strVal val="#ppt_x"/>
                                          </p:val>
                                        </p:tav>
                                      </p:tavLst>
                                    </p:anim>
                                    <p:anim calcmode="lin" valueType="num">
                                      <p:cBhvr>
                                        <p:cTn id="90" dur="1000" fill="hold"/>
                                        <p:tgtEl>
                                          <p:spTgt spid="40"/>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500"/>
                                  </p:stCondLst>
                                  <p:childTnLst>
                                    <p:set>
                                      <p:cBhvr>
                                        <p:cTn id="92" dur="1" fill="hold">
                                          <p:stCondLst>
                                            <p:cond delay="0"/>
                                          </p:stCondLst>
                                        </p:cTn>
                                        <p:tgtEl>
                                          <p:spTgt spid="41"/>
                                        </p:tgtEl>
                                        <p:attrNameLst>
                                          <p:attrName>style.visibility</p:attrName>
                                        </p:attrNameLst>
                                      </p:cBhvr>
                                      <p:to>
                                        <p:strVal val="visible"/>
                                      </p:to>
                                    </p:set>
                                    <p:animEffect transition="in" filter="fade">
                                      <p:cBhvr>
                                        <p:cTn id="93" dur="1000"/>
                                        <p:tgtEl>
                                          <p:spTgt spid="41"/>
                                        </p:tgtEl>
                                      </p:cBhvr>
                                    </p:animEffect>
                                    <p:anim calcmode="lin" valueType="num">
                                      <p:cBhvr>
                                        <p:cTn id="94" dur="1000" fill="hold"/>
                                        <p:tgtEl>
                                          <p:spTgt spid="41"/>
                                        </p:tgtEl>
                                        <p:attrNameLst>
                                          <p:attrName>ppt_x</p:attrName>
                                        </p:attrNameLst>
                                      </p:cBhvr>
                                      <p:tavLst>
                                        <p:tav tm="0">
                                          <p:val>
                                            <p:strVal val="#ppt_x"/>
                                          </p:val>
                                        </p:tav>
                                        <p:tav tm="100000">
                                          <p:val>
                                            <p:strVal val="#ppt_x"/>
                                          </p:val>
                                        </p:tav>
                                      </p:tavLst>
                                    </p:anim>
                                    <p:anim calcmode="lin" valueType="num">
                                      <p:cBhvr>
                                        <p:cTn id="95" dur="1000" fill="hold"/>
                                        <p:tgtEl>
                                          <p:spTgt spid="41"/>
                                        </p:tgtEl>
                                        <p:attrNameLst>
                                          <p:attrName>ppt_y</p:attrName>
                                        </p:attrNameLst>
                                      </p:cBhvr>
                                      <p:tavLst>
                                        <p:tav tm="0">
                                          <p:val>
                                            <p:strVal val="#ppt_y-.1"/>
                                          </p:val>
                                        </p:tav>
                                        <p:tav tm="100000">
                                          <p:val>
                                            <p:strVal val="#ppt_y"/>
                                          </p:val>
                                        </p:tav>
                                      </p:tavLst>
                                    </p:anim>
                                  </p:childTnLst>
                                </p:cTn>
                              </p:par>
                              <p:par>
                                <p:cTn id="96" presetID="47" presetClass="entr" presetSubtype="0" fill="hold" grpId="0" nodeType="withEffect">
                                  <p:stCondLst>
                                    <p:cond delay="600"/>
                                  </p:stCondLst>
                                  <p:childTnLst>
                                    <p:set>
                                      <p:cBhvr>
                                        <p:cTn id="97" dur="1" fill="hold">
                                          <p:stCondLst>
                                            <p:cond delay="0"/>
                                          </p:stCondLst>
                                        </p:cTn>
                                        <p:tgtEl>
                                          <p:spTgt spid="42"/>
                                        </p:tgtEl>
                                        <p:attrNameLst>
                                          <p:attrName>style.visibility</p:attrName>
                                        </p:attrNameLst>
                                      </p:cBhvr>
                                      <p:to>
                                        <p:strVal val="visible"/>
                                      </p:to>
                                    </p:set>
                                    <p:animEffect transition="in" filter="fade">
                                      <p:cBhvr>
                                        <p:cTn id="98" dur="1000"/>
                                        <p:tgtEl>
                                          <p:spTgt spid="42"/>
                                        </p:tgtEl>
                                      </p:cBhvr>
                                    </p:animEffect>
                                    <p:anim calcmode="lin" valueType="num">
                                      <p:cBhvr>
                                        <p:cTn id="99" dur="1000" fill="hold"/>
                                        <p:tgtEl>
                                          <p:spTgt spid="42"/>
                                        </p:tgtEl>
                                        <p:attrNameLst>
                                          <p:attrName>ppt_x</p:attrName>
                                        </p:attrNameLst>
                                      </p:cBhvr>
                                      <p:tavLst>
                                        <p:tav tm="0">
                                          <p:val>
                                            <p:strVal val="#ppt_x"/>
                                          </p:val>
                                        </p:tav>
                                        <p:tav tm="100000">
                                          <p:val>
                                            <p:strVal val="#ppt_x"/>
                                          </p:val>
                                        </p:tav>
                                      </p:tavLst>
                                    </p:anim>
                                    <p:anim calcmode="lin" valueType="num">
                                      <p:cBhvr>
                                        <p:cTn id="100" dur="1000" fill="hold"/>
                                        <p:tgtEl>
                                          <p:spTgt spid="42"/>
                                        </p:tgtEl>
                                        <p:attrNameLst>
                                          <p:attrName>ppt_y</p:attrName>
                                        </p:attrNameLst>
                                      </p:cBhvr>
                                      <p:tavLst>
                                        <p:tav tm="0">
                                          <p:val>
                                            <p:strVal val="#ppt_y-.1"/>
                                          </p:val>
                                        </p:tav>
                                        <p:tav tm="100000">
                                          <p:val>
                                            <p:strVal val="#ppt_y"/>
                                          </p:val>
                                        </p:tav>
                                      </p:tavLst>
                                    </p:anim>
                                  </p:childTnLst>
                                </p:cTn>
                              </p:par>
                              <p:par>
                                <p:cTn id="101" presetID="47" presetClass="entr" presetSubtype="0" fill="hold" grpId="0" nodeType="withEffect">
                                  <p:stCondLst>
                                    <p:cond delay="700"/>
                                  </p:stCondLst>
                                  <p:childTnLst>
                                    <p:set>
                                      <p:cBhvr>
                                        <p:cTn id="102" dur="1" fill="hold">
                                          <p:stCondLst>
                                            <p:cond delay="0"/>
                                          </p:stCondLst>
                                        </p:cTn>
                                        <p:tgtEl>
                                          <p:spTgt spid="43"/>
                                        </p:tgtEl>
                                        <p:attrNameLst>
                                          <p:attrName>style.visibility</p:attrName>
                                        </p:attrNameLst>
                                      </p:cBhvr>
                                      <p:to>
                                        <p:strVal val="visible"/>
                                      </p:to>
                                    </p:set>
                                    <p:animEffect transition="in" filter="fade">
                                      <p:cBhvr>
                                        <p:cTn id="103" dur="1000"/>
                                        <p:tgtEl>
                                          <p:spTgt spid="43"/>
                                        </p:tgtEl>
                                      </p:cBhvr>
                                    </p:animEffect>
                                    <p:anim calcmode="lin" valueType="num">
                                      <p:cBhvr>
                                        <p:cTn id="104" dur="1000" fill="hold"/>
                                        <p:tgtEl>
                                          <p:spTgt spid="43"/>
                                        </p:tgtEl>
                                        <p:attrNameLst>
                                          <p:attrName>ppt_x</p:attrName>
                                        </p:attrNameLst>
                                      </p:cBhvr>
                                      <p:tavLst>
                                        <p:tav tm="0">
                                          <p:val>
                                            <p:strVal val="#ppt_x"/>
                                          </p:val>
                                        </p:tav>
                                        <p:tav tm="100000">
                                          <p:val>
                                            <p:strVal val="#ppt_x"/>
                                          </p:val>
                                        </p:tav>
                                      </p:tavLst>
                                    </p:anim>
                                    <p:anim calcmode="lin" valueType="num">
                                      <p:cBhvr>
                                        <p:cTn id="105" dur="1000" fill="hold"/>
                                        <p:tgtEl>
                                          <p:spTgt spid="43"/>
                                        </p:tgtEl>
                                        <p:attrNameLst>
                                          <p:attrName>ppt_y</p:attrName>
                                        </p:attrNameLst>
                                      </p:cBhvr>
                                      <p:tavLst>
                                        <p:tav tm="0">
                                          <p:val>
                                            <p:strVal val="#ppt_y-.1"/>
                                          </p:val>
                                        </p:tav>
                                        <p:tav tm="100000">
                                          <p:val>
                                            <p:strVal val="#ppt_y"/>
                                          </p:val>
                                        </p:tav>
                                      </p:tavLst>
                                    </p:anim>
                                  </p:childTnLst>
                                </p:cTn>
                              </p:par>
                              <p:par>
                                <p:cTn id="106" presetID="47" presetClass="entr" presetSubtype="0" fill="hold" grpId="0" nodeType="withEffect">
                                  <p:stCondLst>
                                    <p:cond delay="800"/>
                                  </p:stCondLst>
                                  <p:childTnLst>
                                    <p:set>
                                      <p:cBhvr>
                                        <p:cTn id="107" dur="1" fill="hold">
                                          <p:stCondLst>
                                            <p:cond delay="0"/>
                                          </p:stCondLst>
                                        </p:cTn>
                                        <p:tgtEl>
                                          <p:spTgt spid="44"/>
                                        </p:tgtEl>
                                        <p:attrNameLst>
                                          <p:attrName>style.visibility</p:attrName>
                                        </p:attrNameLst>
                                      </p:cBhvr>
                                      <p:to>
                                        <p:strVal val="visible"/>
                                      </p:to>
                                    </p:set>
                                    <p:animEffect transition="in" filter="fade">
                                      <p:cBhvr>
                                        <p:cTn id="108" dur="1000"/>
                                        <p:tgtEl>
                                          <p:spTgt spid="44"/>
                                        </p:tgtEl>
                                      </p:cBhvr>
                                    </p:animEffect>
                                    <p:anim calcmode="lin" valueType="num">
                                      <p:cBhvr>
                                        <p:cTn id="109" dur="1000" fill="hold"/>
                                        <p:tgtEl>
                                          <p:spTgt spid="44"/>
                                        </p:tgtEl>
                                        <p:attrNameLst>
                                          <p:attrName>ppt_x</p:attrName>
                                        </p:attrNameLst>
                                      </p:cBhvr>
                                      <p:tavLst>
                                        <p:tav tm="0">
                                          <p:val>
                                            <p:strVal val="#ppt_x"/>
                                          </p:val>
                                        </p:tav>
                                        <p:tav tm="100000">
                                          <p:val>
                                            <p:strVal val="#ppt_x"/>
                                          </p:val>
                                        </p:tav>
                                      </p:tavLst>
                                    </p:anim>
                                    <p:anim calcmode="lin" valueType="num">
                                      <p:cBhvr>
                                        <p:cTn id="110" dur="1000" fill="hold"/>
                                        <p:tgtEl>
                                          <p:spTgt spid="44"/>
                                        </p:tgtEl>
                                        <p:attrNameLst>
                                          <p:attrName>ppt_y</p:attrName>
                                        </p:attrNameLst>
                                      </p:cBhvr>
                                      <p:tavLst>
                                        <p:tav tm="0">
                                          <p:val>
                                            <p:strVal val="#ppt_y-.1"/>
                                          </p:val>
                                        </p:tav>
                                        <p:tav tm="100000">
                                          <p:val>
                                            <p:strVal val="#ppt_y"/>
                                          </p:val>
                                        </p:tav>
                                      </p:tavLst>
                                    </p:anim>
                                  </p:childTnLst>
                                </p:cTn>
                              </p:par>
                              <p:par>
                                <p:cTn id="111" presetID="47" presetClass="entr" presetSubtype="0" fill="hold" grpId="0" nodeType="withEffect">
                                  <p:stCondLst>
                                    <p:cond delay="90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2000"/>
                            </p:stCondLst>
                            <p:childTnLst>
                              <p:par>
                                <p:cTn id="117" presetID="2" presetClass="entr" presetSubtype="4" decel="100000" fill="hold" grpId="0" nodeType="afterEffect">
                                  <p:stCondLst>
                                    <p:cond delay="0"/>
                                  </p:stCondLst>
                                  <p:childTnLst>
                                    <p:set>
                                      <p:cBhvr>
                                        <p:cTn id="118" dur="1" fill="hold">
                                          <p:stCondLst>
                                            <p:cond delay="0"/>
                                          </p:stCondLst>
                                        </p:cTn>
                                        <p:tgtEl>
                                          <p:spTgt spid="74"/>
                                        </p:tgtEl>
                                        <p:attrNameLst>
                                          <p:attrName>style.visibility</p:attrName>
                                        </p:attrNameLst>
                                      </p:cBhvr>
                                      <p:to>
                                        <p:strVal val="visible"/>
                                      </p:to>
                                    </p:set>
                                    <p:anim calcmode="lin" valueType="num">
                                      <p:cBhvr additive="base">
                                        <p:cTn id="119" dur="500" fill="hold"/>
                                        <p:tgtEl>
                                          <p:spTgt spid="74"/>
                                        </p:tgtEl>
                                        <p:attrNameLst>
                                          <p:attrName>ppt_x</p:attrName>
                                        </p:attrNameLst>
                                      </p:cBhvr>
                                      <p:tavLst>
                                        <p:tav tm="0">
                                          <p:val>
                                            <p:strVal val="#ppt_x"/>
                                          </p:val>
                                        </p:tav>
                                        <p:tav tm="100000">
                                          <p:val>
                                            <p:strVal val="#ppt_x"/>
                                          </p:val>
                                        </p:tav>
                                      </p:tavLst>
                                    </p:anim>
                                    <p:anim calcmode="lin" valueType="num">
                                      <p:cBhvr additive="base">
                                        <p:cTn id="120" dur="500" fill="hold"/>
                                        <p:tgtEl>
                                          <p:spTgt spid="74"/>
                                        </p:tgtEl>
                                        <p:attrNameLst>
                                          <p:attrName>ppt_y</p:attrName>
                                        </p:attrNameLst>
                                      </p:cBhvr>
                                      <p:tavLst>
                                        <p:tav tm="0">
                                          <p:val>
                                            <p:strVal val="1+#ppt_h/2"/>
                                          </p:val>
                                        </p:tav>
                                        <p:tav tm="100000">
                                          <p:val>
                                            <p:strVal val="#ppt_y"/>
                                          </p:val>
                                        </p:tav>
                                      </p:tavLst>
                                    </p:anim>
                                  </p:childTnLst>
                                </p:cTn>
                              </p:par>
                              <p:par>
                                <p:cTn id="121" presetID="2" presetClass="entr" presetSubtype="4" decel="100000" fill="hold" grpId="0" nodeType="withEffect">
                                  <p:stCondLst>
                                    <p:cond delay="0"/>
                                  </p:stCondLst>
                                  <p:childTnLst>
                                    <p:set>
                                      <p:cBhvr>
                                        <p:cTn id="122" dur="1" fill="hold">
                                          <p:stCondLst>
                                            <p:cond delay="0"/>
                                          </p:stCondLst>
                                        </p:cTn>
                                        <p:tgtEl>
                                          <p:spTgt spid="75"/>
                                        </p:tgtEl>
                                        <p:attrNameLst>
                                          <p:attrName>style.visibility</p:attrName>
                                        </p:attrNameLst>
                                      </p:cBhvr>
                                      <p:to>
                                        <p:strVal val="visible"/>
                                      </p:to>
                                    </p:set>
                                    <p:anim calcmode="lin" valueType="num">
                                      <p:cBhvr additive="base">
                                        <p:cTn id="123" dur="500" fill="hold"/>
                                        <p:tgtEl>
                                          <p:spTgt spid="75"/>
                                        </p:tgtEl>
                                        <p:attrNameLst>
                                          <p:attrName>ppt_x</p:attrName>
                                        </p:attrNameLst>
                                      </p:cBhvr>
                                      <p:tavLst>
                                        <p:tav tm="0">
                                          <p:val>
                                            <p:strVal val="#ppt_x"/>
                                          </p:val>
                                        </p:tav>
                                        <p:tav tm="100000">
                                          <p:val>
                                            <p:strVal val="#ppt_x"/>
                                          </p:val>
                                        </p:tav>
                                      </p:tavLst>
                                    </p:anim>
                                    <p:anim calcmode="lin" valueType="num">
                                      <p:cBhvr additive="base">
                                        <p:cTn id="124" dur="500" fill="hold"/>
                                        <p:tgtEl>
                                          <p:spTgt spid="75"/>
                                        </p:tgtEl>
                                        <p:attrNameLst>
                                          <p:attrName>ppt_y</p:attrName>
                                        </p:attrNameLst>
                                      </p:cBhvr>
                                      <p:tavLst>
                                        <p:tav tm="0">
                                          <p:val>
                                            <p:strVal val="1+#ppt_h/2"/>
                                          </p:val>
                                        </p:tav>
                                        <p:tav tm="100000">
                                          <p:val>
                                            <p:strVal val="#ppt_y"/>
                                          </p:val>
                                        </p:tav>
                                      </p:tavLst>
                                    </p:anim>
                                  </p:childTnLst>
                                </p:cTn>
                              </p:par>
                              <p:par>
                                <p:cTn id="125" presetID="2" presetClass="entr" presetSubtype="4" decel="100000" fill="hold" grpId="0" nodeType="with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additive="base">
                                        <p:cTn id="127" dur="500" fill="hold"/>
                                        <p:tgtEl>
                                          <p:spTgt spid="76"/>
                                        </p:tgtEl>
                                        <p:attrNameLst>
                                          <p:attrName>ppt_x</p:attrName>
                                        </p:attrNameLst>
                                      </p:cBhvr>
                                      <p:tavLst>
                                        <p:tav tm="0">
                                          <p:val>
                                            <p:strVal val="#ppt_x"/>
                                          </p:val>
                                        </p:tav>
                                        <p:tav tm="100000">
                                          <p:val>
                                            <p:strVal val="#ppt_x"/>
                                          </p:val>
                                        </p:tav>
                                      </p:tavLst>
                                    </p:anim>
                                    <p:anim calcmode="lin" valueType="num">
                                      <p:cBhvr additive="base">
                                        <p:cTn id="128" dur="500" fill="hold"/>
                                        <p:tgtEl>
                                          <p:spTgt spid="76"/>
                                        </p:tgtEl>
                                        <p:attrNameLst>
                                          <p:attrName>ppt_y</p:attrName>
                                        </p:attrNameLst>
                                      </p:cBhvr>
                                      <p:tavLst>
                                        <p:tav tm="0">
                                          <p:val>
                                            <p:strVal val="1+#ppt_h/2"/>
                                          </p:val>
                                        </p:tav>
                                        <p:tav tm="100000">
                                          <p:val>
                                            <p:strVal val="#ppt_y"/>
                                          </p:val>
                                        </p:tav>
                                      </p:tavLst>
                                    </p:anim>
                                  </p:childTnLst>
                                </p:cTn>
                              </p:par>
                              <p:par>
                                <p:cTn id="129" presetID="2" presetClass="entr" presetSubtype="4" decel="100000" fill="hold" grpId="0" nodeType="withEffect">
                                  <p:stCondLst>
                                    <p:cond delay="0"/>
                                  </p:stCondLst>
                                  <p:childTnLst>
                                    <p:set>
                                      <p:cBhvr>
                                        <p:cTn id="130" dur="1" fill="hold">
                                          <p:stCondLst>
                                            <p:cond delay="0"/>
                                          </p:stCondLst>
                                        </p:cTn>
                                        <p:tgtEl>
                                          <p:spTgt spid="77"/>
                                        </p:tgtEl>
                                        <p:attrNameLst>
                                          <p:attrName>style.visibility</p:attrName>
                                        </p:attrNameLst>
                                      </p:cBhvr>
                                      <p:to>
                                        <p:strVal val="visible"/>
                                      </p:to>
                                    </p:set>
                                    <p:anim calcmode="lin" valueType="num">
                                      <p:cBhvr additive="base">
                                        <p:cTn id="131" dur="500" fill="hold"/>
                                        <p:tgtEl>
                                          <p:spTgt spid="77"/>
                                        </p:tgtEl>
                                        <p:attrNameLst>
                                          <p:attrName>ppt_x</p:attrName>
                                        </p:attrNameLst>
                                      </p:cBhvr>
                                      <p:tavLst>
                                        <p:tav tm="0">
                                          <p:val>
                                            <p:strVal val="#ppt_x"/>
                                          </p:val>
                                        </p:tav>
                                        <p:tav tm="100000">
                                          <p:val>
                                            <p:strVal val="#ppt_x"/>
                                          </p:val>
                                        </p:tav>
                                      </p:tavLst>
                                    </p:anim>
                                    <p:anim calcmode="lin" valueType="num">
                                      <p:cBhvr additive="base">
                                        <p:cTn id="132" dur="500" fill="hold"/>
                                        <p:tgtEl>
                                          <p:spTgt spid="77"/>
                                        </p:tgtEl>
                                        <p:attrNameLst>
                                          <p:attrName>ppt_y</p:attrName>
                                        </p:attrNameLst>
                                      </p:cBhvr>
                                      <p:tavLst>
                                        <p:tav tm="0">
                                          <p:val>
                                            <p:strVal val="1+#ppt_h/2"/>
                                          </p:val>
                                        </p:tav>
                                        <p:tav tm="100000">
                                          <p:val>
                                            <p:strVal val="#ppt_y"/>
                                          </p:val>
                                        </p:tav>
                                      </p:tavLst>
                                    </p:anim>
                                  </p:childTnLst>
                                </p:cTn>
                              </p:par>
                              <p:par>
                                <p:cTn id="133" presetID="2" presetClass="entr" presetSubtype="4" decel="100000" fill="hold" grpId="0" nodeType="withEffect">
                                  <p:stCondLst>
                                    <p:cond delay="0"/>
                                  </p:stCondLst>
                                  <p:childTnLst>
                                    <p:set>
                                      <p:cBhvr>
                                        <p:cTn id="134" dur="1" fill="hold">
                                          <p:stCondLst>
                                            <p:cond delay="0"/>
                                          </p:stCondLst>
                                        </p:cTn>
                                        <p:tgtEl>
                                          <p:spTgt spid="78"/>
                                        </p:tgtEl>
                                        <p:attrNameLst>
                                          <p:attrName>style.visibility</p:attrName>
                                        </p:attrNameLst>
                                      </p:cBhvr>
                                      <p:to>
                                        <p:strVal val="visible"/>
                                      </p:to>
                                    </p:set>
                                    <p:anim calcmode="lin" valueType="num">
                                      <p:cBhvr additive="base">
                                        <p:cTn id="135" dur="500" fill="hold"/>
                                        <p:tgtEl>
                                          <p:spTgt spid="78"/>
                                        </p:tgtEl>
                                        <p:attrNameLst>
                                          <p:attrName>ppt_x</p:attrName>
                                        </p:attrNameLst>
                                      </p:cBhvr>
                                      <p:tavLst>
                                        <p:tav tm="0">
                                          <p:val>
                                            <p:strVal val="#ppt_x"/>
                                          </p:val>
                                        </p:tav>
                                        <p:tav tm="100000">
                                          <p:val>
                                            <p:strVal val="#ppt_x"/>
                                          </p:val>
                                        </p:tav>
                                      </p:tavLst>
                                    </p:anim>
                                    <p:anim calcmode="lin" valueType="num">
                                      <p:cBhvr additive="base">
                                        <p:cTn id="136" dur="500" fill="hold"/>
                                        <p:tgtEl>
                                          <p:spTgt spid="78"/>
                                        </p:tgtEl>
                                        <p:attrNameLst>
                                          <p:attrName>ppt_y</p:attrName>
                                        </p:attrNameLst>
                                      </p:cBhvr>
                                      <p:tavLst>
                                        <p:tav tm="0">
                                          <p:val>
                                            <p:strVal val="1+#ppt_h/2"/>
                                          </p:val>
                                        </p:tav>
                                        <p:tav tm="100000">
                                          <p:val>
                                            <p:strVal val="#ppt_y"/>
                                          </p:val>
                                        </p:tav>
                                      </p:tavLst>
                                    </p:anim>
                                  </p:childTnLst>
                                </p:cTn>
                              </p:par>
                              <p:par>
                                <p:cTn id="137" presetID="2" presetClass="entr" presetSubtype="4" decel="100000" fill="hold" grpId="0" nodeType="withEffect">
                                  <p:stCondLst>
                                    <p:cond delay="0"/>
                                  </p:stCondLst>
                                  <p:childTnLst>
                                    <p:set>
                                      <p:cBhvr>
                                        <p:cTn id="138" dur="1" fill="hold">
                                          <p:stCondLst>
                                            <p:cond delay="0"/>
                                          </p:stCondLst>
                                        </p:cTn>
                                        <p:tgtEl>
                                          <p:spTgt spid="79"/>
                                        </p:tgtEl>
                                        <p:attrNameLst>
                                          <p:attrName>style.visibility</p:attrName>
                                        </p:attrNameLst>
                                      </p:cBhvr>
                                      <p:to>
                                        <p:strVal val="visible"/>
                                      </p:to>
                                    </p:set>
                                    <p:anim calcmode="lin" valueType="num">
                                      <p:cBhvr additive="base">
                                        <p:cTn id="139" dur="500" fill="hold"/>
                                        <p:tgtEl>
                                          <p:spTgt spid="79"/>
                                        </p:tgtEl>
                                        <p:attrNameLst>
                                          <p:attrName>ppt_x</p:attrName>
                                        </p:attrNameLst>
                                      </p:cBhvr>
                                      <p:tavLst>
                                        <p:tav tm="0">
                                          <p:val>
                                            <p:strVal val="#ppt_x"/>
                                          </p:val>
                                        </p:tav>
                                        <p:tav tm="100000">
                                          <p:val>
                                            <p:strVal val="#ppt_x"/>
                                          </p:val>
                                        </p:tav>
                                      </p:tavLst>
                                    </p:anim>
                                    <p:anim calcmode="lin" valueType="num">
                                      <p:cBhvr additive="base">
                                        <p:cTn id="140" dur="500" fill="hold"/>
                                        <p:tgtEl>
                                          <p:spTgt spid="79"/>
                                        </p:tgtEl>
                                        <p:attrNameLst>
                                          <p:attrName>ppt_y</p:attrName>
                                        </p:attrNameLst>
                                      </p:cBhvr>
                                      <p:tavLst>
                                        <p:tav tm="0">
                                          <p:val>
                                            <p:strVal val="1+#ppt_h/2"/>
                                          </p:val>
                                        </p:tav>
                                        <p:tav tm="100000">
                                          <p:val>
                                            <p:strVal val="#ppt_y"/>
                                          </p:val>
                                        </p:tav>
                                      </p:tavLst>
                                    </p:anim>
                                  </p:childTnLst>
                                </p:cTn>
                              </p:par>
                              <p:par>
                                <p:cTn id="141" presetID="2" presetClass="entr" presetSubtype="4" decel="100000" fill="hold" grpId="0" nodeType="withEffect">
                                  <p:stCondLst>
                                    <p:cond delay="0"/>
                                  </p:stCondLst>
                                  <p:childTnLst>
                                    <p:set>
                                      <p:cBhvr>
                                        <p:cTn id="142" dur="1" fill="hold">
                                          <p:stCondLst>
                                            <p:cond delay="0"/>
                                          </p:stCondLst>
                                        </p:cTn>
                                        <p:tgtEl>
                                          <p:spTgt spid="80"/>
                                        </p:tgtEl>
                                        <p:attrNameLst>
                                          <p:attrName>style.visibility</p:attrName>
                                        </p:attrNameLst>
                                      </p:cBhvr>
                                      <p:to>
                                        <p:strVal val="visible"/>
                                      </p:to>
                                    </p:set>
                                    <p:anim calcmode="lin" valueType="num">
                                      <p:cBhvr additive="base">
                                        <p:cTn id="143" dur="500" fill="hold"/>
                                        <p:tgtEl>
                                          <p:spTgt spid="80"/>
                                        </p:tgtEl>
                                        <p:attrNameLst>
                                          <p:attrName>ppt_x</p:attrName>
                                        </p:attrNameLst>
                                      </p:cBhvr>
                                      <p:tavLst>
                                        <p:tav tm="0">
                                          <p:val>
                                            <p:strVal val="#ppt_x"/>
                                          </p:val>
                                        </p:tav>
                                        <p:tav tm="100000">
                                          <p:val>
                                            <p:strVal val="#ppt_x"/>
                                          </p:val>
                                        </p:tav>
                                      </p:tavLst>
                                    </p:anim>
                                    <p:anim calcmode="lin" valueType="num">
                                      <p:cBhvr additive="base">
                                        <p:cTn id="144" dur="500" fill="hold"/>
                                        <p:tgtEl>
                                          <p:spTgt spid="80"/>
                                        </p:tgtEl>
                                        <p:attrNameLst>
                                          <p:attrName>ppt_y</p:attrName>
                                        </p:attrNameLst>
                                      </p:cBhvr>
                                      <p:tavLst>
                                        <p:tav tm="0">
                                          <p:val>
                                            <p:strVal val="1+#ppt_h/2"/>
                                          </p:val>
                                        </p:tav>
                                        <p:tav tm="100000">
                                          <p:val>
                                            <p:strVal val="#ppt_y"/>
                                          </p:val>
                                        </p:tav>
                                      </p:tavLst>
                                    </p:anim>
                                  </p:childTnLst>
                                </p:cTn>
                              </p:par>
                            </p:childTnLst>
                          </p:cTn>
                        </p:par>
                        <p:par>
                          <p:cTn id="145" fill="hold">
                            <p:stCondLst>
                              <p:cond delay="2500"/>
                            </p:stCondLst>
                            <p:childTnLst>
                              <p:par>
                                <p:cTn id="146" presetID="22" presetClass="entr" presetSubtype="8" fill="hold" grpId="0" nodeType="afterEffect">
                                  <p:stCondLst>
                                    <p:cond delay="0"/>
                                  </p:stCondLst>
                                  <p:childTnLst>
                                    <p:set>
                                      <p:cBhvr>
                                        <p:cTn id="147" dur="1" fill="hold">
                                          <p:stCondLst>
                                            <p:cond delay="0"/>
                                          </p:stCondLst>
                                        </p:cTn>
                                        <p:tgtEl>
                                          <p:spTgt spid="60"/>
                                        </p:tgtEl>
                                        <p:attrNameLst>
                                          <p:attrName>style.visibility</p:attrName>
                                        </p:attrNameLst>
                                      </p:cBhvr>
                                      <p:to>
                                        <p:strVal val="visible"/>
                                      </p:to>
                                    </p:set>
                                    <p:animEffect transition="in" filter="wipe(left)">
                                      <p:cBhvr>
                                        <p:cTn id="148" dur="500"/>
                                        <p:tgtEl>
                                          <p:spTgt spid="60"/>
                                        </p:tgtEl>
                                      </p:cBhvr>
                                    </p:animEffect>
                                  </p:childTnLst>
                                </p:cTn>
                              </p:par>
                              <p:par>
                                <p:cTn id="149" presetID="22" presetClass="entr" presetSubtype="8" fill="hold" grpId="0" nodeType="withEffect">
                                  <p:stCondLst>
                                    <p:cond delay="100"/>
                                  </p:stCondLst>
                                  <p:childTnLst>
                                    <p:set>
                                      <p:cBhvr>
                                        <p:cTn id="150" dur="1" fill="hold">
                                          <p:stCondLst>
                                            <p:cond delay="0"/>
                                          </p:stCondLst>
                                        </p:cTn>
                                        <p:tgtEl>
                                          <p:spTgt spid="61"/>
                                        </p:tgtEl>
                                        <p:attrNameLst>
                                          <p:attrName>style.visibility</p:attrName>
                                        </p:attrNameLst>
                                      </p:cBhvr>
                                      <p:to>
                                        <p:strVal val="visible"/>
                                      </p:to>
                                    </p:set>
                                    <p:animEffect transition="in" filter="wipe(left)">
                                      <p:cBhvr>
                                        <p:cTn id="151" dur="500"/>
                                        <p:tgtEl>
                                          <p:spTgt spid="61"/>
                                        </p:tgtEl>
                                      </p:cBhvr>
                                    </p:animEffect>
                                  </p:childTnLst>
                                </p:cTn>
                              </p:par>
                              <p:par>
                                <p:cTn id="152" presetID="22" presetClass="entr" presetSubtype="8" fill="hold" grpId="0" nodeType="withEffect">
                                  <p:stCondLst>
                                    <p:cond delay="200"/>
                                  </p:stCondLst>
                                  <p:childTnLst>
                                    <p:set>
                                      <p:cBhvr>
                                        <p:cTn id="153" dur="1" fill="hold">
                                          <p:stCondLst>
                                            <p:cond delay="0"/>
                                          </p:stCondLst>
                                        </p:cTn>
                                        <p:tgtEl>
                                          <p:spTgt spid="62"/>
                                        </p:tgtEl>
                                        <p:attrNameLst>
                                          <p:attrName>style.visibility</p:attrName>
                                        </p:attrNameLst>
                                      </p:cBhvr>
                                      <p:to>
                                        <p:strVal val="visible"/>
                                      </p:to>
                                    </p:set>
                                    <p:animEffect transition="in" filter="wipe(left)">
                                      <p:cBhvr>
                                        <p:cTn id="154" dur="500"/>
                                        <p:tgtEl>
                                          <p:spTgt spid="62"/>
                                        </p:tgtEl>
                                      </p:cBhvr>
                                    </p:animEffect>
                                  </p:childTnLst>
                                </p:cTn>
                              </p:par>
                              <p:par>
                                <p:cTn id="155" presetID="22" presetClass="entr" presetSubtype="8" fill="hold" grpId="0" nodeType="withEffect">
                                  <p:stCondLst>
                                    <p:cond delay="300"/>
                                  </p:stCondLst>
                                  <p:childTnLst>
                                    <p:set>
                                      <p:cBhvr>
                                        <p:cTn id="156" dur="1" fill="hold">
                                          <p:stCondLst>
                                            <p:cond delay="0"/>
                                          </p:stCondLst>
                                        </p:cTn>
                                        <p:tgtEl>
                                          <p:spTgt spid="63"/>
                                        </p:tgtEl>
                                        <p:attrNameLst>
                                          <p:attrName>style.visibility</p:attrName>
                                        </p:attrNameLst>
                                      </p:cBhvr>
                                      <p:to>
                                        <p:strVal val="visible"/>
                                      </p:to>
                                    </p:set>
                                    <p:animEffect transition="in" filter="wipe(left)">
                                      <p:cBhvr>
                                        <p:cTn id="157" dur="500"/>
                                        <p:tgtEl>
                                          <p:spTgt spid="63"/>
                                        </p:tgtEl>
                                      </p:cBhvr>
                                    </p:animEffect>
                                  </p:childTnLst>
                                </p:cTn>
                              </p:par>
                              <p:par>
                                <p:cTn id="158" presetID="22" presetClass="entr" presetSubtype="8" fill="hold" grpId="0" nodeType="withEffect">
                                  <p:stCondLst>
                                    <p:cond delay="400"/>
                                  </p:stCondLst>
                                  <p:childTnLst>
                                    <p:set>
                                      <p:cBhvr>
                                        <p:cTn id="159" dur="1" fill="hold">
                                          <p:stCondLst>
                                            <p:cond delay="0"/>
                                          </p:stCondLst>
                                        </p:cTn>
                                        <p:tgtEl>
                                          <p:spTgt spid="64"/>
                                        </p:tgtEl>
                                        <p:attrNameLst>
                                          <p:attrName>style.visibility</p:attrName>
                                        </p:attrNameLst>
                                      </p:cBhvr>
                                      <p:to>
                                        <p:strVal val="visible"/>
                                      </p:to>
                                    </p:set>
                                    <p:animEffect transition="in" filter="wipe(left)">
                                      <p:cBhvr>
                                        <p:cTn id="160" dur="500"/>
                                        <p:tgtEl>
                                          <p:spTgt spid="64"/>
                                        </p:tgtEl>
                                      </p:cBhvr>
                                    </p:animEffect>
                                  </p:childTnLst>
                                </p:cTn>
                              </p:par>
                              <p:par>
                                <p:cTn id="161" presetID="22" presetClass="entr" presetSubtype="8" fill="hold" grpId="0" nodeType="withEffect">
                                  <p:stCondLst>
                                    <p:cond delay="500"/>
                                  </p:stCondLst>
                                  <p:childTnLst>
                                    <p:set>
                                      <p:cBhvr>
                                        <p:cTn id="162" dur="1" fill="hold">
                                          <p:stCondLst>
                                            <p:cond delay="0"/>
                                          </p:stCondLst>
                                        </p:cTn>
                                        <p:tgtEl>
                                          <p:spTgt spid="65"/>
                                        </p:tgtEl>
                                        <p:attrNameLst>
                                          <p:attrName>style.visibility</p:attrName>
                                        </p:attrNameLst>
                                      </p:cBhvr>
                                      <p:to>
                                        <p:strVal val="visible"/>
                                      </p:to>
                                    </p:set>
                                    <p:animEffect transition="in" filter="wipe(left)">
                                      <p:cBhvr>
                                        <p:cTn id="163" dur="500"/>
                                        <p:tgtEl>
                                          <p:spTgt spid="65"/>
                                        </p:tgtEl>
                                      </p:cBhvr>
                                    </p:animEffect>
                                  </p:childTnLst>
                                </p:cTn>
                              </p:par>
                              <p:par>
                                <p:cTn id="164" presetID="22" presetClass="entr" presetSubtype="8" fill="hold" grpId="0" nodeType="withEffect">
                                  <p:stCondLst>
                                    <p:cond delay="600"/>
                                  </p:stCondLst>
                                  <p:childTnLst>
                                    <p:set>
                                      <p:cBhvr>
                                        <p:cTn id="165" dur="1" fill="hold">
                                          <p:stCondLst>
                                            <p:cond delay="0"/>
                                          </p:stCondLst>
                                        </p:cTn>
                                        <p:tgtEl>
                                          <p:spTgt spid="66"/>
                                        </p:tgtEl>
                                        <p:attrNameLst>
                                          <p:attrName>style.visibility</p:attrName>
                                        </p:attrNameLst>
                                      </p:cBhvr>
                                      <p:to>
                                        <p:strVal val="visible"/>
                                      </p:to>
                                    </p:set>
                                    <p:animEffect transition="in" filter="wipe(left)">
                                      <p:cBhvr>
                                        <p:cTn id="166" dur="500"/>
                                        <p:tgtEl>
                                          <p:spTgt spid="66"/>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46"/>
                                        </p:tgtEl>
                                        <p:attrNameLst>
                                          <p:attrName>style.visibility</p:attrName>
                                        </p:attrNameLst>
                                      </p:cBhvr>
                                      <p:to>
                                        <p:strVal val="visible"/>
                                      </p:to>
                                    </p:set>
                                    <p:animEffect transition="in" filter="wipe(right)">
                                      <p:cBhvr>
                                        <p:cTn id="169" dur="500"/>
                                        <p:tgtEl>
                                          <p:spTgt spid="46"/>
                                        </p:tgtEl>
                                      </p:cBhvr>
                                    </p:animEffect>
                                  </p:childTnLst>
                                </p:cTn>
                              </p:par>
                              <p:par>
                                <p:cTn id="170" presetID="22" presetClass="entr" presetSubtype="2" fill="hold" grpId="0" nodeType="withEffect">
                                  <p:stCondLst>
                                    <p:cond delay="100"/>
                                  </p:stCondLst>
                                  <p:childTnLst>
                                    <p:set>
                                      <p:cBhvr>
                                        <p:cTn id="171" dur="1" fill="hold">
                                          <p:stCondLst>
                                            <p:cond delay="0"/>
                                          </p:stCondLst>
                                        </p:cTn>
                                        <p:tgtEl>
                                          <p:spTgt spid="47"/>
                                        </p:tgtEl>
                                        <p:attrNameLst>
                                          <p:attrName>style.visibility</p:attrName>
                                        </p:attrNameLst>
                                      </p:cBhvr>
                                      <p:to>
                                        <p:strVal val="visible"/>
                                      </p:to>
                                    </p:set>
                                    <p:animEffect transition="in" filter="wipe(right)">
                                      <p:cBhvr>
                                        <p:cTn id="172" dur="500"/>
                                        <p:tgtEl>
                                          <p:spTgt spid="47"/>
                                        </p:tgtEl>
                                      </p:cBhvr>
                                    </p:animEffect>
                                  </p:childTnLst>
                                </p:cTn>
                              </p:par>
                              <p:par>
                                <p:cTn id="173" presetID="22" presetClass="entr" presetSubtype="2" fill="hold" grpId="0" nodeType="withEffect">
                                  <p:stCondLst>
                                    <p:cond delay="200"/>
                                  </p:stCondLst>
                                  <p:childTnLst>
                                    <p:set>
                                      <p:cBhvr>
                                        <p:cTn id="174" dur="1" fill="hold">
                                          <p:stCondLst>
                                            <p:cond delay="0"/>
                                          </p:stCondLst>
                                        </p:cTn>
                                        <p:tgtEl>
                                          <p:spTgt spid="48"/>
                                        </p:tgtEl>
                                        <p:attrNameLst>
                                          <p:attrName>style.visibility</p:attrName>
                                        </p:attrNameLst>
                                      </p:cBhvr>
                                      <p:to>
                                        <p:strVal val="visible"/>
                                      </p:to>
                                    </p:set>
                                    <p:animEffect transition="in" filter="wipe(right)">
                                      <p:cBhvr>
                                        <p:cTn id="175" dur="500"/>
                                        <p:tgtEl>
                                          <p:spTgt spid="48"/>
                                        </p:tgtEl>
                                      </p:cBhvr>
                                    </p:animEffect>
                                  </p:childTnLst>
                                </p:cTn>
                              </p:par>
                              <p:par>
                                <p:cTn id="176" presetID="22" presetClass="entr" presetSubtype="2" fill="hold" grpId="0" nodeType="withEffect">
                                  <p:stCondLst>
                                    <p:cond delay="300"/>
                                  </p:stCondLst>
                                  <p:childTnLst>
                                    <p:set>
                                      <p:cBhvr>
                                        <p:cTn id="177" dur="1" fill="hold">
                                          <p:stCondLst>
                                            <p:cond delay="0"/>
                                          </p:stCondLst>
                                        </p:cTn>
                                        <p:tgtEl>
                                          <p:spTgt spid="49"/>
                                        </p:tgtEl>
                                        <p:attrNameLst>
                                          <p:attrName>style.visibility</p:attrName>
                                        </p:attrNameLst>
                                      </p:cBhvr>
                                      <p:to>
                                        <p:strVal val="visible"/>
                                      </p:to>
                                    </p:set>
                                    <p:animEffect transition="in" filter="wipe(right)">
                                      <p:cBhvr>
                                        <p:cTn id="178" dur="500"/>
                                        <p:tgtEl>
                                          <p:spTgt spid="49"/>
                                        </p:tgtEl>
                                      </p:cBhvr>
                                    </p:animEffect>
                                  </p:childTnLst>
                                </p:cTn>
                              </p:par>
                              <p:par>
                                <p:cTn id="179" presetID="22" presetClass="entr" presetSubtype="2" fill="hold" grpId="0" nodeType="withEffect">
                                  <p:stCondLst>
                                    <p:cond delay="400"/>
                                  </p:stCondLst>
                                  <p:childTnLst>
                                    <p:set>
                                      <p:cBhvr>
                                        <p:cTn id="180" dur="1" fill="hold">
                                          <p:stCondLst>
                                            <p:cond delay="0"/>
                                          </p:stCondLst>
                                        </p:cTn>
                                        <p:tgtEl>
                                          <p:spTgt spid="50"/>
                                        </p:tgtEl>
                                        <p:attrNameLst>
                                          <p:attrName>style.visibility</p:attrName>
                                        </p:attrNameLst>
                                      </p:cBhvr>
                                      <p:to>
                                        <p:strVal val="visible"/>
                                      </p:to>
                                    </p:set>
                                    <p:animEffect transition="in" filter="wipe(right)">
                                      <p:cBhvr>
                                        <p:cTn id="181" dur="500"/>
                                        <p:tgtEl>
                                          <p:spTgt spid="50"/>
                                        </p:tgtEl>
                                      </p:cBhvr>
                                    </p:animEffect>
                                  </p:childTnLst>
                                </p:cTn>
                              </p:par>
                              <p:par>
                                <p:cTn id="182" presetID="22" presetClass="entr" presetSubtype="2" fill="hold" grpId="0" nodeType="withEffect">
                                  <p:stCondLst>
                                    <p:cond delay="500"/>
                                  </p:stCondLst>
                                  <p:childTnLst>
                                    <p:set>
                                      <p:cBhvr>
                                        <p:cTn id="183" dur="1" fill="hold">
                                          <p:stCondLst>
                                            <p:cond delay="0"/>
                                          </p:stCondLst>
                                        </p:cTn>
                                        <p:tgtEl>
                                          <p:spTgt spid="51"/>
                                        </p:tgtEl>
                                        <p:attrNameLst>
                                          <p:attrName>style.visibility</p:attrName>
                                        </p:attrNameLst>
                                      </p:cBhvr>
                                      <p:to>
                                        <p:strVal val="visible"/>
                                      </p:to>
                                    </p:set>
                                    <p:animEffect transition="in" filter="wipe(right)">
                                      <p:cBhvr>
                                        <p:cTn id="184" dur="500"/>
                                        <p:tgtEl>
                                          <p:spTgt spid="51"/>
                                        </p:tgtEl>
                                      </p:cBhvr>
                                    </p:animEffect>
                                  </p:childTnLst>
                                </p:cTn>
                              </p:par>
                              <p:par>
                                <p:cTn id="185" presetID="22" presetClass="entr" presetSubtype="2" fill="hold" grpId="0" nodeType="withEffect">
                                  <p:stCondLst>
                                    <p:cond delay="600"/>
                                  </p:stCondLst>
                                  <p:childTnLst>
                                    <p:set>
                                      <p:cBhvr>
                                        <p:cTn id="186" dur="1" fill="hold">
                                          <p:stCondLst>
                                            <p:cond delay="0"/>
                                          </p:stCondLst>
                                        </p:cTn>
                                        <p:tgtEl>
                                          <p:spTgt spid="52"/>
                                        </p:tgtEl>
                                        <p:attrNameLst>
                                          <p:attrName>style.visibility</p:attrName>
                                        </p:attrNameLst>
                                      </p:cBhvr>
                                      <p:to>
                                        <p:strVal val="visible"/>
                                      </p:to>
                                    </p:set>
                                    <p:animEffect transition="in" filter="wipe(right)">
                                      <p:cBhvr>
                                        <p:cTn id="187" dur="500"/>
                                        <p:tgtEl>
                                          <p:spTgt spid="52"/>
                                        </p:tgtEl>
                                      </p:cBhvr>
                                    </p:animEffect>
                                  </p:childTnLst>
                                </p:cTn>
                              </p:par>
                            </p:childTnLst>
                          </p:cTn>
                        </p:par>
                        <p:par>
                          <p:cTn id="188" fill="hold">
                            <p:stCondLst>
                              <p:cond delay="3000"/>
                            </p:stCondLst>
                            <p:childTnLst>
                              <p:par>
                                <p:cTn id="189" presetID="22" presetClass="entr" presetSubtype="8" fill="hold" grpId="0" nodeType="afterEffect">
                                  <p:stCondLst>
                                    <p:cond delay="0"/>
                                  </p:stCondLst>
                                  <p:childTnLst>
                                    <p:set>
                                      <p:cBhvr>
                                        <p:cTn id="190" dur="1" fill="hold">
                                          <p:stCondLst>
                                            <p:cond delay="0"/>
                                          </p:stCondLst>
                                        </p:cTn>
                                        <p:tgtEl>
                                          <p:spTgt spid="67"/>
                                        </p:tgtEl>
                                        <p:attrNameLst>
                                          <p:attrName>style.visibility</p:attrName>
                                        </p:attrNameLst>
                                      </p:cBhvr>
                                      <p:to>
                                        <p:strVal val="visible"/>
                                      </p:to>
                                    </p:set>
                                    <p:animEffect transition="in" filter="wipe(left)">
                                      <p:cBhvr>
                                        <p:cTn id="191" dur="500"/>
                                        <p:tgtEl>
                                          <p:spTgt spid="67"/>
                                        </p:tgtEl>
                                      </p:cBhvr>
                                    </p:animEffect>
                                  </p:childTnLst>
                                </p:cTn>
                              </p:par>
                              <p:par>
                                <p:cTn id="192" presetID="22" presetClass="entr" presetSubtype="8" fill="hold" grpId="0" nodeType="withEffect">
                                  <p:stCondLst>
                                    <p:cond delay="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0"/>
                                  </p:stCondLst>
                                  <p:childTnLst>
                                    <p:set>
                                      <p:cBhvr>
                                        <p:cTn id="196" dur="1" fill="hold">
                                          <p:stCondLst>
                                            <p:cond delay="0"/>
                                          </p:stCondLst>
                                        </p:cTn>
                                        <p:tgtEl>
                                          <p:spTgt spid="69"/>
                                        </p:tgtEl>
                                        <p:attrNameLst>
                                          <p:attrName>style.visibility</p:attrName>
                                        </p:attrNameLst>
                                      </p:cBhvr>
                                      <p:to>
                                        <p:strVal val="visible"/>
                                      </p:to>
                                    </p:set>
                                    <p:animEffect transition="in" filter="wipe(left)">
                                      <p:cBhvr>
                                        <p:cTn id="197" dur="500"/>
                                        <p:tgtEl>
                                          <p:spTgt spid="69"/>
                                        </p:tgtEl>
                                      </p:cBhvr>
                                    </p:animEffect>
                                  </p:childTnLst>
                                </p:cTn>
                              </p:par>
                              <p:par>
                                <p:cTn id="198" presetID="22" presetClass="entr" presetSubtype="8" fill="hold" grpId="0" nodeType="withEffect">
                                  <p:stCondLst>
                                    <p:cond delay="0"/>
                                  </p:stCondLst>
                                  <p:childTnLst>
                                    <p:set>
                                      <p:cBhvr>
                                        <p:cTn id="199" dur="1" fill="hold">
                                          <p:stCondLst>
                                            <p:cond delay="0"/>
                                          </p:stCondLst>
                                        </p:cTn>
                                        <p:tgtEl>
                                          <p:spTgt spid="70"/>
                                        </p:tgtEl>
                                        <p:attrNameLst>
                                          <p:attrName>style.visibility</p:attrName>
                                        </p:attrNameLst>
                                      </p:cBhvr>
                                      <p:to>
                                        <p:strVal val="visible"/>
                                      </p:to>
                                    </p:set>
                                    <p:animEffect transition="in" filter="wipe(left)">
                                      <p:cBhvr>
                                        <p:cTn id="200" dur="500"/>
                                        <p:tgtEl>
                                          <p:spTgt spid="70"/>
                                        </p:tgtEl>
                                      </p:cBhvr>
                                    </p:animEffect>
                                  </p:childTnLst>
                                </p:cTn>
                              </p:par>
                              <p:par>
                                <p:cTn id="201" presetID="22" presetClass="entr" presetSubtype="8" fill="hold" grpId="0" nodeType="withEffect">
                                  <p:stCondLst>
                                    <p:cond delay="0"/>
                                  </p:stCondLst>
                                  <p:childTnLst>
                                    <p:set>
                                      <p:cBhvr>
                                        <p:cTn id="202" dur="1" fill="hold">
                                          <p:stCondLst>
                                            <p:cond delay="0"/>
                                          </p:stCondLst>
                                        </p:cTn>
                                        <p:tgtEl>
                                          <p:spTgt spid="71"/>
                                        </p:tgtEl>
                                        <p:attrNameLst>
                                          <p:attrName>style.visibility</p:attrName>
                                        </p:attrNameLst>
                                      </p:cBhvr>
                                      <p:to>
                                        <p:strVal val="visible"/>
                                      </p:to>
                                    </p:set>
                                    <p:animEffect transition="in" filter="wipe(left)">
                                      <p:cBhvr>
                                        <p:cTn id="203" dur="500"/>
                                        <p:tgtEl>
                                          <p:spTgt spid="71"/>
                                        </p:tgtEl>
                                      </p:cBhvr>
                                    </p:animEffect>
                                  </p:childTnLst>
                                </p:cTn>
                              </p:par>
                              <p:par>
                                <p:cTn id="204" presetID="22" presetClass="entr" presetSubtype="8" fill="hold" grpId="0" nodeType="withEffect">
                                  <p:stCondLst>
                                    <p:cond delay="0"/>
                                  </p:stCondLst>
                                  <p:childTnLst>
                                    <p:set>
                                      <p:cBhvr>
                                        <p:cTn id="205" dur="1" fill="hold">
                                          <p:stCondLst>
                                            <p:cond delay="0"/>
                                          </p:stCondLst>
                                        </p:cTn>
                                        <p:tgtEl>
                                          <p:spTgt spid="72"/>
                                        </p:tgtEl>
                                        <p:attrNameLst>
                                          <p:attrName>style.visibility</p:attrName>
                                        </p:attrNameLst>
                                      </p:cBhvr>
                                      <p:to>
                                        <p:strVal val="visible"/>
                                      </p:to>
                                    </p:set>
                                    <p:animEffect transition="in" filter="wipe(left)">
                                      <p:cBhvr>
                                        <p:cTn id="206" dur="500"/>
                                        <p:tgtEl>
                                          <p:spTgt spid="72"/>
                                        </p:tgtEl>
                                      </p:cBhvr>
                                    </p:animEffect>
                                  </p:childTnLst>
                                </p:cTn>
                              </p:par>
                              <p:par>
                                <p:cTn id="207" presetID="22" presetClass="entr" presetSubtype="8" fill="hold" grpId="0" nodeType="withEffect">
                                  <p:stCondLst>
                                    <p:cond delay="0"/>
                                  </p:stCondLst>
                                  <p:childTnLst>
                                    <p:set>
                                      <p:cBhvr>
                                        <p:cTn id="208" dur="1" fill="hold">
                                          <p:stCondLst>
                                            <p:cond delay="0"/>
                                          </p:stCondLst>
                                        </p:cTn>
                                        <p:tgtEl>
                                          <p:spTgt spid="73"/>
                                        </p:tgtEl>
                                        <p:attrNameLst>
                                          <p:attrName>style.visibility</p:attrName>
                                        </p:attrNameLst>
                                      </p:cBhvr>
                                      <p:to>
                                        <p:strVal val="visible"/>
                                      </p:to>
                                    </p:set>
                                    <p:animEffect transition="in" filter="wipe(left)">
                                      <p:cBhvr>
                                        <p:cTn id="209" dur="500"/>
                                        <p:tgtEl>
                                          <p:spTgt spid="73"/>
                                        </p:tgtEl>
                                      </p:cBhvr>
                                    </p:animEffect>
                                  </p:childTnLst>
                                </p:cTn>
                              </p:par>
                              <p:par>
                                <p:cTn id="210" presetID="22" presetClass="entr" presetSubtype="2" fill="hold" grpId="0" nodeType="withEffect">
                                  <p:stCondLst>
                                    <p:cond delay="0"/>
                                  </p:stCondLst>
                                  <p:childTnLst>
                                    <p:set>
                                      <p:cBhvr>
                                        <p:cTn id="211" dur="1" fill="hold">
                                          <p:stCondLst>
                                            <p:cond delay="0"/>
                                          </p:stCondLst>
                                        </p:cTn>
                                        <p:tgtEl>
                                          <p:spTgt spid="53"/>
                                        </p:tgtEl>
                                        <p:attrNameLst>
                                          <p:attrName>style.visibility</p:attrName>
                                        </p:attrNameLst>
                                      </p:cBhvr>
                                      <p:to>
                                        <p:strVal val="visible"/>
                                      </p:to>
                                    </p:set>
                                    <p:animEffect transition="in" filter="wipe(right)">
                                      <p:cBhvr>
                                        <p:cTn id="212" dur="500"/>
                                        <p:tgtEl>
                                          <p:spTgt spid="53"/>
                                        </p:tgtEl>
                                      </p:cBhvr>
                                    </p:animEffect>
                                  </p:childTnLst>
                                </p:cTn>
                              </p:par>
                              <p:par>
                                <p:cTn id="213" presetID="22" presetClass="entr" presetSubtype="2" fill="hold" grpId="0" nodeType="withEffect">
                                  <p:stCondLst>
                                    <p:cond delay="0"/>
                                  </p:stCondLst>
                                  <p:childTnLst>
                                    <p:set>
                                      <p:cBhvr>
                                        <p:cTn id="214" dur="1" fill="hold">
                                          <p:stCondLst>
                                            <p:cond delay="0"/>
                                          </p:stCondLst>
                                        </p:cTn>
                                        <p:tgtEl>
                                          <p:spTgt spid="54"/>
                                        </p:tgtEl>
                                        <p:attrNameLst>
                                          <p:attrName>style.visibility</p:attrName>
                                        </p:attrNameLst>
                                      </p:cBhvr>
                                      <p:to>
                                        <p:strVal val="visible"/>
                                      </p:to>
                                    </p:set>
                                    <p:animEffect transition="in" filter="wipe(right)">
                                      <p:cBhvr>
                                        <p:cTn id="215" dur="500"/>
                                        <p:tgtEl>
                                          <p:spTgt spid="54"/>
                                        </p:tgtEl>
                                      </p:cBhvr>
                                    </p:animEffect>
                                  </p:childTnLst>
                                </p:cTn>
                              </p:par>
                              <p:par>
                                <p:cTn id="216" presetID="22" presetClass="entr" presetSubtype="2" fill="hold" grpId="0" nodeType="withEffect">
                                  <p:stCondLst>
                                    <p:cond delay="0"/>
                                  </p:stCondLst>
                                  <p:childTnLst>
                                    <p:set>
                                      <p:cBhvr>
                                        <p:cTn id="217" dur="1" fill="hold">
                                          <p:stCondLst>
                                            <p:cond delay="0"/>
                                          </p:stCondLst>
                                        </p:cTn>
                                        <p:tgtEl>
                                          <p:spTgt spid="55"/>
                                        </p:tgtEl>
                                        <p:attrNameLst>
                                          <p:attrName>style.visibility</p:attrName>
                                        </p:attrNameLst>
                                      </p:cBhvr>
                                      <p:to>
                                        <p:strVal val="visible"/>
                                      </p:to>
                                    </p:set>
                                    <p:animEffect transition="in" filter="wipe(right)">
                                      <p:cBhvr>
                                        <p:cTn id="218" dur="500"/>
                                        <p:tgtEl>
                                          <p:spTgt spid="55"/>
                                        </p:tgtEl>
                                      </p:cBhvr>
                                    </p:animEffect>
                                  </p:childTnLst>
                                </p:cTn>
                              </p:par>
                              <p:par>
                                <p:cTn id="219" presetID="22" presetClass="entr" presetSubtype="2" fill="hold" grpId="0" nodeType="withEffect">
                                  <p:stCondLst>
                                    <p:cond delay="0"/>
                                  </p:stCondLst>
                                  <p:childTnLst>
                                    <p:set>
                                      <p:cBhvr>
                                        <p:cTn id="220" dur="1" fill="hold">
                                          <p:stCondLst>
                                            <p:cond delay="0"/>
                                          </p:stCondLst>
                                        </p:cTn>
                                        <p:tgtEl>
                                          <p:spTgt spid="56"/>
                                        </p:tgtEl>
                                        <p:attrNameLst>
                                          <p:attrName>style.visibility</p:attrName>
                                        </p:attrNameLst>
                                      </p:cBhvr>
                                      <p:to>
                                        <p:strVal val="visible"/>
                                      </p:to>
                                    </p:set>
                                    <p:animEffect transition="in" filter="wipe(right)">
                                      <p:cBhvr>
                                        <p:cTn id="221" dur="500"/>
                                        <p:tgtEl>
                                          <p:spTgt spid="56"/>
                                        </p:tgtEl>
                                      </p:cBhvr>
                                    </p:animEffect>
                                  </p:childTnLst>
                                </p:cTn>
                              </p:par>
                              <p:par>
                                <p:cTn id="222" presetID="22" presetClass="entr" presetSubtype="2" fill="hold" grpId="0" nodeType="withEffect">
                                  <p:stCondLst>
                                    <p:cond delay="0"/>
                                  </p:stCondLst>
                                  <p:childTnLst>
                                    <p:set>
                                      <p:cBhvr>
                                        <p:cTn id="223" dur="1" fill="hold">
                                          <p:stCondLst>
                                            <p:cond delay="0"/>
                                          </p:stCondLst>
                                        </p:cTn>
                                        <p:tgtEl>
                                          <p:spTgt spid="57"/>
                                        </p:tgtEl>
                                        <p:attrNameLst>
                                          <p:attrName>style.visibility</p:attrName>
                                        </p:attrNameLst>
                                      </p:cBhvr>
                                      <p:to>
                                        <p:strVal val="visible"/>
                                      </p:to>
                                    </p:set>
                                    <p:animEffect transition="in" filter="wipe(right)">
                                      <p:cBhvr>
                                        <p:cTn id="224" dur="500"/>
                                        <p:tgtEl>
                                          <p:spTgt spid="57"/>
                                        </p:tgtEl>
                                      </p:cBhvr>
                                    </p:animEffect>
                                  </p:childTnLst>
                                </p:cTn>
                              </p:par>
                              <p:par>
                                <p:cTn id="225" presetID="22" presetClass="entr" presetSubtype="2" fill="hold" grpId="0" nodeType="withEffect">
                                  <p:stCondLst>
                                    <p:cond delay="0"/>
                                  </p:stCondLst>
                                  <p:childTnLst>
                                    <p:set>
                                      <p:cBhvr>
                                        <p:cTn id="226" dur="1" fill="hold">
                                          <p:stCondLst>
                                            <p:cond delay="0"/>
                                          </p:stCondLst>
                                        </p:cTn>
                                        <p:tgtEl>
                                          <p:spTgt spid="58"/>
                                        </p:tgtEl>
                                        <p:attrNameLst>
                                          <p:attrName>style.visibility</p:attrName>
                                        </p:attrNameLst>
                                      </p:cBhvr>
                                      <p:to>
                                        <p:strVal val="visible"/>
                                      </p:to>
                                    </p:set>
                                    <p:animEffect transition="in" filter="wipe(right)">
                                      <p:cBhvr>
                                        <p:cTn id="227" dur="500"/>
                                        <p:tgtEl>
                                          <p:spTgt spid="58"/>
                                        </p:tgtEl>
                                      </p:cBhvr>
                                    </p:animEffect>
                                  </p:childTnLst>
                                </p:cTn>
                              </p:par>
                              <p:par>
                                <p:cTn id="228" presetID="22" presetClass="entr" presetSubtype="2" fill="hold" grpId="0" nodeType="withEffect">
                                  <p:stCondLst>
                                    <p:cond delay="0"/>
                                  </p:stCondLst>
                                  <p:childTnLst>
                                    <p:set>
                                      <p:cBhvr>
                                        <p:cTn id="229" dur="1" fill="hold">
                                          <p:stCondLst>
                                            <p:cond delay="0"/>
                                          </p:stCondLst>
                                        </p:cTn>
                                        <p:tgtEl>
                                          <p:spTgt spid="59"/>
                                        </p:tgtEl>
                                        <p:attrNameLst>
                                          <p:attrName>style.visibility</p:attrName>
                                        </p:attrNameLst>
                                      </p:cBhvr>
                                      <p:to>
                                        <p:strVal val="visible"/>
                                      </p:to>
                                    </p:set>
                                    <p:animEffect transition="in" filter="wipe(right)">
                                      <p:cBhvr>
                                        <p:cTn id="230" dur="500"/>
                                        <p:tgtEl>
                                          <p:spTgt spid="59"/>
                                        </p:tgtEl>
                                      </p:cBhvr>
                                    </p:animEffect>
                                  </p:childTnLst>
                                </p:cTn>
                              </p:par>
                            </p:childTnLst>
                          </p:cTn>
                        </p:par>
                        <p:par>
                          <p:cTn id="231" fill="hold">
                            <p:stCondLst>
                              <p:cond delay="3500"/>
                            </p:stCondLst>
                            <p:childTnLst>
                              <p:par>
                                <p:cTn id="232" presetID="16" presetClass="entr" presetSubtype="37" fill="hold" grpId="0" nodeType="afterEffect">
                                  <p:stCondLst>
                                    <p:cond delay="0"/>
                                  </p:stCondLst>
                                  <p:childTnLst>
                                    <p:set>
                                      <p:cBhvr>
                                        <p:cTn id="233" dur="1" fill="hold">
                                          <p:stCondLst>
                                            <p:cond delay="0"/>
                                          </p:stCondLst>
                                        </p:cTn>
                                        <p:tgtEl>
                                          <p:spTgt spid="81"/>
                                        </p:tgtEl>
                                        <p:attrNameLst>
                                          <p:attrName>style.visibility</p:attrName>
                                        </p:attrNameLst>
                                      </p:cBhvr>
                                      <p:to>
                                        <p:strVal val="visible"/>
                                      </p:to>
                                    </p:set>
                                    <p:animEffect transition="in" filter="barn(outVertical)">
                                      <p:cBhvr>
                                        <p:cTn id="234" dur="10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animBg="1"/>
      <p:bldP spid="47" grpId="0" animBg="1"/>
      <p:bldP spid="48" grpId="0" animBg="1"/>
      <p:bldP spid="49" grpId="0" animBg="1"/>
      <p:bldP spid="50" grpId="0" animBg="1"/>
      <p:bldP spid="51" grpId="0" animBg="1"/>
      <p:bldP spid="52" grpId="0" animBg="1"/>
      <p:bldP spid="53" grpId="0"/>
      <p:bldP spid="54" grpId="0"/>
      <p:bldP spid="55" grpId="0"/>
      <p:bldP spid="56" grpId="0"/>
      <p:bldP spid="57" grpId="0"/>
      <p:bldP spid="58" grpId="0"/>
      <p:bldP spid="59" grpId="0"/>
      <p:bldP spid="60" grpId="0" animBg="1"/>
      <p:bldP spid="61" grpId="0" animBg="1"/>
      <p:bldP spid="62" grpId="0" animBg="1"/>
      <p:bldP spid="63" grpId="0" animBg="1"/>
      <p:bldP spid="64" grpId="0" animBg="1"/>
      <p:bldP spid="65" grpId="0" animBg="1"/>
      <p:bldP spid="66" grpId="0" animBg="1"/>
      <p:bldP spid="67" grpId="0"/>
      <p:bldP spid="68" grpId="0"/>
      <p:bldP spid="69" grpId="0"/>
      <p:bldP spid="70" grpId="0"/>
      <p:bldP spid="71" grpId="0"/>
      <p:bldP spid="72" grpId="0"/>
      <p:bldP spid="73" grpId="0"/>
      <p:bldP spid="74" grpId="0"/>
      <p:bldP spid="75" grpId="0"/>
      <p:bldP spid="76" grpId="0"/>
      <p:bldP spid="77" grpId="0"/>
      <p:bldP spid="78" grpId="0"/>
      <p:bldP spid="79" grpId="0"/>
      <p:bldP spid="80" grpId="0"/>
      <p:bldP spid="81" grpId="0" bldLvl="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右箭头 28"/>
          <p:cNvSpPr/>
          <p:nvPr/>
        </p:nvSpPr>
        <p:spPr>
          <a:xfrm>
            <a:off x="7023871" y="2480047"/>
            <a:ext cx="1555007" cy="527050"/>
          </a:xfrm>
          <a:prstGeom prst="rightArrow">
            <a:avLst>
              <a:gd name="adj1" fmla="val 62125"/>
              <a:gd name="adj2" fmla="val 52205"/>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1010">
              <a:latin typeface="微软雅黑" panose="020B0503020204020204" pitchFamily="34" charset="-122"/>
              <a:ea typeface="微软雅黑" panose="020B0503020204020204" pitchFamily="34" charset="-122"/>
            </a:endParaRPr>
          </a:p>
        </p:txBody>
      </p:sp>
      <p:sp>
        <p:nvSpPr>
          <p:cNvPr id="30" name="右箭头 29"/>
          <p:cNvSpPr/>
          <p:nvPr/>
        </p:nvSpPr>
        <p:spPr>
          <a:xfrm>
            <a:off x="5745960" y="2480047"/>
            <a:ext cx="1555007" cy="527050"/>
          </a:xfrm>
          <a:prstGeom prst="rightArrow">
            <a:avLst>
              <a:gd name="adj1" fmla="val 62125"/>
              <a:gd name="adj2" fmla="val 52205"/>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1010">
              <a:latin typeface="微软雅黑" panose="020B0503020204020204" pitchFamily="34" charset="-122"/>
              <a:ea typeface="微软雅黑" panose="020B0503020204020204" pitchFamily="34" charset="-122"/>
            </a:endParaRPr>
          </a:p>
        </p:txBody>
      </p:sp>
      <p:sp>
        <p:nvSpPr>
          <p:cNvPr id="31" name="右箭头 30"/>
          <p:cNvSpPr/>
          <p:nvPr/>
        </p:nvSpPr>
        <p:spPr>
          <a:xfrm>
            <a:off x="4436480" y="2480047"/>
            <a:ext cx="1555007" cy="527050"/>
          </a:xfrm>
          <a:prstGeom prst="rightArrow">
            <a:avLst>
              <a:gd name="adj1" fmla="val 62125"/>
              <a:gd name="adj2" fmla="val 52205"/>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1010">
              <a:latin typeface="微软雅黑" panose="020B0503020204020204" pitchFamily="34" charset="-122"/>
              <a:ea typeface="微软雅黑" panose="020B0503020204020204" pitchFamily="34" charset="-122"/>
            </a:endParaRPr>
          </a:p>
        </p:txBody>
      </p:sp>
      <p:sp>
        <p:nvSpPr>
          <p:cNvPr id="32" name="右箭头 31"/>
          <p:cNvSpPr/>
          <p:nvPr/>
        </p:nvSpPr>
        <p:spPr>
          <a:xfrm>
            <a:off x="3158569" y="2480047"/>
            <a:ext cx="1555007" cy="527050"/>
          </a:xfrm>
          <a:prstGeom prst="rightArrow">
            <a:avLst>
              <a:gd name="adj1" fmla="val 62125"/>
              <a:gd name="adj2" fmla="val 52205"/>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1010">
              <a:latin typeface="微软雅黑" panose="020B0503020204020204" pitchFamily="34" charset="-122"/>
              <a:ea typeface="微软雅黑" panose="020B0503020204020204" pitchFamily="34" charset="-122"/>
            </a:endParaRPr>
          </a:p>
        </p:txBody>
      </p:sp>
      <p:sp>
        <p:nvSpPr>
          <p:cNvPr id="33" name="右箭头 32"/>
          <p:cNvSpPr/>
          <p:nvPr/>
        </p:nvSpPr>
        <p:spPr>
          <a:xfrm>
            <a:off x="1867793" y="2480047"/>
            <a:ext cx="1555007" cy="527050"/>
          </a:xfrm>
          <a:prstGeom prst="rightArrow">
            <a:avLst>
              <a:gd name="adj1" fmla="val 62125"/>
              <a:gd name="adj2" fmla="val 52205"/>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1010">
              <a:latin typeface="微软雅黑" panose="020B0503020204020204" pitchFamily="34" charset="-122"/>
              <a:ea typeface="微软雅黑" panose="020B0503020204020204" pitchFamily="34" charset="-122"/>
            </a:endParaRPr>
          </a:p>
        </p:txBody>
      </p:sp>
      <p:sp>
        <p:nvSpPr>
          <p:cNvPr id="34" name="右箭头 33"/>
          <p:cNvSpPr/>
          <p:nvPr/>
        </p:nvSpPr>
        <p:spPr>
          <a:xfrm>
            <a:off x="589882" y="2480047"/>
            <a:ext cx="1555007" cy="527050"/>
          </a:xfrm>
          <a:prstGeom prst="rightArrow">
            <a:avLst>
              <a:gd name="adj1" fmla="val 62125"/>
              <a:gd name="adj2" fmla="val 52205"/>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1010">
              <a:latin typeface="微软雅黑" panose="020B0503020204020204" pitchFamily="34" charset="-122"/>
              <a:ea typeface="微软雅黑" panose="020B0503020204020204" pitchFamily="34" charset="-122"/>
            </a:endParaRPr>
          </a:p>
        </p:txBody>
      </p:sp>
      <p:sp>
        <p:nvSpPr>
          <p:cNvPr id="35" name="TextBox 34"/>
          <p:cNvSpPr txBox="1"/>
          <p:nvPr/>
        </p:nvSpPr>
        <p:spPr>
          <a:xfrm>
            <a:off x="991913" y="2620481"/>
            <a:ext cx="887737" cy="253891"/>
          </a:xfrm>
          <a:prstGeom prst="rect">
            <a:avLst/>
          </a:prstGeom>
          <a:noFill/>
        </p:spPr>
        <p:txBody>
          <a:bodyPr wrap="square" lIns="91417" tIns="45708" rIns="91417" bIns="45708" rtlCol="0">
            <a:spAutoFit/>
          </a:bodyPr>
          <a:lstStyle/>
          <a:p>
            <a:pPr algn="ctr"/>
            <a:r>
              <a:rPr lang="en-US" altLang="zh-CN" sz="1050" b="1" dirty="0">
                <a:solidFill>
                  <a:schemeClr val="bg1"/>
                </a:solidFill>
                <a:latin typeface="微软雅黑" panose="020B0503020204020204" pitchFamily="34" charset="-122"/>
                <a:ea typeface="微软雅黑" panose="020B0503020204020204" pitchFamily="34" charset="-122"/>
              </a:rPr>
              <a:t>1</a:t>
            </a:r>
            <a:r>
              <a:rPr lang="zh-CN" altLang="en-US" sz="1050" b="1" dirty="0">
                <a:solidFill>
                  <a:schemeClr val="bg1"/>
                </a:solidFill>
                <a:latin typeface="微软雅黑" panose="020B0503020204020204" pitchFamily="34" charset="-122"/>
                <a:ea typeface="微软雅黑" panose="020B0503020204020204" pitchFamily="34" charset="-122"/>
              </a:rPr>
              <a:t>、</a:t>
            </a:r>
            <a:r>
              <a:rPr lang="en-US" altLang="zh-CN" sz="1050" b="1" dirty="0">
                <a:solidFill>
                  <a:schemeClr val="bg1"/>
                </a:solidFill>
                <a:latin typeface="微软雅黑" panose="020B0503020204020204" pitchFamily="34" charset="-122"/>
                <a:ea typeface="微软雅黑" panose="020B0503020204020204" pitchFamily="34" charset="-122"/>
              </a:rPr>
              <a:t>2</a:t>
            </a:r>
            <a:r>
              <a:rPr lang="zh-CN" altLang="en-US" sz="1050" b="1" dirty="0">
                <a:solidFill>
                  <a:schemeClr val="bg1"/>
                </a:solidFill>
                <a:latin typeface="微软雅黑" panose="020B0503020204020204" pitchFamily="34" charset="-122"/>
                <a:ea typeface="微软雅黑" panose="020B0503020204020204" pitchFamily="34" charset="-122"/>
              </a:rPr>
              <a:t>月份</a:t>
            </a:r>
          </a:p>
        </p:txBody>
      </p:sp>
      <p:cxnSp>
        <p:nvCxnSpPr>
          <p:cNvPr id="36" name="直接连接符 35"/>
          <p:cNvCxnSpPr/>
          <p:nvPr/>
        </p:nvCxnSpPr>
        <p:spPr>
          <a:xfrm flipV="1">
            <a:off x="1367385" y="2112063"/>
            <a:ext cx="0" cy="468000"/>
          </a:xfrm>
          <a:prstGeom prst="line">
            <a:avLst/>
          </a:prstGeom>
          <a:ln>
            <a:solidFill>
              <a:schemeClr val="bg1">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564500" y="1291670"/>
            <a:ext cx="1983046" cy="738664"/>
          </a:xfrm>
          <a:prstGeom prst="rect">
            <a:avLst/>
          </a:prstGeom>
          <a:noFill/>
        </p:spPr>
        <p:txBody>
          <a:bodyPr wrap="square" lIns="0" tIns="0" rIns="0" bIns="0"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点击输入简要文字解说，解说文字尽量概括精炼，不用多余的文字修饰，简洁精准的 解说所提炼的核心概念。</a:t>
            </a:r>
          </a:p>
        </p:txBody>
      </p:sp>
      <p:sp>
        <p:nvSpPr>
          <p:cNvPr id="38" name="TextBox 37"/>
          <p:cNvSpPr txBox="1"/>
          <p:nvPr/>
        </p:nvSpPr>
        <p:spPr>
          <a:xfrm>
            <a:off x="1494371" y="3507056"/>
            <a:ext cx="1983046" cy="738664"/>
          </a:xfrm>
          <a:prstGeom prst="rect">
            <a:avLst/>
          </a:prstGeom>
          <a:noFill/>
        </p:spPr>
        <p:txBody>
          <a:bodyPr wrap="square" lIns="0" tIns="0" rIns="0" bIns="0"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点击输入简要文字解说，解说文字尽量概括精炼，不用多余的文字修饰，简洁精准的 解说所提炼的核心概念。</a:t>
            </a:r>
          </a:p>
        </p:txBody>
      </p:sp>
      <p:cxnSp>
        <p:nvCxnSpPr>
          <p:cNvPr id="39" name="直接连接符 38"/>
          <p:cNvCxnSpPr/>
          <p:nvPr/>
        </p:nvCxnSpPr>
        <p:spPr>
          <a:xfrm>
            <a:off x="2645295" y="2902734"/>
            <a:ext cx="0" cy="468000"/>
          </a:xfrm>
          <a:prstGeom prst="line">
            <a:avLst/>
          </a:prstGeom>
          <a:ln>
            <a:solidFill>
              <a:schemeClr val="bg1">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2269825" y="2620481"/>
            <a:ext cx="887737" cy="253891"/>
          </a:xfrm>
          <a:prstGeom prst="rect">
            <a:avLst/>
          </a:prstGeom>
          <a:noFill/>
        </p:spPr>
        <p:txBody>
          <a:bodyPr wrap="square" lIns="91417" tIns="45708" rIns="91417" bIns="45708" rtlCol="0">
            <a:spAutoFit/>
          </a:bodyPr>
          <a:lstStyle/>
          <a:p>
            <a:pPr algn="ctr"/>
            <a:r>
              <a:rPr lang="en-US" altLang="zh-CN" sz="1050" b="1" dirty="0">
                <a:solidFill>
                  <a:schemeClr val="bg1"/>
                </a:solidFill>
                <a:latin typeface="微软雅黑" panose="020B0503020204020204" pitchFamily="34" charset="-122"/>
                <a:ea typeface="微软雅黑" panose="020B0503020204020204" pitchFamily="34" charset="-122"/>
              </a:rPr>
              <a:t>3</a:t>
            </a:r>
            <a:r>
              <a:rPr lang="zh-CN" altLang="en-US" sz="1050" b="1" dirty="0">
                <a:solidFill>
                  <a:schemeClr val="bg1"/>
                </a:solidFill>
                <a:latin typeface="微软雅黑" panose="020B0503020204020204" pitchFamily="34" charset="-122"/>
                <a:ea typeface="微软雅黑" panose="020B0503020204020204" pitchFamily="34" charset="-122"/>
              </a:rPr>
              <a:t>、</a:t>
            </a:r>
            <a:r>
              <a:rPr lang="en-US" altLang="zh-CN" sz="1050" b="1" dirty="0">
                <a:solidFill>
                  <a:schemeClr val="bg1"/>
                </a:solidFill>
                <a:latin typeface="微软雅黑" panose="020B0503020204020204" pitchFamily="34" charset="-122"/>
                <a:ea typeface="微软雅黑" panose="020B0503020204020204" pitchFamily="34" charset="-122"/>
              </a:rPr>
              <a:t>4</a:t>
            </a:r>
            <a:r>
              <a:rPr lang="zh-CN" altLang="en-US" sz="1050" b="1" dirty="0">
                <a:solidFill>
                  <a:schemeClr val="bg1"/>
                </a:solidFill>
                <a:latin typeface="微软雅黑" panose="020B0503020204020204" pitchFamily="34" charset="-122"/>
                <a:ea typeface="微软雅黑" panose="020B0503020204020204" pitchFamily="34" charset="-122"/>
              </a:rPr>
              <a:t>月份</a:t>
            </a:r>
          </a:p>
        </p:txBody>
      </p:sp>
      <p:sp>
        <p:nvSpPr>
          <p:cNvPr id="41" name="TextBox 40"/>
          <p:cNvSpPr txBox="1"/>
          <p:nvPr/>
        </p:nvSpPr>
        <p:spPr>
          <a:xfrm>
            <a:off x="3560601" y="2620481"/>
            <a:ext cx="887737" cy="253891"/>
          </a:xfrm>
          <a:prstGeom prst="rect">
            <a:avLst/>
          </a:prstGeom>
          <a:noFill/>
        </p:spPr>
        <p:txBody>
          <a:bodyPr wrap="square" lIns="91417" tIns="45708" rIns="91417" bIns="45708" rtlCol="0">
            <a:spAutoFit/>
          </a:bodyPr>
          <a:lstStyle/>
          <a:p>
            <a:pPr algn="ctr"/>
            <a:r>
              <a:rPr lang="en-US" altLang="zh-CN" sz="1050" b="1" dirty="0">
                <a:solidFill>
                  <a:schemeClr val="bg1"/>
                </a:solidFill>
                <a:latin typeface="微软雅黑" panose="020B0503020204020204" pitchFamily="34" charset="-122"/>
                <a:ea typeface="微软雅黑" panose="020B0503020204020204" pitchFamily="34" charset="-122"/>
              </a:rPr>
              <a:t>5</a:t>
            </a:r>
            <a:r>
              <a:rPr lang="zh-CN" altLang="en-US" sz="1050" b="1" dirty="0">
                <a:solidFill>
                  <a:schemeClr val="bg1"/>
                </a:solidFill>
                <a:latin typeface="微软雅黑" panose="020B0503020204020204" pitchFamily="34" charset="-122"/>
                <a:ea typeface="微软雅黑" panose="020B0503020204020204" pitchFamily="34" charset="-122"/>
              </a:rPr>
              <a:t>、</a:t>
            </a:r>
            <a:r>
              <a:rPr lang="en-US" altLang="zh-CN" sz="1050" b="1" dirty="0">
                <a:solidFill>
                  <a:schemeClr val="bg1"/>
                </a:solidFill>
                <a:latin typeface="微软雅黑" panose="020B0503020204020204" pitchFamily="34" charset="-122"/>
                <a:ea typeface="微软雅黑" panose="020B0503020204020204" pitchFamily="34" charset="-122"/>
              </a:rPr>
              <a:t>6</a:t>
            </a:r>
            <a:r>
              <a:rPr lang="zh-CN" altLang="en-US" sz="1050" b="1" dirty="0">
                <a:solidFill>
                  <a:schemeClr val="bg1"/>
                </a:solidFill>
                <a:latin typeface="微软雅黑" panose="020B0503020204020204" pitchFamily="34" charset="-122"/>
                <a:ea typeface="微软雅黑" panose="020B0503020204020204" pitchFamily="34" charset="-122"/>
              </a:rPr>
              <a:t>月份</a:t>
            </a:r>
          </a:p>
        </p:txBody>
      </p:sp>
      <p:sp>
        <p:nvSpPr>
          <p:cNvPr id="42" name="TextBox 41"/>
          <p:cNvSpPr txBox="1"/>
          <p:nvPr/>
        </p:nvSpPr>
        <p:spPr>
          <a:xfrm>
            <a:off x="4807650" y="2620481"/>
            <a:ext cx="960701" cy="253891"/>
          </a:xfrm>
          <a:prstGeom prst="rect">
            <a:avLst/>
          </a:prstGeom>
          <a:noFill/>
        </p:spPr>
        <p:txBody>
          <a:bodyPr wrap="square" lIns="91417" tIns="45708" rIns="91417" bIns="45708" rtlCol="0">
            <a:spAutoFit/>
          </a:bodyPr>
          <a:lstStyle/>
          <a:p>
            <a:pPr algn="ctr"/>
            <a:r>
              <a:rPr lang="en-US" altLang="zh-CN" sz="1050" b="1" dirty="0">
                <a:solidFill>
                  <a:schemeClr val="bg1"/>
                </a:solidFill>
                <a:latin typeface="微软雅黑" panose="020B0503020204020204" pitchFamily="34" charset="-122"/>
                <a:ea typeface="微软雅黑" panose="020B0503020204020204" pitchFamily="34" charset="-122"/>
              </a:rPr>
              <a:t>7</a:t>
            </a:r>
            <a:r>
              <a:rPr lang="zh-CN" altLang="en-US" sz="1050" b="1" dirty="0">
                <a:solidFill>
                  <a:schemeClr val="bg1"/>
                </a:solidFill>
                <a:latin typeface="微软雅黑" panose="020B0503020204020204" pitchFamily="34" charset="-122"/>
                <a:ea typeface="微软雅黑" panose="020B0503020204020204" pitchFamily="34" charset="-122"/>
              </a:rPr>
              <a:t>、</a:t>
            </a:r>
            <a:r>
              <a:rPr lang="en-US" altLang="zh-CN" sz="1050" b="1" dirty="0">
                <a:solidFill>
                  <a:schemeClr val="bg1"/>
                </a:solidFill>
                <a:latin typeface="微软雅黑" panose="020B0503020204020204" pitchFamily="34" charset="-122"/>
                <a:ea typeface="微软雅黑" panose="020B0503020204020204" pitchFamily="34" charset="-122"/>
              </a:rPr>
              <a:t>8</a:t>
            </a:r>
            <a:r>
              <a:rPr lang="zh-CN" altLang="en-US" sz="1050" b="1" dirty="0">
                <a:solidFill>
                  <a:schemeClr val="bg1"/>
                </a:solidFill>
                <a:latin typeface="微软雅黑" panose="020B0503020204020204" pitchFamily="34" charset="-122"/>
                <a:ea typeface="微软雅黑" panose="020B0503020204020204" pitchFamily="34" charset="-122"/>
              </a:rPr>
              <a:t>月份</a:t>
            </a:r>
          </a:p>
        </p:txBody>
      </p:sp>
      <p:sp>
        <p:nvSpPr>
          <p:cNvPr id="43" name="TextBox 42"/>
          <p:cNvSpPr txBox="1"/>
          <p:nvPr/>
        </p:nvSpPr>
        <p:spPr>
          <a:xfrm>
            <a:off x="6109131" y="2620481"/>
            <a:ext cx="979618" cy="253891"/>
          </a:xfrm>
          <a:prstGeom prst="rect">
            <a:avLst/>
          </a:prstGeom>
          <a:noFill/>
        </p:spPr>
        <p:txBody>
          <a:bodyPr wrap="square" lIns="91417" tIns="45708" rIns="91417" bIns="45708" rtlCol="0">
            <a:spAutoFit/>
          </a:bodyPr>
          <a:lstStyle/>
          <a:p>
            <a:pPr algn="ctr"/>
            <a:r>
              <a:rPr lang="en-US" altLang="zh-CN" sz="1050" b="1" dirty="0">
                <a:solidFill>
                  <a:schemeClr val="bg1"/>
                </a:solidFill>
                <a:latin typeface="微软雅黑" panose="020B0503020204020204" pitchFamily="34" charset="-122"/>
                <a:ea typeface="微软雅黑" panose="020B0503020204020204" pitchFamily="34" charset="-122"/>
              </a:rPr>
              <a:t>9</a:t>
            </a:r>
            <a:r>
              <a:rPr lang="zh-CN" altLang="en-US" sz="1050" b="1" dirty="0">
                <a:solidFill>
                  <a:schemeClr val="bg1"/>
                </a:solidFill>
                <a:latin typeface="微软雅黑" panose="020B0503020204020204" pitchFamily="34" charset="-122"/>
                <a:ea typeface="微软雅黑" panose="020B0503020204020204" pitchFamily="34" charset="-122"/>
              </a:rPr>
              <a:t>、</a:t>
            </a:r>
            <a:r>
              <a:rPr lang="en-US" altLang="zh-CN" sz="1050" b="1" dirty="0">
                <a:solidFill>
                  <a:schemeClr val="bg1"/>
                </a:solidFill>
                <a:latin typeface="微软雅黑" panose="020B0503020204020204" pitchFamily="34" charset="-122"/>
                <a:ea typeface="微软雅黑" panose="020B0503020204020204" pitchFamily="34" charset="-122"/>
              </a:rPr>
              <a:t>10</a:t>
            </a:r>
            <a:r>
              <a:rPr lang="zh-CN" altLang="en-US" sz="1050" b="1" dirty="0">
                <a:solidFill>
                  <a:schemeClr val="bg1"/>
                </a:solidFill>
                <a:latin typeface="微软雅黑" panose="020B0503020204020204" pitchFamily="34" charset="-122"/>
                <a:ea typeface="微软雅黑" panose="020B0503020204020204" pitchFamily="34" charset="-122"/>
              </a:rPr>
              <a:t>月份</a:t>
            </a:r>
          </a:p>
        </p:txBody>
      </p:sp>
      <p:sp>
        <p:nvSpPr>
          <p:cNvPr id="44" name="TextBox 43"/>
          <p:cNvSpPr txBox="1"/>
          <p:nvPr/>
        </p:nvSpPr>
        <p:spPr>
          <a:xfrm>
            <a:off x="7397335" y="2620481"/>
            <a:ext cx="955276" cy="253891"/>
          </a:xfrm>
          <a:prstGeom prst="rect">
            <a:avLst/>
          </a:prstGeom>
          <a:noFill/>
        </p:spPr>
        <p:txBody>
          <a:bodyPr wrap="square" lIns="91417" tIns="45708" rIns="91417" bIns="45708" rtlCol="0">
            <a:spAutoFit/>
          </a:bodyPr>
          <a:lstStyle/>
          <a:p>
            <a:pPr algn="ctr"/>
            <a:r>
              <a:rPr lang="en-US" altLang="zh-CN" sz="1050" b="1" dirty="0">
                <a:solidFill>
                  <a:schemeClr val="bg1"/>
                </a:solidFill>
                <a:latin typeface="微软雅黑" panose="020B0503020204020204" pitchFamily="34" charset="-122"/>
                <a:ea typeface="微软雅黑" panose="020B0503020204020204" pitchFamily="34" charset="-122"/>
              </a:rPr>
              <a:t>11</a:t>
            </a:r>
            <a:r>
              <a:rPr lang="zh-CN" altLang="en-US" sz="1050" b="1" dirty="0">
                <a:solidFill>
                  <a:schemeClr val="bg1"/>
                </a:solidFill>
                <a:latin typeface="微软雅黑" panose="020B0503020204020204" pitchFamily="34" charset="-122"/>
                <a:ea typeface="微软雅黑" panose="020B0503020204020204" pitchFamily="34" charset="-122"/>
              </a:rPr>
              <a:t>、</a:t>
            </a:r>
            <a:r>
              <a:rPr lang="en-US" altLang="zh-CN" sz="1050" b="1" dirty="0">
                <a:solidFill>
                  <a:schemeClr val="bg1"/>
                </a:solidFill>
                <a:latin typeface="微软雅黑" panose="020B0503020204020204" pitchFamily="34" charset="-122"/>
                <a:ea typeface="微软雅黑" panose="020B0503020204020204" pitchFamily="34" charset="-122"/>
              </a:rPr>
              <a:t>12</a:t>
            </a:r>
            <a:r>
              <a:rPr lang="zh-CN" altLang="en-US" sz="1050" b="1" dirty="0">
                <a:solidFill>
                  <a:schemeClr val="bg1"/>
                </a:solidFill>
                <a:latin typeface="微软雅黑" panose="020B0503020204020204" pitchFamily="34" charset="-122"/>
                <a:ea typeface="微软雅黑" panose="020B0503020204020204" pitchFamily="34" charset="-122"/>
              </a:rPr>
              <a:t>月份</a:t>
            </a:r>
          </a:p>
        </p:txBody>
      </p:sp>
      <p:cxnSp>
        <p:nvCxnSpPr>
          <p:cNvPr id="45" name="直接连接符 44"/>
          <p:cNvCxnSpPr/>
          <p:nvPr/>
        </p:nvCxnSpPr>
        <p:spPr>
          <a:xfrm flipV="1">
            <a:off x="3936072" y="2112063"/>
            <a:ext cx="0" cy="468000"/>
          </a:xfrm>
          <a:prstGeom prst="line">
            <a:avLst/>
          </a:prstGeom>
          <a:ln>
            <a:solidFill>
              <a:schemeClr val="bg1">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3133187" y="1291670"/>
            <a:ext cx="1983046" cy="738664"/>
          </a:xfrm>
          <a:prstGeom prst="rect">
            <a:avLst/>
          </a:prstGeom>
          <a:noFill/>
        </p:spPr>
        <p:txBody>
          <a:bodyPr wrap="square" lIns="0" tIns="0" rIns="0" bIns="0"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点击输入简要文字解说，解说文字尽量概括精炼，不用多余的文字修饰，简洁精准的 解说所提炼的核心概念。</a:t>
            </a:r>
          </a:p>
        </p:txBody>
      </p:sp>
      <p:sp>
        <p:nvSpPr>
          <p:cNvPr id="47" name="TextBox 46"/>
          <p:cNvSpPr txBox="1"/>
          <p:nvPr/>
        </p:nvSpPr>
        <p:spPr>
          <a:xfrm>
            <a:off x="4063057" y="3507056"/>
            <a:ext cx="1983046" cy="738664"/>
          </a:xfrm>
          <a:prstGeom prst="rect">
            <a:avLst/>
          </a:prstGeom>
          <a:noFill/>
        </p:spPr>
        <p:txBody>
          <a:bodyPr wrap="square" lIns="0" tIns="0" rIns="0" bIns="0"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点击输入简要文字解说，解说文字尽量概括精炼，不用多余的文字修饰，简洁精准的 解说所提炼的核心概念。</a:t>
            </a:r>
          </a:p>
        </p:txBody>
      </p:sp>
      <p:cxnSp>
        <p:nvCxnSpPr>
          <p:cNvPr id="48" name="直接连接符 47"/>
          <p:cNvCxnSpPr/>
          <p:nvPr/>
        </p:nvCxnSpPr>
        <p:spPr>
          <a:xfrm>
            <a:off x="5213983" y="2902734"/>
            <a:ext cx="0" cy="468000"/>
          </a:xfrm>
          <a:prstGeom prst="line">
            <a:avLst/>
          </a:prstGeom>
          <a:ln>
            <a:solidFill>
              <a:schemeClr val="bg1">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V="1">
            <a:off x="6523463" y="2112063"/>
            <a:ext cx="0" cy="468000"/>
          </a:xfrm>
          <a:prstGeom prst="line">
            <a:avLst/>
          </a:prstGeom>
          <a:ln>
            <a:solidFill>
              <a:schemeClr val="bg1">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5720578" y="1291670"/>
            <a:ext cx="1983046" cy="738664"/>
          </a:xfrm>
          <a:prstGeom prst="rect">
            <a:avLst/>
          </a:prstGeom>
          <a:noFill/>
        </p:spPr>
        <p:txBody>
          <a:bodyPr wrap="square" lIns="0" tIns="0" rIns="0" bIns="0"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点击输入简要文字解说，解说文字尽量概括精炼，不用多余的文字修饰，简洁精准的 解说所提炼的核心概念。</a:t>
            </a:r>
          </a:p>
        </p:txBody>
      </p:sp>
      <p:sp>
        <p:nvSpPr>
          <p:cNvPr id="51" name="TextBox 50"/>
          <p:cNvSpPr txBox="1"/>
          <p:nvPr/>
        </p:nvSpPr>
        <p:spPr>
          <a:xfrm>
            <a:off x="6617798" y="3507056"/>
            <a:ext cx="1983046" cy="738664"/>
          </a:xfrm>
          <a:prstGeom prst="rect">
            <a:avLst/>
          </a:prstGeom>
          <a:noFill/>
        </p:spPr>
        <p:txBody>
          <a:bodyPr wrap="square" lIns="0" tIns="0" rIns="0" bIns="0"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点击输入简要文字解说，解说文字尽量概括精炼，不用多余的文字修饰，简洁精准的 解说所提炼的核心概念。</a:t>
            </a:r>
          </a:p>
        </p:txBody>
      </p:sp>
      <p:cxnSp>
        <p:nvCxnSpPr>
          <p:cNvPr id="52" name="直接连接符 51"/>
          <p:cNvCxnSpPr/>
          <p:nvPr/>
        </p:nvCxnSpPr>
        <p:spPr>
          <a:xfrm>
            <a:off x="7801373" y="2902734"/>
            <a:ext cx="0" cy="468000"/>
          </a:xfrm>
          <a:prstGeom prst="line">
            <a:avLst/>
          </a:prstGeom>
          <a:ln>
            <a:solidFill>
              <a:schemeClr val="bg1">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50" advClick="0" advTm="0">
        <p:fad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200" fill="hold"/>
                                        <p:tgtEl>
                                          <p:spTgt spid="35"/>
                                        </p:tgtEl>
                                        <p:attrNameLst>
                                          <p:attrName>ppt_x</p:attrName>
                                        </p:attrNameLst>
                                      </p:cBhvr>
                                      <p:tavLst>
                                        <p:tav tm="0">
                                          <p:val>
                                            <p:strVal val="0-#ppt_w/2"/>
                                          </p:val>
                                        </p:tav>
                                        <p:tav tm="100000">
                                          <p:val>
                                            <p:strVal val="#ppt_x"/>
                                          </p:val>
                                        </p:tav>
                                      </p:tavLst>
                                    </p:anim>
                                    <p:anim calcmode="lin" valueType="num">
                                      <p:cBhvr additive="base">
                                        <p:cTn id="8" dur="200" fill="hold"/>
                                        <p:tgtEl>
                                          <p:spTgt spid="3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200" fill="hold"/>
                                        <p:tgtEl>
                                          <p:spTgt spid="34"/>
                                        </p:tgtEl>
                                        <p:attrNameLst>
                                          <p:attrName>ppt_x</p:attrName>
                                        </p:attrNameLst>
                                      </p:cBhvr>
                                      <p:tavLst>
                                        <p:tav tm="0">
                                          <p:val>
                                            <p:strVal val="0-#ppt_w/2"/>
                                          </p:val>
                                        </p:tav>
                                        <p:tav tm="100000">
                                          <p:val>
                                            <p:strVal val="#ppt_x"/>
                                          </p:val>
                                        </p:tav>
                                      </p:tavLst>
                                    </p:anim>
                                    <p:anim calcmode="lin" valueType="num">
                                      <p:cBhvr additive="base">
                                        <p:cTn id="12" dur="200" fill="hold"/>
                                        <p:tgtEl>
                                          <p:spTgt spid="3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down)">
                                      <p:cBhvr>
                                        <p:cTn id="16" dur="500"/>
                                        <p:tgtEl>
                                          <p:spTgt spid="36"/>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wipe(down)">
                                      <p:cBhvr>
                                        <p:cTn id="20" dur="500"/>
                                        <p:tgtEl>
                                          <p:spTgt spid="37"/>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additive="base">
                                        <p:cTn id="24" dur="200" fill="hold"/>
                                        <p:tgtEl>
                                          <p:spTgt spid="33"/>
                                        </p:tgtEl>
                                        <p:attrNameLst>
                                          <p:attrName>ppt_x</p:attrName>
                                        </p:attrNameLst>
                                      </p:cBhvr>
                                      <p:tavLst>
                                        <p:tav tm="0">
                                          <p:val>
                                            <p:strVal val="0-#ppt_w/2"/>
                                          </p:val>
                                        </p:tav>
                                        <p:tav tm="100000">
                                          <p:val>
                                            <p:strVal val="#ppt_x"/>
                                          </p:val>
                                        </p:tav>
                                      </p:tavLst>
                                    </p:anim>
                                    <p:anim calcmode="lin" valueType="num">
                                      <p:cBhvr additive="base">
                                        <p:cTn id="25" dur="200" fill="hold"/>
                                        <p:tgtEl>
                                          <p:spTgt spid="3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additive="base">
                                        <p:cTn id="28" dur="200" fill="hold"/>
                                        <p:tgtEl>
                                          <p:spTgt spid="40"/>
                                        </p:tgtEl>
                                        <p:attrNameLst>
                                          <p:attrName>ppt_x</p:attrName>
                                        </p:attrNameLst>
                                      </p:cBhvr>
                                      <p:tavLst>
                                        <p:tav tm="0">
                                          <p:val>
                                            <p:strVal val="0-#ppt_w/2"/>
                                          </p:val>
                                        </p:tav>
                                        <p:tav tm="100000">
                                          <p:val>
                                            <p:strVal val="#ppt_x"/>
                                          </p:val>
                                        </p:tav>
                                      </p:tavLst>
                                    </p:anim>
                                    <p:anim calcmode="lin" valueType="num">
                                      <p:cBhvr additive="base">
                                        <p:cTn id="29" dur="200" fill="hold"/>
                                        <p:tgtEl>
                                          <p:spTgt spid="40"/>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wipe(up)">
                                      <p:cBhvr>
                                        <p:cTn id="33" dur="500"/>
                                        <p:tgtEl>
                                          <p:spTgt spid="39"/>
                                        </p:tgtEl>
                                      </p:cBhvr>
                                    </p:animEffect>
                                  </p:childTnLst>
                                </p:cTn>
                              </p:par>
                            </p:childTnLst>
                          </p:cTn>
                        </p:par>
                        <p:par>
                          <p:cTn id="34" fill="hold">
                            <p:stCondLst>
                              <p:cond delay="250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500"/>
                                        <p:tgtEl>
                                          <p:spTgt spid="38"/>
                                        </p:tgtEl>
                                      </p:cBhvr>
                                    </p:animEffect>
                                  </p:childTnLst>
                                </p:cTn>
                              </p:par>
                            </p:childTnLst>
                          </p:cTn>
                        </p:par>
                        <p:par>
                          <p:cTn id="38" fill="hold">
                            <p:stCondLst>
                              <p:cond delay="3000"/>
                            </p:stCondLst>
                            <p:childTnLst>
                              <p:par>
                                <p:cTn id="39" presetID="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 calcmode="lin" valueType="num">
                                      <p:cBhvr additive="base">
                                        <p:cTn id="41" dur="200" fill="hold"/>
                                        <p:tgtEl>
                                          <p:spTgt spid="32"/>
                                        </p:tgtEl>
                                        <p:attrNameLst>
                                          <p:attrName>ppt_x</p:attrName>
                                        </p:attrNameLst>
                                      </p:cBhvr>
                                      <p:tavLst>
                                        <p:tav tm="0">
                                          <p:val>
                                            <p:strVal val="0-#ppt_w/2"/>
                                          </p:val>
                                        </p:tav>
                                        <p:tav tm="100000">
                                          <p:val>
                                            <p:strVal val="#ppt_x"/>
                                          </p:val>
                                        </p:tav>
                                      </p:tavLst>
                                    </p:anim>
                                    <p:anim calcmode="lin" valueType="num">
                                      <p:cBhvr additive="base">
                                        <p:cTn id="42" dur="200" fill="hold"/>
                                        <p:tgtEl>
                                          <p:spTgt spid="3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41"/>
                                        </p:tgtEl>
                                        <p:attrNameLst>
                                          <p:attrName>style.visibility</p:attrName>
                                        </p:attrNameLst>
                                      </p:cBhvr>
                                      <p:to>
                                        <p:strVal val="visible"/>
                                      </p:to>
                                    </p:set>
                                    <p:anim calcmode="lin" valueType="num">
                                      <p:cBhvr additive="base">
                                        <p:cTn id="45" dur="200" fill="hold"/>
                                        <p:tgtEl>
                                          <p:spTgt spid="41"/>
                                        </p:tgtEl>
                                        <p:attrNameLst>
                                          <p:attrName>ppt_x</p:attrName>
                                        </p:attrNameLst>
                                      </p:cBhvr>
                                      <p:tavLst>
                                        <p:tav tm="0">
                                          <p:val>
                                            <p:strVal val="0-#ppt_w/2"/>
                                          </p:val>
                                        </p:tav>
                                        <p:tav tm="100000">
                                          <p:val>
                                            <p:strVal val="#ppt_x"/>
                                          </p:val>
                                        </p:tav>
                                      </p:tavLst>
                                    </p:anim>
                                    <p:anim calcmode="lin" valueType="num">
                                      <p:cBhvr additive="base">
                                        <p:cTn id="46" dur="200" fill="hold"/>
                                        <p:tgtEl>
                                          <p:spTgt spid="41"/>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22" presetClass="entr" presetSubtype="4" fill="hold" nodeType="afterEffect">
                                  <p:stCondLst>
                                    <p:cond delay="0"/>
                                  </p:stCondLst>
                                  <p:childTnLst>
                                    <p:set>
                                      <p:cBhvr>
                                        <p:cTn id="49" dur="1" fill="hold">
                                          <p:stCondLst>
                                            <p:cond delay="0"/>
                                          </p:stCondLst>
                                        </p:cTn>
                                        <p:tgtEl>
                                          <p:spTgt spid="45"/>
                                        </p:tgtEl>
                                        <p:attrNameLst>
                                          <p:attrName>style.visibility</p:attrName>
                                        </p:attrNameLst>
                                      </p:cBhvr>
                                      <p:to>
                                        <p:strVal val="visible"/>
                                      </p:to>
                                    </p:set>
                                    <p:animEffect transition="in" filter="wipe(down)">
                                      <p:cBhvr>
                                        <p:cTn id="50" dur="500"/>
                                        <p:tgtEl>
                                          <p:spTgt spid="45"/>
                                        </p:tgtEl>
                                      </p:cBhvr>
                                    </p:animEffect>
                                  </p:childTnLst>
                                </p:cTn>
                              </p:par>
                            </p:childTnLst>
                          </p:cTn>
                        </p:par>
                        <p:par>
                          <p:cTn id="51" fill="hold">
                            <p:stCondLst>
                              <p:cond delay="4000"/>
                            </p:stCondLst>
                            <p:childTnLst>
                              <p:par>
                                <p:cTn id="52" presetID="22" presetClass="entr" presetSubtype="4"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down)">
                                      <p:cBhvr>
                                        <p:cTn id="54" dur="500"/>
                                        <p:tgtEl>
                                          <p:spTgt spid="46"/>
                                        </p:tgtEl>
                                      </p:cBhvr>
                                    </p:animEffect>
                                  </p:childTnLst>
                                </p:cTn>
                              </p:par>
                            </p:childTnLst>
                          </p:cTn>
                        </p:par>
                        <p:par>
                          <p:cTn id="55" fill="hold">
                            <p:stCondLst>
                              <p:cond delay="4500"/>
                            </p:stCondLst>
                            <p:childTnLst>
                              <p:par>
                                <p:cTn id="56" presetID="2" presetClass="entr" presetSubtype="8"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 calcmode="lin" valueType="num">
                                      <p:cBhvr additive="base">
                                        <p:cTn id="58" dur="200" fill="hold"/>
                                        <p:tgtEl>
                                          <p:spTgt spid="31"/>
                                        </p:tgtEl>
                                        <p:attrNameLst>
                                          <p:attrName>ppt_x</p:attrName>
                                        </p:attrNameLst>
                                      </p:cBhvr>
                                      <p:tavLst>
                                        <p:tav tm="0">
                                          <p:val>
                                            <p:strVal val="0-#ppt_w/2"/>
                                          </p:val>
                                        </p:tav>
                                        <p:tav tm="100000">
                                          <p:val>
                                            <p:strVal val="#ppt_x"/>
                                          </p:val>
                                        </p:tav>
                                      </p:tavLst>
                                    </p:anim>
                                    <p:anim calcmode="lin" valueType="num">
                                      <p:cBhvr additive="base">
                                        <p:cTn id="59" dur="200" fill="hold"/>
                                        <p:tgtEl>
                                          <p:spTgt spid="31"/>
                                        </p:tgtEl>
                                        <p:attrNameLst>
                                          <p:attrName>ppt_y</p:attrName>
                                        </p:attrNameLst>
                                      </p:cBhvr>
                                      <p:tavLst>
                                        <p:tav tm="0">
                                          <p:val>
                                            <p:strVal val="#ppt_y"/>
                                          </p:val>
                                        </p:tav>
                                        <p:tav tm="100000">
                                          <p:val>
                                            <p:strVal val="#ppt_y"/>
                                          </p:val>
                                        </p:tav>
                                      </p:tavLst>
                                    </p:anim>
                                  </p:childTnLst>
                                </p:cTn>
                              </p:par>
                              <p:par>
                                <p:cTn id="60" presetID="2" presetClass="entr" presetSubtype="8" fill="hold" grpId="0" nodeType="with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200" fill="hold"/>
                                        <p:tgtEl>
                                          <p:spTgt spid="42"/>
                                        </p:tgtEl>
                                        <p:attrNameLst>
                                          <p:attrName>ppt_x</p:attrName>
                                        </p:attrNameLst>
                                      </p:cBhvr>
                                      <p:tavLst>
                                        <p:tav tm="0">
                                          <p:val>
                                            <p:strVal val="0-#ppt_w/2"/>
                                          </p:val>
                                        </p:tav>
                                        <p:tav tm="100000">
                                          <p:val>
                                            <p:strVal val="#ppt_x"/>
                                          </p:val>
                                        </p:tav>
                                      </p:tavLst>
                                    </p:anim>
                                    <p:anim calcmode="lin" valueType="num">
                                      <p:cBhvr additive="base">
                                        <p:cTn id="63" dur="200" fill="hold"/>
                                        <p:tgtEl>
                                          <p:spTgt spid="42"/>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nodeType="afterEffect">
                                  <p:stCondLst>
                                    <p:cond delay="0"/>
                                  </p:stCondLst>
                                  <p:childTnLst>
                                    <p:set>
                                      <p:cBhvr>
                                        <p:cTn id="66" dur="1" fill="hold">
                                          <p:stCondLst>
                                            <p:cond delay="0"/>
                                          </p:stCondLst>
                                        </p:cTn>
                                        <p:tgtEl>
                                          <p:spTgt spid="48"/>
                                        </p:tgtEl>
                                        <p:attrNameLst>
                                          <p:attrName>style.visibility</p:attrName>
                                        </p:attrNameLst>
                                      </p:cBhvr>
                                      <p:to>
                                        <p:strVal val="visible"/>
                                      </p:to>
                                    </p:set>
                                    <p:animEffect transition="in" filter="wipe(up)">
                                      <p:cBhvr>
                                        <p:cTn id="67" dur="500"/>
                                        <p:tgtEl>
                                          <p:spTgt spid="48"/>
                                        </p:tgtEl>
                                      </p:cBhvr>
                                    </p:animEffect>
                                  </p:childTnLst>
                                </p:cTn>
                              </p:par>
                            </p:childTnLst>
                          </p:cTn>
                        </p:par>
                        <p:par>
                          <p:cTn id="68" fill="hold">
                            <p:stCondLst>
                              <p:cond delay="5500"/>
                            </p:stCondLst>
                            <p:childTnLst>
                              <p:par>
                                <p:cTn id="69" presetID="22" presetClass="entr" presetSubtype="1" fill="hold" grpId="0" nodeType="afterEffect">
                                  <p:stCondLst>
                                    <p:cond delay="0"/>
                                  </p:stCondLst>
                                  <p:childTnLst>
                                    <p:set>
                                      <p:cBhvr>
                                        <p:cTn id="70" dur="1" fill="hold">
                                          <p:stCondLst>
                                            <p:cond delay="0"/>
                                          </p:stCondLst>
                                        </p:cTn>
                                        <p:tgtEl>
                                          <p:spTgt spid="47"/>
                                        </p:tgtEl>
                                        <p:attrNameLst>
                                          <p:attrName>style.visibility</p:attrName>
                                        </p:attrNameLst>
                                      </p:cBhvr>
                                      <p:to>
                                        <p:strVal val="visible"/>
                                      </p:to>
                                    </p:set>
                                    <p:animEffect transition="in" filter="wipe(up)">
                                      <p:cBhvr>
                                        <p:cTn id="71" dur="500"/>
                                        <p:tgtEl>
                                          <p:spTgt spid="47"/>
                                        </p:tgtEl>
                                      </p:cBhvr>
                                    </p:animEffect>
                                  </p:childTnLst>
                                </p:cTn>
                              </p:par>
                            </p:childTnLst>
                          </p:cTn>
                        </p:par>
                        <p:par>
                          <p:cTn id="72" fill="hold">
                            <p:stCondLst>
                              <p:cond delay="6000"/>
                            </p:stCondLst>
                            <p:childTnLst>
                              <p:par>
                                <p:cTn id="73" presetID="2" presetClass="entr" presetSubtype="8" fill="hold" grpId="0"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200" fill="hold"/>
                                        <p:tgtEl>
                                          <p:spTgt spid="30"/>
                                        </p:tgtEl>
                                        <p:attrNameLst>
                                          <p:attrName>ppt_x</p:attrName>
                                        </p:attrNameLst>
                                      </p:cBhvr>
                                      <p:tavLst>
                                        <p:tav tm="0">
                                          <p:val>
                                            <p:strVal val="0-#ppt_w/2"/>
                                          </p:val>
                                        </p:tav>
                                        <p:tav tm="100000">
                                          <p:val>
                                            <p:strVal val="#ppt_x"/>
                                          </p:val>
                                        </p:tav>
                                      </p:tavLst>
                                    </p:anim>
                                    <p:anim calcmode="lin" valueType="num">
                                      <p:cBhvr additive="base">
                                        <p:cTn id="76" dur="200" fill="hold"/>
                                        <p:tgtEl>
                                          <p:spTgt spid="30"/>
                                        </p:tgtEl>
                                        <p:attrNameLst>
                                          <p:attrName>ppt_y</p:attrName>
                                        </p:attrNameLst>
                                      </p:cBhvr>
                                      <p:tavLst>
                                        <p:tav tm="0">
                                          <p:val>
                                            <p:strVal val="#ppt_y"/>
                                          </p:val>
                                        </p:tav>
                                        <p:tav tm="100000">
                                          <p:val>
                                            <p:strVal val="#ppt_y"/>
                                          </p:val>
                                        </p:tav>
                                      </p:tavLst>
                                    </p:anim>
                                  </p:childTnLst>
                                </p:cTn>
                              </p:par>
                              <p:par>
                                <p:cTn id="77" presetID="2" presetClass="entr" presetSubtype="8" fill="hold" grpId="0" nodeType="withEffect">
                                  <p:stCondLst>
                                    <p:cond delay="0"/>
                                  </p:stCondLst>
                                  <p:childTnLst>
                                    <p:set>
                                      <p:cBhvr>
                                        <p:cTn id="78" dur="1" fill="hold">
                                          <p:stCondLst>
                                            <p:cond delay="0"/>
                                          </p:stCondLst>
                                        </p:cTn>
                                        <p:tgtEl>
                                          <p:spTgt spid="43"/>
                                        </p:tgtEl>
                                        <p:attrNameLst>
                                          <p:attrName>style.visibility</p:attrName>
                                        </p:attrNameLst>
                                      </p:cBhvr>
                                      <p:to>
                                        <p:strVal val="visible"/>
                                      </p:to>
                                    </p:set>
                                    <p:anim calcmode="lin" valueType="num">
                                      <p:cBhvr additive="base">
                                        <p:cTn id="79" dur="200" fill="hold"/>
                                        <p:tgtEl>
                                          <p:spTgt spid="43"/>
                                        </p:tgtEl>
                                        <p:attrNameLst>
                                          <p:attrName>ppt_x</p:attrName>
                                        </p:attrNameLst>
                                      </p:cBhvr>
                                      <p:tavLst>
                                        <p:tav tm="0">
                                          <p:val>
                                            <p:strVal val="0-#ppt_w/2"/>
                                          </p:val>
                                        </p:tav>
                                        <p:tav tm="100000">
                                          <p:val>
                                            <p:strVal val="#ppt_x"/>
                                          </p:val>
                                        </p:tav>
                                      </p:tavLst>
                                    </p:anim>
                                    <p:anim calcmode="lin" valueType="num">
                                      <p:cBhvr additive="base">
                                        <p:cTn id="80" dur="200" fill="hold"/>
                                        <p:tgtEl>
                                          <p:spTgt spid="43"/>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4" fill="hold" nodeType="afterEffect">
                                  <p:stCondLst>
                                    <p:cond delay="0"/>
                                  </p:stCondLst>
                                  <p:childTnLst>
                                    <p:set>
                                      <p:cBhvr>
                                        <p:cTn id="83" dur="1" fill="hold">
                                          <p:stCondLst>
                                            <p:cond delay="0"/>
                                          </p:stCondLst>
                                        </p:cTn>
                                        <p:tgtEl>
                                          <p:spTgt spid="49"/>
                                        </p:tgtEl>
                                        <p:attrNameLst>
                                          <p:attrName>style.visibility</p:attrName>
                                        </p:attrNameLst>
                                      </p:cBhvr>
                                      <p:to>
                                        <p:strVal val="visible"/>
                                      </p:to>
                                    </p:set>
                                    <p:animEffect transition="in" filter="wipe(down)">
                                      <p:cBhvr>
                                        <p:cTn id="84" dur="500"/>
                                        <p:tgtEl>
                                          <p:spTgt spid="49"/>
                                        </p:tgtEl>
                                      </p:cBhvr>
                                    </p:animEffect>
                                  </p:childTnLst>
                                </p:cTn>
                              </p:par>
                            </p:childTnLst>
                          </p:cTn>
                        </p:par>
                        <p:par>
                          <p:cTn id="85" fill="hold">
                            <p:stCondLst>
                              <p:cond delay="7000"/>
                            </p:stCondLst>
                            <p:childTnLst>
                              <p:par>
                                <p:cTn id="86" presetID="22" presetClass="entr" presetSubtype="4" fill="hold" grpId="0" nodeType="afterEffect">
                                  <p:stCondLst>
                                    <p:cond delay="0"/>
                                  </p:stCondLst>
                                  <p:childTnLst>
                                    <p:set>
                                      <p:cBhvr>
                                        <p:cTn id="87" dur="1" fill="hold">
                                          <p:stCondLst>
                                            <p:cond delay="0"/>
                                          </p:stCondLst>
                                        </p:cTn>
                                        <p:tgtEl>
                                          <p:spTgt spid="50"/>
                                        </p:tgtEl>
                                        <p:attrNameLst>
                                          <p:attrName>style.visibility</p:attrName>
                                        </p:attrNameLst>
                                      </p:cBhvr>
                                      <p:to>
                                        <p:strVal val="visible"/>
                                      </p:to>
                                    </p:set>
                                    <p:animEffect transition="in" filter="wipe(down)">
                                      <p:cBhvr>
                                        <p:cTn id="88" dur="500"/>
                                        <p:tgtEl>
                                          <p:spTgt spid="50"/>
                                        </p:tgtEl>
                                      </p:cBhvr>
                                    </p:animEffect>
                                  </p:childTnLst>
                                </p:cTn>
                              </p:par>
                            </p:childTnLst>
                          </p:cTn>
                        </p:par>
                        <p:par>
                          <p:cTn id="89" fill="hold">
                            <p:stCondLst>
                              <p:cond delay="7500"/>
                            </p:stCondLst>
                            <p:childTnLst>
                              <p:par>
                                <p:cTn id="90" presetID="2" presetClass="entr" presetSubtype="8" fill="hold" grpId="0" nodeType="after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200" fill="hold"/>
                                        <p:tgtEl>
                                          <p:spTgt spid="29"/>
                                        </p:tgtEl>
                                        <p:attrNameLst>
                                          <p:attrName>ppt_x</p:attrName>
                                        </p:attrNameLst>
                                      </p:cBhvr>
                                      <p:tavLst>
                                        <p:tav tm="0">
                                          <p:val>
                                            <p:strVal val="0-#ppt_w/2"/>
                                          </p:val>
                                        </p:tav>
                                        <p:tav tm="100000">
                                          <p:val>
                                            <p:strVal val="#ppt_x"/>
                                          </p:val>
                                        </p:tav>
                                      </p:tavLst>
                                    </p:anim>
                                    <p:anim calcmode="lin" valueType="num">
                                      <p:cBhvr additive="base">
                                        <p:cTn id="93" dur="200" fill="hold"/>
                                        <p:tgtEl>
                                          <p:spTgt spid="29"/>
                                        </p:tgtEl>
                                        <p:attrNameLst>
                                          <p:attrName>ppt_y</p:attrName>
                                        </p:attrNameLst>
                                      </p:cBhvr>
                                      <p:tavLst>
                                        <p:tav tm="0">
                                          <p:val>
                                            <p:strVal val="#ppt_y"/>
                                          </p:val>
                                        </p:tav>
                                        <p:tav tm="100000">
                                          <p:val>
                                            <p:strVal val="#ppt_y"/>
                                          </p:val>
                                        </p:tav>
                                      </p:tavLst>
                                    </p:anim>
                                  </p:childTnLst>
                                </p:cTn>
                              </p:par>
                              <p:par>
                                <p:cTn id="94" presetID="2" presetClass="entr" presetSubtype="8" fill="hold" grpId="0" nodeType="withEffect">
                                  <p:stCondLst>
                                    <p:cond delay="0"/>
                                  </p:stCondLst>
                                  <p:childTnLst>
                                    <p:set>
                                      <p:cBhvr>
                                        <p:cTn id="95" dur="1" fill="hold">
                                          <p:stCondLst>
                                            <p:cond delay="0"/>
                                          </p:stCondLst>
                                        </p:cTn>
                                        <p:tgtEl>
                                          <p:spTgt spid="44"/>
                                        </p:tgtEl>
                                        <p:attrNameLst>
                                          <p:attrName>style.visibility</p:attrName>
                                        </p:attrNameLst>
                                      </p:cBhvr>
                                      <p:to>
                                        <p:strVal val="visible"/>
                                      </p:to>
                                    </p:set>
                                    <p:anim calcmode="lin" valueType="num">
                                      <p:cBhvr additive="base">
                                        <p:cTn id="96" dur="200" fill="hold"/>
                                        <p:tgtEl>
                                          <p:spTgt spid="44"/>
                                        </p:tgtEl>
                                        <p:attrNameLst>
                                          <p:attrName>ppt_x</p:attrName>
                                        </p:attrNameLst>
                                      </p:cBhvr>
                                      <p:tavLst>
                                        <p:tav tm="0">
                                          <p:val>
                                            <p:strVal val="0-#ppt_w/2"/>
                                          </p:val>
                                        </p:tav>
                                        <p:tav tm="100000">
                                          <p:val>
                                            <p:strVal val="#ppt_x"/>
                                          </p:val>
                                        </p:tav>
                                      </p:tavLst>
                                    </p:anim>
                                    <p:anim calcmode="lin" valueType="num">
                                      <p:cBhvr additive="base">
                                        <p:cTn id="97" dur="200" fill="hold"/>
                                        <p:tgtEl>
                                          <p:spTgt spid="44"/>
                                        </p:tgtEl>
                                        <p:attrNameLst>
                                          <p:attrName>ppt_y</p:attrName>
                                        </p:attrNameLst>
                                      </p:cBhvr>
                                      <p:tavLst>
                                        <p:tav tm="0">
                                          <p:val>
                                            <p:strVal val="#ppt_y"/>
                                          </p:val>
                                        </p:tav>
                                        <p:tav tm="100000">
                                          <p:val>
                                            <p:strVal val="#ppt_y"/>
                                          </p:val>
                                        </p:tav>
                                      </p:tavLst>
                                    </p:anim>
                                  </p:childTnLst>
                                </p:cTn>
                              </p:par>
                            </p:childTnLst>
                          </p:cTn>
                        </p:par>
                        <p:par>
                          <p:cTn id="98" fill="hold">
                            <p:stCondLst>
                              <p:cond delay="8000"/>
                            </p:stCondLst>
                            <p:childTnLst>
                              <p:par>
                                <p:cTn id="99" presetID="22" presetClass="entr" presetSubtype="1" fill="hold" nodeType="afterEffect">
                                  <p:stCondLst>
                                    <p:cond delay="0"/>
                                  </p:stCondLst>
                                  <p:childTnLst>
                                    <p:set>
                                      <p:cBhvr>
                                        <p:cTn id="100" dur="1" fill="hold">
                                          <p:stCondLst>
                                            <p:cond delay="0"/>
                                          </p:stCondLst>
                                        </p:cTn>
                                        <p:tgtEl>
                                          <p:spTgt spid="52"/>
                                        </p:tgtEl>
                                        <p:attrNameLst>
                                          <p:attrName>style.visibility</p:attrName>
                                        </p:attrNameLst>
                                      </p:cBhvr>
                                      <p:to>
                                        <p:strVal val="visible"/>
                                      </p:to>
                                    </p:set>
                                    <p:animEffect transition="in" filter="wipe(up)">
                                      <p:cBhvr>
                                        <p:cTn id="101" dur="500"/>
                                        <p:tgtEl>
                                          <p:spTgt spid="52"/>
                                        </p:tgtEl>
                                      </p:cBhvr>
                                    </p:animEffect>
                                  </p:childTnLst>
                                </p:cTn>
                              </p:par>
                            </p:childTnLst>
                          </p:cTn>
                        </p:par>
                        <p:par>
                          <p:cTn id="102" fill="hold">
                            <p:stCondLst>
                              <p:cond delay="8500"/>
                            </p:stCondLst>
                            <p:childTnLst>
                              <p:par>
                                <p:cTn id="103" presetID="22" presetClass="entr" presetSubtype="1"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Effect transition="in" filter="wipe(up)">
                                      <p:cBhvr>
                                        <p:cTn id="105"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4" grpId="0" animBg="1"/>
      <p:bldP spid="35" grpId="0"/>
      <p:bldP spid="37" grpId="0"/>
      <p:bldP spid="38" grpId="0"/>
      <p:bldP spid="40" grpId="0"/>
      <p:bldP spid="41" grpId="0"/>
      <p:bldP spid="42" grpId="0"/>
      <p:bldP spid="43" grpId="0"/>
      <p:bldP spid="44" grpId="0"/>
      <p:bldP spid="46" grpId="0"/>
      <p:bldP spid="47" grpId="0"/>
      <p:bldP spid="50" grpId="0"/>
      <p:bldP spid="5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六边形 3"/>
          <p:cNvSpPr/>
          <p:nvPr/>
        </p:nvSpPr>
        <p:spPr>
          <a:xfrm rot="5400000">
            <a:off x="2899454" y="1162867"/>
            <a:ext cx="3366181" cy="3052324"/>
          </a:xfrm>
          <a:prstGeom prst="hexag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grpSp>
        <p:nvGrpSpPr>
          <p:cNvPr id="58" name="组合 49"/>
          <p:cNvGrpSpPr/>
          <p:nvPr/>
        </p:nvGrpSpPr>
        <p:grpSpPr bwMode="auto">
          <a:xfrm>
            <a:off x="4079259" y="2345256"/>
            <a:ext cx="950232" cy="637077"/>
            <a:chOff x="0" y="0"/>
            <a:chExt cx="935038" cy="568325"/>
          </a:xfrm>
        </p:grpSpPr>
        <p:sp>
          <p:nvSpPr>
            <p:cNvPr id="59" name="Freeform 8"/>
            <p:cNvSpPr>
              <a:spLocks noChangeArrowheads="1"/>
            </p:cNvSpPr>
            <p:nvPr/>
          </p:nvSpPr>
          <p:spPr bwMode="auto">
            <a:xfrm>
              <a:off x="87313" y="485775"/>
              <a:ext cx="112713" cy="82550"/>
            </a:xfrm>
            <a:custGeom>
              <a:avLst/>
              <a:gdLst>
                <a:gd name="T0" fmla="*/ 112713 w 30"/>
                <a:gd name="T1" fmla="*/ 71293 h 22"/>
                <a:gd name="T2" fmla="*/ 112713 w 30"/>
                <a:gd name="T3" fmla="*/ 0 h 22"/>
                <a:gd name="T4" fmla="*/ 3757 w 30"/>
                <a:gd name="T5" fmla="*/ 82550 h 22"/>
                <a:gd name="T6" fmla="*/ 101442 w 30"/>
                <a:gd name="T7" fmla="*/ 82550 h 22"/>
                <a:gd name="T8" fmla="*/ 112713 w 30"/>
                <a:gd name="T9" fmla="*/ 71293 h 22"/>
                <a:gd name="T10" fmla="*/ 0 60000 65536"/>
                <a:gd name="T11" fmla="*/ 0 60000 65536"/>
                <a:gd name="T12" fmla="*/ 0 60000 65536"/>
                <a:gd name="T13" fmla="*/ 0 60000 65536"/>
                <a:gd name="T14" fmla="*/ 0 60000 65536"/>
                <a:gd name="T15" fmla="*/ 0 w 30"/>
                <a:gd name="T16" fmla="*/ 0 h 22"/>
                <a:gd name="T17" fmla="*/ 30 w 30"/>
                <a:gd name="T18" fmla="*/ 22 h 22"/>
              </a:gdLst>
              <a:ahLst/>
              <a:cxnLst>
                <a:cxn ang="T10">
                  <a:pos x="T0" y="T1"/>
                </a:cxn>
                <a:cxn ang="T11">
                  <a:pos x="T2" y="T3"/>
                </a:cxn>
                <a:cxn ang="T12">
                  <a:pos x="T4" y="T5"/>
                </a:cxn>
                <a:cxn ang="T13">
                  <a:pos x="T6" y="T7"/>
                </a:cxn>
                <a:cxn ang="T14">
                  <a:pos x="T8" y="T9"/>
                </a:cxn>
              </a:cxnLst>
              <a:rect l="T15" t="T16" r="T17" b="T18"/>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91419" tIns="45709" rIns="91419" bIns="45709"/>
            <a:lstStyle/>
            <a:p>
              <a:endParaRPr lang="zh-CN" altLang="en-US" sz="101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0" name="Freeform 9"/>
            <p:cNvSpPr>
              <a:spLocks noChangeArrowheads="1"/>
            </p:cNvSpPr>
            <p:nvPr/>
          </p:nvSpPr>
          <p:spPr bwMode="auto">
            <a:xfrm>
              <a:off x="235744" y="368300"/>
              <a:ext cx="120650" cy="200025"/>
            </a:xfrm>
            <a:custGeom>
              <a:avLst/>
              <a:gdLst>
                <a:gd name="T0" fmla="*/ 109339 w 32"/>
                <a:gd name="T1" fmla="*/ 200025 h 53"/>
                <a:gd name="T2" fmla="*/ 120650 w 32"/>
                <a:gd name="T3" fmla="*/ 188703 h 53"/>
                <a:gd name="T4" fmla="*/ 120650 w 32"/>
                <a:gd name="T5" fmla="*/ 0 h 53"/>
                <a:gd name="T6" fmla="*/ 0 w 32"/>
                <a:gd name="T7" fmla="*/ 86803 h 53"/>
                <a:gd name="T8" fmla="*/ 0 w 32"/>
                <a:gd name="T9" fmla="*/ 90577 h 53"/>
                <a:gd name="T10" fmla="*/ 0 w 32"/>
                <a:gd name="T11" fmla="*/ 188703 h 53"/>
                <a:gd name="T12" fmla="*/ 7541 w 32"/>
                <a:gd name="T13" fmla="*/ 200025 h 53"/>
                <a:gd name="T14" fmla="*/ 109339 w 32"/>
                <a:gd name="T15" fmla="*/ 200025 h 53"/>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53"/>
                <a:gd name="T26" fmla="*/ 32 w 32"/>
                <a:gd name="T27" fmla="*/ 53 h 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91419" tIns="45709" rIns="91419" bIns="45709"/>
            <a:lstStyle/>
            <a:p>
              <a:endParaRPr lang="zh-CN" altLang="en-US" sz="101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1" name="Freeform 10"/>
            <p:cNvSpPr>
              <a:spLocks noChangeArrowheads="1"/>
            </p:cNvSpPr>
            <p:nvPr/>
          </p:nvSpPr>
          <p:spPr bwMode="auto">
            <a:xfrm>
              <a:off x="392112" y="274637"/>
              <a:ext cx="120650" cy="293688"/>
            </a:xfrm>
            <a:custGeom>
              <a:avLst/>
              <a:gdLst>
                <a:gd name="T0" fmla="*/ 109339 w 32"/>
                <a:gd name="T1" fmla="*/ 293688 h 78"/>
                <a:gd name="T2" fmla="*/ 120650 w 32"/>
                <a:gd name="T3" fmla="*/ 282392 h 78"/>
                <a:gd name="T4" fmla="*/ 120650 w 32"/>
                <a:gd name="T5" fmla="*/ 33887 h 78"/>
                <a:gd name="T6" fmla="*/ 86717 w 32"/>
                <a:gd name="T7" fmla="*/ 0 h 78"/>
                <a:gd name="T8" fmla="*/ 37703 w 32"/>
                <a:gd name="T9" fmla="*/ 37652 h 78"/>
                <a:gd name="T10" fmla="*/ 0 w 32"/>
                <a:gd name="T11" fmla="*/ 64009 h 78"/>
                <a:gd name="T12" fmla="*/ 0 w 32"/>
                <a:gd name="T13" fmla="*/ 282392 h 78"/>
                <a:gd name="T14" fmla="*/ 11311 w 32"/>
                <a:gd name="T15" fmla="*/ 293688 h 78"/>
                <a:gd name="T16" fmla="*/ 109339 w 32"/>
                <a:gd name="T17" fmla="*/ 293688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78"/>
                <a:gd name="T29" fmla="*/ 32 w 32"/>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91419" tIns="45709" rIns="91419" bIns="45709"/>
            <a:lstStyle/>
            <a:p>
              <a:endParaRPr lang="zh-CN" altLang="en-US" sz="101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2" name="Freeform 11"/>
            <p:cNvSpPr>
              <a:spLocks noChangeArrowheads="1"/>
            </p:cNvSpPr>
            <p:nvPr/>
          </p:nvSpPr>
          <p:spPr bwMode="auto">
            <a:xfrm>
              <a:off x="548481" y="315912"/>
              <a:ext cx="120650" cy="252413"/>
            </a:xfrm>
            <a:custGeom>
              <a:avLst/>
              <a:gdLst>
                <a:gd name="T0" fmla="*/ 113109 w 32"/>
                <a:gd name="T1" fmla="*/ 252413 h 67"/>
                <a:gd name="T2" fmla="*/ 120650 w 32"/>
                <a:gd name="T3" fmla="*/ 241111 h 67"/>
                <a:gd name="T4" fmla="*/ 120650 w 32"/>
                <a:gd name="T5" fmla="*/ 0 h 67"/>
                <a:gd name="T6" fmla="*/ 75406 w 32"/>
                <a:gd name="T7" fmla="*/ 37674 h 67"/>
                <a:gd name="T8" fmla="*/ 60325 w 32"/>
                <a:gd name="T9" fmla="*/ 48976 h 67"/>
                <a:gd name="T10" fmla="*/ 18852 w 32"/>
                <a:gd name="T11" fmla="*/ 45208 h 67"/>
                <a:gd name="T12" fmla="*/ 15081 w 32"/>
                <a:gd name="T13" fmla="*/ 41441 h 67"/>
                <a:gd name="T14" fmla="*/ 0 w 32"/>
                <a:gd name="T15" fmla="*/ 26372 h 67"/>
                <a:gd name="T16" fmla="*/ 0 w 32"/>
                <a:gd name="T17" fmla="*/ 241111 h 67"/>
                <a:gd name="T18" fmla="*/ 11311 w 32"/>
                <a:gd name="T19" fmla="*/ 252413 h 67"/>
                <a:gd name="T20" fmla="*/ 113109 w 32"/>
                <a:gd name="T21" fmla="*/ 252413 h 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
                <a:gd name="T34" fmla="*/ 0 h 67"/>
                <a:gd name="T35" fmla="*/ 32 w 32"/>
                <a:gd name="T36" fmla="*/ 67 h 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91419" tIns="45709" rIns="91419" bIns="45709"/>
            <a:lstStyle/>
            <a:p>
              <a:endParaRPr lang="zh-CN" altLang="en-US" sz="101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3" name="Freeform 12"/>
            <p:cNvSpPr>
              <a:spLocks noChangeArrowheads="1"/>
            </p:cNvSpPr>
            <p:nvPr/>
          </p:nvSpPr>
          <p:spPr bwMode="auto">
            <a:xfrm>
              <a:off x="704850" y="195262"/>
              <a:ext cx="120650" cy="373063"/>
            </a:xfrm>
            <a:custGeom>
              <a:avLst/>
              <a:gdLst>
                <a:gd name="T0" fmla="*/ 109339 w 32"/>
                <a:gd name="T1" fmla="*/ 373063 h 99"/>
                <a:gd name="T2" fmla="*/ 120650 w 32"/>
                <a:gd name="T3" fmla="*/ 361758 h 99"/>
                <a:gd name="T4" fmla="*/ 120650 w 32"/>
                <a:gd name="T5" fmla="*/ 0 h 99"/>
                <a:gd name="T6" fmla="*/ 49014 w 32"/>
                <a:gd name="T7" fmla="*/ 56525 h 99"/>
                <a:gd name="T8" fmla="*/ 0 w 32"/>
                <a:gd name="T9" fmla="*/ 94208 h 99"/>
                <a:gd name="T10" fmla="*/ 0 w 32"/>
                <a:gd name="T11" fmla="*/ 361758 h 99"/>
                <a:gd name="T12" fmla="*/ 11311 w 32"/>
                <a:gd name="T13" fmla="*/ 373063 h 99"/>
                <a:gd name="T14" fmla="*/ 109339 w 32"/>
                <a:gd name="T15" fmla="*/ 373063 h 99"/>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99"/>
                <a:gd name="T26" fmla="*/ 32 w 32"/>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91419" tIns="45709" rIns="91419" bIns="45709"/>
            <a:lstStyle/>
            <a:p>
              <a:endParaRPr lang="zh-CN" altLang="en-US" sz="101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4" name="Freeform 13"/>
            <p:cNvSpPr>
              <a:spLocks noChangeArrowheads="1"/>
            </p:cNvSpPr>
            <p:nvPr/>
          </p:nvSpPr>
          <p:spPr bwMode="auto">
            <a:xfrm>
              <a:off x="0" y="0"/>
              <a:ext cx="935038" cy="541338"/>
            </a:xfrm>
            <a:custGeom>
              <a:avLst/>
              <a:gdLst>
                <a:gd name="T0" fmla="*/ 935038 w 248"/>
                <a:gd name="T1" fmla="*/ 30074 h 144"/>
                <a:gd name="T2" fmla="*/ 923727 w 248"/>
                <a:gd name="T3" fmla="*/ 7519 h 144"/>
                <a:gd name="T4" fmla="*/ 901105 w 248"/>
                <a:gd name="T5" fmla="*/ 0 h 144"/>
                <a:gd name="T6" fmla="*/ 867172 w 248"/>
                <a:gd name="T7" fmla="*/ 0 h 144"/>
                <a:gd name="T8" fmla="*/ 754063 w 248"/>
                <a:gd name="T9" fmla="*/ 0 h 144"/>
                <a:gd name="T10" fmla="*/ 742752 w 248"/>
                <a:gd name="T11" fmla="*/ 3759 h 144"/>
                <a:gd name="T12" fmla="*/ 738982 w 248"/>
                <a:gd name="T13" fmla="*/ 3759 h 144"/>
                <a:gd name="T14" fmla="*/ 720130 w 248"/>
                <a:gd name="T15" fmla="*/ 30074 h 144"/>
                <a:gd name="T16" fmla="*/ 742752 w 248"/>
                <a:gd name="T17" fmla="*/ 60149 h 144"/>
                <a:gd name="T18" fmla="*/ 754063 w 248"/>
                <a:gd name="T19" fmla="*/ 63908 h 144"/>
                <a:gd name="T20" fmla="*/ 791766 w 248"/>
                <a:gd name="T21" fmla="*/ 63908 h 144"/>
                <a:gd name="T22" fmla="*/ 810618 w 248"/>
                <a:gd name="T23" fmla="*/ 63908 h 144"/>
                <a:gd name="T24" fmla="*/ 776685 w 248"/>
                <a:gd name="T25" fmla="*/ 90223 h 144"/>
                <a:gd name="T26" fmla="*/ 712589 w 248"/>
                <a:gd name="T27" fmla="*/ 146612 h 144"/>
                <a:gd name="T28" fmla="*/ 674886 w 248"/>
                <a:gd name="T29" fmla="*/ 176687 h 144"/>
                <a:gd name="T30" fmla="*/ 625872 w 248"/>
                <a:gd name="T31" fmla="*/ 214280 h 144"/>
                <a:gd name="T32" fmla="*/ 595710 w 248"/>
                <a:gd name="T33" fmla="*/ 236835 h 144"/>
                <a:gd name="T34" fmla="*/ 565547 w 248"/>
                <a:gd name="T35" fmla="*/ 206761 h 144"/>
                <a:gd name="T36" fmla="*/ 550466 w 248"/>
                <a:gd name="T37" fmla="*/ 195483 h 144"/>
                <a:gd name="T38" fmla="*/ 512763 w 248"/>
                <a:gd name="T39" fmla="*/ 157890 h 144"/>
                <a:gd name="T40" fmla="*/ 505222 w 248"/>
                <a:gd name="T41" fmla="*/ 150372 h 144"/>
                <a:gd name="T42" fmla="*/ 463749 w 248"/>
                <a:gd name="T43" fmla="*/ 146612 h 144"/>
                <a:gd name="T44" fmla="*/ 429816 w 248"/>
                <a:gd name="T45" fmla="*/ 172927 h 144"/>
                <a:gd name="T46" fmla="*/ 392113 w 248"/>
                <a:gd name="T47" fmla="*/ 203002 h 144"/>
                <a:gd name="T48" fmla="*/ 365721 w 248"/>
                <a:gd name="T49" fmla="*/ 218039 h 144"/>
                <a:gd name="T50" fmla="*/ 354410 w 248"/>
                <a:gd name="T51" fmla="*/ 229317 h 144"/>
                <a:gd name="T52" fmla="*/ 233760 w 248"/>
                <a:gd name="T53" fmla="*/ 319540 h 144"/>
                <a:gd name="T54" fmla="*/ 229989 w 248"/>
                <a:gd name="T55" fmla="*/ 323299 h 144"/>
                <a:gd name="T56" fmla="*/ 192286 w 248"/>
                <a:gd name="T57" fmla="*/ 349614 h 144"/>
                <a:gd name="T58" fmla="*/ 33933 w 248"/>
                <a:gd name="T59" fmla="*/ 466152 h 144"/>
                <a:gd name="T60" fmla="*/ 15081 w 248"/>
                <a:gd name="T61" fmla="*/ 481189 h 144"/>
                <a:gd name="T62" fmla="*/ 11311 w 248"/>
                <a:gd name="T63" fmla="*/ 526301 h 144"/>
                <a:gd name="T64" fmla="*/ 41473 w 248"/>
                <a:gd name="T65" fmla="*/ 537579 h 144"/>
                <a:gd name="T66" fmla="*/ 56555 w 248"/>
                <a:gd name="T67" fmla="*/ 533819 h 144"/>
                <a:gd name="T68" fmla="*/ 192286 w 248"/>
                <a:gd name="T69" fmla="*/ 428559 h 144"/>
                <a:gd name="T70" fmla="*/ 229989 w 248"/>
                <a:gd name="T71" fmla="*/ 402244 h 144"/>
                <a:gd name="T72" fmla="*/ 233760 w 248"/>
                <a:gd name="T73" fmla="*/ 402244 h 144"/>
                <a:gd name="T74" fmla="*/ 354410 w 248"/>
                <a:gd name="T75" fmla="*/ 308262 h 144"/>
                <a:gd name="T76" fmla="*/ 369491 w 248"/>
                <a:gd name="T77" fmla="*/ 300743 h 144"/>
                <a:gd name="T78" fmla="*/ 392113 w 248"/>
                <a:gd name="T79" fmla="*/ 281947 h 144"/>
                <a:gd name="T80" fmla="*/ 429816 w 248"/>
                <a:gd name="T81" fmla="*/ 251873 h 144"/>
                <a:gd name="T82" fmla="*/ 478830 w 248"/>
                <a:gd name="T83" fmla="*/ 214280 h 144"/>
                <a:gd name="T84" fmla="*/ 512763 w 248"/>
                <a:gd name="T85" fmla="*/ 248113 h 144"/>
                <a:gd name="T86" fmla="*/ 550466 w 248"/>
                <a:gd name="T87" fmla="*/ 285706 h 144"/>
                <a:gd name="T88" fmla="*/ 565547 w 248"/>
                <a:gd name="T89" fmla="*/ 296984 h 144"/>
                <a:gd name="T90" fmla="*/ 569317 w 248"/>
                <a:gd name="T91" fmla="*/ 304503 h 144"/>
                <a:gd name="T92" fmla="*/ 610791 w 248"/>
                <a:gd name="T93" fmla="*/ 308262 h 144"/>
                <a:gd name="T94" fmla="*/ 625872 w 248"/>
                <a:gd name="T95" fmla="*/ 296984 h 144"/>
                <a:gd name="T96" fmla="*/ 674886 w 248"/>
                <a:gd name="T97" fmla="*/ 259391 h 144"/>
                <a:gd name="T98" fmla="*/ 712589 w 248"/>
                <a:gd name="T99" fmla="*/ 229317 h 144"/>
                <a:gd name="T100" fmla="*/ 761604 w 248"/>
                <a:gd name="T101" fmla="*/ 191724 h 144"/>
                <a:gd name="T102" fmla="*/ 867172 w 248"/>
                <a:gd name="T103" fmla="*/ 101501 h 144"/>
                <a:gd name="T104" fmla="*/ 870943 w 248"/>
                <a:gd name="T105" fmla="*/ 97742 h 144"/>
                <a:gd name="T106" fmla="*/ 870943 w 248"/>
                <a:gd name="T107" fmla="*/ 172927 h 144"/>
                <a:gd name="T108" fmla="*/ 901105 w 248"/>
                <a:gd name="T109" fmla="*/ 203002 h 144"/>
                <a:gd name="T110" fmla="*/ 935038 w 248"/>
                <a:gd name="T111" fmla="*/ 172927 h 144"/>
                <a:gd name="T112" fmla="*/ 935038 w 248"/>
                <a:gd name="T113" fmla="*/ 30074 h 14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48"/>
                <a:gd name="T172" fmla="*/ 0 h 144"/>
                <a:gd name="T173" fmla="*/ 248 w 248"/>
                <a:gd name="T174" fmla="*/ 144 h 14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91419" tIns="45709" rIns="91419" bIns="45709"/>
            <a:lstStyle/>
            <a:p>
              <a:endParaRPr lang="zh-CN" altLang="en-US" sz="101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 name="组合 1"/>
          <p:cNvGrpSpPr/>
          <p:nvPr/>
        </p:nvGrpSpPr>
        <p:grpSpPr>
          <a:xfrm>
            <a:off x="3453760" y="1059932"/>
            <a:ext cx="1060447" cy="1199227"/>
            <a:chOff x="4603874" y="1557586"/>
            <a:chExt cx="1414257" cy="1599339"/>
          </a:xfrm>
        </p:grpSpPr>
        <p:sp>
          <p:nvSpPr>
            <p:cNvPr id="51" name="六边形 50"/>
            <p:cNvSpPr/>
            <p:nvPr/>
          </p:nvSpPr>
          <p:spPr>
            <a:xfrm rot="5400000">
              <a:off x="4511333" y="1650127"/>
              <a:ext cx="1599339" cy="1414257"/>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65" name="Freeform 357"/>
            <p:cNvSpPr>
              <a:spLocks noChangeAspect="1" noEditPoints="1"/>
            </p:cNvSpPr>
            <p:nvPr/>
          </p:nvSpPr>
          <p:spPr bwMode="auto">
            <a:xfrm>
              <a:off x="4894938" y="2090517"/>
              <a:ext cx="783472" cy="555104"/>
            </a:xfrm>
            <a:custGeom>
              <a:avLst/>
              <a:gdLst>
                <a:gd name="T0" fmla="*/ 47 w 94"/>
                <a:gd name="T1" fmla="*/ 17 h 67"/>
                <a:gd name="T2" fmla="*/ 31 w 94"/>
                <a:gd name="T3" fmla="*/ 33 h 67"/>
                <a:gd name="T4" fmla="*/ 47 w 94"/>
                <a:gd name="T5" fmla="*/ 49 h 67"/>
                <a:gd name="T6" fmla="*/ 63 w 94"/>
                <a:gd name="T7" fmla="*/ 33 h 67"/>
                <a:gd name="T8" fmla="*/ 47 w 94"/>
                <a:gd name="T9" fmla="*/ 17 h 67"/>
                <a:gd name="T10" fmla="*/ 71 w 94"/>
                <a:gd name="T11" fmla="*/ 10 h 67"/>
                <a:gd name="T12" fmla="*/ 65 w 94"/>
                <a:gd name="T13" fmla="*/ 15 h 67"/>
                <a:gd name="T14" fmla="*/ 72 w 94"/>
                <a:gd name="T15" fmla="*/ 33 h 67"/>
                <a:gd name="T16" fmla="*/ 65 w 94"/>
                <a:gd name="T17" fmla="*/ 51 h 67"/>
                <a:gd name="T18" fmla="*/ 71 w 94"/>
                <a:gd name="T19" fmla="*/ 57 h 67"/>
                <a:gd name="T20" fmla="*/ 80 w 94"/>
                <a:gd name="T21" fmla="*/ 33 h 67"/>
                <a:gd name="T22" fmla="*/ 71 w 94"/>
                <a:gd name="T23" fmla="*/ 10 h 67"/>
                <a:gd name="T24" fmla="*/ 81 w 94"/>
                <a:gd name="T25" fmla="*/ 0 h 67"/>
                <a:gd name="T26" fmla="*/ 75 w 94"/>
                <a:gd name="T27" fmla="*/ 5 h 67"/>
                <a:gd name="T28" fmla="*/ 86 w 94"/>
                <a:gd name="T29" fmla="*/ 33 h 67"/>
                <a:gd name="T30" fmla="*/ 75 w 94"/>
                <a:gd name="T31" fmla="*/ 61 h 67"/>
                <a:gd name="T32" fmla="*/ 81 w 94"/>
                <a:gd name="T33" fmla="*/ 67 h 67"/>
                <a:gd name="T34" fmla="*/ 94 w 94"/>
                <a:gd name="T35" fmla="*/ 33 h 67"/>
                <a:gd name="T36" fmla="*/ 81 w 94"/>
                <a:gd name="T37" fmla="*/ 0 h 67"/>
                <a:gd name="T38" fmla="*/ 24 w 94"/>
                <a:gd name="T39" fmla="*/ 10 h 67"/>
                <a:gd name="T40" fmla="*/ 14 w 94"/>
                <a:gd name="T41" fmla="*/ 33 h 67"/>
                <a:gd name="T42" fmla="*/ 24 w 94"/>
                <a:gd name="T43" fmla="*/ 57 h 67"/>
                <a:gd name="T44" fmla="*/ 30 w 94"/>
                <a:gd name="T45" fmla="*/ 51 h 67"/>
                <a:gd name="T46" fmla="*/ 22 w 94"/>
                <a:gd name="T47" fmla="*/ 33 h 67"/>
                <a:gd name="T48" fmla="*/ 30 w 94"/>
                <a:gd name="T49" fmla="*/ 15 h 67"/>
                <a:gd name="T50" fmla="*/ 24 w 94"/>
                <a:gd name="T51" fmla="*/ 10 h 67"/>
                <a:gd name="T52" fmla="*/ 19 w 94"/>
                <a:gd name="T53" fmla="*/ 5 h 67"/>
                <a:gd name="T54" fmla="*/ 14 w 94"/>
                <a:gd name="T55" fmla="*/ 0 h 67"/>
                <a:gd name="T56" fmla="*/ 0 w 94"/>
                <a:gd name="T57" fmla="*/ 33 h 67"/>
                <a:gd name="T58" fmla="*/ 14 w 94"/>
                <a:gd name="T59" fmla="*/ 67 h 67"/>
                <a:gd name="T60" fmla="*/ 19 w 94"/>
                <a:gd name="T61" fmla="*/ 61 h 67"/>
                <a:gd name="T62" fmla="*/ 8 w 94"/>
                <a:gd name="T63" fmla="*/ 33 h 67"/>
                <a:gd name="T64" fmla="*/ 19 w 94"/>
                <a:gd name="T65" fmla="*/ 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4" h="67">
                  <a:moveTo>
                    <a:pt x="47" y="17"/>
                  </a:moveTo>
                  <a:cubicBezTo>
                    <a:pt x="38" y="17"/>
                    <a:pt x="31" y="24"/>
                    <a:pt x="31" y="33"/>
                  </a:cubicBezTo>
                  <a:cubicBezTo>
                    <a:pt x="31" y="42"/>
                    <a:pt x="38" y="49"/>
                    <a:pt x="47" y="49"/>
                  </a:cubicBezTo>
                  <a:cubicBezTo>
                    <a:pt x="56" y="49"/>
                    <a:pt x="63" y="42"/>
                    <a:pt x="63" y="33"/>
                  </a:cubicBezTo>
                  <a:cubicBezTo>
                    <a:pt x="63" y="24"/>
                    <a:pt x="56" y="17"/>
                    <a:pt x="47" y="17"/>
                  </a:cubicBezTo>
                  <a:close/>
                  <a:moveTo>
                    <a:pt x="71" y="10"/>
                  </a:moveTo>
                  <a:cubicBezTo>
                    <a:pt x="65" y="15"/>
                    <a:pt x="65" y="15"/>
                    <a:pt x="65" y="15"/>
                  </a:cubicBezTo>
                  <a:cubicBezTo>
                    <a:pt x="69" y="20"/>
                    <a:pt x="72" y="26"/>
                    <a:pt x="72" y="33"/>
                  </a:cubicBezTo>
                  <a:cubicBezTo>
                    <a:pt x="72" y="40"/>
                    <a:pt x="69" y="46"/>
                    <a:pt x="65" y="51"/>
                  </a:cubicBezTo>
                  <a:cubicBezTo>
                    <a:pt x="71" y="57"/>
                    <a:pt x="71" y="57"/>
                    <a:pt x="71" y="57"/>
                  </a:cubicBezTo>
                  <a:cubicBezTo>
                    <a:pt x="77" y="50"/>
                    <a:pt x="80" y="42"/>
                    <a:pt x="80" y="33"/>
                  </a:cubicBezTo>
                  <a:cubicBezTo>
                    <a:pt x="80" y="24"/>
                    <a:pt x="77" y="16"/>
                    <a:pt x="71" y="10"/>
                  </a:cubicBezTo>
                  <a:close/>
                  <a:moveTo>
                    <a:pt x="81" y="0"/>
                  </a:moveTo>
                  <a:cubicBezTo>
                    <a:pt x="75" y="5"/>
                    <a:pt x="75" y="5"/>
                    <a:pt x="75" y="5"/>
                  </a:cubicBezTo>
                  <a:cubicBezTo>
                    <a:pt x="82" y="13"/>
                    <a:pt x="86" y="22"/>
                    <a:pt x="86" y="33"/>
                  </a:cubicBezTo>
                  <a:cubicBezTo>
                    <a:pt x="86" y="44"/>
                    <a:pt x="82" y="54"/>
                    <a:pt x="75" y="61"/>
                  </a:cubicBezTo>
                  <a:cubicBezTo>
                    <a:pt x="81" y="67"/>
                    <a:pt x="81" y="67"/>
                    <a:pt x="81" y="67"/>
                  </a:cubicBezTo>
                  <a:cubicBezTo>
                    <a:pt x="89" y="58"/>
                    <a:pt x="94" y="46"/>
                    <a:pt x="94" y="33"/>
                  </a:cubicBezTo>
                  <a:cubicBezTo>
                    <a:pt x="94" y="20"/>
                    <a:pt x="89" y="8"/>
                    <a:pt x="81" y="0"/>
                  </a:cubicBezTo>
                  <a:close/>
                  <a:moveTo>
                    <a:pt x="24" y="10"/>
                  </a:moveTo>
                  <a:cubicBezTo>
                    <a:pt x="18" y="16"/>
                    <a:pt x="14" y="24"/>
                    <a:pt x="14" y="33"/>
                  </a:cubicBezTo>
                  <a:cubicBezTo>
                    <a:pt x="14" y="42"/>
                    <a:pt x="18" y="50"/>
                    <a:pt x="24" y="57"/>
                  </a:cubicBezTo>
                  <a:cubicBezTo>
                    <a:pt x="30" y="51"/>
                    <a:pt x="30" y="51"/>
                    <a:pt x="30" y="51"/>
                  </a:cubicBezTo>
                  <a:cubicBezTo>
                    <a:pt x="25" y="46"/>
                    <a:pt x="22" y="40"/>
                    <a:pt x="22" y="33"/>
                  </a:cubicBezTo>
                  <a:cubicBezTo>
                    <a:pt x="22" y="26"/>
                    <a:pt x="25" y="20"/>
                    <a:pt x="30" y="15"/>
                  </a:cubicBezTo>
                  <a:lnTo>
                    <a:pt x="24" y="10"/>
                  </a:lnTo>
                  <a:close/>
                  <a:moveTo>
                    <a:pt x="19" y="5"/>
                  </a:moveTo>
                  <a:cubicBezTo>
                    <a:pt x="14" y="0"/>
                    <a:pt x="14" y="0"/>
                    <a:pt x="14" y="0"/>
                  </a:cubicBezTo>
                  <a:cubicBezTo>
                    <a:pt x="5" y="8"/>
                    <a:pt x="0" y="20"/>
                    <a:pt x="0" y="33"/>
                  </a:cubicBezTo>
                  <a:cubicBezTo>
                    <a:pt x="0" y="46"/>
                    <a:pt x="5" y="58"/>
                    <a:pt x="14" y="67"/>
                  </a:cubicBezTo>
                  <a:cubicBezTo>
                    <a:pt x="19" y="61"/>
                    <a:pt x="19" y="61"/>
                    <a:pt x="19" y="61"/>
                  </a:cubicBezTo>
                  <a:cubicBezTo>
                    <a:pt x="12" y="54"/>
                    <a:pt x="8" y="44"/>
                    <a:pt x="8" y="33"/>
                  </a:cubicBezTo>
                  <a:cubicBezTo>
                    <a:pt x="8" y="22"/>
                    <a:pt x="12" y="12"/>
                    <a:pt x="19" y="5"/>
                  </a:cubicBezTo>
                  <a:close/>
                </a:path>
              </a:pathLst>
            </a:custGeom>
            <a:solidFill>
              <a:schemeClr val="bg1">
                <a:lumMod val="95000"/>
              </a:schemeClr>
            </a:solidFill>
            <a:ln>
              <a:noFill/>
            </a:ln>
          </p:spPr>
          <p:txBody>
            <a:bodyPr vert="horz" wrap="square" lIns="91419" tIns="45709" rIns="91419" bIns="45709" numCol="1" anchor="t" anchorCtr="0" compatLnSpc="1"/>
            <a:lstStyle/>
            <a:p>
              <a:endParaRPr lang="zh-CN" altLang="en-US" sz="1865">
                <a:solidFill>
                  <a:schemeClr val="tx1">
                    <a:lumMod val="75000"/>
                    <a:lumOff val="25000"/>
                  </a:schemeClr>
                </a:solidFill>
              </a:endParaRPr>
            </a:p>
          </p:txBody>
        </p:sp>
      </p:grpSp>
      <p:grpSp>
        <p:nvGrpSpPr>
          <p:cNvPr id="10" name="组合 9"/>
          <p:cNvGrpSpPr/>
          <p:nvPr/>
        </p:nvGrpSpPr>
        <p:grpSpPr>
          <a:xfrm>
            <a:off x="4641617" y="1059932"/>
            <a:ext cx="1060447" cy="1199227"/>
            <a:chOff x="6188049" y="1557586"/>
            <a:chExt cx="1414257" cy="1599339"/>
          </a:xfrm>
        </p:grpSpPr>
        <p:sp>
          <p:nvSpPr>
            <p:cNvPr id="53" name="六边形 52"/>
            <p:cNvSpPr/>
            <p:nvPr/>
          </p:nvSpPr>
          <p:spPr>
            <a:xfrm rot="5400000">
              <a:off x="6095508" y="1650127"/>
              <a:ext cx="1599339" cy="1414257"/>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66" name="Freeform 359"/>
            <p:cNvSpPr>
              <a:spLocks noChangeAspect="1" noEditPoints="1"/>
            </p:cNvSpPr>
            <p:nvPr/>
          </p:nvSpPr>
          <p:spPr bwMode="auto">
            <a:xfrm>
              <a:off x="6663814" y="2005646"/>
              <a:ext cx="563407" cy="614725"/>
            </a:xfrm>
            <a:custGeom>
              <a:avLst/>
              <a:gdLst>
                <a:gd name="T0" fmla="*/ 144 w 177"/>
                <a:gd name="T1" fmla="*/ 61 h 222"/>
                <a:gd name="T2" fmla="*/ 144 w 177"/>
                <a:gd name="T3" fmla="*/ 222 h 222"/>
                <a:gd name="T4" fmla="*/ 177 w 177"/>
                <a:gd name="T5" fmla="*/ 222 h 222"/>
                <a:gd name="T6" fmla="*/ 177 w 177"/>
                <a:gd name="T7" fmla="*/ 61 h 222"/>
                <a:gd name="T8" fmla="*/ 144 w 177"/>
                <a:gd name="T9" fmla="*/ 61 h 222"/>
                <a:gd name="T10" fmla="*/ 96 w 177"/>
                <a:gd name="T11" fmla="*/ 222 h 222"/>
                <a:gd name="T12" fmla="*/ 130 w 177"/>
                <a:gd name="T13" fmla="*/ 222 h 222"/>
                <a:gd name="T14" fmla="*/ 130 w 177"/>
                <a:gd name="T15" fmla="*/ 90 h 222"/>
                <a:gd name="T16" fmla="*/ 96 w 177"/>
                <a:gd name="T17" fmla="*/ 90 h 222"/>
                <a:gd name="T18" fmla="*/ 96 w 177"/>
                <a:gd name="T19" fmla="*/ 222 h 222"/>
                <a:gd name="T20" fmla="*/ 47 w 177"/>
                <a:gd name="T21" fmla="*/ 222 h 222"/>
                <a:gd name="T22" fmla="*/ 80 w 177"/>
                <a:gd name="T23" fmla="*/ 222 h 222"/>
                <a:gd name="T24" fmla="*/ 80 w 177"/>
                <a:gd name="T25" fmla="*/ 0 h 222"/>
                <a:gd name="T26" fmla="*/ 47 w 177"/>
                <a:gd name="T27" fmla="*/ 0 h 222"/>
                <a:gd name="T28" fmla="*/ 47 w 177"/>
                <a:gd name="T29" fmla="*/ 222 h 222"/>
                <a:gd name="T30" fmla="*/ 0 w 177"/>
                <a:gd name="T31" fmla="*/ 222 h 222"/>
                <a:gd name="T32" fmla="*/ 33 w 177"/>
                <a:gd name="T33" fmla="*/ 222 h 222"/>
                <a:gd name="T34" fmla="*/ 33 w 177"/>
                <a:gd name="T35" fmla="*/ 139 h 222"/>
                <a:gd name="T36" fmla="*/ 0 w 177"/>
                <a:gd name="T37" fmla="*/ 139 h 222"/>
                <a:gd name="T38" fmla="*/ 0 w 177"/>
                <a:gd name="T39" fmla="*/ 22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7" h="222">
                  <a:moveTo>
                    <a:pt x="144" y="61"/>
                  </a:moveTo>
                  <a:lnTo>
                    <a:pt x="144" y="222"/>
                  </a:lnTo>
                  <a:lnTo>
                    <a:pt x="177" y="222"/>
                  </a:lnTo>
                  <a:lnTo>
                    <a:pt x="177" y="61"/>
                  </a:lnTo>
                  <a:lnTo>
                    <a:pt x="144" y="61"/>
                  </a:lnTo>
                  <a:close/>
                  <a:moveTo>
                    <a:pt x="96" y="222"/>
                  </a:moveTo>
                  <a:lnTo>
                    <a:pt x="130" y="222"/>
                  </a:lnTo>
                  <a:lnTo>
                    <a:pt x="130" y="90"/>
                  </a:lnTo>
                  <a:lnTo>
                    <a:pt x="96" y="90"/>
                  </a:lnTo>
                  <a:lnTo>
                    <a:pt x="96" y="222"/>
                  </a:lnTo>
                  <a:close/>
                  <a:moveTo>
                    <a:pt x="47" y="222"/>
                  </a:moveTo>
                  <a:lnTo>
                    <a:pt x="80" y="222"/>
                  </a:lnTo>
                  <a:lnTo>
                    <a:pt x="80" y="0"/>
                  </a:lnTo>
                  <a:lnTo>
                    <a:pt x="47" y="0"/>
                  </a:lnTo>
                  <a:lnTo>
                    <a:pt x="47" y="222"/>
                  </a:lnTo>
                  <a:close/>
                  <a:moveTo>
                    <a:pt x="0" y="222"/>
                  </a:moveTo>
                  <a:lnTo>
                    <a:pt x="33" y="222"/>
                  </a:lnTo>
                  <a:lnTo>
                    <a:pt x="33" y="139"/>
                  </a:lnTo>
                  <a:lnTo>
                    <a:pt x="0" y="139"/>
                  </a:lnTo>
                  <a:lnTo>
                    <a:pt x="0" y="222"/>
                  </a:lnTo>
                  <a:close/>
                </a:path>
              </a:pathLst>
            </a:custGeom>
            <a:solidFill>
              <a:schemeClr val="bg1">
                <a:lumMod val="95000"/>
              </a:schemeClr>
            </a:solidFill>
            <a:ln>
              <a:noFill/>
            </a:ln>
          </p:spPr>
          <p:txBody>
            <a:bodyPr vert="horz" wrap="square" lIns="91419" tIns="45709" rIns="91419" bIns="45709" numCol="1" anchor="t" anchorCtr="0" compatLnSpc="1"/>
            <a:lstStyle/>
            <a:p>
              <a:endParaRPr lang="zh-CN" altLang="en-US" sz="1865">
                <a:solidFill>
                  <a:schemeClr val="tx1">
                    <a:lumMod val="75000"/>
                    <a:lumOff val="25000"/>
                  </a:schemeClr>
                </a:solidFill>
              </a:endParaRPr>
            </a:p>
          </p:txBody>
        </p:sp>
      </p:grpSp>
      <p:grpSp>
        <p:nvGrpSpPr>
          <p:cNvPr id="3" name="组合 2"/>
          <p:cNvGrpSpPr/>
          <p:nvPr/>
        </p:nvGrpSpPr>
        <p:grpSpPr>
          <a:xfrm>
            <a:off x="2859832" y="2085809"/>
            <a:ext cx="1060447" cy="1199227"/>
            <a:chOff x="3811786" y="2925738"/>
            <a:chExt cx="1414257" cy="1599339"/>
          </a:xfrm>
        </p:grpSpPr>
        <p:sp>
          <p:nvSpPr>
            <p:cNvPr id="55" name="六边形 54"/>
            <p:cNvSpPr/>
            <p:nvPr/>
          </p:nvSpPr>
          <p:spPr>
            <a:xfrm rot="5400000">
              <a:off x="3719245" y="3018279"/>
              <a:ext cx="1599339" cy="1414257"/>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grpSp>
          <p:nvGrpSpPr>
            <p:cNvPr id="8" name="组合 7"/>
            <p:cNvGrpSpPr/>
            <p:nvPr/>
          </p:nvGrpSpPr>
          <p:grpSpPr>
            <a:xfrm>
              <a:off x="4242700" y="3370429"/>
              <a:ext cx="633615" cy="611925"/>
              <a:chOff x="4136908" y="3626190"/>
              <a:chExt cx="449941" cy="434538"/>
            </a:xfrm>
          </p:grpSpPr>
          <p:sp>
            <p:nvSpPr>
              <p:cNvPr id="67" name="Freeform 159"/>
              <p:cNvSpPr>
                <a:spLocks noChangeArrowheads="1"/>
              </p:cNvSpPr>
              <p:nvPr/>
            </p:nvSpPr>
            <p:spPr bwMode="auto">
              <a:xfrm>
                <a:off x="4184418" y="3708657"/>
                <a:ext cx="354922" cy="352071"/>
              </a:xfrm>
              <a:custGeom>
                <a:avLst/>
                <a:gdLst>
                  <a:gd name="T0" fmla="*/ 247361 w 54"/>
                  <a:gd name="T1" fmla="*/ 8565 h 47"/>
                  <a:gd name="T2" fmla="*/ 204712 w 54"/>
                  <a:gd name="T3" fmla="*/ 8565 h 47"/>
                  <a:gd name="T4" fmla="*/ 17059 w 54"/>
                  <a:gd name="T5" fmla="*/ 128482 h 47"/>
                  <a:gd name="T6" fmla="*/ 0 w 54"/>
                  <a:gd name="T7" fmla="*/ 171309 h 47"/>
                  <a:gd name="T8" fmla="*/ 0 w 54"/>
                  <a:gd name="T9" fmla="*/ 376881 h 47"/>
                  <a:gd name="T10" fmla="*/ 25589 w 54"/>
                  <a:gd name="T11" fmla="*/ 402577 h 47"/>
                  <a:gd name="T12" fmla="*/ 110886 w 54"/>
                  <a:gd name="T13" fmla="*/ 402577 h 47"/>
                  <a:gd name="T14" fmla="*/ 136475 w 54"/>
                  <a:gd name="T15" fmla="*/ 376881 h 47"/>
                  <a:gd name="T16" fmla="*/ 136475 w 54"/>
                  <a:gd name="T17" fmla="*/ 231268 h 47"/>
                  <a:gd name="T18" fmla="*/ 162064 w 54"/>
                  <a:gd name="T19" fmla="*/ 205571 h 47"/>
                  <a:gd name="T20" fmla="*/ 298539 w 54"/>
                  <a:gd name="T21" fmla="*/ 205571 h 47"/>
                  <a:gd name="T22" fmla="*/ 324128 w 54"/>
                  <a:gd name="T23" fmla="*/ 231268 h 47"/>
                  <a:gd name="T24" fmla="*/ 324128 w 54"/>
                  <a:gd name="T25" fmla="*/ 376881 h 47"/>
                  <a:gd name="T26" fmla="*/ 349717 w 54"/>
                  <a:gd name="T27" fmla="*/ 402577 h 47"/>
                  <a:gd name="T28" fmla="*/ 435014 w 54"/>
                  <a:gd name="T29" fmla="*/ 402577 h 47"/>
                  <a:gd name="T30" fmla="*/ 460603 w 54"/>
                  <a:gd name="T31" fmla="*/ 376881 h 47"/>
                  <a:gd name="T32" fmla="*/ 460603 w 54"/>
                  <a:gd name="T33" fmla="*/ 171309 h 47"/>
                  <a:gd name="T34" fmla="*/ 443544 w 54"/>
                  <a:gd name="T35" fmla="*/ 137047 h 47"/>
                  <a:gd name="T36" fmla="*/ 247361 w 54"/>
                  <a:gd name="T37" fmla="*/ 8565 h 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
                  <a:gd name="T58" fmla="*/ 0 h 47"/>
                  <a:gd name="T59" fmla="*/ 54 w 54"/>
                  <a:gd name="T60" fmla="*/ 47 h 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 h="47">
                    <a:moveTo>
                      <a:pt x="29" y="1"/>
                    </a:moveTo>
                    <a:cubicBezTo>
                      <a:pt x="28" y="0"/>
                      <a:pt x="25" y="0"/>
                      <a:pt x="24" y="1"/>
                    </a:cubicBezTo>
                    <a:cubicBezTo>
                      <a:pt x="2" y="15"/>
                      <a:pt x="2" y="15"/>
                      <a:pt x="2" y="15"/>
                    </a:cubicBezTo>
                    <a:cubicBezTo>
                      <a:pt x="1" y="16"/>
                      <a:pt x="0" y="18"/>
                      <a:pt x="0" y="20"/>
                    </a:cubicBezTo>
                    <a:cubicBezTo>
                      <a:pt x="0" y="44"/>
                      <a:pt x="0" y="44"/>
                      <a:pt x="0" y="44"/>
                    </a:cubicBezTo>
                    <a:cubicBezTo>
                      <a:pt x="0" y="46"/>
                      <a:pt x="1" y="47"/>
                      <a:pt x="3" y="47"/>
                    </a:cubicBezTo>
                    <a:cubicBezTo>
                      <a:pt x="13" y="47"/>
                      <a:pt x="13" y="47"/>
                      <a:pt x="13" y="47"/>
                    </a:cubicBezTo>
                    <a:cubicBezTo>
                      <a:pt x="14" y="47"/>
                      <a:pt x="16" y="46"/>
                      <a:pt x="16" y="44"/>
                    </a:cubicBezTo>
                    <a:cubicBezTo>
                      <a:pt x="16" y="27"/>
                      <a:pt x="16" y="27"/>
                      <a:pt x="16" y="27"/>
                    </a:cubicBezTo>
                    <a:cubicBezTo>
                      <a:pt x="16" y="26"/>
                      <a:pt x="17" y="24"/>
                      <a:pt x="19" y="24"/>
                    </a:cubicBezTo>
                    <a:cubicBezTo>
                      <a:pt x="35" y="24"/>
                      <a:pt x="35" y="24"/>
                      <a:pt x="35" y="24"/>
                    </a:cubicBezTo>
                    <a:cubicBezTo>
                      <a:pt x="37" y="24"/>
                      <a:pt x="38" y="26"/>
                      <a:pt x="38" y="27"/>
                    </a:cubicBezTo>
                    <a:cubicBezTo>
                      <a:pt x="38" y="44"/>
                      <a:pt x="38" y="44"/>
                      <a:pt x="38" y="44"/>
                    </a:cubicBezTo>
                    <a:cubicBezTo>
                      <a:pt x="38" y="46"/>
                      <a:pt x="39" y="47"/>
                      <a:pt x="41" y="47"/>
                    </a:cubicBezTo>
                    <a:cubicBezTo>
                      <a:pt x="51" y="47"/>
                      <a:pt x="51" y="47"/>
                      <a:pt x="51" y="47"/>
                    </a:cubicBezTo>
                    <a:cubicBezTo>
                      <a:pt x="53" y="47"/>
                      <a:pt x="54" y="46"/>
                      <a:pt x="54" y="44"/>
                    </a:cubicBezTo>
                    <a:cubicBezTo>
                      <a:pt x="54" y="20"/>
                      <a:pt x="54" y="20"/>
                      <a:pt x="54" y="20"/>
                    </a:cubicBezTo>
                    <a:cubicBezTo>
                      <a:pt x="54" y="19"/>
                      <a:pt x="53" y="17"/>
                      <a:pt x="52" y="16"/>
                    </a:cubicBezTo>
                    <a:lnTo>
                      <a:pt x="29" y="1"/>
                    </a:lnTo>
                    <a:close/>
                  </a:path>
                </a:pathLst>
              </a:custGeom>
              <a:solidFill>
                <a:schemeClr val="bg1"/>
              </a:solidFill>
              <a:ln w="9525" cmpd="sng">
                <a:noFill/>
                <a:bevel/>
              </a:ln>
            </p:spPr>
            <p:txBody>
              <a:bodyPr lIns="91419" tIns="45709" rIns="91419" bIns="45709"/>
              <a:lstStyle/>
              <a:p>
                <a:endParaRPr lang="zh-CN" altLang="en-US" sz="1010">
                  <a:solidFill>
                    <a:schemeClr val="tx1">
                      <a:lumMod val="75000"/>
                      <a:lumOff val="25000"/>
                    </a:schemeClr>
                  </a:solidFill>
                </a:endParaRPr>
              </a:p>
            </p:txBody>
          </p:sp>
          <p:sp>
            <p:nvSpPr>
              <p:cNvPr id="68" name="Freeform 160"/>
              <p:cNvSpPr>
                <a:spLocks noChangeArrowheads="1"/>
              </p:cNvSpPr>
              <p:nvPr/>
            </p:nvSpPr>
            <p:spPr bwMode="auto">
              <a:xfrm>
                <a:off x="4136908" y="3626190"/>
                <a:ext cx="449941" cy="196652"/>
              </a:xfrm>
              <a:custGeom>
                <a:avLst/>
                <a:gdLst>
                  <a:gd name="T0" fmla="*/ 549567 w 68"/>
                  <a:gd name="T1" fmla="*/ 172972 h 26"/>
                  <a:gd name="T2" fmla="*/ 523806 w 68"/>
                  <a:gd name="T3" fmla="*/ 129729 h 26"/>
                  <a:gd name="T4" fmla="*/ 523806 w 68"/>
                  <a:gd name="T5" fmla="*/ 86486 h 26"/>
                  <a:gd name="T6" fmla="*/ 498045 w 68"/>
                  <a:gd name="T7" fmla="*/ 60540 h 26"/>
                  <a:gd name="T8" fmla="*/ 489458 w 68"/>
                  <a:gd name="T9" fmla="*/ 60540 h 26"/>
                  <a:gd name="T10" fmla="*/ 463697 w 68"/>
                  <a:gd name="T11" fmla="*/ 86486 h 26"/>
                  <a:gd name="T12" fmla="*/ 463697 w 68"/>
                  <a:gd name="T13" fmla="*/ 86486 h 26"/>
                  <a:gd name="T14" fmla="*/ 446523 w 68"/>
                  <a:gd name="T15" fmla="*/ 103783 h 26"/>
                  <a:gd name="T16" fmla="*/ 309131 w 68"/>
                  <a:gd name="T17" fmla="*/ 8649 h 26"/>
                  <a:gd name="T18" fmla="*/ 283371 w 68"/>
                  <a:gd name="T19" fmla="*/ 0 h 26"/>
                  <a:gd name="T20" fmla="*/ 257610 w 68"/>
                  <a:gd name="T21" fmla="*/ 8649 h 26"/>
                  <a:gd name="T22" fmla="*/ 17174 w 68"/>
                  <a:gd name="T23" fmla="*/ 172972 h 26"/>
                  <a:gd name="T24" fmla="*/ 8587 w 68"/>
                  <a:gd name="T25" fmla="*/ 207566 h 26"/>
                  <a:gd name="T26" fmla="*/ 42935 w 68"/>
                  <a:gd name="T27" fmla="*/ 207566 h 26"/>
                  <a:gd name="T28" fmla="*/ 266197 w 68"/>
                  <a:gd name="T29" fmla="*/ 60540 h 26"/>
                  <a:gd name="T30" fmla="*/ 309131 w 68"/>
                  <a:gd name="T31" fmla="*/ 60540 h 26"/>
                  <a:gd name="T32" fmla="*/ 540980 w 68"/>
                  <a:gd name="T33" fmla="*/ 216214 h 26"/>
                  <a:gd name="T34" fmla="*/ 575328 w 68"/>
                  <a:gd name="T35" fmla="*/ 216214 h 26"/>
                  <a:gd name="T36" fmla="*/ 566741 w 68"/>
                  <a:gd name="T37" fmla="*/ 181620 h 26"/>
                  <a:gd name="T38" fmla="*/ 549567 w 68"/>
                  <a:gd name="T39" fmla="*/ 172972 h 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8"/>
                  <a:gd name="T61" fmla="*/ 0 h 26"/>
                  <a:gd name="T62" fmla="*/ 68 w 68"/>
                  <a:gd name="T63" fmla="*/ 26 h 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8" h="26">
                    <a:moveTo>
                      <a:pt x="64" y="20"/>
                    </a:moveTo>
                    <a:cubicBezTo>
                      <a:pt x="62" y="19"/>
                      <a:pt x="61" y="17"/>
                      <a:pt x="61" y="15"/>
                    </a:cubicBezTo>
                    <a:cubicBezTo>
                      <a:pt x="61" y="10"/>
                      <a:pt x="61" y="10"/>
                      <a:pt x="61" y="10"/>
                    </a:cubicBezTo>
                    <a:cubicBezTo>
                      <a:pt x="61" y="8"/>
                      <a:pt x="60" y="7"/>
                      <a:pt x="58" y="7"/>
                    </a:cubicBezTo>
                    <a:cubicBezTo>
                      <a:pt x="57" y="7"/>
                      <a:pt x="57" y="7"/>
                      <a:pt x="57" y="7"/>
                    </a:cubicBezTo>
                    <a:cubicBezTo>
                      <a:pt x="56" y="7"/>
                      <a:pt x="54" y="8"/>
                      <a:pt x="54" y="10"/>
                    </a:cubicBezTo>
                    <a:cubicBezTo>
                      <a:pt x="54" y="10"/>
                      <a:pt x="54" y="10"/>
                      <a:pt x="54" y="10"/>
                    </a:cubicBezTo>
                    <a:cubicBezTo>
                      <a:pt x="54" y="12"/>
                      <a:pt x="53" y="13"/>
                      <a:pt x="52" y="12"/>
                    </a:cubicBezTo>
                    <a:cubicBezTo>
                      <a:pt x="36" y="1"/>
                      <a:pt x="36" y="1"/>
                      <a:pt x="36" y="1"/>
                    </a:cubicBezTo>
                    <a:cubicBezTo>
                      <a:pt x="35" y="1"/>
                      <a:pt x="33" y="0"/>
                      <a:pt x="33" y="0"/>
                    </a:cubicBezTo>
                    <a:cubicBezTo>
                      <a:pt x="33" y="0"/>
                      <a:pt x="32" y="1"/>
                      <a:pt x="30" y="1"/>
                    </a:cubicBezTo>
                    <a:cubicBezTo>
                      <a:pt x="2" y="20"/>
                      <a:pt x="2" y="20"/>
                      <a:pt x="2" y="20"/>
                    </a:cubicBezTo>
                    <a:cubicBezTo>
                      <a:pt x="1" y="21"/>
                      <a:pt x="0" y="23"/>
                      <a:pt x="1" y="24"/>
                    </a:cubicBezTo>
                    <a:cubicBezTo>
                      <a:pt x="2" y="25"/>
                      <a:pt x="3" y="25"/>
                      <a:pt x="5" y="24"/>
                    </a:cubicBezTo>
                    <a:cubicBezTo>
                      <a:pt x="31" y="7"/>
                      <a:pt x="31" y="7"/>
                      <a:pt x="31" y="7"/>
                    </a:cubicBezTo>
                    <a:cubicBezTo>
                      <a:pt x="32" y="6"/>
                      <a:pt x="34" y="6"/>
                      <a:pt x="36" y="7"/>
                    </a:cubicBezTo>
                    <a:cubicBezTo>
                      <a:pt x="63" y="25"/>
                      <a:pt x="63" y="25"/>
                      <a:pt x="63" y="25"/>
                    </a:cubicBezTo>
                    <a:cubicBezTo>
                      <a:pt x="64" y="26"/>
                      <a:pt x="66" y="26"/>
                      <a:pt x="67" y="25"/>
                    </a:cubicBezTo>
                    <a:cubicBezTo>
                      <a:pt x="68" y="24"/>
                      <a:pt x="67" y="22"/>
                      <a:pt x="66" y="21"/>
                    </a:cubicBezTo>
                    <a:lnTo>
                      <a:pt x="64" y="20"/>
                    </a:lnTo>
                    <a:close/>
                  </a:path>
                </a:pathLst>
              </a:custGeom>
              <a:solidFill>
                <a:schemeClr val="bg1"/>
              </a:solidFill>
              <a:ln w="9525" cmpd="sng">
                <a:noFill/>
                <a:bevel/>
              </a:ln>
            </p:spPr>
            <p:txBody>
              <a:bodyPr lIns="91419" tIns="45709" rIns="91419" bIns="45709"/>
              <a:lstStyle/>
              <a:p>
                <a:endParaRPr lang="zh-CN" altLang="en-US" sz="1010">
                  <a:solidFill>
                    <a:schemeClr val="tx1">
                      <a:lumMod val="75000"/>
                      <a:lumOff val="25000"/>
                    </a:schemeClr>
                  </a:solidFill>
                </a:endParaRPr>
              </a:p>
            </p:txBody>
          </p:sp>
        </p:grpSp>
      </p:grpSp>
      <p:grpSp>
        <p:nvGrpSpPr>
          <p:cNvPr id="6" name="组合 5"/>
          <p:cNvGrpSpPr/>
          <p:nvPr/>
        </p:nvGrpSpPr>
        <p:grpSpPr>
          <a:xfrm>
            <a:off x="5216123" y="2085809"/>
            <a:ext cx="1060447" cy="1199227"/>
            <a:chOff x="6954235" y="2925738"/>
            <a:chExt cx="1414257" cy="1599339"/>
          </a:xfrm>
        </p:grpSpPr>
        <p:sp>
          <p:nvSpPr>
            <p:cNvPr id="54" name="六边形 53"/>
            <p:cNvSpPr/>
            <p:nvPr/>
          </p:nvSpPr>
          <p:spPr>
            <a:xfrm rot="5400000">
              <a:off x="6861694" y="3018279"/>
              <a:ext cx="1599339" cy="1414257"/>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grpSp>
          <p:nvGrpSpPr>
            <p:cNvPr id="9" name="组合 8"/>
            <p:cNvGrpSpPr/>
            <p:nvPr/>
          </p:nvGrpSpPr>
          <p:grpSpPr>
            <a:xfrm>
              <a:off x="7355017" y="3486605"/>
              <a:ext cx="688535" cy="429165"/>
              <a:chOff x="7659896" y="3661627"/>
              <a:chExt cx="474499" cy="295756"/>
            </a:xfrm>
          </p:grpSpPr>
          <p:sp>
            <p:nvSpPr>
              <p:cNvPr id="69" name="Freeform 8"/>
              <p:cNvSpPr>
                <a:spLocks noEditPoints="1" noChangeArrowheads="1"/>
              </p:cNvSpPr>
              <p:nvPr/>
            </p:nvSpPr>
            <p:spPr bwMode="auto">
              <a:xfrm>
                <a:off x="7659896" y="3661627"/>
                <a:ext cx="474499" cy="295756"/>
              </a:xfrm>
              <a:custGeom>
                <a:avLst/>
                <a:gdLst>
                  <a:gd name="T0" fmla="*/ 426225 w 125"/>
                  <a:gd name="T1" fmla="*/ 67774 h 78"/>
                  <a:gd name="T2" fmla="*/ 426225 w 125"/>
                  <a:gd name="T3" fmla="*/ 0 h 78"/>
                  <a:gd name="T4" fmla="*/ 0 w 125"/>
                  <a:gd name="T5" fmla="*/ 0 h 78"/>
                  <a:gd name="T6" fmla="*/ 0 w 125"/>
                  <a:gd name="T7" fmla="*/ 293688 h 78"/>
                  <a:gd name="T8" fmla="*/ 426225 w 125"/>
                  <a:gd name="T9" fmla="*/ 293688 h 78"/>
                  <a:gd name="T10" fmla="*/ 426225 w 125"/>
                  <a:gd name="T11" fmla="*/ 225914 h 78"/>
                  <a:gd name="T12" fmla="*/ 471488 w 125"/>
                  <a:gd name="T13" fmla="*/ 203322 h 78"/>
                  <a:gd name="T14" fmla="*/ 471488 w 125"/>
                  <a:gd name="T15" fmla="*/ 97896 h 78"/>
                  <a:gd name="T16" fmla="*/ 426225 w 125"/>
                  <a:gd name="T17" fmla="*/ 67774 h 78"/>
                  <a:gd name="T18" fmla="*/ 392278 w 125"/>
                  <a:gd name="T19" fmla="*/ 259801 h 78"/>
                  <a:gd name="T20" fmla="*/ 37719 w 125"/>
                  <a:gd name="T21" fmla="*/ 259801 h 78"/>
                  <a:gd name="T22" fmla="*/ 37719 w 125"/>
                  <a:gd name="T23" fmla="*/ 37652 h 78"/>
                  <a:gd name="T24" fmla="*/ 392278 w 125"/>
                  <a:gd name="T25" fmla="*/ 37652 h 78"/>
                  <a:gd name="T26" fmla="*/ 392278 w 125"/>
                  <a:gd name="T27" fmla="*/ 259801 h 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5"/>
                  <a:gd name="T43" fmla="*/ 0 h 78"/>
                  <a:gd name="T44" fmla="*/ 125 w 125"/>
                  <a:gd name="T45" fmla="*/ 78 h 7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6"/>
                      <a:pt x="125" y="26"/>
                      <a:pt x="125" y="26"/>
                    </a:cubicBezTo>
                    <a:cubicBezTo>
                      <a:pt x="125" y="17"/>
                      <a:pt x="116" y="18"/>
                      <a:pt x="113" y="18"/>
                    </a:cubicBezTo>
                    <a:close/>
                    <a:moveTo>
                      <a:pt x="104" y="69"/>
                    </a:moveTo>
                    <a:cubicBezTo>
                      <a:pt x="10" y="69"/>
                      <a:pt x="10" y="69"/>
                      <a:pt x="10" y="69"/>
                    </a:cubicBezTo>
                    <a:cubicBezTo>
                      <a:pt x="10" y="10"/>
                      <a:pt x="10" y="10"/>
                      <a:pt x="10" y="10"/>
                    </a:cubicBezTo>
                    <a:cubicBezTo>
                      <a:pt x="104" y="10"/>
                      <a:pt x="104" y="10"/>
                      <a:pt x="104" y="10"/>
                    </a:cubicBezTo>
                    <a:lnTo>
                      <a:pt x="104" y="69"/>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91419" tIns="45709" rIns="91419" bIns="45709"/>
              <a:lstStyle/>
              <a:p>
                <a:endParaRPr lang="zh-CN" altLang="en-US" sz="1010">
                  <a:solidFill>
                    <a:schemeClr val="tx1">
                      <a:lumMod val="75000"/>
                      <a:lumOff val="25000"/>
                    </a:schemeClr>
                  </a:solidFill>
                </a:endParaRPr>
              </a:p>
            </p:txBody>
          </p:sp>
          <p:sp>
            <p:nvSpPr>
              <p:cNvPr id="70" name="Rectangle 9"/>
              <p:cNvSpPr>
                <a:spLocks noChangeArrowheads="1"/>
              </p:cNvSpPr>
              <p:nvPr/>
            </p:nvSpPr>
            <p:spPr bwMode="auto">
              <a:xfrm>
                <a:off x="7723802" y="3725573"/>
                <a:ext cx="91066" cy="167862"/>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91419" tIns="45709" rIns="91419" bIns="45709"/>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1875">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71" name="Rectangle 10"/>
              <p:cNvSpPr>
                <a:spLocks noChangeArrowheads="1"/>
              </p:cNvSpPr>
              <p:nvPr/>
            </p:nvSpPr>
            <p:spPr bwMode="auto">
              <a:xfrm>
                <a:off x="7830843" y="3725573"/>
                <a:ext cx="86272" cy="167862"/>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91419" tIns="45709" rIns="91419" bIns="45709"/>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1875">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grpSp>
      </p:grpSp>
      <p:grpSp>
        <p:nvGrpSpPr>
          <p:cNvPr id="7" name="组合 6"/>
          <p:cNvGrpSpPr/>
          <p:nvPr/>
        </p:nvGrpSpPr>
        <p:grpSpPr>
          <a:xfrm>
            <a:off x="4641617" y="3111685"/>
            <a:ext cx="1060447" cy="1199227"/>
            <a:chOff x="6188049" y="4293890"/>
            <a:chExt cx="1414257" cy="1599339"/>
          </a:xfrm>
        </p:grpSpPr>
        <p:sp>
          <p:nvSpPr>
            <p:cNvPr id="57" name="六边形 56"/>
            <p:cNvSpPr/>
            <p:nvPr/>
          </p:nvSpPr>
          <p:spPr>
            <a:xfrm rot="5400000">
              <a:off x="6095508" y="4386431"/>
              <a:ext cx="1599339" cy="1414257"/>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74" name="Freeform 145"/>
            <p:cNvSpPr>
              <a:spLocks noChangeAspect="1" noEditPoints="1"/>
            </p:cNvSpPr>
            <p:nvPr/>
          </p:nvSpPr>
          <p:spPr bwMode="auto">
            <a:xfrm>
              <a:off x="6556876" y="4794197"/>
              <a:ext cx="670345" cy="669509"/>
            </a:xfrm>
            <a:custGeom>
              <a:avLst/>
              <a:gdLst>
                <a:gd name="T0" fmla="*/ 95 w 111"/>
                <a:gd name="T1" fmla="*/ 16 h 111"/>
                <a:gd name="T2" fmla="*/ 95 w 111"/>
                <a:gd name="T3" fmla="*/ 94 h 111"/>
                <a:gd name="T4" fmla="*/ 16 w 111"/>
                <a:gd name="T5" fmla="*/ 94 h 111"/>
                <a:gd name="T6" fmla="*/ 16 w 111"/>
                <a:gd name="T7" fmla="*/ 16 h 111"/>
                <a:gd name="T8" fmla="*/ 51 w 111"/>
                <a:gd name="T9" fmla="*/ 100 h 111"/>
                <a:gd name="T10" fmla="*/ 38 w 111"/>
                <a:gd name="T11" fmla="*/ 85 h 111"/>
                <a:gd name="T12" fmla="*/ 51 w 111"/>
                <a:gd name="T13" fmla="*/ 100 h 111"/>
                <a:gd name="T14" fmla="*/ 51 w 111"/>
                <a:gd name="T15" fmla="*/ 60 h 111"/>
                <a:gd name="T16" fmla="*/ 35 w 111"/>
                <a:gd name="T17" fmla="*/ 75 h 111"/>
                <a:gd name="T18" fmla="*/ 51 w 111"/>
                <a:gd name="T19" fmla="*/ 50 h 111"/>
                <a:gd name="T20" fmla="*/ 35 w 111"/>
                <a:gd name="T21" fmla="*/ 36 h 111"/>
                <a:gd name="T22" fmla="*/ 51 w 111"/>
                <a:gd name="T23" fmla="*/ 50 h 111"/>
                <a:gd name="T24" fmla="*/ 51 w 111"/>
                <a:gd name="T25" fmla="*/ 10 h 111"/>
                <a:gd name="T26" fmla="*/ 38 w 111"/>
                <a:gd name="T27" fmla="*/ 25 h 111"/>
                <a:gd name="T28" fmla="*/ 61 w 111"/>
                <a:gd name="T29" fmla="*/ 10 h 111"/>
                <a:gd name="T30" fmla="*/ 73 w 111"/>
                <a:gd name="T31" fmla="*/ 25 h 111"/>
                <a:gd name="T32" fmla="*/ 61 w 111"/>
                <a:gd name="T33" fmla="*/ 10 h 111"/>
                <a:gd name="T34" fmla="*/ 61 w 111"/>
                <a:gd name="T35" fmla="*/ 50 h 111"/>
                <a:gd name="T36" fmla="*/ 77 w 111"/>
                <a:gd name="T37" fmla="*/ 36 h 111"/>
                <a:gd name="T38" fmla="*/ 61 w 111"/>
                <a:gd name="T39" fmla="*/ 60 h 111"/>
                <a:gd name="T40" fmla="*/ 77 w 111"/>
                <a:gd name="T41" fmla="*/ 75 h 111"/>
                <a:gd name="T42" fmla="*/ 61 w 111"/>
                <a:gd name="T43" fmla="*/ 60 h 111"/>
                <a:gd name="T44" fmla="*/ 61 w 111"/>
                <a:gd name="T45" fmla="*/ 100 h 111"/>
                <a:gd name="T46" fmla="*/ 73 w 111"/>
                <a:gd name="T47" fmla="*/ 85 h 111"/>
                <a:gd name="T48" fmla="*/ 11 w 111"/>
                <a:gd name="T49" fmla="*/ 50 h 111"/>
                <a:gd name="T50" fmla="*/ 24 w 111"/>
                <a:gd name="T51" fmla="*/ 39 h 111"/>
                <a:gd name="T52" fmla="*/ 11 w 111"/>
                <a:gd name="T53" fmla="*/ 50 h 111"/>
                <a:gd name="T54" fmla="*/ 100 w 111"/>
                <a:gd name="T55" fmla="*/ 50 h 111"/>
                <a:gd name="T56" fmla="*/ 87 w 111"/>
                <a:gd name="T57" fmla="*/ 39 h 111"/>
                <a:gd name="T58" fmla="*/ 100 w 111"/>
                <a:gd name="T59" fmla="*/ 60 h 111"/>
                <a:gd name="T60" fmla="*/ 87 w 111"/>
                <a:gd name="T61" fmla="*/ 71 h 111"/>
                <a:gd name="T62" fmla="*/ 100 w 111"/>
                <a:gd name="T63" fmla="*/ 60 h 111"/>
                <a:gd name="T64" fmla="*/ 11 w 111"/>
                <a:gd name="T65" fmla="*/ 60 h 111"/>
                <a:gd name="T66" fmla="*/ 24 w 111"/>
                <a:gd name="T67" fmla="*/ 71 h 111"/>
                <a:gd name="T68" fmla="*/ 96 w 111"/>
                <a:gd name="T69" fmla="*/ 77 h 111"/>
                <a:gd name="T70" fmla="*/ 84 w 111"/>
                <a:gd name="T71" fmla="*/ 82 h 111"/>
                <a:gd name="T72" fmla="*/ 79 w 111"/>
                <a:gd name="T73" fmla="*/ 95 h 111"/>
                <a:gd name="T74" fmla="*/ 96 w 111"/>
                <a:gd name="T75" fmla="*/ 77 h 111"/>
                <a:gd name="T76" fmla="*/ 18 w 111"/>
                <a:gd name="T77" fmla="*/ 78 h 111"/>
                <a:gd name="T78" fmla="*/ 23 w 111"/>
                <a:gd name="T79" fmla="*/ 88 h 111"/>
                <a:gd name="T80" fmla="*/ 32 w 111"/>
                <a:gd name="T81" fmla="*/ 93 h 111"/>
                <a:gd name="T82" fmla="*/ 15 w 111"/>
                <a:gd name="T83" fmla="*/ 33 h 111"/>
                <a:gd name="T84" fmla="*/ 27 w 111"/>
                <a:gd name="T85" fmla="*/ 28 h 111"/>
                <a:gd name="T86" fmla="*/ 33 w 111"/>
                <a:gd name="T87" fmla="*/ 16 h 111"/>
                <a:gd name="T88" fmla="*/ 15 w 111"/>
                <a:gd name="T89" fmla="*/ 33 h 111"/>
                <a:gd name="T90" fmla="*/ 94 w 111"/>
                <a:gd name="T91" fmla="*/ 32 h 111"/>
                <a:gd name="T92" fmla="*/ 88 w 111"/>
                <a:gd name="T93" fmla="*/ 23 h 111"/>
                <a:gd name="T94" fmla="*/ 80 w 111"/>
                <a:gd name="T95" fmla="*/ 1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1" h="111">
                  <a:moveTo>
                    <a:pt x="56" y="0"/>
                  </a:moveTo>
                  <a:cubicBezTo>
                    <a:pt x="71" y="0"/>
                    <a:pt x="85" y="6"/>
                    <a:pt x="95" y="16"/>
                  </a:cubicBezTo>
                  <a:cubicBezTo>
                    <a:pt x="105" y="26"/>
                    <a:pt x="111" y="40"/>
                    <a:pt x="111" y="55"/>
                  </a:cubicBezTo>
                  <a:cubicBezTo>
                    <a:pt x="111" y="71"/>
                    <a:pt x="105" y="84"/>
                    <a:pt x="95" y="94"/>
                  </a:cubicBezTo>
                  <a:cubicBezTo>
                    <a:pt x="85" y="104"/>
                    <a:pt x="71" y="111"/>
                    <a:pt x="56" y="111"/>
                  </a:cubicBezTo>
                  <a:cubicBezTo>
                    <a:pt x="40" y="111"/>
                    <a:pt x="27" y="104"/>
                    <a:pt x="16" y="94"/>
                  </a:cubicBezTo>
                  <a:cubicBezTo>
                    <a:pt x="6" y="84"/>
                    <a:pt x="0" y="71"/>
                    <a:pt x="0" y="55"/>
                  </a:cubicBezTo>
                  <a:cubicBezTo>
                    <a:pt x="0" y="40"/>
                    <a:pt x="6" y="26"/>
                    <a:pt x="16" y="16"/>
                  </a:cubicBezTo>
                  <a:cubicBezTo>
                    <a:pt x="27" y="6"/>
                    <a:pt x="40" y="0"/>
                    <a:pt x="56" y="0"/>
                  </a:cubicBezTo>
                  <a:close/>
                  <a:moveTo>
                    <a:pt x="51" y="100"/>
                  </a:moveTo>
                  <a:cubicBezTo>
                    <a:pt x="51" y="87"/>
                    <a:pt x="51" y="87"/>
                    <a:pt x="51" y="87"/>
                  </a:cubicBezTo>
                  <a:cubicBezTo>
                    <a:pt x="47" y="87"/>
                    <a:pt x="42" y="86"/>
                    <a:pt x="38" y="85"/>
                  </a:cubicBezTo>
                  <a:cubicBezTo>
                    <a:pt x="39" y="87"/>
                    <a:pt x="40" y="88"/>
                    <a:pt x="40" y="89"/>
                  </a:cubicBezTo>
                  <a:cubicBezTo>
                    <a:pt x="43" y="94"/>
                    <a:pt x="47" y="98"/>
                    <a:pt x="51" y="100"/>
                  </a:cubicBezTo>
                  <a:close/>
                  <a:moveTo>
                    <a:pt x="51" y="77"/>
                  </a:moveTo>
                  <a:cubicBezTo>
                    <a:pt x="51" y="60"/>
                    <a:pt x="51" y="60"/>
                    <a:pt x="51" y="60"/>
                  </a:cubicBezTo>
                  <a:cubicBezTo>
                    <a:pt x="33" y="60"/>
                    <a:pt x="33" y="60"/>
                    <a:pt x="33" y="60"/>
                  </a:cubicBezTo>
                  <a:cubicBezTo>
                    <a:pt x="33" y="65"/>
                    <a:pt x="34" y="70"/>
                    <a:pt x="35" y="75"/>
                  </a:cubicBezTo>
                  <a:cubicBezTo>
                    <a:pt x="40" y="76"/>
                    <a:pt x="45" y="77"/>
                    <a:pt x="51" y="77"/>
                  </a:cubicBezTo>
                  <a:close/>
                  <a:moveTo>
                    <a:pt x="51" y="50"/>
                  </a:moveTo>
                  <a:cubicBezTo>
                    <a:pt x="51" y="33"/>
                    <a:pt x="51" y="33"/>
                    <a:pt x="51" y="33"/>
                  </a:cubicBezTo>
                  <a:cubicBezTo>
                    <a:pt x="45" y="34"/>
                    <a:pt x="40" y="34"/>
                    <a:pt x="35" y="36"/>
                  </a:cubicBezTo>
                  <a:cubicBezTo>
                    <a:pt x="34" y="40"/>
                    <a:pt x="33" y="45"/>
                    <a:pt x="33" y="50"/>
                  </a:cubicBezTo>
                  <a:cubicBezTo>
                    <a:pt x="51" y="50"/>
                    <a:pt x="51" y="50"/>
                    <a:pt x="51" y="50"/>
                  </a:cubicBezTo>
                  <a:close/>
                  <a:moveTo>
                    <a:pt x="51" y="24"/>
                  </a:moveTo>
                  <a:cubicBezTo>
                    <a:pt x="51" y="10"/>
                    <a:pt x="51" y="10"/>
                    <a:pt x="51" y="10"/>
                  </a:cubicBezTo>
                  <a:cubicBezTo>
                    <a:pt x="47" y="12"/>
                    <a:pt x="43" y="16"/>
                    <a:pt x="40" y="22"/>
                  </a:cubicBezTo>
                  <a:cubicBezTo>
                    <a:pt x="40" y="23"/>
                    <a:pt x="39" y="24"/>
                    <a:pt x="38" y="25"/>
                  </a:cubicBezTo>
                  <a:cubicBezTo>
                    <a:pt x="42" y="24"/>
                    <a:pt x="47" y="24"/>
                    <a:pt x="51" y="24"/>
                  </a:cubicBezTo>
                  <a:close/>
                  <a:moveTo>
                    <a:pt x="61" y="10"/>
                  </a:moveTo>
                  <a:cubicBezTo>
                    <a:pt x="61" y="24"/>
                    <a:pt x="61" y="24"/>
                    <a:pt x="61" y="24"/>
                  </a:cubicBezTo>
                  <a:cubicBezTo>
                    <a:pt x="65" y="24"/>
                    <a:pt x="69" y="24"/>
                    <a:pt x="73" y="25"/>
                  </a:cubicBezTo>
                  <a:cubicBezTo>
                    <a:pt x="72" y="24"/>
                    <a:pt x="72" y="23"/>
                    <a:pt x="71" y="22"/>
                  </a:cubicBezTo>
                  <a:cubicBezTo>
                    <a:pt x="68" y="16"/>
                    <a:pt x="65" y="12"/>
                    <a:pt x="61" y="10"/>
                  </a:cubicBezTo>
                  <a:close/>
                  <a:moveTo>
                    <a:pt x="61" y="33"/>
                  </a:moveTo>
                  <a:cubicBezTo>
                    <a:pt x="61" y="50"/>
                    <a:pt x="61" y="50"/>
                    <a:pt x="61" y="50"/>
                  </a:cubicBezTo>
                  <a:cubicBezTo>
                    <a:pt x="79" y="50"/>
                    <a:pt x="79" y="50"/>
                    <a:pt x="79" y="50"/>
                  </a:cubicBezTo>
                  <a:cubicBezTo>
                    <a:pt x="78" y="45"/>
                    <a:pt x="78" y="40"/>
                    <a:pt x="77" y="36"/>
                  </a:cubicBezTo>
                  <a:cubicBezTo>
                    <a:pt x="72" y="34"/>
                    <a:pt x="66" y="34"/>
                    <a:pt x="61" y="33"/>
                  </a:cubicBezTo>
                  <a:close/>
                  <a:moveTo>
                    <a:pt x="61" y="60"/>
                  </a:moveTo>
                  <a:cubicBezTo>
                    <a:pt x="61" y="77"/>
                    <a:pt x="61" y="77"/>
                    <a:pt x="61" y="77"/>
                  </a:cubicBezTo>
                  <a:cubicBezTo>
                    <a:pt x="66" y="77"/>
                    <a:pt x="72" y="76"/>
                    <a:pt x="77" y="75"/>
                  </a:cubicBezTo>
                  <a:cubicBezTo>
                    <a:pt x="78" y="70"/>
                    <a:pt x="78" y="65"/>
                    <a:pt x="79" y="60"/>
                  </a:cubicBezTo>
                  <a:cubicBezTo>
                    <a:pt x="61" y="60"/>
                    <a:pt x="61" y="60"/>
                    <a:pt x="61" y="60"/>
                  </a:cubicBezTo>
                  <a:close/>
                  <a:moveTo>
                    <a:pt x="61" y="87"/>
                  </a:moveTo>
                  <a:cubicBezTo>
                    <a:pt x="61" y="100"/>
                    <a:pt x="61" y="100"/>
                    <a:pt x="61" y="100"/>
                  </a:cubicBezTo>
                  <a:cubicBezTo>
                    <a:pt x="65" y="98"/>
                    <a:pt x="68" y="94"/>
                    <a:pt x="71" y="89"/>
                  </a:cubicBezTo>
                  <a:cubicBezTo>
                    <a:pt x="72" y="88"/>
                    <a:pt x="72" y="87"/>
                    <a:pt x="73" y="85"/>
                  </a:cubicBezTo>
                  <a:cubicBezTo>
                    <a:pt x="69" y="86"/>
                    <a:pt x="65" y="87"/>
                    <a:pt x="61" y="87"/>
                  </a:cubicBezTo>
                  <a:close/>
                  <a:moveTo>
                    <a:pt x="11" y="50"/>
                  </a:moveTo>
                  <a:cubicBezTo>
                    <a:pt x="23" y="50"/>
                    <a:pt x="23" y="50"/>
                    <a:pt x="23" y="50"/>
                  </a:cubicBezTo>
                  <a:cubicBezTo>
                    <a:pt x="23" y="47"/>
                    <a:pt x="24" y="43"/>
                    <a:pt x="24" y="39"/>
                  </a:cubicBezTo>
                  <a:cubicBezTo>
                    <a:pt x="24" y="40"/>
                    <a:pt x="23" y="40"/>
                    <a:pt x="22" y="40"/>
                  </a:cubicBezTo>
                  <a:cubicBezTo>
                    <a:pt x="17" y="43"/>
                    <a:pt x="13" y="47"/>
                    <a:pt x="11" y="50"/>
                  </a:cubicBezTo>
                  <a:close/>
                  <a:moveTo>
                    <a:pt x="88" y="50"/>
                  </a:moveTo>
                  <a:cubicBezTo>
                    <a:pt x="100" y="50"/>
                    <a:pt x="100" y="50"/>
                    <a:pt x="100" y="50"/>
                  </a:cubicBezTo>
                  <a:cubicBezTo>
                    <a:pt x="99" y="47"/>
                    <a:pt x="95" y="43"/>
                    <a:pt x="89" y="40"/>
                  </a:cubicBezTo>
                  <a:cubicBezTo>
                    <a:pt x="89" y="40"/>
                    <a:pt x="88" y="40"/>
                    <a:pt x="87" y="39"/>
                  </a:cubicBezTo>
                  <a:cubicBezTo>
                    <a:pt x="88" y="43"/>
                    <a:pt x="88" y="47"/>
                    <a:pt x="88" y="50"/>
                  </a:cubicBezTo>
                  <a:close/>
                  <a:moveTo>
                    <a:pt x="100" y="60"/>
                  </a:moveTo>
                  <a:cubicBezTo>
                    <a:pt x="88" y="60"/>
                    <a:pt x="88" y="60"/>
                    <a:pt x="88" y="60"/>
                  </a:cubicBezTo>
                  <a:cubicBezTo>
                    <a:pt x="88" y="64"/>
                    <a:pt x="88" y="67"/>
                    <a:pt x="87" y="71"/>
                  </a:cubicBezTo>
                  <a:cubicBezTo>
                    <a:pt x="88" y="71"/>
                    <a:pt x="89" y="70"/>
                    <a:pt x="89" y="70"/>
                  </a:cubicBezTo>
                  <a:cubicBezTo>
                    <a:pt x="95" y="67"/>
                    <a:pt x="99" y="64"/>
                    <a:pt x="100" y="60"/>
                  </a:cubicBezTo>
                  <a:close/>
                  <a:moveTo>
                    <a:pt x="23" y="60"/>
                  </a:moveTo>
                  <a:cubicBezTo>
                    <a:pt x="11" y="60"/>
                    <a:pt x="11" y="60"/>
                    <a:pt x="11" y="60"/>
                  </a:cubicBezTo>
                  <a:cubicBezTo>
                    <a:pt x="13" y="64"/>
                    <a:pt x="17" y="67"/>
                    <a:pt x="22" y="70"/>
                  </a:cubicBezTo>
                  <a:cubicBezTo>
                    <a:pt x="23" y="70"/>
                    <a:pt x="24" y="71"/>
                    <a:pt x="24" y="71"/>
                  </a:cubicBezTo>
                  <a:cubicBezTo>
                    <a:pt x="24" y="67"/>
                    <a:pt x="23" y="64"/>
                    <a:pt x="23" y="60"/>
                  </a:cubicBezTo>
                  <a:close/>
                  <a:moveTo>
                    <a:pt x="96" y="77"/>
                  </a:moveTo>
                  <a:cubicBezTo>
                    <a:pt x="95" y="78"/>
                    <a:pt x="95" y="78"/>
                    <a:pt x="94" y="78"/>
                  </a:cubicBezTo>
                  <a:cubicBezTo>
                    <a:pt x="91" y="80"/>
                    <a:pt x="88" y="81"/>
                    <a:pt x="84" y="82"/>
                  </a:cubicBezTo>
                  <a:cubicBezTo>
                    <a:pt x="83" y="86"/>
                    <a:pt x="81" y="90"/>
                    <a:pt x="80" y="93"/>
                  </a:cubicBezTo>
                  <a:cubicBezTo>
                    <a:pt x="79" y="94"/>
                    <a:pt x="79" y="94"/>
                    <a:pt x="79" y="95"/>
                  </a:cubicBezTo>
                  <a:cubicBezTo>
                    <a:pt x="82" y="93"/>
                    <a:pt x="85" y="90"/>
                    <a:pt x="88" y="88"/>
                  </a:cubicBezTo>
                  <a:cubicBezTo>
                    <a:pt x="91" y="85"/>
                    <a:pt x="94" y="81"/>
                    <a:pt x="96" y="77"/>
                  </a:cubicBezTo>
                  <a:close/>
                  <a:moveTo>
                    <a:pt x="27" y="82"/>
                  </a:moveTo>
                  <a:cubicBezTo>
                    <a:pt x="24" y="81"/>
                    <a:pt x="20" y="80"/>
                    <a:pt x="18" y="78"/>
                  </a:cubicBezTo>
                  <a:cubicBezTo>
                    <a:pt x="17" y="78"/>
                    <a:pt x="16" y="78"/>
                    <a:pt x="15" y="77"/>
                  </a:cubicBezTo>
                  <a:cubicBezTo>
                    <a:pt x="18" y="81"/>
                    <a:pt x="20" y="85"/>
                    <a:pt x="23" y="88"/>
                  </a:cubicBezTo>
                  <a:cubicBezTo>
                    <a:pt x="26" y="90"/>
                    <a:pt x="29" y="93"/>
                    <a:pt x="33" y="95"/>
                  </a:cubicBezTo>
                  <a:cubicBezTo>
                    <a:pt x="32" y="94"/>
                    <a:pt x="32" y="94"/>
                    <a:pt x="32" y="93"/>
                  </a:cubicBezTo>
                  <a:cubicBezTo>
                    <a:pt x="30" y="90"/>
                    <a:pt x="28" y="86"/>
                    <a:pt x="27" y="82"/>
                  </a:cubicBezTo>
                  <a:close/>
                  <a:moveTo>
                    <a:pt x="15" y="33"/>
                  </a:moveTo>
                  <a:cubicBezTo>
                    <a:pt x="16" y="33"/>
                    <a:pt x="17" y="32"/>
                    <a:pt x="18" y="32"/>
                  </a:cubicBezTo>
                  <a:cubicBezTo>
                    <a:pt x="20" y="30"/>
                    <a:pt x="24" y="29"/>
                    <a:pt x="27" y="28"/>
                  </a:cubicBezTo>
                  <a:cubicBezTo>
                    <a:pt x="28" y="24"/>
                    <a:pt x="30" y="20"/>
                    <a:pt x="32" y="17"/>
                  </a:cubicBezTo>
                  <a:cubicBezTo>
                    <a:pt x="32" y="17"/>
                    <a:pt x="32" y="16"/>
                    <a:pt x="33" y="16"/>
                  </a:cubicBezTo>
                  <a:cubicBezTo>
                    <a:pt x="29" y="18"/>
                    <a:pt x="26" y="20"/>
                    <a:pt x="23" y="23"/>
                  </a:cubicBezTo>
                  <a:cubicBezTo>
                    <a:pt x="20" y="26"/>
                    <a:pt x="18" y="29"/>
                    <a:pt x="15" y="33"/>
                  </a:cubicBezTo>
                  <a:close/>
                  <a:moveTo>
                    <a:pt x="84" y="28"/>
                  </a:moveTo>
                  <a:cubicBezTo>
                    <a:pt x="88" y="29"/>
                    <a:pt x="91" y="30"/>
                    <a:pt x="94" y="32"/>
                  </a:cubicBezTo>
                  <a:cubicBezTo>
                    <a:pt x="95" y="32"/>
                    <a:pt x="95" y="33"/>
                    <a:pt x="96" y="33"/>
                  </a:cubicBezTo>
                  <a:cubicBezTo>
                    <a:pt x="94" y="29"/>
                    <a:pt x="91" y="26"/>
                    <a:pt x="88" y="23"/>
                  </a:cubicBezTo>
                  <a:cubicBezTo>
                    <a:pt x="85" y="20"/>
                    <a:pt x="82" y="18"/>
                    <a:pt x="79" y="16"/>
                  </a:cubicBezTo>
                  <a:cubicBezTo>
                    <a:pt x="79" y="16"/>
                    <a:pt x="79" y="17"/>
                    <a:pt x="80" y="17"/>
                  </a:cubicBezTo>
                  <a:cubicBezTo>
                    <a:pt x="81" y="20"/>
                    <a:pt x="83" y="24"/>
                    <a:pt x="84" y="28"/>
                  </a:cubicBezTo>
                  <a:close/>
                </a:path>
              </a:pathLst>
            </a:custGeom>
            <a:solidFill>
              <a:schemeClr val="bg1"/>
            </a:solidFill>
            <a:ln>
              <a:noFill/>
            </a:ln>
          </p:spPr>
          <p:txBody>
            <a:bodyPr vert="horz" wrap="square" lIns="68564" tIns="34282" rIns="68564" bIns="34282" numCol="1" anchor="t" anchorCtr="0" compatLnSpc="1"/>
            <a:lstStyle/>
            <a:p>
              <a:endParaRPr lang="zh-CN" altLang="en-US" sz="1575">
                <a:solidFill>
                  <a:schemeClr val="bg1"/>
                </a:solidFill>
                <a:latin typeface="微软雅黑" panose="020B0503020204020204" pitchFamily="34" charset="-122"/>
                <a:ea typeface="微软雅黑" panose="020B0503020204020204" pitchFamily="34" charset="-122"/>
              </a:endParaRPr>
            </a:p>
          </p:txBody>
        </p:sp>
      </p:grpSp>
      <p:sp>
        <p:nvSpPr>
          <p:cNvPr id="78" name="直接连接符 17"/>
          <p:cNvSpPr>
            <a:spLocks noChangeShapeType="1"/>
          </p:cNvSpPr>
          <p:nvPr/>
        </p:nvSpPr>
        <p:spPr bwMode="auto">
          <a:xfrm flipH="1" flipV="1">
            <a:off x="2494447" y="3868902"/>
            <a:ext cx="959312" cy="0"/>
          </a:xfrm>
          <a:prstGeom prst="line">
            <a:avLst/>
          </a:prstGeom>
          <a:noFill/>
          <a:ln w="12700">
            <a:solidFill>
              <a:schemeClr val="bg1">
                <a:lumMod val="50000"/>
              </a:schemeClr>
            </a:solidFill>
            <a:bevel/>
          </a:ln>
          <a:extLst>
            <a:ext uri="{909E8E84-426E-40DD-AFC4-6F175D3DCCD1}">
              <a14:hiddenFill xmlns:a14="http://schemas.microsoft.com/office/drawing/2010/main">
                <a:noFill/>
              </a14:hiddenFill>
            </a:ext>
          </a:extLst>
        </p:spPr>
        <p:txBody>
          <a:bodyPr/>
          <a:lstStyle/>
          <a:p>
            <a:endParaRPr lang="zh-CN" altLang="en-US" sz="101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9" name="直接连接符 14"/>
          <p:cNvSpPr>
            <a:spLocks noChangeShapeType="1"/>
          </p:cNvSpPr>
          <p:nvPr/>
        </p:nvSpPr>
        <p:spPr bwMode="auto">
          <a:xfrm flipH="1">
            <a:off x="2494450" y="2708925"/>
            <a:ext cx="365381" cy="0"/>
          </a:xfrm>
          <a:prstGeom prst="line">
            <a:avLst/>
          </a:prstGeom>
          <a:noFill/>
          <a:ln w="12700">
            <a:solidFill>
              <a:schemeClr val="bg1">
                <a:lumMod val="50000"/>
              </a:schemeClr>
            </a:solidFill>
            <a:bevel/>
          </a:ln>
          <a:extLst>
            <a:ext uri="{909E8E84-426E-40DD-AFC4-6F175D3DCCD1}">
              <a14:hiddenFill xmlns:a14="http://schemas.microsoft.com/office/drawing/2010/main">
                <a:noFill/>
              </a14:hiddenFill>
            </a:ext>
          </a:extLst>
        </p:spPr>
        <p:txBody>
          <a:bodyPr/>
          <a:lstStyle/>
          <a:p>
            <a:endParaRPr lang="zh-CN" altLang="en-US" sz="101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0" name="直接连接符 12"/>
          <p:cNvSpPr>
            <a:spLocks noChangeShapeType="1"/>
          </p:cNvSpPr>
          <p:nvPr/>
        </p:nvSpPr>
        <p:spPr bwMode="auto">
          <a:xfrm flipH="1">
            <a:off x="2494448" y="1470621"/>
            <a:ext cx="959311" cy="0"/>
          </a:xfrm>
          <a:prstGeom prst="line">
            <a:avLst/>
          </a:prstGeom>
          <a:noFill/>
          <a:ln w="12700">
            <a:solidFill>
              <a:schemeClr val="bg1">
                <a:lumMod val="50000"/>
              </a:schemeClr>
            </a:solidFill>
            <a:bevel/>
          </a:ln>
          <a:extLst>
            <a:ext uri="{909E8E84-426E-40DD-AFC4-6F175D3DCCD1}">
              <a14:hiddenFill xmlns:a14="http://schemas.microsoft.com/office/drawing/2010/main">
                <a:noFill/>
              </a14:hiddenFill>
            </a:ext>
          </a:extLst>
        </p:spPr>
        <p:txBody>
          <a:bodyPr/>
          <a:lstStyle/>
          <a:p>
            <a:endParaRPr lang="zh-CN" altLang="en-US" sz="101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1" name="矩形 65"/>
          <p:cNvSpPr>
            <a:spLocks noChangeArrowheads="1"/>
          </p:cNvSpPr>
          <p:nvPr/>
        </p:nvSpPr>
        <p:spPr bwMode="auto">
          <a:xfrm>
            <a:off x="1368579" y="1242326"/>
            <a:ext cx="1077174" cy="30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7" tIns="34279" rIns="68557" bIns="34279">
            <a:spAutoFit/>
          </a:bodyPr>
          <a:lstStyle/>
          <a:p>
            <a:pPr algn="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itchFamily="2" charset="-122"/>
              </a:rPr>
              <a:t>添加标题</a:t>
            </a:r>
            <a:endParaRPr lang="en-US" altLang="zh-CN" sz="150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itchFamily="2" charset="-122"/>
            </a:endParaRPr>
          </a:p>
        </p:txBody>
      </p:sp>
      <p:sp>
        <p:nvSpPr>
          <p:cNvPr id="82" name="矩形 47"/>
          <p:cNvSpPr>
            <a:spLocks noChangeArrowheads="1"/>
          </p:cNvSpPr>
          <p:nvPr/>
        </p:nvSpPr>
        <p:spPr bwMode="auto">
          <a:xfrm>
            <a:off x="306513" y="1516106"/>
            <a:ext cx="2139240" cy="457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57" tIns="34279" rIns="68557" bIns="34279">
            <a:spAutoFit/>
          </a:bodyPr>
          <a:lstStyle/>
          <a:p>
            <a:pPr algn="r">
              <a:lnSpc>
                <a:spcPct val="120000"/>
              </a:lnSpc>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itchFamily="2" charset="-122"/>
              </a:rPr>
              <a:t>在此录入上述图表的描述说明</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itchFamily="2" charset="-122"/>
            </a:endParaRPr>
          </a:p>
          <a:p>
            <a:pPr algn="r">
              <a:lnSpc>
                <a:spcPct val="120000"/>
              </a:lnSpc>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itchFamily="2" charset="-122"/>
              </a:rPr>
              <a:t>在此录入上述图表的描述说明</a:t>
            </a:r>
            <a:endParaRPr lang="zh-CN" altLang="en-US" sz="101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3" name="矩形 69"/>
          <p:cNvSpPr>
            <a:spLocks noChangeArrowheads="1"/>
          </p:cNvSpPr>
          <p:nvPr/>
        </p:nvSpPr>
        <p:spPr bwMode="auto">
          <a:xfrm>
            <a:off x="1485627" y="2355934"/>
            <a:ext cx="960126" cy="30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7" tIns="34279" rIns="68557" bIns="34279">
            <a:spAutoFit/>
          </a:bodyPr>
          <a:lstStyle/>
          <a:p>
            <a:pPr algn="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itchFamily="2" charset="-122"/>
              </a:rPr>
              <a:t>添加标题</a:t>
            </a:r>
            <a:endParaRPr lang="en-US" altLang="zh-CN" sz="150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itchFamily="2" charset="-122"/>
            </a:endParaRPr>
          </a:p>
        </p:txBody>
      </p:sp>
      <p:sp>
        <p:nvSpPr>
          <p:cNvPr id="84" name="矩形 47"/>
          <p:cNvSpPr>
            <a:spLocks noChangeArrowheads="1"/>
          </p:cNvSpPr>
          <p:nvPr/>
        </p:nvSpPr>
        <p:spPr bwMode="auto">
          <a:xfrm>
            <a:off x="528825" y="2629716"/>
            <a:ext cx="1916928" cy="457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57" tIns="34279" rIns="68557" bIns="34279">
            <a:spAutoFit/>
          </a:bodyPr>
          <a:lstStyle/>
          <a:p>
            <a:pPr algn="r">
              <a:lnSpc>
                <a:spcPct val="120000"/>
              </a:lnSpc>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itchFamily="2" charset="-122"/>
              </a:rPr>
              <a:t>在此录入上述图表的描述说明在此录入上述图表的描述说明</a:t>
            </a:r>
            <a:endParaRPr lang="zh-CN" altLang="en-US" sz="101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5" name="矩形 72"/>
          <p:cNvSpPr>
            <a:spLocks noChangeArrowheads="1"/>
          </p:cNvSpPr>
          <p:nvPr/>
        </p:nvSpPr>
        <p:spPr bwMode="auto">
          <a:xfrm>
            <a:off x="1485626" y="3420107"/>
            <a:ext cx="960127" cy="30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7" tIns="34279" rIns="68557" bIns="34279">
            <a:spAutoFit/>
          </a:bodyPr>
          <a:lstStyle/>
          <a:p>
            <a:pPr algn="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itchFamily="2" charset="-122"/>
              </a:rPr>
              <a:t>添加标题</a:t>
            </a:r>
            <a:endParaRPr lang="en-US" altLang="zh-CN" sz="150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itchFamily="2" charset="-122"/>
            </a:endParaRPr>
          </a:p>
        </p:txBody>
      </p:sp>
      <p:sp>
        <p:nvSpPr>
          <p:cNvPr id="86" name="矩形 47"/>
          <p:cNvSpPr>
            <a:spLocks noChangeArrowheads="1"/>
          </p:cNvSpPr>
          <p:nvPr/>
        </p:nvSpPr>
        <p:spPr bwMode="auto">
          <a:xfrm>
            <a:off x="528825" y="3693888"/>
            <a:ext cx="1916928" cy="457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57" tIns="34279" rIns="68557" bIns="34279">
            <a:spAutoFit/>
          </a:bodyPr>
          <a:lstStyle/>
          <a:p>
            <a:pPr algn="r">
              <a:lnSpc>
                <a:spcPct val="120000"/>
              </a:lnSpc>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itchFamily="2" charset="-122"/>
              </a:rPr>
              <a:t>在此录入上述图表的描述说明在此录入上述图表的描述说明</a:t>
            </a:r>
            <a:endParaRPr lang="zh-CN" altLang="en-US" sz="101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7" name="矩形 76"/>
          <p:cNvSpPr>
            <a:spLocks noChangeArrowheads="1"/>
          </p:cNvSpPr>
          <p:nvPr/>
        </p:nvSpPr>
        <p:spPr bwMode="auto">
          <a:xfrm>
            <a:off x="6657247" y="1167919"/>
            <a:ext cx="956521" cy="30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7" tIns="34279" rIns="68557" bIns="34279">
            <a:spAutoFit/>
          </a:bodyPr>
          <a:lstStyle/>
          <a:p>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itchFamily="2" charset="-122"/>
              </a:rPr>
              <a:t>添加标题</a:t>
            </a:r>
            <a:endParaRPr lang="en-US" altLang="zh-CN" sz="150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itchFamily="2" charset="-122"/>
            </a:endParaRPr>
          </a:p>
        </p:txBody>
      </p:sp>
      <p:sp>
        <p:nvSpPr>
          <p:cNvPr id="88" name="矩形 47"/>
          <p:cNvSpPr>
            <a:spLocks noChangeArrowheads="1"/>
          </p:cNvSpPr>
          <p:nvPr/>
        </p:nvSpPr>
        <p:spPr bwMode="auto">
          <a:xfrm>
            <a:off x="6657246" y="1453603"/>
            <a:ext cx="1989858" cy="457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57" tIns="34279" rIns="68557" bIns="34279">
            <a:spAutoFit/>
          </a:bodyPr>
          <a:lstStyle/>
          <a:p>
            <a:pPr>
              <a:lnSpc>
                <a:spcPct val="120000"/>
              </a:lnSpc>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itchFamily="2" charset="-122"/>
              </a:rPr>
              <a:t>在此录入上述图表的描述说明在此录入上述图表的描述说明</a:t>
            </a:r>
            <a:endParaRPr lang="zh-CN" altLang="en-US" sz="101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9" name="矩形 78"/>
          <p:cNvSpPr>
            <a:spLocks noChangeArrowheads="1"/>
          </p:cNvSpPr>
          <p:nvPr/>
        </p:nvSpPr>
        <p:spPr bwMode="auto">
          <a:xfrm>
            <a:off x="6657247" y="2584396"/>
            <a:ext cx="963663" cy="30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7" tIns="34279" rIns="68557" bIns="34279">
            <a:spAutoFit/>
          </a:bodyPr>
          <a:lstStyle/>
          <a:p>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itchFamily="2" charset="-122"/>
              </a:rPr>
              <a:t>添加标题</a:t>
            </a:r>
            <a:endParaRPr lang="en-US" altLang="zh-CN" sz="150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itchFamily="2" charset="-122"/>
            </a:endParaRPr>
          </a:p>
        </p:txBody>
      </p:sp>
      <p:sp>
        <p:nvSpPr>
          <p:cNvPr id="90" name="矩形 47"/>
          <p:cNvSpPr>
            <a:spLocks noChangeArrowheads="1"/>
          </p:cNvSpPr>
          <p:nvPr/>
        </p:nvSpPr>
        <p:spPr bwMode="auto">
          <a:xfrm>
            <a:off x="6657246" y="2870080"/>
            <a:ext cx="1989858" cy="457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57" tIns="34279" rIns="68557" bIns="34279">
            <a:spAutoFit/>
          </a:bodyPr>
          <a:lstStyle/>
          <a:p>
            <a:pPr>
              <a:lnSpc>
                <a:spcPct val="120000"/>
              </a:lnSpc>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itchFamily="2" charset="-122"/>
              </a:rPr>
              <a:t>在此录入上述图表的描述说明在此录入上述图表的描述说明</a:t>
            </a:r>
            <a:endParaRPr lang="zh-CN" altLang="en-US" sz="101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1" name="矩形 80"/>
          <p:cNvSpPr>
            <a:spLocks noChangeArrowheads="1"/>
          </p:cNvSpPr>
          <p:nvPr/>
        </p:nvSpPr>
        <p:spPr bwMode="auto">
          <a:xfrm>
            <a:off x="6657247" y="3544448"/>
            <a:ext cx="915119" cy="30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7" tIns="34279" rIns="68557" bIns="34279">
            <a:spAutoFit/>
          </a:bodyPr>
          <a:lstStyle/>
          <a:p>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itchFamily="2" charset="-122"/>
              </a:rPr>
              <a:t>添加标题</a:t>
            </a:r>
            <a:endParaRPr lang="en-US" altLang="zh-CN" sz="150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itchFamily="2" charset="-122"/>
            </a:endParaRPr>
          </a:p>
        </p:txBody>
      </p:sp>
      <p:sp>
        <p:nvSpPr>
          <p:cNvPr id="92" name="矩形 47"/>
          <p:cNvSpPr>
            <a:spLocks noChangeArrowheads="1"/>
          </p:cNvSpPr>
          <p:nvPr/>
        </p:nvSpPr>
        <p:spPr bwMode="auto">
          <a:xfrm>
            <a:off x="6657247" y="3830132"/>
            <a:ext cx="2014460" cy="457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57" tIns="34279" rIns="68557" bIns="34279">
            <a:spAutoFit/>
          </a:bodyPr>
          <a:lstStyle/>
          <a:p>
            <a:pPr>
              <a:lnSpc>
                <a:spcPct val="120000"/>
              </a:lnSpc>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itchFamily="2" charset="-122"/>
              </a:rPr>
              <a:t>在此录入上述图表的描述说明</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itchFamily="2" charset="-122"/>
            </a:endParaRPr>
          </a:p>
          <a:p>
            <a:pPr>
              <a:lnSpc>
                <a:spcPct val="120000"/>
              </a:lnSpc>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itchFamily="2" charset="-122"/>
              </a:rPr>
              <a:t>在此录入上述图表的描述说明</a:t>
            </a:r>
            <a:endParaRPr lang="zh-CN" altLang="en-US" sz="101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4" name="直接连接符 17"/>
          <p:cNvSpPr>
            <a:spLocks noChangeShapeType="1"/>
          </p:cNvSpPr>
          <p:nvPr/>
        </p:nvSpPr>
        <p:spPr bwMode="auto">
          <a:xfrm flipH="1" flipV="1">
            <a:off x="5702064" y="3868902"/>
            <a:ext cx="987575" cy="0"/>
          </a:xfrm>
          <a:prstGeom prst="line">
            <a:avLst/>
          </a:prstGeom>
          <a:noFill/>
          <a:ln w="12700">
            <a:solidFill>
              <a:schemeClr val="bg1">
                <a:lumMod val="50000"/>
              </a:schemeClr>
            </a:solidFill>
            <a:bevel/>
          </a:ln>
          <a:extLst>
            <a:ext uri="{909E8E84-426E-40DD-AFC4-6F175D3DCCD1}">
              <a14:hiddenFill xmlns:a14="http://schemas.microsoft.com/office/drawing/2010/main">
                <a:noFill/>
              </a14:hiddenFill>
            </a:ext>
          </a:extLst>
        </p:spPr>
        <p:txBody>
          <a:bodyPr/>
          <a:lstStyle/>
          <a:p>
            <a:endParaRPr lang="zh-CN" altLang="en-US" sz="101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5" name="直接连接符 14"/>
          <p:cNvSpPr>
            <a:spLocks noChangeShapeType="1"/>
          </p:cNvSpPr>
          <p:nvPr/>
        </p:nvSpPr>
        <p:spPr bwMode="auto">
          <a:xfrm flipH="1">
            <a:off x="6276570" y="2716589"/>
            <a:ext cx="351199" cy="0"/>
          </a:xfrm>
          <a:prstGeom prst="line">
            <a:avLst/>
          </a:prstGeom>
          <a:noFill/>
          <a:ln w="12700">
            <a:solidFill>
              <a:schemeClr val="bg1">
                <a:lumMod val="50000"/>
              </a:schemeClr>
            </a:solidFill>
            <a:bevel/>
          </a:ln>
          <a:extLst>
            <a:ext uri="{909E8E84-426E-40DD-AFC4-6F175D3DCCD1}">
              <a14:hiddenFill xmlns:a14="http://schemas.microsoft.com/office/drawing/2010/main">
                <a:noFill/>
              </a14:hiddenFill>
            </a:ext>
          </a:extLst>
        </p:spPr>
        <p:txBody>
          <a:bodyPr/>
          <a:lstStyle/>
          <a:p>
            <a:endParaRPr lang="zh-CN" altLang="en-US" sz="101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6" name="直接连接符 12"/>
          <p:cNvSpPr>
            <a:spLocks noChangeShapeType="1"/>
          </p:cNvSpPr>
          <p:nvPr/>
        </p:nvSpPr>
        <p:spPr bwMode="auto">
          <a:xfrm flipH="1">
            <a:off x="5702639" y="1478285"/>
            <a:ext cx="967512" cy="0"/>
          </a:xfrm>
          <a:prstGeom prst="line">
            <a:avLst/>
          </a:prstGeom>
          <a:noFill/>
          <a:ln w="12700">
            <a:solidFill>
              <a:schemeClr val="bg1">
                <a:lumMod val="50000"/>
              </a:schemeClr>
            </a:solidFill>
            <a:bevel/>
          </a:ln>
          <a:extLst>
            <a:ext uri="{909E8E84-426E-40DD-AFC4-6F175D3DCCD1}">
              <a14:hiddenFill xmlns:a14="http://schemas.microsoft.com/office/drawing/2010/main">
                <a:noFill/>
              </a14:hiddenFill>
            </a:ext>
          </a:extLst>
        </p:spPr>
        <p:txBody>
          <a:bodyPr/>
          <a:lstStyle/>
          <a:p>
            <a:endParaRPr lang="zh-CN" altLang="en-US" sz="101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3453760" y="3111685"/>
            <a:ext cx="1060447" cy="1199227"/>
            <a:chOff x="4603874" y="4293890"/>
            <a:chExt cx="1414257" cy="1599339"/>
          </a:xfrm>
        </p:grpSpPr>
        <p:sp>
          <p:nvSpPr>
            <p:cNvPr id="56" name="六边形 55"/>
            <p:cNvSpPr/>
            <p:nvPr/>
          </p:nvSpPr>
          <p:spPr>
            <a:xfrm rot="5400000">
              <a:off x="4511333" y="4386431"/>
              <a:ext cx="1599339" cy="1414257"/>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49" name="Freeform 13"/>
            <p:cNvSpPr>
              <a:spLocks noEditPoints="1"/>
            </p:cNvSpPr>
            <p:nvPr/>
          </p:nvSpPr>
          <p:spPr bwMode="auto">
            <a:xfrm>
              <a:off x="5064412" y="4653930"/>
              <a:ext cx="493180" cy="909062"/>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rgbClr val="FFFFFF"/>
            </a:solidFill>
            <a:ln>
              <a:noFill/>
            </a:ln>
          </p:spPr>
          <p:txBody>
            <a:bodyPr vert="horz" wrap="square" lIns="51416" tIns="25709" rIns="51416" bIns="25709" numCol="1" anchor="t" anchorCtr="0" compatLnSpc="1"/>
            <a:lstStyle/>
            <a:p>
              <a:endParaRPr lang="en-US" sz="1010">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250" advClick="0" advTm="0">
        <p:fad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58"/>
                                        </p:tgtEl>
                                        <p:attrNameLst>
                                          <p:attrName>style.visibility</p:attrName>
                                        </p:attrNameLst>
                                      </p:cBhvr>
                                      <p:to>
                                        <p:strVal val="visible"/>
                                      </p:to>
                                    </p:set>
                                    <p:animEffect transition="in" filter="fade">
                                      <p:cBhvr>
                                        <p:cTn id="14" dur="500"/>
                                        <p:tgtEl>
                                          <p:spTgt spid="58"/>
                                        </p:tgtEl>
                                      </p:cBhvr>
                                    </p:animEffect>
                                  </p:childTnLst>
                                </p:cTn>
                              </p:par>
                            </p:childTnLst>
                          </p:cTn>
                        </p:par>
                        <p:par>
                          <p:cTn id="15" fill="hold">
                            <p:stCondLst>
                              <p:cond delay="1000"/>
                            </p:stCondLst>
                            <p:childTnLst>
                              <p:par>
                                <p:cTn id="16" presetID="49" presetClass="entr" presetSubtype="0" decel="10000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 calcmode="lin" valueType="num">
                                      <p:cBhvr>
                                        <p:cTn id="20" dur="500" fill="hold"/>
                                        <p:tgtEl>
                                          <p:spTgt spid="2"/>
                                        </p:tgtEl>
                                        <p:attrNameLst>
                                          <p:attrName>style.rotation</p:attrName>
                                        </p:attrNameLst>
                                      </p:cBhvr>
                                      <p:tavLst>
                                        <p:tav tm="0">
                                          <p:val>
                                            <p:fltVal val="360"/>
                                          </p:val>
                                        </p:tav>
                                        <p:tav tm="100000">
                                          <p:val>
                                            <p:fltVal val="0"/>
                                          </p:val>
                                        </p:tav>
                                      </p:tavLst>
                                    </p:anim>
                                    <p:animEffect transition="in" filter="fade">
                                      <p:cBhvr>
                                        <p:cTn id="21" dur="500"/>
                                        <p:tgtEl>
                                          <p:spTgt spid="2"/>
                                        </p:tgtEl>
                                      </p:cBhvr>
                                    </p:animEffect>
                                  </p:childTnLst>
                                </p:cTn>
                              </p:par>
                            </p:childTnLst>
                          </p:cTn>
                        </p:par>
                        <p:par>
                          <p:cTn id="22" fill="hold">
                            <p:stCondLst>
                              <p:cond delay="1500"/>
                            </p:stCondLst>
                            <p:childTnLst>
                              <p:par>
                                <p:cTn id="23" presetID="22" presetClass="entr" presetSubtype="2"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Effect transition="in" filter="wipe(right)">
                                      <p:cBhvr>
                                        <p:cTn id="25" dur="500"/>
                                        <p:tgtEl>
                                          <p:spTgt spid="80"/>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wipe(right)">
                                      <p:cBhvr>
                                        <p:cTn id="29" dur="500"/>
                                        <p:tgtEl>
                                          <p:spTgt spid="81"/>
                                        </p:tgtEl>
                                      </p:cBhvr>
                                    </p:animEffect>
                                  </p:childTnLst>
                                </p:cTn>
                              </p:par>
                            </p:childTnLst>
                          </p:cTn>
                        </p:par>
                        <p:par>
                          <p:cTn id="30" fill="hold">
                            <p:stCondLst>
                              <p:cond delay="2500"/>
                            </p:stCondLst>
                            <p:childTnLst>
                              <p:par>
                                <p:cTn id="31" presetID="22" presetClass="entr" presetSubtype="2" fill="hold" grpId="0" nodeType="afterEffect">
                                  <p:stCondLst>
                                    <p:cond delay="0"/>
                                  </p:stCondLst>
                                  <p:childTnLst>
                                    <p:set>
                                      <p:cBhvr>
                                        <p:cTn id="32" dur="1" fill="hold">
                                          <p:stCondLst>
                                            <p:cond delay="0"/>
                                          </p:stCondLst>
                                        </p:cTn>
                                        <p:tgtEl>
                                          <p:spTgt spid="82"/>
                                        </p:tgtEl>
                                        <p:attrNameLst>
                                          <p:attrName>style.visibility</p:attrName>
                                        </p:attrNameLst>
                                      </p:cBhvr>
                                      <p:to>
                                        <p:strVal val="visible"/>
                                      </p:to>
                                    </p:set>
                                    <p:animEffect transition="in" filter="wipe(right)">
                                      <p:cBhvr>
                                        <p:cTn id="33" dur="500"/>
                                        <p:tgtEl>
                                          <p:spTgt spid="82"/>
                                        </p:tgtEl>
                                      </p:cBhvr>
                                    </p:animEffect>
                                  </p:childTnLst>
                                </p:cTn>
                              </p:par>
                            </p:childTnLst>
                          </p:cTn>
                        </p:par>
                        <p:par>
                          <p:cTn id="34" fill="hold">
                            <p:stCondLst>
                              <p:cond delay="3000"/>
                            </p:stCondLst>
                            <p:childTnLst>
                              <p:par>
                                <p:cTn id="35" presetID="49" presetClass="entr" presetSubtype="0" decel="100000" fill="hold" nodeType="after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p:cTn id="37" dur="500" fill="hold"/>
                                        <p:tgtEl>
                                          <p:spTgt spid="3"/>
                                        </p:tgtEl>
                                        <p:attrNameLst>
                                          <p:attrName>ppt_w</p:attrName>
                                        </p:attrNameLst>
                                      </p:cBhvr>
                                      <p:tavLst>
                                        <p:tav tm="0">
                                          <p:val>
                                            <p:fltVal val="0"/>
                                          </p:val>
                                        </p:tav>
                                        <p:tav tm="100000">
                                          <p:val>
                                            <p:strVal val="#ppt_w"/>
                                          </p:val>
                                        </p:tav>
                                      </p:tavLst>
                                    </p:anim>
                                    <p:anim calcmode="lin" valueType="num">
                                      <p:cBhvr>
                                        <p:cTn id="38" dur="500" fill="hold"/>
                                        <p:tgtEl>
                                          <p:spTgt spid="3"/>
                                        </p:tgtEl>
                                        <p:attrNameLst>
                                          <p:attrName>ppt_h</p:attrName>
                                        </p:attrNameLst>
                                      </p:cBhvr>
                                      <p:tavLst>
                                        <p:tav tm="0">
                                          <p:val>
                                            <p:fltVal val="0"/>
                                          </p:val>
                                        </p:tav>
                                        <p:tav tm="100000">
                                          <p:val>
                                            <p:strVal val="#ppt_h"/>
                                          </p:val>
                                        </p:tav>
                                      </p:tavLst>
                                    </p:anim>
                                    <p:anim calcmode="lin" valueType="num">
                                      <p:cBhvr>
                                        <p:cTn id="39" dur="500" fill="hold"/>
                                        <p:tgtEl>
                                          <p:spTgt spid="3"/>
                                        </p:tgtEl>
                                        <p:attrNameLst>
                                          <p:attrName>style.rotation</p:attrName>
                                        </p:attrNameLst>
                                      </p:cBhvr>
                                      <p:tavLst>
                                        <p:tav tm="0">
                                          <p:val>
                                            <p:fltVal val="360"/>
                                          </p:val>
                                        </p:tav>
                                        <p:tav tm="100000">
                                          <p:val>
                                            <p:fltVal val="0"/>
                                          </p:val>
                                        </p:tav>
                                      </p:tavLst>
                                    </p:anim>
                                    <p:animEffect transition="in" filter="fade">
                                      <p:cBhvr>
                                        <p:cTn id="40" dur="500"/>
                                        <p:tgtEl>
                                          <p:spTgt spid="3"/>
                                        </p:tgtEl>
                                      </p:cBhvr>
                                    </p:animEffect>
                                  </p:childTnLst>
                                </p:cTn>
                              </p:par>
                            </p:childTnLst>
                          </p:cTn>
                        </p:par>
                        <p:par>
                          <p:cTn id="41" fill="hold">
                            <p:stCondLst>
                              <p:cond delay="3500"/>
                            </p:stCondLst>
                            <p:childTnLst>
                              <p:par>
                                <p:cTn id="42" presetID="22" presetClass="entr" presetSubtype="2" fill="hold" grpId="0" nodeType="afterEffect">
                                  <p:stCondLst>
                                    <p:cond delay="0"/>
                                  </p:stCondLst>
                                  <p:childTnLst>
                                    <p:set>
                                      <p:cBhvr>
                                        <p:cTn id="43" dur="1" fill="hold">
                                          <p:stCondLst>
                                            <p:cond delay="0"/>
                                          </p:stCondLst>
                                        </p:cTn>
                                        <p:tgtEl>
                                          <p:spTgt spid="79"/>
                                        </p:tgtEl>
                                        <p:attrNameLst>
                                          <p:attrName>style.visibility</p:attrName>
                                        </p:attrNameLst>
                                      </p:cBhvr>
                                      <p:to>
                                        <p:strVal val="visible"/>
                                      </p:to>
                                    </p:set>
                                    <p:animEffect transition="in" filter="wipe(right)">
                                      <p:cBhvr>
                                        <p:cTn id="44" dur="500"/>
                                        <p:tgtEl>
                                          <p:spTgt spid="79"/>
                                        </p:tgtEl>
                                      </p:cBhvr>
                                    </p:animEffect>
                                  </p:childTnLst>
                                </p:cTn>
                              </p:par>
                            </p:childTnLst>
                          </p:cTn>
                        </p:par>
                        <p:par>
                          <p:cTn id="45" fill="hold">
                            <p:stCondLst>
                              <p:cond delay="4000"/>
                            </p:stCondLst>
                            <p:childTnLst>
                              <p:par>
                                <p:cTn id="46" presetID="22" presetClass="entr" presetSubtype="2" fill="hold" grpId="0" nodeType="afterEffect">
                                  <p:stCondLst>
                                    <p:cond delay="0"/>
                                  </p:stCondLst>
                                  <p:childTnLst>
                                    <p:set>
                                      <p:cBhvr>
                                        <p:cTn id="47" dur="1" fill="hold">
                                          <p:stCondLst>
                                            <p:cond delay="0"/>
                                          </p:stCondLst>
                                        </p:cTn>
                                        <p:tgtEl>
                                          <p:spTgt spid="83"/>
                                        </p:tgtEl>
                                        <p:attrNameLst>
                                          <p:attrName>style.visibility</p:attrName>
                                        </p:attrNameLst>
                                      </p:cBhvr>
                                      <p:to>
                                        <p:strVal val="visible"/>
                                      </p:to>
                                    </p:set>
                                    <p:animEffect transition="in" filter="wipe(right)">
                                      <p:cBhvr>
                                        <p:cTn id="48" dur="500"/>
                                        <p:tgtEl>
                                          <p:spTgt spid="83"/>
                                        </p:tgtEl>
                                      </p:cBhvr>
                                    </p:animEffect>
                                  </p:childTnLst>
                                </p:cTn>
                              </p:par>
                            </p:childTnLst>
                          </p:cTn>
                        </p:par>
                        <p:par>
                          <p:cTn id="49" fill="hold">
                            <p:stCondLst>
                              <p:cond delay="4500"/>
                            </p:stCondLst>
                            <p:childTnLst>
                              <p:par>
                                <p:cTn id="50" presetID="22" presetClass="entr" presetSubtype="2" fill="hold" grpId="0" nodeType="afterEffect">
                                  <p:stCondLst>
                                    <p:cond delay="0"/>
                                  </p:stCondLst>
                                  <p:childTnLst>
                                    <p:set>
                                      <p:cBhvr>
                                        <p:cTn id="51" dur="1" fill="hold">
                                          <p:stCondLst>
                                            <p:cond delay="0"/>
                                          </p:stCondLst>
                                        </p:cTn>
                                        <p:tgtEl>
                                          <p:spTgt spid="84"/>
                                        </p:tgtEl>
                                        <p:attrNameLst>
                                          <p:attrName>style.visibility</p:attrName>
                                        </p:attrNameLst>
                                      </p:cBhvr>
                                      <p:to>
                                        <p:strVal val="visible"/>
                                      </p:to>
                                    </p:set>
                                    <p:animEffect transition="in" filter="wipe(right)">
                                      <p:cBhvr>
                                        <p:cTn id="52" dur="500"/>
                                        <p:tgtEl>
                                          <p:spTgt spid="84"/>
                                        </p:tgtEl>
                                      </p:cBhvr>
                                    </p:animEffect>
                                  </p:childTnLst>
                                </p:cTn>
                              </p:par>
                            </p:childTnLst>
                          </p:cTn>
                        </p:par>
                        <p:par>
                          <p:cTn id="53" fill="hold">
                            <p:stCondLst>
                              <p:cond delay="5000"/>
                            </p:stCondLst>
                            <p:childTnLst>
                              <p:par>
                                <p:cTn id="54" presetID="49" presetClass="entr" presetSubtype="0" decel="100000" fill="hold" nodeType="afterEffect">
                                  <p:stCondLst>
                                    <p:cond delay="0"/>
                                  </p:stCondLst>
                                  <p:childTnLst>
                                    <p:set>
                                      <p:cBhvr>
                                        <p:cTn id="55" dur="1" fill="hold">
                                          <p:stCondLst>
                                            <p:cond delay="0"/>
                                          </p:stCondLst>
                                        </p:cTn>
                                        <p:tgtEl>
                                          <p:spTgt spid="5"/>
                                        </p:tgtEl>
                                        <p:attrNameLst>
                                          <p:attrName>style.visibility</p:attrName>
                                        </p:attrNameLst>
                                      </p:cBhvr>
                                      <p:to>
                                        <p:strVal val="visible"/>
                                      </p:to>
                                    </p:set>
                                    <p:anim calcmode="lin" valueType="num">
                                      <p:cBhvr>
                                        <p:cTn id="56" dur="500" fill="hold"/>
                                        <p:tgtEl>
                                          <p:spTgt spid="5"/>
                                        </p:tgtEl>
                                        <p:attrNameLst>
                                          <p:attrName>ppt_w</p:attrName>
                                        </p:attrNameLst>
                                      </p:cBhvr>
                                      <p:tavLst>
                                        <p:tav tm="0">
                                          <p:val>
                                            <p:fltVal val="0"/>
                                          </p:val>
                                        </p:tav>
                                        <p:tav tm="100000">
                                          <p:val>
                                            <p:strVal val="#ppt_w"/>
                                          </p:val>
                                        </p:tav>
                                      </p:tavLst>
                                    </p:anim>
                                    <p:anim calcmode="lin" valueType="num">
                                      <p:cBhvr>
                                        <p:cTn id="57" dur="500" fill="hold"/>
                                        <p:tgtEl>
                                          <p:spTgt spid="5"/>
                                        </p:tgtEl>
                                        <p:attrNameLst>
                                          <p:attrName>ppt_h</p:attrName>
                                        </p:attrNameLst>
                                      </p:cBhvr>
                                      <p:tavLst>
                                        <p:tav tm="0">
                                          <p:val>
                                            <p:fltVal val="0"/>
                                          </p:val>
                                        </p:tav>
                                        <p:tav tm="100000">
                                          <p:val>
                                            <p:strVal val="#ppt_h"/>
                                          </p:val>
                                        </p:tav>
                                      </p:tavLst>
                                    </p:anim>
                                    <p:anim calcmode="lin" valueType="num">
                                      <p:cBhvr>
                                        <p:cTn id="58" dur="500" fill="hold"/>
                                        <p:tgtEl>
                                          <p:spTgt spid="5"/>
                                        </p:tgtEl>
                                        <p:attrNameLst>
                                          <p:attrName>style.rotation</p:attrName>
                                        </p:attrNameLst>
                                      </p:cBhvr>
                                      <p:tavLst>
                                        <p:tav tm="0">
                                          <p:val>
                                            <p:fltVal val="360"/>
                                          </p:val>
                                        </p:tav>
                                        <p:tav tm="100000">
                                          <p:val>
                                            <p:fltVal val="0"/>
                                          </p:val>
                                        </p:tav>
                                      </p:tavLst>
                                    </p:anim>
                                    <p:animEffect transition="in" filter="fade">
                                      <p:cBhvr>
                                        <p:cTn id="59" dur="500"/>
                                        <p:tgtEl>
                                          <p:spTgt spid="5"/>
                                        </p:tgtEl>
                                      </p:cBhvr>
                                    </p:animEffect>
                                  </p:childTnLst>
                                </p:cTn>
                              </p:par>
                            </p:childTnLst>
                          </p:cTn>
                        </p:par>
                        <p:par>
                          <p:cTn id="60" fill="hold">
                            <p:stCondLst>
                              <p:cond delay="5500"/>
                            </p:stCondLst>
                            <p:childTnLst>
                              <p:par>
                                <p:cTn id="61" presetID="22" presetClass="entr" presetSubtype="2" fill="hold" grpId="0" nodeType="afterEffect">
                                  <p:stCondLst>
                                    <p:cond delay="0"/>
                                  </p:stCondLst>
                                  <p:childTnLst>
                                    <p:set>
                                      <p:cBhvr>
                                        <p:cTn id="62" dur="1" fill="hold">
                                          <p:stCondLst>
                                            <p:cond delay="0"/>
                                          </p:stCondLst>
                                        </p:cTn>
                                        <p:tgtEl>
                                          <p:spTgt spid="78"/>
                                        </p:tgtEl>
                                        <p:attrNameLst>
                                          <p:attrName>style.visibility</p:attrName>
                                        </p:attrNameLst>
                                      </p:cBhvr>
                                      <p:to>
                                        <p:strVal val="visible"/>
                                      </p:to>
                                    </p:set>
                                    <p:animEffect transition="in" filter="wipe(right)">
                                      <p:cBhvr>
                                        <p:cTn id="63" dur="500"/>
                                        <p:tgtEl>
                                          <p:spTgt spid="78"/>
                                        </p:tgtEl>
                                      </p:cBhvr>
                                    </p:animEffect>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85"/>
                                        </p:tgtEl>
                                        <p:attrNameLst>
                                          <p:attrName>style.visibility</p:attrName>
                                        </p:attrNameLst>
                                      </p:cBhvr>
                                      <p:to>
                                        <p:strVal val="visible"/>
                                      </p:to>
                                    </p:set>
                                    <p:animEffect transition="in" filter="wipe(right)">
                                      <p:cBhvr>
                                        <p:cTn id="67" dur="500"/>
                                        <p:tgtEl>
                                          <p:spTgt spid="85"/>
                                        </p:tgtEl>
                                      </p:cBhvr>
                                    </p:animEffect>
                                  </p:childTnLst>
                                </p:cTn>
                              </p:par>
                            </p:childTnLst>
                          </p:cTn>
                        </p:par>
                        <p:par>
                          <p:cTn id="68" fill="hold">
                            <p:stCondLst>
                              <p:cond delay="6500"/>
                            </p:stCondLst>
                            <p:childTnLst>
                              <p:par>
                                <p:cTn id="69" presetID="22" presetClass="entr" presetSubtype="2" fill="hold" grpId="0" nodeType="afterEffect">
                                  <p:stCondLst>
                                    <p:cond delay="0"/>
                                  </p:stCondLst>
                                  <p:childTnLst>
                                    <p:set>
                                      <p:cBhvr>
                                        <p:cTn id="70" dur="1" fill="hold">
                                          <p:stCondLst>
                                            <p:cond delay="0"/>
                                          </p:stCondLst>
                                        </p:cTn>
                                        <p:tgtEl>
                                          <p:spTgt spid="86"/>
                                        </p:tgtEl>
                                        <p:attrNameLst>
                                          <p:attrName>style.visibility</p:attrName>
                                        </p:attrNameLst>
                                      </p:cBhvr>
                                      <p:to>
                                        <p:strVal val="visible"/>
                                      </p:to>
                                    </p:set>
                                    <p:animEffect transition="in" filter="wipe(right)">
                                      <p:cBhvr>
                                        <p:cTn id="71" dur="500"/>
                                        <p:tgtEl>
                                          <p:spTgt spid="86"/>
                                        </p:tgtEl>
                                      </p:cBhvr>
                                    </p:animEffect>
                                  </p:childTnLst>
                                </p:cTn>
                              </p:par>
                            </p:childTnLst>
                          </p:cTn>
                        </p:par>
                        <p:par>
                          <p:cTn id="72" fill="hold">
                            <p:stCondLst>
                              <p:cond delay="7000"/>
                            </p:stCondLst>
                            <p:childTnLst>
                              <p:par>
                                <p:cTn id="73" presetID="49" presetClass="entr" presetSubtype="0" decel="100000" fill="hold" nodeType="afterEffect">
                                  <p:stCondLst>
                                    <p:cond delay="0"/>
                                  </p:stCondLst>
                                  <p:childTnLst>
                                    <p:set>
                                      <p:cBhvr>
                                        <p:cTn id="74" dur="1" fill="hold">
                                          <p:stCondLst>
                                            <p:cond delay="0"/>
                                          </p:stCondLst>
                                        </p:cTn>
                                        <p:tgtEl>
                                          <p:spTgt spid="7"/>
                                        </p:tgtEl>
                                        <p:attrNameLst>
                                          <p:attrName>style.visibility</p:attrName>
                                        </p:attrNameLst>
                                      </p:cBhvr>
                                      <p:to>
                                        <p:strVal val="visible"/>
                                      </p:to>
                                    </p:set>
                                    <p:anim calcmode="lin" valueType="num">
                                      <p:cBhvr>
                                        <p:cTn id="75" dur="500" fill="hold"/>
                                        <p:tgtEl>
                                          <p:spTgt spid="7"/>
                                        </p:tgtEl>
                                        <p:attrNameLst>
                                          <p:attrName>ppt_w</p:attrName>
                                        </p:attrNameLst>
                                      </p:cBhvr>
                                      <p:tavLst>
                                        <p:tav tm="0">
                                          <p:val>
                                            <p:fltVal val="0"/>
                                          </p:val>
                                        </p:tav>
                                        <p:tav tm="100000">
                                          <p:val>
                                            <p:strVal val="#ppt_w"/>
                                          </p:val>
                                        </p:tav>
                                      </p:tavLst>
                                    </p:anim>
                                    <p:anim calcmode="lin" valueType="num">
                                      <p:cBhvr>
                                        <p:cTn id="76" dur="500" fill="hold"/>
                                        <p:tgtEl>
                                          <p:spTgt spid="7"/>
                                        </p:tgtEl>
                                        <p:attrNameLst>
                                          <p:attrName>ppt_h</p:attrName>
                                        </p:attrNameLst>
                                      </p:cBhvr>
                                      <p:tavLst>
                                        <p:tav tm="0">
                                          <p:val>
                                            <p:fltVal val="0"/>
                                          </p:val>
                                        </p:tav>
                                        <p:tav tm="100000">
                                          <p:val>
                                            <p:strVal val="#ppt_h"/>
                                          </p:val>
                                        </p:tav>
                                      </p:tavLst>
                                    </p:anim>
                                    <p:anim calcmode="lin" valueType="num">
                                      <p:cBhvr>
                                        <p:cTn id="77" dur="500" fill="hold"/>
                                        <p:tgtEl>
                                          <p:spTgt spid="7"/>
                                        </p:tgtEl>
                                        <p:attrNameLst>
                                          <p:attrName>style.rotation</p:attrName>
                                        </p:attrNameLst>
                                      </p:cBhvr>
                                      <p:tavLst>
                                        <p:tav tm="0">
                                          <p:val>
                                            <p:fltVal val="360"/>
                                          </p:val>
                                        </p:tav>
                                        <p:tav tm="100000">
                                          <p:val>
                                            <p:fltVal val="0"/>
                                          </p:val>
                                        </p:tav>
                                      </p:tavLst>
                                    </p:anim>
                                    <p:animEffect transition="in" filter="fade">
                                      <p:cBhvr>
                                        <p:cTn id="78" dur="500"/>
                                        <p:tgtEl>
                                          <p:spTgt spid="7"/>
                                        </p:tgtEl>
                                      </p:cBhvr>
                                    </p:animEffect>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Effect transition="in" filter="wipe(left)">
                                      <p:cBhvr>
                                        <p:cTn id="82" dur="500"/>
                                        <p:tgtEl>
                                          <p:spTgt spid="94"/>
                                        </p:tgtEl>
                                      </p:cBhvr>
                                    </p:animEffect>
                                  </p:childTnLst>
                                </p:cTn>
                              </p:par>
                            </p:childTnLst>
                          </p:cTn>
                        </p:par>
                        <p:par>
                          <p:cTn id="83" fill="hold">
                            <p:stCondLst>
                              <p:cond delay="8000"/>
                            </p:stCondLst>
                            <p:childTnLst>
                              <p:par>
                                <p:cTn id="84" presetID="22" presetClass="entr" presetSubtype="8" fill="hold" grpId="0" nodeType="afterEffect">
                                  <p:stCondLst>
                                    <p:cond delay="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500"/>
                                        <p:tgtEl>
                                          <p:spTgt spid="91"/>
                                        </p:tgtEl>
                                      </p:cBhvr>
                                    </p:animEffect>
                                  </p:childTnLst>
                                </p:cTn>
                              </p:par>
                            </p:childTnLst>
                          </p:cTn>
                        </p:par>
                        <p:par>
                          <p:cTn id="87" fill="hold">
                            <p:stCondLst>
                              <p:cond delay="8500"/>
                            </p:stCondLst>
                            <p:childTnLst>
                              <p:par>
                                <p:cTn id="88" presetID="22" presetClass="entr" presetSubtype="8" fill="hold" grpId="0" nodeType="afterEffect">
                                  <p:stCondLst>
                                    <p:cond delay="0"/>
                                  </p:stCondLst>
                                  <p:childTnLst>
                                    <p:set>
                                      <p:cBhvr>
                                        <p:cTn id="89" dur="1" fill="hold">
                                          <p:stCondLst>
                                            <p:cond delay="0"/>
                                          </p:stCondLst>
                                        </p:cTn>
                                        <p:tgtEl>
                                          <p:spTgt spid="92"/>
                                        </p:tgtEl>
                                        <p:attrNameLst>
                                          <p:attrName>style.visibility</p:attrName>
                                        </p:attrNameLst>
                                      </p:cBhvr>
                                      <p:to>
                                        <p:strVal val="visible"/>
                                      </p:to>
                                    </p:set>
                                    <p:animEffect transition="in" filter="wipe(left)">
                                      <p:cBhvr>
                                        <p:cTn id="90" dur="500"/>
                                        <p:tgtEl>
                                          <p:spTgt spid="92"/>
                                        </p:tgtEl>
                                      </p:cBhvr>
                                    </p:animEffect>
                                  </p:childTnLst>
                                </p:cTn>
                              </p:par>
                            </p:childTnLst>
                          </p:cTn>
                        </p:par>
                        <p:par>
                          <p:cTn id="91" fill="hold">
                            <p:stCondLst>
                              <p:cond delay="9000"/>
                            </p:stCondLst>
                            <p:childTnLst>
                              <p:par>
                                <p:cTn id="92" presetID="49" presetClass="entr" presetSubtype="0" decel="10000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 calcmode="lin" valueType="num">
                                      <p:cBhvr>
                                        <p:cTn id="94" dur="500" fill="hold"/>
                                        <p:tgtEl>
                                          <p:spTgt spid="6"/>
                                        </p:tgtEl>
                                        <p:attrNameLst>
                                          <p:attrName>ppt_w</p:attrName>
                                        </p:attrNameLst>
                                      </p:cBhvr>
                                      <p:tavLst>
                                        <p:tav tm="0">
                                          <p:val>
                                            <p:fltVal val="0"/>
                                          </p:val>
                                        </p:tav>
                                        <p:tav tm="100000">
                                          <p:val>
                                            <p:strVal val="#ppt_w"/>
                                          </p:val>
                                        </p:tav>
                                      </p:tavLst>
                                    </p:anim>
                                    <p:anim calcmode="lin" valueType="num">
                                      <p:cBhvr>
                                        <p:cTn id="95" dur="500" fill="hold"/>
                                        <p:tgtEl>
                                          <p:spTgt spid="6"/>
                                        </p:tgtEl>
                                        <p:attrNameLst>
                                          <p:attrName>ppt_h</p:attrName>
                                        </p:attrNameLst>
                                      </p:cBhvr>
                                      <p:tavLst>
                                        <p:tav tm="0">
                                          <p:val>
                                            <p:fltVal val="0"/>
                                          </p:val>
                                        </p:tav>
                                        <p:tav tm="100000">
                                          <p:val>
                                            <p:strVal val="#ppt_h"/>
                                          </p:val>
                                        </p:tav>
                                      </p:tavLst>
                                    </p:anim>
                                    <p:anim calcmode="lin" valueType="num">
                                      <p:cBhvr>
                                        <p:cTn id="96" dur="500" fill="hold"/>
                                        <p:tgtEl>
                                          <p:spTgt spid="6"/>
                                        </p:tgtEl>
                                        <p:attrNameLst>
                                          <p:attrName>style.rotation</p:attrName>
                                        </p:attrNameLst>
                                      </p:cBhvr>
                                      <p:tavLst>
                                        <p:tav tm="0">
                                          <p:val>
                                            <p:fltVal val="360"/>
                                          </p:val>
                                        </p:tav>
                                        <p:tav tm="100000">
                                          <p:val>
                                            <p:fltVal val="0"/>
                                          </p:val>
                                        </p:tav>
                                      </p:tavLst>
                                    </p:anim>
                                    <p:animEffect transition="in" filter="fade">
                                      <p:cBhvr>
                                        <p:cTn id="97" dur="500"/>
                                        <p:tgtEl>
                                          <p:spTgt spid="6"/>
                                        </p:tgtEl>
                                      </p:cBhvr>
                                    </p:animEffect>
                                  </p:childTnLst>
                                </p:cTn>
                              </p:par>
                            </p:childTnLst>
                          </p:cTn>
                        </p:par>
                        <p:par>
                          <p:cTn id="98" fill="hold">
                            <p:stCondLst>
                              <p:cond delay="9500"/>
                            </p:stCondLst>
                            <p:childTnLst>
                              <p:par>
                                <p:cTn id="99" presetID="22" presetClass="entr" presetSubtype="8" fill="hold" grpId="0"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left)">
                                      <p:cBhvr>
                                        <p:cTn id="101" dur="500"/>
                                        <p:tgtEl>
                                          <p:spTgt spid="95"/>
                                        </p:tgtEl>
                                      </p:cBhvr>
                                    </p:animEffect>
                                  </p:childTnLst>
                                </p:cTn>
                              </p:par>
                            </p:childTnLst>
                          </p:cTn>
                        </p:par>
                        <p:par>
                          <p:cTn id="102" fill="hold">
                            <p:stCondLst>
                              <p:cond delay="10000"/>
                            </p:stCondLst>
                            <p:childTnLst>
                              <p:par>
                                <p:cTn id="103" presetID="22" presetClass="entr" presetSubtype="8" fill="hold" grpId="0" nodeType="afterEffect">
                                  <p:stCondLst>
                                    <p:cond delay="0"/>
                                  </p:stCondLst>
                                  <p:childTnLst>
                                    <p:set>
                                      <p:cBhvr>
                                        <p:cTn id="104" dur="1" fill="hold">
                                          <p:stCondLst>
                                            <p:cond delay="0"/>
                                          </p:stCondLst>
                                        </p:cTn>
                                        <p:tgtEl>
                                          <p:spTgt spid="89"/>
                                        </p:tgtEl>
                                        <p:attrNameLst>
                                          <p:attrName>style.visibility</p:attrName>
                                        </p:attrNameLst>
                                      </p:cBhvr>
                                      <p:to>
                                        <p:strVal val="visible"/>
                                      </p:to>
                                    </p:set>
                                    <p:animEffect transition="in" filter="wipe(left)">
                                      <p:cBhvr>
                                        <p:cTn id="105" dur="500"/>
                                        <p:tgtEl>
                                          <p:spTgt spid="89"/>
                                        </p:tgtEl>
                                      </p:cBhvr>
                                    </p:animEffect>
                                  </p:childTnLst>
                                </p:cTn>
                              </p:par>
                            </p:childTnLst>
                          </p:cTn>
                        </p:par>
                        <p:par>
                          <p:cTn id="106" fill="hold">
                            <p:stCondLst>
                              <p:cond delay="10500"/>
                            </p:stCondLst>
                            <p:childTnLst>
                              <p:par>
                                <p:cTn id="107" presetID="22" presetClass="entr" presetSubtype="8" fill="hold" grpId="0" nodeType="afterEffect">
                                  <p:stCondLst>
                                    <p:cond delay="0"/>
                                  </p:stCondLst>
                                  <p:childTnLst>
                                    <p:set>
                                      <p:cBhvr>
                                        <p:cTn id="108" dur="1" fill="hold">
                                          <p:stCondLst>
                                            <p:cond delay="0"/>
                                          </p:stCondLst>
                                        </p:cTn>
                                        <p:tgtEl>
                                          <p:spTgt spid="90"/>
                                        </p:tgtEl>
                                        <p:attrNameLst>
                                          <p:attrName>style.visibility</p:attrName>
                                        </p:attrNameLst>
                                      </p:cBhvr>
                                      <p:to>
                                        <p:strVal val="visible"/>
                                      </p:to>
                                    </p:set>
                                    <p:animEffect transition="in" filter="wipe(left)">
                                      <p:cBhvr>
                                        <p:cTn id="109" dur="500"/>
                                        <p:tgtEl>
                                          <p:spTgt spid="90"/>
                                        </p:tgtEl>
                                      </p:cBhvr>
                                    </p:animEffect>
                                  </p:childTnLst>
                                </p:cTn>
                              </p:par>
                            </p:childTnLst>
                          </p:cTn>
                        </p:par>
                        <p:par>
                          <p:cTn id="110" fill="hold">
                            <p:stCondLst>
                              <p:cond delay="11000"/>
                            </p:stCondLst>
                            <p:childTnLst>
                              <p:par>
                                <p:cTn id="111" presetID="49" presetClass="entr" presetSubtype="0" decel="100000" fill="hold" nodeType="afterEffect">
                                  <p:stCondLst>
                                    <p:cond delay="0"/>
                                  </p:stCondLst>
                                  <p:childTnLst>
                                    <p:set>
                                      <p:cBhvr>
                                        <p:cTn id="112" dur="1" fill="hold">
                                          <p:stCondLst>
                                            <p:cond delay="0"/>
                                          </p:stCondLst>
                                        </p:cTn>
                                        <p:tgtEl>
                                          <p:spTgt spid="10"/>
                                        </p:tgtEl>
                                        <p:attrNameLst>
                                          <p:attrName>style.visibility</p:attrName>
                                        </p:attrNameLst>
                                      </p:cBhvr>
                                      <p:to>
                                        <p:strVal val="visible"/>
                                      </p:to>
                                    </p:set>
                                    <p:anim calcmode="lin" valueType="num">
                                      <p:cBhvr>
                                        <p:cTn id="113" dur="500" fill="hold"/>
                                        <p:tgtEl>
                                          <p:spTgt spid="10"/>
                                        </p:tgtEl>
                                        <p:attrNameLst>
                                          <p:attrName>ppt_w</p:attrName>
                                        </p:attrNameLst>
                                      </p:cBhvr>
                                      <p:tavLst>
                                        <p:tav tm="0">
                                          <p:val>
                                            <p:fltVal val="0"/>
                                          </p:val>
                                        </p:tav>
                                        <p:tav tm="100000">
                                          <p:val>
                                            <p:strVal val="#ppt_w"/>
                                          </p:val>
                                        </p:tav>
                                      </p:tavLst>
                                    </p:anim>
                                    <p:anim calcmode="lin" valueType="num">
                                      <p:cBhvr>
                                        <p:cTn id="114" dur="500" fill="hold"/>
                                        <p:tgtEl>
                                          <p:spTgt spid="10"/>
                                        </p:tgtEl>
                                        <p:attrNameLst>
                                          <p:attrName>ppt_h</p:attrName>
                                        </p:attrNameLst>
                                      </p:cBhvr>
                                      <p:tavLst>
                                        <p:tav tm="0">
                                          <p:val>
                                            <p:fltVal val="0"/>
                                          </p:val>
                                        </p:tav>
                                        <p:tav tm="100000">
                                          <p:val>
                                            <p:strVal val="#ppt_h"/>
                                          </p:val>
                                        </p:tav>
                                      </p:tavLst>
                                    </p:anim>
                                    <p:anim calcmode="lin" valueType="num">
                                      <p:cBhvr>
                                        <p:cTn id="115" dur="500" fill="hold"/>
                                        <p:tgtEl>
                                          <p:spTgt spid="10"/>
                                        </p:tgtEl>
                                        <p:attrNameLst>
                                          <p:attrName>style.rotation</p:attrName>
                                        </p:attrNameLst>
                                      </p:cBhvr>
                                      <p:tavLst>
                                        <p:tav tm="0">
                                          <p:val>
                                            <p:fltVal val="360"/>
                                          </p:val>
                                        </p:tav>
                                        <p:tav tm="100000">
                                          <p:val>
                                            <p:fltVal val="0"/>
                                          </p:val>
                                        </p:tav>
                                      </p:tavLst>
                                    </p:anim>
                                    <p:animEffect transition="in" filter="fade">
                                      <p:cBhvr>
                                        <p:cTn id="116" dur="500"/>
                                        <p:tgtEl>
                                          <p:spTgt spid="10"/>
                                        </p:tgtEl>
                                      </p:cBhvr>
                                    </p:animEffect>
                                  </p:childTnLst>
                                </p:cTn>
                              </p:par>
                            </p:childTnLst>
                          </p:cTn>
                        </p:par>
                        <p:par>
                          <p:cTn id="117" fill="hold">
                            <p:stCondLst>
                              <p:cond delay="11500"/>
                            </p:stCondLst>
                            <p:childTnLst>
                              <p:par>
                                <p:cTn id="118" presetID="22" presetClass="entr" presetSubtype="8" fill="hold" grpId="0" nodeType="afterEffect">
                                  <p:stCondLst>
                                    <p:cond delay="0"/>
                                  </p:stCondLst>
                                  <p:childTnLst>
                                    <p:set>
                                      <p:cBhvr>
                                        <p:cTn id="119" dur="1" fill="hold">
                                          <p:stCondLst>
                                            <p:cond delay="0"/>
                                          </p:stCondLst>
                                        </p:cTn>
                                        <p:tgtEl>
                                          <p:spTgt spid="96"/>
                                        </p:tgtEl>
                                        <p:attrNameLst>
                                          <p:attrName>style.visibility</p:attrName>
                                        </p:attrNameLst>
                                      </p:cBhvr>
                                      <p:to>
                                        <p:strVal val="visible"/>
                                      </p:to>
                                    </p:set>
                                    <p:animEffect transition="in" filter="wipe(left)">
                                      <p:cBhvr>
                                        <p:cTn id="120" dur="500"/>
                                        <p:tgtEl>
                                          <p:spTgt spid="96"/>
                                        </p:tgtEl>
                                      </p:cBhvr>
                                    </p:animEffect>
                                  </p:childTnLst>
                                </p:cTn>
                              </p:par>
                            </p:childTnLst>
                          </p:cTn>
                        </p:par>
                        <p:par>
                          <p:cTn id="121" fill="hold">
                            <p:stCondLst>
                              <p:cond delay="12000"/>
                            </p:stCondLst>
                            <p:childTnLst>
                              <p:par>
                                <p:cTn id="122" presetID="22" presetClass="entr" presetSubtype="8" fill="hold" grpId="0" nodeType="afterEffect">
                                  <p:stCondLst>
                                    <p:cond delay="0"/>
                                  </p:stCondLst>
                                  <p:childTnLst>
                                    <p:set>
                                      <p:cBhvr>
                                        <p:cTn id="123" dur="1" fill="hold">
                                          <p:stCondLst>
                                            <p:cond delay="0"/>
                                          </p:stCondLst>
                                        </p:cTn>
                                        <p:tgtEl>
                                          <p:spTgt spid="87"/>
                                        </p:tgtEl>
                                        <p:attrNameLst>
                                          <p:attrName>style.visibility</p:attrName>
                                        </p:attrNameLst>
                                      </p:cBhvr>
                                      <p:to>
                                        <p:strVal val="visible"/>
                                      </p:to>
                                    </p:set>
                                    <p:animEffect transition="in" filter="wipe(left)">
                                      <p:cBhvr>
                                        <p:cTn id="124" dur="500"/>
                                        <p:tgtEl>
                                          <p:spTgt spid="87"/>
                                        </p:tgtEl>
                                      </p:cBhvr>
                                    </p:animEffect>
                                  </p:childTnLst>
                                </p:cTn>
                              </p:par>
                            </p:childTnLst>
                          </p:cTn>
                        </p:par>
                        <p:par>
                          <p:cTn id="125" fill="hold">
                            <p:stCondLst>
                              <p:cond delay="12500"/>
                            </p:stCondLst>
                            <p:childTnLst>
                              <p:par>
                                <p:cTn id="126" presetID="22" presetClass="entr" presetSubtype="8" fill="hold" grpId="0" nodeType="afterEffect">
                                  <p:stCondLst>
                                    <p:cond delay="0"/>
                                  </p:stCondLst>
                                  <p:childTnLst>
                                    <p:set>
                                      <p:cBhvr>
                                        <p:cTn id="127" dur="1" fill="hold">
                                          <p:stCondLst>
                                            <p:cond delay="0"/>
                                          </p:stCondLst>
                                        </p:cTn>
                                        <p:tgtEl>
                                          <p:spTgt spid="88"/>
                                        </p:tgtEl>
                                        <p:attrNameLst>
                                          <p:attrName>style.visibility</p:attrName>
                                        </p:attrNameLst>
                                      </p:cBhvr>
                                      <p:to>
                                        <p:strVal val="visible"/>
                                      </p:to>
                                    </p:set>
                                    <p:animEffect transition="in" filter="wipe(left)">
                                      <p:cBhvr>
                                        <p:cTn id="128"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8" grpId="0" animBg="1"/>
      <p:bldP spid="79" grpId="0" animBg="1"/>
      <p:bldP spid="80" grpId="0" animBg="1"/>
      <p:bldP spid="81" grpId="0" bldLvl="0" autoUpdateAnimBg="0"/>
      <p:bldP spid="82" grpId="0" bldLvl="0" autoUpdateAnimBg="0"/>
      <p:bldP spid="83" grpId="0" bldLvl="0" autoUpdateAnimBg="0"/>
      <p:bldP spid="84" grpId="0" bldLvl="0" autoUpdateAnimBg="0"/>
      <p:bldP spid="85" grpId="0" bldLvl="0" autoUpdateAnimBg="0"/>
      <p:bldP spid="86" grpId="0" bldLvl="0" autoUpdateAnimBg="0"/>
      <p:bldP spid="87" grpId="0" bldLvl="0" autoUpdateAnimBg="0"/>
      <p:bldP spid="88" grpId="0" bldLvl="0" autoUpdateAnimBg="0"/>
      <p:bldP spid="89" grpId="0" bldLvl="0" autoUpdateAnimBg="0"/>
      <p:bldP spid="90" grpId="0" bldLvl="0" autoUpdateAnimBg="0"/>
      <p:bldP spid="91" grpId="0" bldLvl="0" autoUpdateAnimBg="0"/>
      <p:bldP spid="92" grpId="0" bldLvl="0" autoUpdateAnimBg="0"/>
      <p:bldP spid="94" grpId="0" animBg="1"/>
      <p:bldP spid="95" grpId="0" animBg="1"/>
      <p:bldP spid="9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790214" y="1480428"/>
            <a:ext cx="1457825" cy="7019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500" b="1" dirty="0">
                <a:latin typeface="微软雅黑" panose="020B0503020204020204" pitchFamily="34" charset="-122"/>
                <a:ea typeface="微软雅黑" panose="020B0503020204020204" pitchFamily="34" charset="-122"/>
              </a:rPr>
              <a:t>添加标题内容</a:t>
            </a:r>
            <a:endParaRPr lang="en-US" altLang="zh-CN" sz="1500" b="1" dirty="0">
              <a:latin typeface="微软雅黑" panose="020B0503020204020204" pitchFamily="34" charset="-122"/>
              <a:ea typeface="微软雅黑" panose="020B0503020204020204" pitchFamily="34" charset="-122"/>
            </a:endParaRPr>
          </a:p>
          <a:p>
            <a:pPr algn="ctr">
              <a:lnSpc>
                <a:spcPct val="130000"/>
              </a:lnSpc>
            </a:pPr>
            <a:r>
              <a:rPr lang="zh-CN" altLang="en-US" sz="1200" dirty="0">
                <a:latin typeface="微软雅黑" panose="020B0503020204020204" pitchFamily="34" charset="-122"/>
                <a:ea typeface="微软雅黑" panose="020B0503020204020204" pitchFamily="34" charset="-122"/>
              </a:rPr>
              <a:t>添加文字描述</a:t>
            </a:r>
          </a:p>
        </p:txBody>
      </p:sp>
      <p:sp>
        <p:nvSpPr>
          <p:cNvPr id="7" name="矩形 6"/>
          <p:cNvSpPr/>
          <p:nvPr/>
        </p:nvSpPr>
        <p:spPr>
          <a:xfrm>
            <a:off x="4356026" y="1470195"/>
            <a:ext cx="3941526" cy="757130"/>
          </a:xfrm>
          <a:prstGeom prst="rect">
            <a:avLst/>
          </a:prstGeom>
        </p:spPr>
        <p:txBody>
          <a:bodyPr wrap="square">
            <a:spAutoFit/>
          </a:bodyPr>
          <a:lstStyle/>
          <a:p>
            <a:pPr marL="213995" indent="-213995">
              <a:lnSpc>
                <a:spcPct val="120000"/>
              </a:lnSpc>
              <a:buFont typeface="Arial" panose="020B0604020202020204" pitchFamily="34" charset="0"/>
              <a:buChar char="•"/>
            </a:pPr>
            <a:r>
              <a:rPr lang="zh-CN" altLang="en-US" sz="12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领导力是一种影响力，领导即是一种影响过程，是影响人们心甘情愿和满怀热情为实现组织目标而努力的艺术或过程。</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矩形 7"/>
          <p:cNvSpPr/>
          <p:nvPr/>
        </p:nvSpPr>
        <p:spPr>
          <a:xfrm>
            <a:off x="2790214" y="2454661"/>
            <a:ext cx="1457825" cy="7019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500" b="1" dirty="0">
                <a:latin typeface="微软雅黑" panose="020B0503020204020204" pitchFamily="34" charset="-122"/>
                <a:ea typeface="微软雅黑" panose="020B0503020204020204" pitchFamily="34" charset="-122"/>
              </a:rPr>
              <a:t>添加标题内容</a:t>
            </a:r>
            <a:endParaRPr lang="en-US" altLang="zh-CN" sz="1500" b="1" dirty="0">
              <a:latin typeface="微软雅黑" panose="020B0503020204020204" pitchFamily="34" charset="-122"/>
              <a:ea typeface="微软雅黑" panose="020B0503020204020204" pitchFamily="34" charset="-122"/>
            </a:endParaRPr>
          </a:p>
          <a:p>
            <a:pPr algn="ctr">
              <a:lnSpc>
                <a:spcPct val="130000"/>
              </a:lnSpc>
            </a:pPr>
            <a:r>
              <a:rPr lang="zh-CN" altLang="en-US" sz="1200" dirty="0">
                <a:latin typeface="微软雅黑" panose="020B0503020204020204" pitchFamily="34" charset="-122"/>
                <a:ea typeface="微软雅黑" panose="020B0503020204020204" pitchFamily="34" charset="-122"/>
              </a:rPr>
              <a:t>添加文字描述</a:t>
            </a:r>
          </a:p>
        </p:txBody>
      </p:sp>
      <p:sp>
        <p:nvSpPr>
          <p:cNvPr id="9" name="矩形 8"/>
          <p:cNvSpPr/>
          <p:nvPr/>
        </p:nvSpPr>
        <p:spPr>
          <a:xfrm>
            <a:off x="2790214" y="3428895"/>
            <a:ext cx="1457825" cy="7019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500" b="1" dirty="0">
                <a:latin typeface="微软雅黑" panose="020B0503020204020204" pitchFamily="34" charset="-122"/>
                <a:ea typeface="微软雅黑" panose="020B0503020204020204" pitchFamily="34" charset="-122"/>
              </a:rPr>
              <a:t>添加标题</a:t>
            </a:r>
            <a:r>
              <a:rPr lang="zh-CN" altLang="en-US" sz="1500" dirty="0">
                <a:latin typeface="微软雅黑" panose="020B0503020204020204" pitchFamily="34" charset="-122"/>
                <a:ea typeface="微软雅黑" panose="020B0503020204020204" pitchFamily="34" charset="-122"/>
              </a:rPr>
              <a:t>内容</a:t>
            </a:r>
            <a:endParaRPr lang="en-US" altLang="zh-CN" sz="1500" dirty="0">
              <a:latin typeface="微软雅黑" panose="020B0503020204020204" pitchFamily="34" charset="-122"/>
              <a:ea typeface="微软雅黑" panose="020B0503020204020204" pitchFamily="34" charset="-122"/>
            </a:endParaRPr>
          </a:p>
          <a:p>
            <a:pPr algn="ctr">
              <a:lnSpc>
                <a:spcPct val="130000"/>
              </a:lnSpc>
            </a:pPr>
            <a:r>
              <a:rPr lang="zh-CN" altLang="en-US" sz="1200" dirty="0">
                <a:latin typeface="微软雅黑" panose="020B0503020204020204" pitchFamily="34" charset="-122"/>
                <a:ea typeface="微软雅黑" panose="020B0503020204020204" pitchFamily="34" charset="-122"/>
              </a:rPr>
              <a:t>添加文字描述</a:t>
            </a:r>
          </a:p>
        </p:txBody>
      </p:sp>
      <p:sp>
        <p:nvSpPr>
          <p:cNvPr id="10" name="矩形 9"/>
          <p:cNvSpPr/>
          <p:nvPr/>
        </p:nvSpPr>
        <p:spPr>
          <a:xfrm>
            <a:off x="4356026" y="2557089"/>
            <a:ext cx="3941526" cy="535531"/>
          </a:xfrm>
          <a:prstGeom prst="rect">
            <a:avLst/>
          </a:prstGeom>
        </p:spPr>
        <p:txBody>
          <a:bodyPr wrap="square">
            <a:spAutoFit/>
          </a:bodyPr>
          <a:lstStyle/>
          <a:p>
            <a:pPr marL="213995" indent="-213995">
              <a:lnSpc>
                <a:spcPct val="120000"/>
              </a:lnSpc>
              <a:buFont typeface="Arial" panose="020B0604020202020204" pitchFamily="34" charset="0"/>
              <a:buChar char="•"/>
            </a:pPr>
            <a:r>
              <a:rPr lang="zh-CN" altLang="en-US" sz="12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现代领导者的才能就是其影响力，真正的领导者是能够影响别人，使别人追随自己的人物。</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矩形 10"/>
          <p:cNvSpPr/>
          <p:nvPr/>
        </p:nvSpPr>
        <p:spPr>
          <a:xfrm>
            <a:off x="4356026" y="3403685"/>
            <a:ext cx="3941526" cy="757130"/>
          </a:xfrm>
          <a:prstGeom prst="rect">
            <a:avLst/>
          </a:prstGeom>
        </p:spPr>
        <p:txBody>
          <a:bodyPr wrap="square">
            <a:spAutoFit/>
          </a:bodyPr>
          <a:lstStyle/>
          <a:p>
            <a:pPr marL="213995" indent="-213995">
              <a:lnSpc>
                <a:spcPct val="120000"/>
              </a:lnSpc>
              <a:buFont typeface="Arial" panose="020B0604020202020204" pitchFamily="34" charset="0"/>
              <a:buChar char="•"/>
            </a:pPr>
            <a:r>
              <a:rPr lang="zh-CN" altLang="en-US" sz="12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结合前面领导力的定义，我们发现，领导力实质就是领导者的影响力，即领导者拥有影响被领导者的能力或力量。</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矩形 11"/>
          <p:cNvSpPr/>
          <p:nvPr/>
        </p:nvSpPr>
        <p:spPr>
          <a:xfrm>
            <a:off x="708878" y="2454661"/>
            <a:ext cx="1457825" cy="7019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00" b="1" dirty="0">
                <a:latin typeface="微软雅黑" panose="020B0503020204020204" pitchFamily="34" charset="-122"/>
                <a:ea typeface="微软雅黑" panose="020B0503020204020204" pitchFamily="34" charset="-122"/>
              </a:rPr>
              <a:t>添加内容</a:t>
            </a:r>
          </a:p>
        </p:txBody>
      </p:sp>
      <p:cxnSp>
        <p:nvCxnSpPr>
          <p:cNvPr id="13" name="肘形连接符 12"/>
          <p:cNvCxnSpPr>
            <a:stCxn id="12" idx="3"/>
            <a:endCxn id="8" idx="1"/>
          </p:cNvCxnSpPr>
          <p:nvPr/>
        </p:nvCxnSpPr>
        <p:spPr>
          <a:xfrm>
            <a:off x="2166704" y="2805619"/>
            <a:ext cx="623511" cy="9523"/>
          </a:xfrm>
          <a:prstGeom prst="bentConnector3">
            <a:avLst/>
          </a:prstGeom>
        </p:spPr>
        <p:style>
          <a:lnRef idx="1">
            <a:schemeClr val="accent6"/>
          </a:lnRef>
          <a:fillRef idx="0">
            <a:schemeClr val="accent6"/>
          </a:fillRef>
          <a:effectRef idx="0">
            <a:schemeClr val="accent6"/>
          </a:effectRef>
          <a:fontRef idx="minor">
            <a:schemeClr val="tx1"/>
          </a:fontRef>
        </p:style>
      </p:cxnSp>
      <p:cxnSp>
        <p:nvCxnSpPr>
          <p:cNvPr id="14" name="肘形连接符 13"/>
          <p:cNvCxnSpPr>
            <a:stCxn id="6" idx="1"/>
            <a:endCxn id="12" idx="3"/>
          </p:cNvCxnSpPr>
          <p:nvPr/>
        </p:nvCxnSpPr>
        <p:spPr>
          <a:xfrm rot="10800000" flipV="1">
            <a:off x="2166704" y="1831385"/>
            <a:ext cx="623511" cy="974234"/>
          </a:xfrm>
          <a:prstGeom prst="bentConnector3">
            <a:avLst/>
          </a:prstGeom>
        </p:spPr>
        <p:style>
          <a:lnRef idx="1">
            <a:schemeClr val="accent6"/>
          </a:lnRef>
          <a:fillRef idx="0">
            <a:schemeClr val="accent6"/>
          </a:fillRef>
          <a:effectRef idx="0">
            <a:schemeClr val="accent6"/>
          </a:effectRef>
          <a:fontRef idx="minor">
            <a:schemeClr val="tx1"/>
          </a:fontRef>
        </p:style>
      </p:cxnSp>
      <p:cxnSp>
        <p:nvCxnSpPr>
          <p:cNvPr id="15" name="肘形连接符 14"/>
          <p:cNvCxnSpPr>
            <a:stCxn id="12" idx="3"/>
            <a:endCxn id="9" idx="1"/>
          </p:cNvCxnSpPr>
          <p:nvPr/>
        </p:nvCxnSpPr>
        <p:spPr>
          <a:xfrm>
            <a:off x="2166704" y="2805620"/>
            <a:ext cx="623511" cy="974234"/>
          </a:xfrm>
          <a:prstGeom prst="bentConnector3">
            <a:avLst/>
          </a:prstGeom>
        </p:spPr>
        <p:style>
          <a:lnRef idx="1">
            <a:schemeClr val="accent6"/>
          </a:lnRef>
          <a:fillRef idx="0">
            <a:schemeClr val="accent6"/>
          </a:fillRef>
          <a:effectRef idx="0">
            <a:schemeClr val="accent6"/>
          </a:effectRef>
          <a:fontRef idx="minor">
            <a:schemeClr val="tx1"/>
          </a:fontRef>
        </p:style>
      </p:cxnSp>
      <p:cxnSp>
        <p:nvCxnSpPr>
          <p:cNvPr id="16" name="直接连接符 15"/>
          <p:cNvCxnSpPr/>
          <p:nvPr/>
        </p:nvCxnSpPr>
        <p:spPr>
          <a:xfrm>
            <a:off x="4625993" y="2301782"/>
            <a:ext cx="3509578"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17" name="直接连接符 16"/>
          <p:cNvCxnSpPr/>
          <p:nvPr/>
        </p:nvCxnSpPr>
        <p:spPr>
          <a:xfrm>
            <a:off x="4625993" y="3273666"/>
            <a:ext cx="3509578" cy="0"/>
          </a:xfrm>
          <a:prstGeom prst="line">
            <a:avLst/>
          </a:prstGeom>
        </p:spPr>
        <p:style>
          <a:lnRef idx="1">
            <a:schemeClr val="accent6"/>
          </a:lnRef>
          <a:fillRef idx="0">
            <a:schemeClr val="accent6"/>
          </a:fillRef>
          <a:effectRef idx="0">
            <a:schemeClr val="accent6"/>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50" advClick="0" advTm="0">
        <p:fad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left)">
                                      <p:cBhvr>
                                        <p:cTn id="39" dur="500"/>
                                        <p:tgtEl>
                                          <p:spTgt spid="9"/>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left)">
                                      <p:cBhvr>
                                        <p:cTn id="43" dur="500"/>
                                        <p:tgtEl>
                                          <p:spTgt spid="11"/>
                                        </p:tgtEl>
                                      </p:cBhvr>
                                    </p:animEffect>
                                  </p:childTnLst>
                                </p:cTn>
                              </p:par>
                              <p:par>
                                <p:cTn id="44" presetID="10" presetClass="entr" presetSubtype="0" fill="hold"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par>
                                <p:cTn id="47" presetID="10" presetClass="entr" presetSubtype="0" fill="hold"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animBg="1"/>
      <p:bldP spid="10" grpId="0"/>
      <p:bldP spid="11" grpId="0"/>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0" name="Text Box 3"/>
          <p:cNvSpPr>
            <a:spLocks noChangeArrowheads="1"/>
          </p:cNvSpPr>
          <p:nvPr/>
        </p:nvSpPr>
        <p:spPr bwMode="auto">
          <a:xfrm>
            <a:off x="1410666" y="2340736"/>
            <a:ext cx="3570208" cy="1138773"/>
          </a:xfrm>
          <a:prstGeom prst="rect">
            <a:avLst/>
          </a:prstGeom>
        </p:spPr>
        <p:txBody>
          <a:bodyPr wrap="none">
            <a:spAutoFit/>
          </a:bodyPr>
          <a:lstStyle/>
          <a:p>
            <a:pPr algn="r">
              <a:spcBef>
                <a:spcPct val="0"/>
              </a:spcBef>
            </a:pPr>
            <a:r>
              <a:rPr lang="en-US" altLang="zh-CN" sz="2400"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sym typeface="Calibri" panose="020F0502020204030204" pitchFamily="34" charset="0"/>
              </a:rPr>
              <a:t>201X</a:t>
            </a:r>
            <a:r>
              <a:rPr lang="zh-CN" altLang="en-US" sz="2400"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sym typeface="Calibri" panose="020F0502020204030204" pitchFamily="34" charset="0"/>
              </a:rPr>
              <a:t>年度</a:t>
            </a:r>
            <a:endParaRPr lang="en-US" altLang="zh-CN" sz="2400"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sym typeface="Calibri" panose="020F0502020204030204" pitchFamily="34" charset="0"/>
            </a:endParaRPr>
          </a:p>
          <a:p>
            <a:pPr algn="r">
              <a:spcBef>
                <a:spcPct val="0"/>
              </a:spcBef>
            </a:pPr>
            <a:r>
              <a:rPr lang="zh-CN" altLang="en-US" sz="4400"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sym typeface="Calibri" panose="020F0502020204030204" pitchFamily="34" charset="0"/>
              </a:rPr>
              <a:t>添加文字内容</a:t>
            </a:r>
          </a:p>
        </p:txBody>
      </p:sp>
      <p:sp>
        <p:nvSpPr>
          <p:cNvPr id="11" name="矩形 10"/>
          <p:cNvSpPr/>
          <p:nvPr/>
        </p:nvSpPr>
        <p:spPr>
          <a:xfrm>
            <a:off x="2165551" y="1832004"/>
            <a:ext cx="2836610" cy="300082"/>
          </a:xfrm>
          <a:prstGeom prst="rect">
            <a:avLst/>
          </a:prstGeom>
        </p:spPr>
        <p:txBody>
          <a:bodyPr wrap="none">
            <a:spAutoFit/>
          </a:bodyPr>
          <a:lstStyle/>
          <a:p>
            <a:pPr algn="ctr">
              <a:spcBef>
                <a:spcPct val="0"/>
              </a:spcBef>
            </a:pPr>
            <a:r>
              <a:rPr lang="en-US" altLang="zh-CN"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The 2019 annual work summary</a:t>
            </a:r>
          </a:p>
        </p:txBody>
      </p:sp>
      <p:sp>
        <p:nvSpPr>
          <p:cNvPr id="6" name="Text Box 3"/>
          <p:cNvSpPr>
            <a:spLocks noChangeArrowheads="1"/>
          </p:cNvSpPr>
          <p:nvPr/>
        </p:nvSpPr>
        <p:spPr bwMode="auto">
          <a:xfrm>
            <a:off x="5240231" y="1654687"/>
            <a:ext cx="2590774" cy="2389116"/>
          </a:xfrm>
          <a:prstGeom prst="rect">
            <a:avLst/>
          </a:prstGeom>
        </p:spPr>
        <p:txBody>
          <a:bodyPr wrap="none">
            <a:spAutoFit/>
          </a:bodyPr>
          <a:lstStyle/>
          <a:p>
            <a:pPr algn="ctr">
              <a:spcBef>
                <a:spcPct val="0"/>
              </a:spcBef>
            </a:pPr>
            <a:r>
              <a:rPr lang="en-US" altLang="zh-CN" sz="14925" dirty="0">
                <a:gradFill>
                  <a:gsLst>
                    <a:gs pos="0">
                      <a:srgbClr val="BE8C83"/>
                    </a:gs>
                    <a:gs pos="100000">
                      <a:srgbClr val="BE8C83"/>
                    </a:gs>
                    <a:gs pos="50000">
                      <a:srgbClr val="FFEEE2"/>
                    </a:gs>
                  </a:gsLst>
                  <a:lin ang="0" scaled="0"/>
                </a:gradFill>
                <a:latin typeface="Charlemagne Std" panose="04020705060702020204" pitchFamily="82" charset="0"/>
                <a:ea typeface="微软雅黑" panose="020B0503020204020204" pitchFamily="34" charset="-122"/>
                <a:sym typeface="Calibri" panose="020F0502020204030204" pitchFamily="34" charset="0"/>
              </a:rPr>
              <a:t>03</a:t>
            </a:r>
            <a:endParaRPr lang="zh-CN" altLang="en-US" sz="14925" dirty="0">
              <a:gradFill>
                <a:gsLst>
                  <a:gs pos="0">
                    <a:srgbClr val="BE8C83"/>
                  </a:gs>
                  <a:gs pos="100000">
                    <a:srgbClr val="BE8C83"/>
                  </a:gs>
                  <a:gs pos="50000">
                    <a:srgbClr val="FFEEE2"/>
                  </a:gs>
                </a:gsLst>
                <a:lin ang="0" scaled="0"/>
              </a:gradFill>
              <a:latin typeface="Charlemagne Std" panose="04020705060702020204" pitchFamily="82" charset="0"/>
              <a:ea typeface="微软雅黑" panose="020B0503020204020204" pitchFamily="34" charset="-122"/>
              <a:sym typeface="Calibri" panose="020F0502020204030204" pitchFamily="34" charset="0"/>
            </a:endParaRPr>
          </a:p>
        </p:txBody>
      </p:sp>
      <p:cxnSp>
        <p:nvCxnSpPr>
          <p:cNvPr id="9" name="直接连接符 8"/>
          <p:cNvCxnSpPr/>
          <p:nvPr/>
        </p:nvCxnSpPr>
        <p:spPr>
          <a:xfrm>
            <a:off x="1595077" y="2228310"/>
            <a:ext cx="3402000" cy="0"/>
          </a:xfrm>
          <a:prstGeom prst="line">
            <a:avLst/>
          </a:prstGeom>
          <a:ln>
            <a:solidFill>
              <a:srgbClr val="BE8C83"/>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50" advClick="0" advTm="0">
        <p:fad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360"/>
                                          </p:val>
                                        </p:tav>
                                        <p:tav tm="100000">
                                          <p:val>
                                            <p:fltVal val="0"/>
                                          </p:val>
                                        </p:tav>
                                      </p:tavLst>
                                    </p:anim>
                                    <p:animEffect transition="in" filter="fade">
                                      <p:cBhvr>
                                        <p:cTn id="10" dur="1000"/>
                                        <p:tgtEl>
                                          <p:spTgt spid="6"/>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500"/>
                            </p:stCondLst>
                            <p:childTnLst>
                              <p:par>
                                <p:cTn id="16" presetID="2" presetClass="entr" presetSubtype="2" decel="34000" fill="hold" grpId="0" nodeType="afterEffect">
                                  <p:stCondLst>
                                    <p:cond delay="0"/>
                                  </p:stCondLst>
                                  <p:iterate type="lt">
                                    <p:tmPct val="15000"/>
                                  </p:iterate>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1+#ppt_w/2"/>
                                          </p:val>
                                        </p:tav>
                                        <p:tav tm="100000">
                                          <p:val>
                                            <p:strVal val="#ppt_x"/>
                                          </p:val>
                                        </p:tav>
                                      </p:tavLst>
                                    </p:anim>
                                    <p:anim calcmode="lin" valueType="num">
                                      <p:cBhvr additive="base">
                                        <p:cTn id="19" dur="500" fill="hold"/>
                                        <p:tgtEl>
                                          <p:spTgt spid="11"/>
                                        </p:tgtEl>
                                        <p:attrNameLst>
                                          <p:attrName>ppt_y</p:attrName>
                                        </p:attrNameLst>
                                      </p:cBhvr>
                                      <p:tavLst>
                                        <p:tav tm="0">
                                          <p:val>
                                            <p:strVal val="#ppt_y"/>
                                          </p:val>
                                        </p:tav>
                                        <p:tav tm="100000">
                                          <p:val>
                                            <p:strVal val="#ppt_y"/>
                                          </p:val>
                                        </p:tav>
                                      </p:tavLst>
                                    </p:anim>
                                  </p:childTnLst>
                                </p:cTn>
                              </p:par>
                            </p:childTnLst>
                          </p:cTn>
                        </p:par>
                        <p:par>
                          <p:cTn id="20" fill="hold">
                            <p:stCondLst>
                              <p:cond delay="3025"/>
                            </p:stCondLst>
                            <p:childTnLst>
                              <p:par>
                                <p:cTn id="21" presetID="42"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2548323" y="1251620"/>
            <a:ext cx="5432063" cy="971574"/>
          </a:xfrm>
          <a:prstGeom prst="rect">
            <a:avLst/>
          </a:prstGeom>
          <a:solidFill>
            <a:schemeClr val="bg1">
              <a:lumMod val="95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8" tIns="34294" rIns="68588" bIns="34294" rtlCol="0" anchor="ctr"/>
          <a:lstStyle/>
          <a:p>
            <a:pPr algn="ctr"/>
            <a:endParaRPr lang="zh-CN" altLang="en-US" sz="1010">
              <a:solidFill>
                <a:schemeClr val="bg2">
                  <a:lumMod val="10000"/>
                </a:schemeClr>
              </a:solidFill>
            </a:endParaRPr>
          </a:p>
        </p:txBody>
      </p:sp>
      <p:sp>
        <p:nvSpPr>
          <p:cNvPr id="23" name="矩形 22"/>
          <p:cNvSpPr/>
          <p:nvPr/>
        </p:nvSpPr>
        <p:spPr>
          <a:xfrm>
            <a:off x="3187135" y="1113926"/>
            <a:ext cx="3976554" cy="337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8" tIns="34294" rIns="68588" bIns="34294" rtlCol="0" anchor="ctr"/>
          <a:lstStyle/>
          <a:p>
            <a:pPr algn="ctr"/>
            <a:r>
              <a:rPr lang="zh-CN" altLang="en-US" dirty="0">
                <a:solidFill>
                  <a:schemeClr val="bg2">
                    <a:lumMod val="10000"/>
                  </a:schemeClr>
                </a:solidFill>
                <a:latin typeface="微软雅黑" panose="020B0503020204020204" pitchFamily="34" charset="-122"/>
                <a:ea typeface="微软雅黑" panose="020B0503020204020204" pitchFamily="34" charset="-122"/>
              </a:rPr>
              <a:t>点击添加标题</a:t>
            </a:r>
          </a:p>
        </p:txBody>
      </p:sp>
      <p:sp>
        <p:nvSpPr>
          <p:cNvPr id="24" name="六边形 23"/>
          <p:cNvSpPr/>
          <p:nvPr/>
        </p:nvSpPr>
        <p:spPr>
          <a:xfrm>
            <a:off x="684468" y="2477325"/>
            <a:ext cx="1190017" cy="1026114"/>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8" tIns="34294" rIns="68588" bIns="34294" rtlCol="0" anchor="ctr"/>
          <a:lstStyle/>
          <a:p>
            <a:pPr algn="ctr"/>
            <a:r>
              <a:rPr lang="zh-CN" altLang="en-US" sz="1800" dirty="0">
                <a:latin typeface="微软雅黑" panose="020B0503020204020204" pitchFamily="34" charset="-122"/>
                <a:ea typeface="微软雅黑" panose="020B0503020204020204" pitchFamily="34" charset="-122"/>
              </a:rPr>
              <a:t>工作</a:t>
            </a:r>
            <a:endParaRPr lang="en-US" altLang="zh-CN" sz="1800" dirty="0">
              <a:latin typeface="微软雅黑" panose="020B0503020204020204" pitchFamily="34" charset="-122"/>
              <a:ea typeface="微软雅黑" panose="020B0503020204020204" pitchFamily="34" charset="-122"/>
            </a:endParaRPr>
          </a:p>
          <a:p>
            <a:pPr algn="ctr"/>
            <a:r>
              <a:rPr lang="zh-CN" altLang="en-US" sz="1800" dirty="0">
                <a:latin typeface="微软雅黑" panose="020B0503020204020204" pitchFamily="34" charset="-122"/>
                <a:ea typeface="微软雅黑" panose="020B0503020204020204" pitchFamily="34" charset="-122"/>
              </a:rPr>
              <a:t>概述</a:t>
            </a:r>
          </a:p>
        </p:txBody>
      </p:sp>
      <p:cxnSp>
        <p:nvCxnSpPr>
          <p:cNvPr id="25" name="直接箭头连接符 24"/>
          <p:cNvCxnSpPr>
            <a:stCxn id="24" idx="5"/>
            <a:endCxn id="22" idx="1"/>
          </p:cNvCxnSpPr>
          <p:nvPr/>
        </p:nvCxnSpPr>
        <p:spPr>
          <a:xfrm flipV="1">
            <a:off x="1617956" y="1737407"/>
            <a:ext cx="930367" cy="739917"/>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a:stCxn id="24" idx="0"/>
          </p:cNvCxnSpPr>
          <p:nvPr/>
        </p:nvCxnSpPr>
        <p:spPr>
          <a:xfrm>
            <a:off x="1874484" y="2990381"/>
            <a:ext cx="673839" cy="0"/>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a:stCxn id="24" idx="1"/>
            <a:endCxn id="32" idx="1"/>
          </p:cNvCxnSpPr>
          <p:nvPr/>
        </p:nvCxnSpPr>
        <p:spPr>
          <a:xfrm>
            <a:off x="1617956" y="3503439"/>
            <a:ext cx="930367" cy="750400"/>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893565" y="1491880"/>
            <a:ext cx="4868452" cy="699430"/>
          </a:xfrm>
          <a:prstGeom prst="rect">
            <a:avLst/>
          </a:prstGeom>
          <a:noFill/>
        </p:spPr>
        <p:txBody>
          <a:bodyPr wrap="square" lIns="68588" tIns="34294" rIns="68588" bIns="34294" rtlCol="0">
            <a:spAutoFit/>
          </a:bodyPr>
          <a:lstStyle/>
          <a:p>
            <a:pPr>
              <a:lnSpc>
                <a:spcPct val="130000"/>
              </a:lnSpc>
            </a:pPr>
            <a:r>
              <a:rPr lang="zh-CN" altLang="en-US" sz="1050" dirty="0">
                <a:solidFill>
                  <a:schemeClr val="bg2">
                    <a:lumMod val="1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您的内容打在这里，或者复制您的文本。</a:t>
            </a:r>
          </a:p>
        </p:txBody>
      </p:sp>
      <p:sp>
        <p:nvSpPr>
          <p:cNvPr id="29" name="矩形 28"/>
          <p:cNvSpPr/>
          <p:nvPr/>
        </p:nvSpPr>
        <p:spPr>
          <a:xfrm>
            <a:off x="2548323" y="2507033"/>
            <a:ext cx="5432063" cy="971574"/>
          </a:xfrm>
          <a:prstGeom prst="rect">
            <a:avLst/>
          </a:prstGeom>
          <a:solidFill>
            <a:schemeClr val="bg1">
              <a:lumMod val="95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8" tIns="34294" rIns="68588" bIns="34294" rtlCol="0" anchor="ctr"/>
          <a:lstStyle/>
          <a:p>
            <a:pPr algn="ctr"/>
            <a:endParaRPr lang="zh-CN" altLang="en-US" sz="1010">
              <a:solidFill>
                <a:schemeClr val="bg2">
                  <a:lumMod val="10000"/>
                </a:schemeClr>
              </a:solidFill>
            </a:endParaRPr>
          </a:p>
        </p:txBody>
      </p:sp>
      <p:sp>
        <p:nvSpPr>
          <p:cNvPr id="30" name="矩形 29"/>
          <p:cNvSpPr/>
          <p:nvPr/>
        </p:nvSpPr>
        <p:spPr>
          <a:xfrm>
            <a:off x="3187135" y="2369338"/>
            <a:ext cx="3976554" cy="3370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8" tIns="34294" rIns="68588" bIns="34294" rtlCol="0" anchor="ctr"/>
          <a:lstStyle/>
          <a:p>
            <a:pPr algn="ctr"/>
            <a:r>
              <a:rPr lang="zh-CN" altLang="en-US" dirty="0">
                <a:solidFill>
                  <a:schemeClr val="bg2">
                    <a:lumMod val="10000"/>
                  </a:schemeClr>
                </a:solidFill>
                <a:latin typeface="微软雅黑" panose="020B0503020204020204" pitchFamily="34" charset="-122"/>
                <a:ea typeface="微软雅黑" panose="020B0503020204020204" pitchFamily="34" charset="-122"/>
              </a:rPr>
              <a:t>点击添加标题</a:t>
            </a:r>
          </a:p>
        </p:txBody>
      </p:sp>
      <p:sp>
        <p:nvSpPr>
          <p:cNvPr id="31" name="TextBox 30"/>
          <p:cNvSpPr txBox="1"/>
          <p:nvPr/>
        </p:nvSpPr>
        <p:spPr>
          <a:xfrm>
            <a:off x="2893566" y="2739839"/>
            <a:ext cx="4918045" cy="699430"/>
          </a:xfrm>
          <a:prstGeom prst="rect">
            <a:avLst/>
          </a:prstGeom>
          <a:noFill/>
        </p:spPr>
        <p:txBody>
          <a:bodyPr wrap="square" lIns="68588" tIns="34294" rIns="68588" bIns="34294" rtlCol="0">
            <a:spAutoFit/>
          </a:bodyPr>
          <a:lstStyle/>
          <a:p>
            <a:pPr>
              <a:lnSpc>
                <a:spcPct val="130000"/>
              </a:lnSpc>
            </a:pPr>
            <a:r>
              <a:rPr lang="zh-CN" altLang="en-US" sz="1050" dirty="0">
                <a:solidFill>
                  <a:schemeClr val="bg2">
                    <a:lumMod val="1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您的内容打在这里，或者复制您的文本。</a:t>
            </a:r>
          </a:p>
        </p:txBody>
      </p:sp>
      <p:sp>
        <p:nvSpPr>
          <p:cNvPr id="32" name="矩形 31"/>
          <p:cNvSpPr/>
          <p:nvPr/>
        </p:nvSpPr>
        <p:spPr>
          <a:xfrm>
            <a:off x="2548323" y="3776187"/>
            <a:ext cx="5432063" cy="955303"/>
          </a:xfrm>
          <a:prstGeom prst="rect">
            <a:avLst/>
          </a:prstGeom>
          <a:solidFill>
            <a:schemeClr val="bg1">
              <a:lumMod val="95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8" tIns="34294" rIns="68588" bIns="34294" rtlCol="0" anchor="ctr"/>
          <a:lstStyle/>
          <a:p>
            <a:pPr algn="ctr"/>
            <a:endParaRPr lang="zh-CN" altLang="en-US" sz="1010">
              <a:solidFill>
                <a:schemeClr val="bg2">
                  <a:lumMod val="10000"/>
                </a:schemeClr>
              </a:solidFill>
            </a:endParaRPr>
          </a:p>
        </p:txBody>
      </p:sp>
      <p:sp>
        <p:nvSpPr>
          <p:cNvPr id="33" name="矩形 32"/>
          <p:cNvSpPr/>
          <p:nvPr/>
        </p:nvSpPr>
        <p:spPr>
          <a:xfrm>
            <a:off x="3187135" y="3638493"/>
            <a:ext cx="3976554" cy="337088"/>
          </a:xfrm>
          <a:prstGeom prst="rect">
            <a:avLst/>
          </a:prstGeom>
          <a:solidFill>
            <a:srgbClr val="F1D9CE"/>
          </a:solidFill>
          <a:ln>
            <a:noFill/>
          </a:ln>
        </p:spPr>
        <p:style>
          <a:lnRef idx="2">
            <a:schemeClr val="accent1">
              <a:shade val="50000"/>
            </a:schemeClr>
          </a:lnRef>
          <a:fillRef idx="1">
            <a:schemeClr val="accent1"/>
          </a:fillRef>
          <a:effectRef idx="0">
            <a:schemeClr val="accent1"/>
          </a:effectRef>
          <a:fontRef idx="minor">
            <a:schemeClr val="lt1"/>
          </a:fontRef>
        </p:style>
        <p:txBody>
          <a:bodyPr lIns="68588" tIns="34294" rIns="68588" bIns="34294" rtlCol="0" anchor="ctr"/>
          <a:lstStyle/>
          <a:p>
            <a:pPr algn="ctr"/>
            <a:r>
              <a:rPr lang="zh-CN" altLang="en-US">
                <a:solidFill>
                  <a:schemeClr val="bg2">
                    <a:lumMod val="10000"/>
                  </a:schemeClr>
                </a:solidFill>
                <a:latin typeface="微软雅黑" panose="020B0503020204020204" pitchFamily="34" charset="-122"/>
                <a:ea typeface="微软雅黑" panose="020B0503020204020204" pitchFamily="34" charset="-122"/>
              </a:rPr>
              <a:t>点击添加标题</a:t>
            </a:r>
          </a:p>
        </p:txBody>
      </p:sp>
      <p:sp>
        <p:nvSpPr>
          <p:cNvPr id="34" name="TextBox 33"/>
          <p:cNvSpPr txBox="1"/>
          <p:nvPr/>
        </p:nvSpPr>
        <p:spPr>
          <a:xfrm>
            <a:off x="2893566" y="4008995"/>
            <a:ext cx="4876716" cy="699430"/>
          </a:xfrm>
          <a:prstGeom prst="rect">
            <a:avLst/>
          </a:prstGeom>
          <a:noFill/>
        </p:spPr>
        <p:txBody>
          <a:bodyPr wrap="square" lIns="68588" tIns="34294" rIns="68588" bIns="34294" rtlCol="0">
            <a:spAutoFit/>
          </a:bodyPr>
          <a:lstStyle/>
          <a:p>
            <a:pPr>
              <a:lnSpc>
                <a:spcPct val="130000"/>
              </a:lnSpc>
            </a:pPr>
            <a:r>
              <a:rPr lang="zh-CN" altLang="en-US" sz="1050" dirty="0">
                <a:solidFill>
                  <a:schemeClr val="bg2">
                    <a:lumMod val="1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您的内容打在这里，或者复制您的文本。</a:t>
            </a:r>
          </a:p>
        </p:txBody>
      </p:sp>
    </p:spTree>
  </p:cSld>
  <p:clrMapOvr>
    <a:masterClrMapping/>
  </p:clrMapOvr>
  <mc:AlternateContent xmlns:mc="http://schemas.openxmlformats.org/markup-compatibility/2006" xmlns:p14="http://schemas.microsoft.com/office/powerpoint/2010/main">
    <mc:Choice Requires="p14">
      <p:transition spd="slow" p14:dur="1250" advClick="0" advTm="0">
        <p:fade/>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500"/>
                                            <p:tgtEl>
                                              <p:spTgt spid="25"/>
                                            </p:tgtEl>
                                          </p:cBhvr>
                                        </p:animEffect>
                                      </p:childTnLst>
                                    </p:cTn>
                                  </p:par>
                                  <p:par>
                                    <p:cTn id="12" presetID="22" presetClass="entr" presetSubtype="8"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wipe(left)">
                                          <p:cBhvr>
                                            <p:cTn id="14" dur="500"/>
                                            <p:tgtEl>
                                              <p:spTgt spid="26"/>
                                            </p:tgtEl>
                                          </p:cBhvr>
                                        </p:animEffect>
                                      </p:childTnLst>
                                    </p:cTn>
                                  </p:par>
                                  <p:par>
                                    <p:cTn id="15" presetID="22" presetClass="entr" presetSubtype="8"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barn(outVertical)">
                                          <p:cBhvr>
                                            <p:cTn id="21" dur="500"/>
                                            <p:tgtEl>
                                              <p:spTgt spid="23"/>
                                            </p:tgtEl>
                                          </p:cBhvr>
                                        </p:animEffect>
                                      </p:childTnLst>
                                    </p:cTn>
                                  </p:par>
                                </p:childTnLst>
                              </p:cTn>
                            </p:par>
                            <p:par>
                              <p:cTn id="22" fill="hold">
                                <p:stCondLst>
                                  <p:cond delay="1500"/>
                                </p:stCondLst>
                                <p:childTnLst>
                                  <p:par>
                                    <p:cTn id="23" presetID="2" presetClass="entr" presetSubtype="1" fill="hold" grpId="0" nodeType="afterEffect" p14:presetBounceEnd="50000">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14:bounceEnd="50000">
                                          <p:cBhvr additive="base">
                                            <p:cTn id="25" dur="500" fill="hold"/>
                                            <p:tgtEl>
                                              <p:spTgt spid="22"/>
                                            </p:tgtEl>
                                            <p:attrNameLst>
                                              <p:attrName>ppt_x</p:attrName>
                                            </p:attrNameLst>
                                          </p:cBhvr>
                                          <p:tavLst>
                                            <p:tav tm="0">
                                              <p:val>
                                                <p:strVal val="#ppt_x"/>
                                              </p:val>
                                            </p:tav>
                                            <p:tav tm="100000">
                                              <p:val>
                                                <p:strVal val="#ppt_x"/>
                                              </p:val>
                                            </p:tav>
                                          </p:tavLst>
                                        </p:anim>
                                        <p:anim calcmode="lin" valueType="num" p14:bounceEnd="50000">
                                          <p:cBhvr additive="base">
                                            <p:cTn id="26" dur="500" fill="hold"/>
                                            <p:tgtEl>
                                              <p:spTgt spid="22"/>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1000"/>
                                            <p:tgtEl>
                                              <p:spTgt spid="28"/>
                                            </p:tgtEl>
                                          </p:cBhvr>
                                        </p:animEffect>
                                      </p:childTnLst>
                                    </p:cTn>
                                  </p:par>
                                </p:childTnLst>
                              </p:cTn>
                            </p:par>
                            <p:par>
                              <p:cTn id="31" fill="hold">
                                <p:stCondLst>
                                  <p:cond delay="3000"/>
                                </p:stCondLst>
                                <p:childTnLst>
                                  <p:par>
                                    <p:cTn id="32" presetID="16" presetClass="entr" presetSubtype="37" fill="hold" grpId="0"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barn(outVertical)">
                                          <p:cBhvr>
                                            <p:cTn id="34" dur="500"/>
                                            <p:tgtEl>
                                              <p:spTgt spid="30"/>
                                            </p:tgtEl>
                                          </p:cBhvr>
                                        </p:animEffect>
                                      </p:childTnLst>
                                    </p:cTn>
                                  </p:par>
                                </p:childTnLst>
                              </p:cTn>
                            </p:par>
                            <p:par>
                              <p:cTn id="35" fill="hold">
                                <p:stCondLst>
                                  <p:cond delay="3500"/>
                                </p:stCondLst>
                                <p:childTnLst>
                                  <p:par>
                                    <p:cTn id="36" presetID="2" presetClass="entr" presetSubtype="1" fill="hold" grpId="0" nodeType="afterEffect" p14:presetBounceEnd="50000">
                                      <p:stCondLst>
                                        <p:cond delay="0"/>
                                      </p:stCondLst>
                                      <p:childTnLst>
                                        <p:set>
                                          <p:cBhvr>
                                            <p:cTn id="37" dur="1" fill="hold">
                                              <p:stCondLst>
                                                <p:cond delay="0"/>
                                              </p:stCondLst>
                                            </p:cTn>
                                            <p:tgtEl>
                                              <p:spTgt spid="29"/>
                                            </p:tgtEl>
                                            <p:attrNameLst>
                                              <p:attrName>style.visibility</p:attrName>
                                            </p:attrNameLst>
                                          </p:cBhvr>
                                          <p:to>
                                            <p:strVal val="visible"/>
                                          </p:to>
                                        </p:set>
                                        <p:anim calcmode="lin" valueType="num" p14:bounceEnd="50000">
                                          <p:cBhvr additive="base">
                                            <p:cTn id="38" dur="500" fill="hold"/>
                                            <p:tgtEl>
                                              <p:spTgt spid="29"/>
                                            </p:tgtEl>
                                            <p:attrNameLst>
                                              <p:attrName>ppt_x</p:attrName>
                                            </p:attrNameLst>
                                          </p:cBhvr>
                                          <p:tavLst>
                                            <p:tav tm="0">
                                              <p:val>
                                                <p:strVal val="#ppt_x"/>
                                              </p:val>
                                            </p:tav>
                                            <p:tav tm="100000">
                                              <p:val>
                                                <p:strVal val="#ppt_x"/>
                                              </p:val>
                                            </p:tav>
                                          </p:tavLst>
                                        </p:anim>
                                        <p:anim calcmode="lin" valueType="num" p14:bounceEnd="50000">
                                          <p:cBhvr additive="base">
                                            <p:cTn id="39" dur="500" fill="hold"/>
                                            <p:tgtEl>
                                              <p:spTgt spid="29"/>
                                            </p:tgtEl>
                                            <p:attrNameLst>
                                              <p:attrName>ppt_y</p:attrName>
                                            </p:attrNameLst>
                                          </p:cBhvr>
                                          <p:tavLst>
                                            <p:tav tm="0">
                                              <p:val>
                                                <p:strVal val="0-#ppt_h/2"/>
                                              </p:val>
                                            </p:tav>
                                            <p:tav tm="100000">
                                              <p:val>
                                                <p:strVal val="#ppt_y"/>
                                              </p:val>
                                            </p:tav>
                                          </p:tavLst>
                                        </p:anim>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wipe(left)">
                                          <p:cBhvr>
                                            <p:cTn id="43" dur="1000"/>
                                            <p:tgtEl>
                                              <p:spTgt spid="31"/>
                                            </p:tgtEl>
                                          </p:cBhvr>
                                        </p:animEffect>
                                      </p:childTnLst>
                                    </p:cTn>
                                  </p:par>
                                </p:childTnLst>
                              </p:cTn>
                            </p:par>
                            <p:par>
                              <p:cTn id="44" fill="hold">
                                <p:stCondLst>
                                  <p:cond delay="5000"/>
                                </p:stCondLst>
                                <p:childTnLst>
                                  <p:par>
                                    <p:cTn id="45" presetID="16" presetClass="entr" presetSubtype="37"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barn(outVertical)">
                                          <p:cBhvr>
                                            <p:cTn id="47" dur="500"/>
                                            <p:tgtEl>
                                              <p:spTgt spid="33"/>
                                            </p:tgtEl>
                                          </p:cBhvr>
                                        </p:animEffect>
                                      </p:childTnLst>
                                    </p:cTn>
                                  </p:par>
                                </p:childTnLst>
                              </p:cTn>
                            </p:par>
                            <p:par>
                              <p:cTn id="48" fill="hold">
                                <p:stCondLst>
                                  <p:cond delay="5500"/>
                                </p:stCondLst>
                                <p:childTnLst>
                                  <p:par>
                                    <p:cTn id="49" presetID="2" presetClass="entr" presetSubtype="1" fill="hold" grpId="0" nodeType="afterEffect" p14:presetBounceEnd="50000">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14:bounceEnd="50000">
                                          <p:cBhvr additive="base">
                                            <p:cTn id="51" dur="500" fill="hold"/>
                                            <p:tgtEl>
                                              <p:spTgt spid="32"/>
                                            </p:tgtEl>
                                            <p:attrNameLst>
                                              <p:attrName>ppt_x</p:attrName>
                                            </p:attrNameLst>
                                          </p:cBhvr>
                                          <p:tavLst>
                                            <p:tav tm="0">
                                              <p:val>
                                                <p:strVal val="#ppt_x"/>
                                              </p:val>
                                            </p:tav>
                                            <p:tav tm="100000">
                                              <p:val>
                                                <p:strVal val="#ppt_x"/>
                                              </p:val>
                                            </p:tav>
                                          </p:tavLst>
                                        </p:anim>
                                        <p:anim calcmode="lin" valueType="num" p14:bounceEnd="50000">
                                          <p:cBhvr additive="base">
                                            <p:cTn id="52" dur="500" fill="hold"/>
                                            <p:tgtEl>
                                              <p:spTgt spid="32"/>
                                            </p:tgtEl>
                                            <p:attrNameLst>
                                              <p:attrName>ppt_y</p:attrName>
                                            </p:attrNameLst>
                                          </p:cBhvr>
                                          <p:tavLst>
                                            <p:tav tm="0">
                                              <p:val>
                                                <p:strVal val="0-#ppt_h/2"/>
                                              </p:val>
                                            </p:tav>
                                            <p:tav tm="100000">
                                              <p:val>
                                                <p:strVal val="#ppt_y"/>
                                              </p:val>
                                            </p:tav>
                                          </p:tavLst>
                                        </p:anim>
                                      </p:childTnLst>
                                    </p:cTn>
                                  </p:par>
                                </p:childTnLst>
                              </p:cTn>
                            </p:par>
                            <p:par>
                              <p:cTn id="53" fill="hold">
                                <p:stCondLst>
                                  <p:cond delay="6000"/>
                                </p:stCondLst>
                                <p:childTnLst>
                                  <p:par>
                                    <p:cTn id="54" presetID="22" presetClass="entr" presetSubtype="8"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wipe(left)">
                                          <p:cBhvr>
                                            <p:cTn id="56"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8" grpId="0"/>
          <p:bldP spid="29" grpId="0" animBg="1"/>
          <p:bldP spid="30" grpId="0" animBg="1"/>
          <p:bldP spid="31" grpId="0"/>
          <p:bldP spid="32" grpId="0" animBg="1"/>
          <p:bldP spid="33" grpId="0" animBg="1"/>
          <p:bldP spid="3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500"/>
                                            <p:tgtEl>
                                              <p:spTgt spid="25"/>
                                            </p:tgtEl>
                                          </p:cBhvr>
                                        </p:animEffect>
                                      </p:childTnLst>
                                    </p:cTn>
                                  </p:par>
                                  <p:par>
                                    <p:cTn id="12" presetID="22" presetClass="entr" presetSubtype="8"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wipe(left)">
                                          <p:cBhvr>
                                            <p:cTn id="14" dur="500"/>
                                            <p:tgtEl>
                                              <p:spTgt spid="26"/>
                                            </p:tgtEl>
                                          </p:cBhvr>
                                        </p:animEffect>
                                      </p:childTnLst>
                                    </p:cTn>
                                  </p:par>
                                  <p:par>
                                    <p:cTn id="15" presetID="22" presetClass="entr" presetSubtype="8"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barn(outVertical)">
                                          <p:cBhvr>
                                            <p:cTn id="21" dur="500"/>
                                            <p:tgtEl>
                                              <p:spTgt spid="23"/>
                                            </p:tgtEl>
                                          </p:cBhvr>
                                        </p:animEffect>
                                      </p:childTnLst>
                                    </p:cTn>
                                  </p:par>
                                </p:childTnLst>
                              </p:cTn>
                            </p:par>
                            <p:par>
                              <p:cTn id="22" fill="hold">
                                <p:stCondLst>
                                  <p:cond delay="1500"/>
                                </p:stCondLst>
                                <p:childTnLst>
                                  <p:par>
                                    <p:cTn id="23" presetID="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1000"/>
                                            <p:tgtEl>
                                              <p:spTgt spid="28"/>
                                            </p:tgtEl>
                                          </p:cBhvr>
                                        </p:animEffect>
                                      </p:childTnLst>
                                    </p:cTn>
                                  </p:par>
                                </p:childTnLst>
                              </p:cTn>
                            </p:par>
                            <p:par>
                              <p:cTn id="31" fill="hold">
                                <p:stCondLst>
                                  <p:cond delay="3000"/>
                                </p:stCondLst>
                                <p:childTnLst>
                                  <p:par>
                                    <p:cTn id="32" presetID="16" presetClass="entr" presetSubtype="37" fill="hold" grpId="0"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barn(outVertical)">
                                          <p:cBhvr>
                                            <p:cTn id="34" dur="500"/>
                                            <p:tgtEl>
                                              <p:spTgt spid="30"/>
                                            </p:tgtEl>
                                          </p:cBhvr>
                                        </p:animEffect>
                                      </p:childTnLst>
                                    </p:cTn>
                                  </p:par>
                                </p:childTnLst>
                              </p:cTn>
                            </p:par>
                            <p:par>
                              <p:cTn id="35" fill="hold">
                                <p:stCondLst>
                                  <p:cond delay="3500"/>
                                </p:stCondLst>
                                <p:childTnLst>
                                  <p:par>
                                    <p:cTn id="36" presetID="2" presetClass="entr" presetSubtype="1" fill="hold" grpId="0" nodeType="afterEffect">
                                      <p:stCondLst>
                                        <p:cond delay="0"/>
                                      </p:stCondLst>
                                      <p:childTnLst>
                                        <p:set>
                                          <p:cBhvr>
                                            <p:cTn id="37" dur="1" fill="hold">
                                              <p:stCondLst>
                                                <p:cond delay="0"/>
                                              </p:stCondLst>
                                            </p:cTn>
                                            <p:tgtEl>
                                              <p:spTgt spid="29"/>
                                            </p:tgtEl>
                                            <p:attrNameLst>
                                              <p:attrName>style.visibility</p:attrName>
                                            </p:attrNameLst>
                                          </p:cBhvr>
                                          <p:to>
                                            <p:strVal val="visible"/>
                                          </p:to>
                                        </p:set>
                                        <p:anim calcmode="lin" valueType="num">
                                          <p:cBhvr additive="base">
                                            <p:cTn id="38" dur="500" fill="hold"/>
                                            <p:tgtEl>
                                              <p:spTgt spid="29"/>
                                            </p:tgtEl>
                                            <p:attrNameLst>
                                              <p:attrName>ppt_x</p:attrName>
                                            </p:attrNameLst>
                                          </p:cBhvr>
                                          <p:tavLst>
                                            <p:tav tm="0">
                                              <p:val>
                                                <p:strVal val="#ppt_x"/>
                                              </p:val>
                                            </p:tav>
                                            <p:tav tm="100000">
                                              <p:val>
                                                <p:strVal val="#ppt_x"/>
                                              </p:val>
                                            </p:tav>
                                          </p:tavLst>
                                        </p:anim>
                                        <p:anim calcmode="lin" valueType="num">
                                          <p:cBhvr additive="base">
                                            <p:cTn id="39" dur="500" fill="hold"/>
                                            <p:tgtEl>
                                              <p:spTgt spid="29"/>
                                            </p:tgtEl>
                                            <p:attrNameLst>
                                              <p:attrName>ppt_y</p:attrName>
                                            </p:attrNameLst>
                                          </p:cBhvr>
                                          <p:tavLst>
                                            <p:tav tm="0">
                                              <p:val>
                                                <p:strVal val="0-#ppt_h/2"/>
                                              </p:val>
                                            </p:tav>
                                            <p:tav tm="100000">
                                              <p:val>
                                                <p:strVal val="#ppt_y"/>
                                              </p:val>
                                            </p:tav>
                                          </p:tavLst>
                                        </p:anim>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wipe(left)">
                                          <p:cBhvr>
                                            <p:cTn id="43" dur="1000"/>
                                            <p:tgtEl>
                                              <p:spTgt spid="31"/>
                                            </p:tgtEl>
                                          </p:cBhvr>
                                        </p:animEffect>
                                      </p:childTnLst>
                                    </p:cTn>
                                  </p:par>
                                </p:childTnLst>
                              </p:cTn>
                            </p:par>
                            <p:par>
                              <p:cTn id="44" fill="hold">
                                <p:stCondLst>
                                  <p:cond delay="5000"/>
                                </p:stCondLst>
                                <p:childTnLst>
                                  <p:par>
                                    <p:cTn id="45" presetID="16" presetClass="entr" presetSubtype="37"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barn(outVertical)">
                                          <p:cBhvr>
                                            <p:cTn id="47" dur="500"/>
                                            <p:tgtEl>
                                              <p:spTgt spid="33"/>
                                            </p:tgtEl>
                                          </p:cBhvr>
                                        </p:animEffect>
                                      </p:childTnLst>
                                    </p:cTn>
                                  </p:par>
                                </p:childTnLst>
                              </p:cTn>
                            </p:par>
                            <p:par>
                              <p:cTn id="48" fill="hold">
                                <p:stCondLst>
                                  <p:cond delay="5500"/>
                                </p:stCondLst>
                                <p:childTnLst>
                                  <p:par>
                                    <p:cTn id="49" presetID="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cBhvr additive="base">
                                            <p:cTn id="51" dur="500" fill="hold"/>
                                            <p:tgtEl>
                                              <p:spTgt spid="32"/>
                                            </p:tgtEl>
                                            <p:attrNameLst>
                                              <p:attrName>ppt_x</p:attrName>
                                            </p:attrNameLst>
                                          </p:cBhvr>
                                          <p:tavLst>
                                            <p:tav tm="0">
                                              <p:val>
                                                <p:strVal val="#ppt_x"/>
                                              </p:val>
                                            </p:tav>
                                            <p:tav tm="100000">
                                              <p:val>
                                                <p:strVal val="#ppt_x"/>
                                              </p:val>
                                            </p:tav>
                                          </p:tavLst>
                                        </p:anim>
                                        <p:anim calcmode="lin" valueType="num">
                                          <p:cBhvr additive="base">
                                            <p:cTn id="52" dur="500" fill="hold"/>
                                            <p:tgtEl>
                                              <p:spTgt spid="32"/>
                                            </p:tgtEl>
                                            <p:attrNameLst>
                                              <p:attrName>ppt_y</p:attrName>
                                            </p:attrNameLst>
                                          </p:cBhvr>
                                          <p:tavLst>
                                            <p:tav tm="0">
                                              <p:val>
                                                <p:strVal val="0-#ppt_h/2"/>
                                              </p:val>
                                            </p:tav>
                                            <p:tav tm="100000">
                                              <p:val>
                                                <p:strVal val="#ppt_y"/>
                                              </p:val>
                                            </p:tav>
                                          </p:tavLst>
                                        </p:anim>
                                      </p:childTnLst>
                                    </p:cTn>
                                  </p:par>
                                </p:childTnLst>
                              </p:cTn>
                            </p:par>
                            <p:par>
                              <p:cTn id="53" fill="hold">
                                <p:stCondLst>
                                  <p:cond delay="6000"/>
                                </p:stCondLst>
                                <p:childTnLst>
                                  <p:par>
                                    <p:cTn id="54" presetID="22" presetClass="entr" presetSubtype="8"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wipe(left)">
                                          <p:cBhvr>
                                            <p:cTn id="56"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8" grpId="0"/>
          <p:bldP spid="29" grpId="0" animBg="1"/>
          <p:bldP spid="30" grpId="0" animBg="1"/>
          <p:bldP spid="31" grpId="0"/>
          <p:bldP spid="32" grpId="0" animBg="1"/>
          <p:bldP spid="33" grpId="0" animBg="1"/>
          <p:bldP spid="34"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42"/>
          <p:cNvSpPr>
            <a:spLocks noChangeArrowheads="1"/>
          </p:cNvSpPr>
          <p:nvPr/>
        </p:nvSpPr>
        <p:spPr bwMode="auto">
          <a:xfrm>
            <a:off x="7317765" y="2928445"/>
            <a:ext cx="692783" cy="1695058"/>
          </a:xfrm>
          <a:prstGeom prst="rect">
            <a:avLst/>
          </a:prstGeom>
          <a:solidFill>
            <a:schemeClr val="accent2"/>
          </a:solidFill>
          <a:ln>
            <a:noFill/>
          </a:ln>
        </p:spPr>
        <p:txBody>
          <a:bodyPr lIns="91413" tIns="45706" rIns="91413" bIns="45706"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800">
              <a:solidFill>
                <a:schemeClr val="bg2">
                  <a:lumMod val="10000"/>
                </a:schemeClr>
              </a:solidFill>
              <a:latin typeface="微软雅黑" panose="020B0503020204020204" pitchFamily="34" charset="-122"/>
              <a:ea typeface="微软雅黑" panose="020B0503020204020204" pitchFamily="34" charset="-122"/>
              <a:sym typeface="方正兰亭黑_GBK" pitchFamily="2" charset="-122"/>
            </a:endParaRPr>
          </a:p>
        </p:txBody>
      </p:sp>
      <p:sp>
        <p:nvSpPr>
          <p:cNvPr id="19" name="矩形 37"/>
          <p:cNvSpPr>
            <a:spLocks noChangeArrowheads="1"/>
          </p:cNvSpPr>
          <p:nvPr/>
        </p:nvSpPr>
        <p:spPr bwMode="auto">
          <a:xfrm>
            <a:off x="3726481" y="2928445"/>
            <a:ext cx="3499627" cy="1695058"/>
          </a:xfrm>
          <a:prstGeom prst="rect">
            <a:avLst/>
          </a:prstGeom>
          <a:solidFill>
            <a:schemeClr val="accent3"/>
          </a:solidFill>
          <a:ln>
            <a:noFill/>
          </a:ln>
        </p:spPr>
        <p:txBody>
          <a:bodyPr lIns="91413" tIns="45706" rIns="91413" bIns="45706"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chemeClr val="bg2">
                  <a:lumMod val="10000"/>
                </a:schemeClr>
              </a:solidFill>
              <a:latin typeface="微软雅黑" panose="020B0503020204020204" pitchFamily="34" charset="-122"/>
              <a:ea typeface="微软雅黑" panose="020B0503020204020204" pitchFamily="34" charset="-122"/>
              <a:sym typeface="方正兰亭黑_GBK" pitchFamily="2" charset="-122"/>
            </a:endParaRPr>
          </a:p>
        </p:txBody>
      </p:sp>
      <p:sp>
        <p:nvSpPr>
          <p:cNvPr id="21" name="矩形 46"/>
          <p:cNvSpPr>
            <a:spLocks noChangeAspect="1" noChangeArrowheads="1"/>
          </p:cNvSpPr>
          <p:nvPr/>
        </p:nvSpPr>
        <p:spPr bwMode="auto">
          <a:xfrm>
            <a:off x="1094618" y="2928445"/>
            <a:ext cx="2541396" cy="1695058"/>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bevel/>
              </a14:hiddenLine>
            </a:ext>
          </a:extLst>
        </p:spPr>
        <p:txBody>
          <a:bodyPr lIns="91413" tIns="45706" rIns="91413" bIns="45706"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chemeClr val="bg2">
                  <a:lumMod val="10000"/>
                </a:schemeClr>
              </a:solidFill>
              <a:latin typeface="微软雅黑" panose="020B0503020204020204" pitchFamily="34" charset="-122"/>
              <a:ea typeface="微软雅黑" panose="020B0503020204020204" pitchFamily="34" charset="-122"/>
              <a:sym typeface="方正兰亭黑_GBK" pitchFamily="2" charset="-122"/>
            </a:endParaRPr>
          </a:p>
        </p:txBody>
      </p:sp>
      <p:sp>
        <p:nvSpPr>
          <p:cNvPr id="22" name="矩形 47"/>
          <p:cNvSpPr>
            <a:spLocks noChangeAspect="1" noChangeArrowheads="1"/>
          </p:cNvSpPr>
          <p:nvPr/>
        </p:nvSpPr>
        <p:spPr bwMode="auto">
          <a:xfrm>
            <a:off x="2859907" y="1164348"/>
            <a:ext cx="2539015" cy="1693868"/>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bevel/>
              </a14:hiddenLine>
            </a:ext>
          </a:extLst>
        </p:spPr>
        <p:txBody>
          <a:bodyPr lIns="91413" tIns="45706" rIns="91413" bIns="45706"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chemeClr val="bg2">
                  <a:lumMod val="10000"/>
                </a:schemeClr>
              </a:solidFill>
              <a:latin typeface="微软雅黑" panose="020B0503020204020204" pitchFamily="34" charset="-122"/>
              <a:ea typeface="微软雅黑" panose="020B0503020204020204" pitchFamily="34" charset="-122"/>
              <a:sym typeface="方正兰亭黑_GBK" pitchFamily="2" charset="-122"/>
            </a:endParaRPr>
          </a:p>
        </p:txBody>
      </p:sp>
      <p:sp>
        <p:nvSpPr>
          <p:cNvPr id="23" name="矩形 1"/>
          <p:cNvSpPr>
            <a:spLocks noChangeArrowheads="1"/>
          </p:cNvSpPr>
          <p:nvPr/>
        </p:nvSpPr>
        <p:spPr bwMode="auto">
          <a:xfrm>
            <a:off x="1094618" y="1163157"/>
            <a:ext cx="1695058" cy="1695058"/>
          </a:xfrm>
          <a:prstGeom prst="rect">
            <a:avLst/>
          </a:prstGeom>
          <a:solidFill>
            <a:schemeClr val="accent1"/>
          </a:solidFill>
          <a:ln>
            <a:noFill/>
          </a:ln>
        </p:spPr>
        <p:txBody>
          <a:bodyPr lIns="91413" tIns="45706" rIns="91413" bIns="45706"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chemeClr val="bg2">
                  <a:lumMod val="10000"/>
                </a:schemeClr>
              </a:solidFill>
              <a:latin typeface="微软雅黑" panose="020B0503020204020204" pitchFamily="34" charset="-122"/>
              <a:ea typeface="微软雅黑" panose="020B0503020204020204" pitchFamily="34" charset="-122"/>
              <a:sym typeface="方正兰亭黑_GBK" pitchFamily="2" charset="-122"/>
            </a:endParaRPr>
          </a:p>
        </p:txBody>
      </p:sp>
      <p:sp>
        <p:nvSpPr>
          <p:cNvPr id="24" name="矩形 59"/>
          <p:cNvSpPr>
            <a:spLocks noChangeAspect="1" noChangeArrowheads="1"/>
          </p:cNvSpPr>
          <p:nvPr/>
        </p:nvSpPr>
        <p:spPr bwMode="auto">
          <a:xfrm>
            <a:off x="5469152" y="1163157"/>
            <a:ext cx="2541396" cy="1695058"/>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bevel/>
              </a14:hiddenLine>
            </a:ext>
          </a:extLst>
        </p:spPr>
        <p:txBody>
          <a:bodyPr lIns="91413" tIns="45706" rIns="91413" bIns="45706"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chemeClr val="bg2">
                  <a:lumMod val="10000"/>
                </a:schemeClr>
              </a:solidFill>
              <a:latin typeface="微软雅黑" panose="020B0503020204020204" pitchFamily="34" charset="-122"/>
              <a:ea typeface="微软雅黑" panose="020B0503020204020204" pitchFamily="34" charset="-122"/>
              <a:sym typeface="方正兰亭黑_GBK" pitchFamily="2" charset="-122"/>
            </a:endParaRPr>
          </a:p>
        </p:txBody>
      </p:sp>
      <p:sp>
        <p:nvSpPr>
          <p:cNvPr id="25" name="矩形 56"/>
          <p:cNvSpPr>
            <a:spLocks noChangeArrowheads="1"/>
          </p:cNvSpPr>
          <p:nvPr/>
        </p:nvSpPr>
        <p:spPr bwMode="auto">
          <a:xfrm>
            <a:off x="1094618" y="1259576"/>
            <a:ext cx="1614114" cy="346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13" tIns="45706" rIns="91413" bIns="45706">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r" eaLnBrk="1" hangingPunct="1">
              <a:lnSpc>
                <a:spcPct val="100000"/>
              </a:lnSpc>
              <a:spcBef>
                <a:spcPct val="0"/>
              </a:spcBef>
              <a:buFont typeface="Arial" panose="020B0604020202020204" pitchFamily="34" charset="0"/>
              <a:buNone/>
            </a:pPr>
            <a:r>
              <a:rPr lang="zh-CN" altLang="en-US" sz="1650" dirty="0">
                <a:solidFill>
                  <a:schemeClr val="bg2">
                    <a:lumMod val="10000"/>
                  </a:schemeClr>
                </a:solidFill>
                <a:latin typeface="微软雅黑" panose="020B0503020204020204" pitchFamily="34" charset="-122"/>
                <a:ea typeface="微软雅黑" panose="020B0503020204020204" pitchFamily="34" charset="-122"/>
                <a:sym typeface="方正兰亭黑_GBK" pitchFamily="2" charset="-122"/>
              </a:rPr>
              <a:t>添加主题</a:t>
            </a:r>
            <a:endParaRPr lang="zh-CN" altLang="en-US" sz="1650" dirty="0">
              <a:solidFill>
                <a:schemeClr val="bg2">
                  <a:lumMod val="1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6" name="矩形 57"/>
          <p:cNvSpPr>
            <a:spLocks noChangeArrowheads="1"/>
          </p:cNvSpPr>
          <p:nvPr/>
        </p:nvSpPr>
        <p:spPr bwMode="auto">
          <a:xfrm>
            <a:off x="1278397" y="1596445"/>
            <a:ext cx="1458178" cy="819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13" tIns="45706" rIns="91413" bIns="45706">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buNone/>
            </a:pPr>
            <a:r>
              <a:rPr lang="zh-CN" altLang="en-US" sz="1050" dirty="0">
                <a:solidFill>
                  <a:schemeClr val="bg2">
                    <a:lumMod val="10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1050" dirty="0">
              <a:solidFill>
                <a:schemeClr val="bg2">
                  <a:lumMod val="10000"/>
                </a:schemeClr>
              </a:solidFill>
              <a:latin typeface="微软雅黑" panose="020B0503020204020204" pitchFamily="34" charset="-122"/>
              <a:ea typeface="微软雅黑" panose="020B0503020204020204" pitchFamily="34" charset="-122"/>
            </a:endParaRPr>
          </a:p>
        </p:txBody>
      </p:sp>
      <p:sp>
        <p:nvSpPr>
          <p:cNvPr id="27" name="矩形 44"/>
          <p:cNvSpPr>
            <a:spLocks noChangeArrowheads="1"/>
          </p:cNvSpPr>
          <p:nvPr/>
        </p:nvSpPr>
        <p:spPr bwMode="auto">
          <a:xfrm>
            <a:off x="3824089" y="3034387"/>
            <a:ext cx="2323562" cy="346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13" tIns="45706" rIns="91413" bIns="45706">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50">
                <a:solidFill>
                  <a:schemeClr val="bg2">
                    <a:lumMod val="10000"/>
                  </a:schemeClr>
                </a:solidFill>
                <a:latin typeface="微软雅黑" panose="020B0503020204020204" pitchFamily="34" charset="-122"/>
                <a:ea typeface="微软雅黑" panose="020B0503020204020204" pitchFamily="34" charset="-122"/>
                <a:sym typeface="方正兰亭黑_GBK" pitchFamily="2" charset="-122"/>
              </a:rPr>
              <a:t>添加主题</a:t>
            </a:r>
            <a:endParaRPr lang="zh-CN" altLang="en-US" sz="1650">
              <a:solidFill>
                <a:schemeClr val="bg2">
                  <a:lumMod val="1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8" name="矩形 45"/>
          <p:cNvSpPr>
            <a:spLocks noChangeArrowheads="1"/>
          </p:cNvSpPr>
          <p:nvPr/>
        </p:nvSpPr>
        <p:spPr bwMode="auto">
          <a:xfrm>
            <a:off x="3824090" y="3335545"/>
            <a:ext cx="3210372" cy="738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13" tIns="45706" rIns="91413" bIns="45706">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050">
                <a:solidFill>
                  <a:schemeClr val="bg2">
                    <a:lumMod val="10000"/>
                  </a:schemeClr>
                </a:solidFill>
                <a:latin typeface="微软雅黑" panose="020B0503020204020204" pitchFamily="34" charset="-122"/>
                <a:ea typeface="微软雅黑" panose="020B0503020204020204" pitchFamily="34" charset="-122"/>
                <a:sym typeface="方正兰亭黑_GBK" pitchFamily="2" charset="-122"/>
              </a:rPr>
              <a:t>右键点击图片选择设置图片格式可直接替换图片，在此录入上述图表的综合描述说明，在此录入上述图表的综合分析说明，在此录入上述图表的综合分析说明，在此录入上述图表的综合分析说明。 </a:t>
            </a:r>
            <a:endParaRPr lang="zh-CN" altLang="en-US" sz="1350">
              <a:solidFill>
                <a:schemeClr val="bg2">
                  <a:lumMod val="10000"/>
                </a:schemeClr>
              </a:solidFill>
              <a:latin typeface="微软雅黑" panose="020B0503020204020204" pitchFamily="34" charset="-122"/>
              <a:ea typeface="微软雅黑" panose="020B0503020204020204" pitchFamily="34" charset="-122"/>
            </a:endParaRPr>
          </a:p>
        </p:txBody>
      </p:sp>
      <p:sp>
        <p:nvSpPr>
          <p:cNvPr id="29" name="燕尾形 1"/>
          <p:cNvSpPr>
            <a:spLocks noChangeArrowheads="1"/>
          </p:cNvSpPr>
          <p:nvPr/>
        </p:nvSpPr>
        <p:spPr bwMode="auto">
          <a:xfrm>
            <a:off x="8292661" y="2665379"/>
            <a:ext cx="384482" cy="384482"/>
          </a:xfrm>
          <a:prstGeom prst="chevron">
            <a:avLst>
              <a:gd name="adj" fmla="val 50000"/>
            </a:avLst>
          </a:prstGeom>
          <a:solidFill>
            <a:schemeClr val="tx2"/>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010">
              <a:solidFill>
                <a:schemeClr val="bg2">
                  <a:lumMod val="10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0" name="燕尾形 23"/>
          <p:cNvSpPr>
            <a:spLocks noChangeArrowheads="1"/>
          </p:cNvSpPr>
          <p:nvPr/>
        </p:nvSpPr>
        <p:spPr bwMode="auto">
          <a:xfrm flipH="1">
            <a:off x="468494" y="2665379"/>
            <a:ext cx="384483" cy="384482"/>
          </a:xfrm>
          <a:prstGeom prst="chevron">
            <a:avLst>
              <a:gd name="adj" fmla="val 50000"/>
            </a:avLst>
          </a:prstGeom>
          <a:solidFill>
            <a:schemeClr val="tx2"/>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010">
              <a:solidFill>
                <a:schemeClr val="bg2">
                  <a:lumMod val="10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fad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ppt_x</p:attrName>
                                        </p:attrNameLst>
                                      </p:cBhvr>
                                      <p:tavLst>
                                        <p:tav tm="0">
                                          <p:val>
                                            <p:strVal val="0-#ppt_w/2"/>
                                          </p:val>
                                        </p:tav>
                                        <p:tav tm="100000">
                                          <p:val>
                                            <p:strVal val="#ppt_x"/>
                                          </p:val>
                                        </p:tav>
                                      </p:tavLst>
                                    </p:anim>
                                    <p:anim calcmode="lin" valueType="num">
                                      <p:cBhvr>
                                        <p:cTn id="8" dur="500" fill="hold"/>
                                        <p:tgtEl>
                                          <p:spTgt spid="2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ppt_x</p:attrName>
                                        </p:attrNameLst>
                                      </p:cBhvr>
                                      <p:tavLst>
                                        <p:tav tm="0">
                                          <p:val>
                                            <p:strVal val="0-#ppt_w/2"/>
                                          </p:val>
                                        </p:tav>
                                        <p:tav tm="100000">
                                          <p:val>
                                            <p:strVal val="#ppt_x"/>
                                          </p:val>
                                        </p:tav>
                                      </p:tavLst>
                                    </p:anim>
                                    <p:anim calcmode="lin" valueType="num">
                                      <p:cBhvr>
                                        <p:cTn id="13" dur="500" fill="hold"/>
                                        <p:tgtEl>
                                          <p:spTgt spid="2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ppt_x</p:attrName>
                                        </p:attrNameLst>
                                      </p:cBhvr>
                                      <p:tavLst>
                                        <p:tav tm="0">
                                          <p:val>
                                            <p:strVal val="1+#ppt_w/2"/>
                                          </p:val>
                                        </p:tav>
                                        <p:tav tm="100000">
                                          <p:val>
                                            <p:strVal val="#ppt_x"/>
                                          </p:val>
                                        </p:tav>
                                      </p:tavLst>
                                    </p:anim>
                                    <p:anim calcmode="lin" valueType="num">
                                      <p:cBhvr>
                                        <p:cTn id="18" dur="500" fill="hold"/>
                                        <p:tgtEl>
                                          <p:spTgt spid="24"/>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ppt_x</p:attrName>
                                        </p:attrNameLst>
                                      </p:cBhvr>
                                      <p:tavLst>
                                        <p:tav tm="0">
                                          <p:val>
                                            <p:strVal val="0-#ppt_w/2"/>
                                          </p:val>
                                        </p:tav>
                                        <p:tav tm="100000">
                                          <p:val>
                                            <p:strVal val="#ppt_x"/>
                                          </p:val>
                                        </p:tav>
                                      </p:tavLst>
                                    </p:anim>
                                    <p:anim calcmode="lin" valueType="num">
                                      <p:cBhvr>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ppt_x</p:attrName>
                                        </p:attrNameLst>
                                      </p:cBhvr>
                                      <p:tavLst>
                                        <p:tav tm="0">
                                          <p:val>
                                            <p:strVal val="1+#ppt_w/2"/>
                                          </p:val>
                                        </p:tav>
                                        <p:tav tm="100000">
                                          <p:val>
                                            <p:strVal val="#ppt_x"/>
                                          </p:val>
                                        </p:tav>
                                      </p:tavLst>
                                    </p:anim>
                                    <p:anim calcmode="lin" valueType="num">
                                      <p:cBhvr>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ppt_x</p:attrName>
                                        </p:attrNameLst>
                                      </p:cBhvr>
                                      <p:tavLst>
                                        <p:tav tm="0">
                                          <p:val>
                                            <p:strVal val="1+#ppt_w/2"/>
                                          </p:val>
                                        </p:tav>
                                        <p:tav tm="100000">
                                          <p:val>
                                            <p:strVal val="#ppt_x"/>
                                          </p:val>
                                        </p:tav>
                                      </p:tavLst>
                                    </p:anim>
                                    <p:anim calcmode="lin" valueType="num">
                                      <p:cBhvr>
                                        <p:cTn id="33" dur="500" fill="hold"/>
                                        <p:tgtEl>
                                          <p:spTgt spid="18"/>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left)">
                                      <p:cBhvr>
                                        <p:cTn id="37" dur="500"/>
                                        <p:tgtEl>
                                          <p:spTgt spid="25"/>
                                        </p:tgtEl>
                                      </p:cBhvr>
                                    </p:animEffect>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left)">
                                      <p:cBhvr>
                                        <p:cTn id="41" dur="500"/>
                                        <p:tgtEl>
                                          <p:spTgt spid="26"/>
                                        </p:tgtEl>
                                      </p:cBhvr>
                                    </p:animEffect>
                                  </p:childTnLst>
                                </p:cTn>
                              </p:par>
                            </p:childTnLst>
                          </p:cTn>
                        </p:par>
                        <p:par>
                          <p:cTn id="42" fill="hold">
                            <p:stCondLst>
                              <p:cond delay="4000"/>
                            </p:stCondLst>
                            <p:childTnLst>
                              <p:par>
                                <p:cTn id="43" presetID="22" presetClass="entr" presetSubtype="8"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wipe(left)">
                                      <p:cBhvr>
                                        <p:cTn id="45" dur="500"/>
                                        <p:tgtEl>
                                          <p:spTgt spid="27"/>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left)">
                                      <p:cBhvr>
                                        <p:cTn id="49" dur="500"/>
                                        <p:tgtEl>
                                          <p:spTgt spid="28"/>
                                        </p:tgtEl>
                                      </p:cBhvr>
                                    </p:animEffect>
                                  </p:childTnLst>
                                </p:cTn>
                              </p:par>
                            </p:childTnLst>
                          </p:cTn>
                        </p:par>
                        <p:par>
                          <p:cTn id="50" fill="hold">
                            <p:stCondLst>
                              <p:cond delay="5000"/>
                            </p:stCondLst>
                            <p:childTnLst>
                              <p:par>
                                <p:cTn id="51" presetID="10"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p:cBhvr>
                                        <p:cTn id="53" dur="500"/>
                                        <p:tgtEl>
                                          <p:spTgt spid="29"/>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0"/>
                                        </p:tgtEl>
                                        <p:attrNameLst>
                                          <p:attrName>style.visibility</p:attrName>
                                        </p:attrNameLst>
                                      </p:cBhvr>
                                      <p:to>
                                        <p:strVal val="visible"/>
                                      </p:to>
                                    </p:set>
                                    <p:animEffect>
                                      <p:cBhvr>
                                        <p:cTn id="56" dur="500"/>
                                        <p:tgtEl>
                                          <p:spTgt spid="30"/>
                                        </p:tgtEl>
                                      </p:cBhvr>
                                    </p:animEffect>
                                  </p:childTnLst>
                                </p:cTn>
                              </p:par>
                              <p:par>
                                <p:cTn id="57" presetID="6" presetClass="emph" presetSubtype="0" autoRev="1" fill="hold" grpId="1" nodeType="withEffect">
                                  <p:stCondLst>
                                    <p:cond delay="0"/>
                                  </p:stCondLst>
                                  <p:childTnLst>
                                    <p:animScale>
                                      <p:cBhvr>
                                        <p:cTn id="58" dur="750" fill="hold"/>
                                        <p:tgtEl>
                                          <p:spTgt spid="29"/>
                                        </p:tgtEl>
                                      </p:cBhvr>
                                      <p:by x="108000" y="108000"/>
                                    </p:animScale>
                                  </p:childTnLst>
                                </p:cTn>
                              </p:par>
                              <p:par>
                                <p:cTn id="59" presetID="6" presetClass="emph" presetSubtype="0" autoRev="1" fill="hold" grpId="1" nodeType="withEffect">
                                  <p:stCondLst>
                                    <p:cond delay="0"/>
                                  </p:stCondLst>
                                  <p:childTnLst>
                                    <p:animScale>
                                      <p:cBhvr>
                                        <p:cTn id="60" dur="750" fill="hold"/>
                                        <p:tgtEl>
                                          <p:spTgt spid="30"/>
                                        </p:tgtEl>
                                      </p:cBhvr>
                                      <p:by x="108000" y="108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autoUpdateAnimBg="0"/>
      <p:bldP spid="19" grpId="0" bldLvl="0" animBg="1" autoUpdateAnimBg="0"/>
      <p:bldP spid="21" grpId="0" bldLvl="0" animBg="1" autoUpdateAnimBg="0"/>
      <p:bldP spid="22" grpId="0" bldLvl="0" animBg="1" autoUpdateAnimBg="0"/>
      <p:bldP spid="23" grpId="0" bldLvl="0" animBg="1" autoUpdateAnimBg="0"/>
      <p:bldP spid="24" grpId="0" bldLvl="0" animBg="1" autoUpdateAnimBg="0"/>
      <p:bldP spid="25" grpId="0"/>
      <p:bldP spid="26" grpId="0"/>
      <p:bldP spid="27" grpId="0"/>
      <p:bldP spid="28" grpId="0"/>
      <p:bldP spid="29" grpId="0" bldLvl="0" animBg="1" autoUpdateAnimBg="0"/>
      <p:bldP spid="29" grpId="1" bldLvl="0" animBg="1" autoUpdateAnimBg="0"/>
      <p:bldP spid="30" grpId="0" bldLvl="0" animBg="1" autoUpdateAnimBg="0"/>
      <p:bldP spid="30" grpId="1" bldLvl="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402389" y="2949892"/>
            <a:ext cx="8206268" cy="328532"/>
            <a:chOff x="534438" y="3368953"/>
            <a:chExt cx="10944224" cy="438144"/>
          </a:xfrm>
          <a:solidFill>
            <a:schemeClr val="bg1">
              <a:lumMod val="65000"/>
            </a:schemeClr>
          </a:solidFill>
        </p:grpSpPr>
        <p:sp>
          <p:nvSpPr>
            <p:cNvPr id="19" name="矩形 18"/>
            <p:cNvSpPr/>
            <p:nvPr/>
          </p:nvSpPr>
          <p:spPr>
            <a:xfrm>
              <a:off x="11049789" y="3503489"/>
              <a:ext cx="5039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2">
                    <a:lumMod val="10000"/>
                  </a:schemeClr>
                </a:solidFill>
              </a:endParaRPr>
            </a:p>
          </p:txBody>
        </p:sp>
        <p:grpSp>
          <p:nvGrpSpPr>
            <p:cNvPr id="20" name="组合 19"/>
            <p:cNvGrpSpPr/>
            <p:nvPr/>
          </p:nvGrpSpPr>
          <p:grpSpPr>
            <a:xfrm>
              <a:off x="534438" y="3368953"/>
              <a:ext cx="10944224" cy="438144"/>
              <a:chOff x="623889" y="3209929"/>
              <a:chExt cx="10944224" cy="438144"/>
            </a:xfrm>
            <a:grpFill/>
          </p:grpSpPr>
          <p:sp>
            <p:nvSpPr>
              <p:cNvPr id="21" name="矩形 20"/>
              <p:cNvSpPr/>
              <p:nvPr/>
            </p:nvSpPr>
            <p:spPr>
              <a:xfrm>
                <a:off x="623889" y="3344465"/>
                <a:ext cx="5039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2">
                      <a:lumMod val="10000"/>
                    </a:schemeClr>
                  </a:solidFill>
                </a:endParaRPr>
              </a:p>
            </p:txBody>
          </p:sp>
          <p:sp>
            <p:nvSpPr>
              <p:cNvPr id="22" name="矩形 21"/>
              <p:cNvSpPr/>
              <p:nvPr/>
            </p:nvSpPr>
            <p:spPr>
              <a:xfrm>
                <a:off x="717047" y="3344465"/>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2">
                      <a:lumMod val="10000"/>
                    </a:schemeClr>
                  </a:solidFill>
                </a:endParaRPr>
              </a:p>
            </p:txBody>
          </p:sp>
          <p:sp>
            <p:nvSpPr>
              <p:cNvPr id="23" name="矩形 22"/>
              <p:cNvSpPr/>
              <p:nvPr/>
            </p:nvSpPr>
            <p:spPr>
              <a:xfrm>
                <a:off x="866901" y="3344465"/>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2">
                      <a:lumMod val="10000"/>
                    </a:schemeClr>
                  </a:solidFill>
                </a:endParaRPr>
              </a:p>
            </p:txBody>
          </p:sp>
          <p:sp>
            <p:nvSpPr>
              <p:cNvPr id="24" name="矩形 23"/>
              <p:cNvSpPr/>
              <p:nvPr/>
            </p:nvSpPr>
            <p:spPr>
              <a:xfrm>
                <a:off x="1108099" y="3344465"/>
                <a:ext cx="9613876"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2">
                      <a:lumMod val="10000"/>
                    </a:schemeClr>
                  </a:solidFill>
                </a:endParaRPr>
              </a:p>
            </p:txBody>
          </p:sp>
          <p:sp>
            <p:nvSpPr>
              <p:cNvPr id="25" name="矩形 24"/>
              <p:cNvSpPr/>
              <p:nvPr/>
            </p:nvSpPr>
            <p:spPr>
              <a:xfrm>
                <a:off x="10994902" y="3344465"/>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2">
                      <a:lumMod val="10000"/>
                    </a:schemeClr>
                  </a:solidFill>
                </a:endParaRPr>
              </a:p>
            </p:txBody>
          </p:sp>
          <p:sp>
            <p:nvSpPr>
              <p:cNvPr id="26" name="矩形 25"/>
              <p:cNvSpPr/>
              <p:nvPr/>
            </p:nvSpPr>
            <p:spPr>
              <a:xfrm>
                <a:off x="10759220" y="3344465"/>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2">
                      <a:lumMod val="10000"/>
                    </a:schemeClr>
                  </a:solidFill>
                </a:endParaRPr>
              </a:p>
            </p:txBody>
          </p:sp>
          <p:sp>
            <p:nvSpPr>
              <p:cNvPr id="27" name="等腰三角形 26"/>
              <p:cNvSpPr/>
              <p:nvPr/>
            </p:nvSpPr>
            <p:spPr>
              <a:xfrm rot="5400000">
                <a:off x="11159803" y="3239763"/>
                <a:ext cx="438144" cy="37847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2">
                      <a:lumMod val="10000"/>
                    </a:schemeClr>
                  </a:solidFill>
                </a:endParaRPr>
              </a:p>
            </p:txBody>
          </p:sp>
        </p:grpSp>
      </p:grpSp>
      <p:cxnSp>
        <p:nvCxnSpPr>
          <p:cNvPr id="28" name="肘形连接符 27"/>
          <p:cNvCxnSpPr>
            <a:stCxn id="31" idx="3"/>
            <a:endCxn id="49" idx="1"/>
          </p:cNvCxnSpPr>
          <p:nvPr/>
        </p:nvCxnSpPr>
        <p:spPr>
          <a:xfrm rot="5400000" flipH="1" flipV="1">
            <a:off x="627064" y="2394628"/>
            <a:ext cx="825808" cy="109305"/>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29" name="组合 28"/>
          <p:cNvGrpSpPr/>
          <p:nvPr/>
        </p:nvGrpSpPr>
        <p:grpSpPr>
          <a:xfrm>
            <a:off x="766705" y="2862184"/>
            <a:ext cx="437221" cy="507177"/>
            <a:chOff x="1109756" y="3090803"/>
            <a:chExt cx="583096" cy="676392"/>
          </a:xfrm>
          <a:solidFill>
            <a:schemeClr val="accent1"/>
          </a:solidFill>
        </p:grpSpPr>
        <p:sp>
          <p:nvSpPr>
            <p:cNvPr id="31" name="六边形 30"/>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2">
                    <a:lumMod val="10000"/>
                  </a:schemeClr>
                </a:solidFill>
              </a:endParaRPr>
            </a:p>
          </p:txBody>
        </p:sp>
        <p:sp>
          <p:nvSpPr>
            <p:cNvPr id="47" name="文本框 64"/>
            <p:cNvSpPr txBox="1"/>
            <p:nvPr/>
          </p:nvSpPr>
          <p:spPr>
            <a:xfrm>
              <a:off x="1115003" y="3298193"/>
              <a:ext cx="577849" cy="461772"/>
            </a:xfrm>
            <a:prstGeom prst="rect">
              <a:avLst/>
            </a:prstGeom>
            <a:grpFill/>
          </p:spPr>
          <p:txBody>
            <a:bodyPr wrap="square" rtlCol="0">
              <a:spAutoFit/>
            </a:bodyPr>
            <a:lstStyle/>
            <a:p>
              <a:pPr algn="ctr"/>
              <a:r>
                <a:rPr lang="en-US" altLang="zh-CN" sz="825" dirty="0">
                  <a:solidFill>
                    <a:schemeClr val="bg2">
                      <a:lumMod val="10000"/>
                    </a:schemeClr>
                  </a:solidFill>
                  <a:latin typeface="微软雅黑" panose="020B0503020204020204" pitchFamily="34" charset="-122"/>
                  <a:ea typeface="微软雅黑" panose="020B0503020204020204" pitchFamily="34" charset="-122"/>
                </a:rPr>
                <a:t>4</a:t>
              </a:r>
              <a:r>
                <a:rPr lang="zh-CN" altLang="en-US" sz="825" dirty="0">
                  <a:solidFill>
                    <a:schemeClr val="bg2">
                      <a:lumMod val="10000"/>
                    </a:schemeClr>
                  </a:solidFill>
                  <a:latin typeface="微软雅黑" panose="020B0503020204020204" pitchFamily="34" charset="-122"/>
                  <a:ea typeface="微软雅黑" panose="020B0503020204020204" pitchFamily="34" charset="-122"/>
                </a:rPr>
                <a:t>月份</a:t>
              </a:r>
            </a:p>
          </p:txBody>
        </p:sp>
      </p:grpSp>
      <p:grpSp>
        <p:nvGrpSpPr>
          <p:cNvPr id="48" name="组合 47"/>
          <p:cNvGrpSpPr/>
          <p:nvPr/>
        </p:nvGrpSpPr>
        <p:grpSpPr>
          <a:xfrm>
            <a:off x="1094621" y="1707854"/>
            <a:ext cx="1317639" cy="1095756"/>
            <a:chOff x="1853741" y="1952625"/>
            <a:chExt cx="1413335" cy="1461346"/>
          </a:xfrm>
          <a:solidFill>
            <a:schemeClr val="bg1">
              <a:lumMod val="75000"/>
            </a:schemeClr>
          </a:solidFill>
        </p:grpSpPr>
        <p:sp>
          <p:nvSpPr>
            <p:cNvPr id="49" name="矩形 48"/>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10000"/>
                  </a:schemeClr>
                </a:solidFill>
              </a:endParaRPr>
            </a:p>
          </p:txBody>
        </p:sp>
        <p:sp>
          <p:nvSpPr>
            <p:cNvPr id="50" name="文本框 66"/>
            <p:cNvSpPr txBox="1"/>
            <p:nvPr/>
          </p:nvSpPr>
          <p:spPr>
            <a:xfrm>
              <a:off x="1853742" y="1997871"/>
              <a:ext cx="1413334" cy="1416100"/>
            </a:xfrm>
            <a:prstGeom prst="rect">
              <a:avLst/>
            </a:prstGeom>
            <a:grpFill/>
          </p:spPr>
          <p:txBody>
            <a:bodyPr wrap="square" rtlCol="0">
              <a:spAutoFit/>
            </a:bodyPr>
            <a:lstStyle/>
            <a:p>
              <a:pPr algn="just"/>
              <a:r>
                <a:rPr lang="zh-CN" altLang="en-US" sz="1050" dirty="0">
                  <a:solidFill>
                    <a:schemeClr val="bg2">
                      <a:lumMod val="10000"/>
                    </a:schemeClr>
                  </a:solidFill>
                  <a:latin typeface="微软雅黑" panose="020B0503020204020204" pitchFamily="34" charset="-122"/>
                  <a:ea typeface="微软雅黑" panose="020B0503020204020204" pitchFamily="34" charset="-122"/>
                </a:rPr>
                <a:t>单击此处添加方法阐述，添加简短问题说明文字，方法与措施的具体说明文字添加此处。</a:t>
              </a:r>
              <a:endParaRPr lang="en-US" altLang="zh-CN" sz="1050" dirty="0">
                <a:solidFill>
                  <a:schemeClr val="bg2">
                    <a:lumMod val="10000"/>
                  </a:schemeClr>
                </a:solidFill>
                <a:latin typeface="微软雅黑" panose="020B0503020204020204" pitchFamily="34" charset="-122"/>
                <a:ea typeface="微软雅黑" panose="020B0503020204020204" pitchFamily="34" charset="-122"/>
              </a:endParaRPr>
            </a:p>
            <a:p>
              <a:pPr algn="just"/>
              <a:endParaRPr lang="zh-CN" altLang="en-US" sz="1050" dirty="0">
                <a:solidFill>
                  <a:schemeClr val="bg2">
                    <a:lumMod val="10000"/>
                  </a:schemeClr>
                </a:solidFill>
                <a:latin typeface="微软雅黑" panose="020B0503020204020204" pitchFamily="34" charset="-122"/>
                <a:ea typeface="微软雅黑" panose="020B0503020204020204" pitchFamily="34" charset="-122"/>
              </a:endParaRPr>
            </a:p>
          </p:txBody>
        </p:sp>
      </p:grpSp>
      <p:cxnSp>
        <p:nvCxnSpPr>
          <p:cNvPr id="51" name="肘形连接符 50"/>
          <p:cNvCxnSpPr>
            <a:stCxn id="53" idx="3"/>
            <a:endCxn id="56" idx="1"/>
          </p:cNvCxnSpPr>
          <p:nvPr/>
        </p:nvCxnSpPr>
        <p:spPr>
          <a:xfrm rot="5400000" flipH="1" flipV="1">
            <a:off x="2561910" y="2394628"/>
            <a:ext cx="825808" cy="109305"/>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52" name="组合 51"/>
          <p:cNvGrpSpPr/>
          <p:nvPr/>
        </p:nvGrpSpPr>
        <p:grpSpPr>
          <a:xfrm>
            <a:off x="2701551" y="2862184"/>
            <a:ext cx="437221" cy="507177"/>
            <a:chOff x="1109756" y="3090803"/>
            <a:chExt cx="583096" cy="676392"/>
          </a:xfrm>
          <a:solidFill>
            <a:schemeClr val="accent1"/>
          </a:solidFill>
        </p:grpSpPr>
        <p:sp>
          <p:nvSpPr>
            <p:cNvPr id="53" name="六边形 52"/>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2">
                    <a:lumMod val="10000"/>
                  </a:schemeClr>
                </a:solidFill>
              </a:endParaRPr>
            </a:p>
          </p:txBody>
        </p:sp>
        <p:sp>
          <p:nvSpPr>
            <p:cNvPr id="54" name="文本框 72"/>
            <p:cNvSpPr txBox="1"/>
            <p:nvPr/>
          </p:nvSpPr>
          <p:spPr>
            <a:xfrm>
              <a:off x="1115003" y="3298193"/>
              <a:ext cx="577849" cy="461772"/>
            </a:xfrm>
            <a:prstGeom prst="rect">
              <a:avLst/>
            </a:prstGeom>
            <a:grpFill/>
          </p:spPr>
          <p:txBody>
            <a:bodyPr wrap="square" rtlCol="0">
              <a:spAutoFit/>
            </a:bodyPr>
            <a:lstStyle/>
            <a:p>
              <a:pPr algn="ctr"/>
              <a:r>
                <a:rPr lang="en-US" altLang="zh-CN" sz="825" dirty="0">
                  <a:solidFill>
                    <a:schemeClr val="bg2">
                      <a:lumMod val="10000"/>
                    </a:schemeClr>
                  </a:solidFill>
                  <a:latin typeface="微软雅黑" panose="020B0503020204020204" pitchFamily="34" charset="-122"/>
                  <a:ea typeface="微软雅黑" panose="020B0503020204020204" pitchFamily="34" charset="-122"/>
                </a:rPr>
                <a:t>6</a:t>
              </a:r>
              <a:r>
                <a:rPr lang="zh-CN" altLang="en-US" sz="825" dirty="0">
                  <a:solidFill>
                    <a:schemeClr val="bg2">
                      <a:lumMod val="10000"/>
                    </a:schemeClr>
                  </a:solidFill>
                  <a:latin typeface="微软雅黑" panose="020B0503020204020204" pitchFamily="34" charset="-122"/>
                  <a:ea typeface="微软雅黑" panose="020B0503020204020204" pitchFamily="34" charset="-122"/>
                </a:rPr>
                <a:t>月份</a:t>
              </a:r>
            </a:p>
          </p:txBody>
        </p:sp>
      </p:grpSp>
      <p:grpSp>
        <p:nvGrpSpPr>
          <p:cNvPr id="55" name="组合 54"/>
          <p:cNvGrpSpPr/>
          <p:nvPr/>
        </p:nvGrpSpPr>
        <p:grpSpPr>
          <a:xfrm>
            <a:off x="3029467" y="1707854"/>
            <a:ext cx="1317639" cy="1095756"/>
            <a:chOff x="1853741" y="1952625"/>
            <a:chExt cx="1413335" cy="1461346"/>
          </a:xfrm>
          <a:solidFill>
            <a:schemeClr val="bg1">
              <a:lumMod val="75000"/>
            </a:schemeClr>
          </a:solidFill>
        </p:grpSpPr>
        <p:sp>
          <p:nvSpPr>
            <p:cNvPr id="56" name="矩形 55"/>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10000"/>
                  </a:schemeClr>
                </a:solidFill>
              </a:endParaRPr>
            </a:p>
          </p:txBody>
        </p:sp>
        <p:sp>
          <p:nvSpPr>
            <p:cNvPr id="57" name="文本框 75"/>
            <p:cNvSpPr txBox="1"/>
            <p:nvPr/>
          </p:nvSpPr>
          <p:spPr>
            <a:xfrm>
              <a:off x="1853742" y="1997871"/>
              <a:ext cx="1413334" cy="1416100"/>
            </a:xfrm>
            <a:prstGeom prst="rect">
              <a:avLst/>
            </a:prstGeom>
            <a:grpFill/>
          </p:spPr>
          <p:txBody>
            <a:bodyPr wrap="square" rtlCol="0">
              <a:spAutoFit/>
            </a:bodyPr>
            <a:lstStyle>
              <a:defPPr>
                <a:defRPr lang="zh-CN"/>
              </a:defPPr>
              <a:lvl1pPr algn="just">
                <a:defRPr sz="1200">
                  <a:solidFill>
                    <a:schemeClr val="bg1"/>
                  </a:solidFill>
                  <a:latin typeface="微软雅黑" panose="020B0503020204020204" pitchFamily="34" charset="-122"/>
                  <a:ea typeface="微软雅黑" panose="020B0503020204020204" pitchFamily="34" charset="-122"/>
                </a:defRPr>
              </a:lvl1pPr>
            </a:lstStyle>
            <a:p>
              <a:r>
                <a:rPr lang="zh-CN" altLang="en-US" sz="1050" dirty="0">
                  <a:solidFill>
                    <a:schemeClr val="bg2">
                      <a:lumMod val="10000"/>
                    </a:schemeClr>
                  </a:solidFill>
                </a:rPr>
                <a:t>单击此处添加方法阐述，添加简短问题说明文字，方法与措施的具体说明文字添加此处。</a:t>
              </a:r>
              <a:endParaRPr lang="en-US" altLang="zh-CN" sz="1050" dirty="0">
                <a:solidFill>
                  <a:schemeClr val="bg2">
                    <a:lumMod val="10000"/>
                  </a:schemeClr>
                </a:solidFill>
              </a:endParaRPr>
            </a:p>
            <a:p>
              <a:endParaRPr lang="zh-CN" altLang="en-US" sz="1050" dirty="0">
                <a:solidFill>
                  <a:schemeClr val="bg2">
                    <a:lumMod val="10000"/>
                  </a:schemeClr>
                </a:solidFill>
              </a:endParaRPr>
            </a:p>
          </p:txBody>
        </p:sp>
      </p:grpSp>
      <p:cxnSp>
        <p:nvCxnSpPr>
          <p:cNvPr id="58" name="肘形连接符 57"/>
          <p:cNvCxnSpPr>
            <a:stCxn id="60" idx="3"/>
            <a:endCxn id="63" idx="1"/>
          </p:cNvCxnSpPr>
          <p:nvPr/>
        </p:nvCxnSpPr>
        <p:spPr>
          <a:xfrm rot="5400000" flipH="1" flipV="1">
            <a:off x="4496756" y="2394628"/>
            <a:ext cx="825808" cy="109305"/>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59" name="组合 58"/>
          <p:cNvGrpSpPr/>
          <p:nvPr/>
        </p:nvGrpSpPr>
        <p:grpSpPr>
          <a:xfrm>
            <a:off x="4636397" y="2862184"/>
            <a:ext cx="437221" cy="507177"/>
            <a:chOff x="1109756" y="3090803"/>
            <a:chExt cx="583096" cy="676392"/>
          </a:xfrm>
          <a:solidFill>
            <a:schemeClr val="accent1"/>
          </a:solidFill>
        </p:grpSpPr>
        <p:sp>
          <p:nvSpPr>
            <p:cNvPr id="60" name="六边形 59"/>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2">
                    <a:lumMod val="10000"/>
                  </a:schemeClr>
                </a:solidFill>
              </a:endParaRPr>
            </a:p>
          </p:txBody>
        </p:sp>
        <p:sp>
          <p:nvSpPr>
            <p:cNvPr id="61" name="文本框 79"/>
            <p:cNvSpPr txBox="1"/>
            <p:nvPr/>
          </p:nvSpPr>
          <p:spPr>
            <a:xfrm>
              <a:off x="1115003" y="3298193"/>
              <a:ext cx="577849" cy="461772"/>
            </a:xfrm>
            <a:prstGeom prst="rect">
              <a:avLst/>
            </a:prstGeom>
            <a:grpFill/>
          </p:spPr>
          <p:txBody>
            <a:bodyPr wrap="square" rtlCol="0">
              <a:spAutoFit/>
            </a:bodyPr>
            <a:lstStyle/>
            <a:p>
              <a:pPr algn="ctr"/>
              <a:r>
                <a:rPr lang="en-US" altLang="zh-CN" sz="825" dirty="0">
                  <a:solidFill>
                    <a:schemeClr val="bg2">
                      <a:lumMod val="10000"/>
                    </a:schemeClr>
                  </a:solidFill>
                  <a:latin typeface="微软雅黑" panose="020B0503020204020204" pitchFamily="34" charset="-122"/>
                  <a:ea typeface="微软雅黑" panose="020B0503020204020204" pitchFamily="34" charset="-122"/>
                </a:rPr>
                <a:t>8</a:t>
              </a:r>
              <a:r>
                <a:rPr lang="zh-CN" altLang="en-US" sz="825" dirty="0">
                  <a:solidFill>
                    <a:schemeClr val="bg2">
                      <a:lumMod val="10000"/>
                    </a:schemeClr>
                  </a:solidFill>
                  <a:latin typeface="微软雅黑" panose="020B0503020204020204" pitchFamily="34" charset="-122"/>
                  <a:ea typeface="微软雅黑" panose="020B0503020204020204" pitchFamily="34" charset="-122"/>
                </a:rPr>
                <a:t>月份</a:t>
              </a:r>
            </a:p>
          </p:txBody>
        </p:sp>
      </p:grpSp>
      <p:grpSp>
        <p:nvGrpSpPr>
          <p:cNvPr id="62" name="组合 61"/>
          <p:cNvGrpSpPr/>
          <p:nvPr/>
        </p:nvGrpSpPr>
        <p:grpSpPr>
          <a:xfrm>
            <a:off x="4964313" y="1707854"/>
            <a:ext cx="1317639" cy="1095756"/>
            <a:chOff x="1853741" y="1952625"/>
            <a:chExt cx="1413335" cy="1461346"/>
          </a:xfrm>
          <a:solidFill>
            <a:schemeClr val="bg1">
              <a:lumMod val="75000"/>
            </a:schemeClr>
          </a:solidFill>
        </p:grpSpPr>
        <p:sp>
          <p:nvSpPr>
            <p:cNvPr id="63" name="矩形 62"/>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10000"/>
                  </a:schemeClr>
                </a:solidFill>
              </a:endParaRPr>
            </a:p>
          </p:txBody>
        </p:sp>
        <p:sp>
          <p:nvSpPr>
            <p:cNvPr id="64" name="文本框 82"/>
            <p:cNvSpPr txBox="1"/>
            <p:nvPr/>
          </p:nvSpPr>
          <p:spPr>
            <a:xfrm>
              <a:off x="1853742" y="1997871"/>
              <a:ext cx="1413334" cy="1416100"/>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1050" dirty="0">
                  <a:solidFill>
                    <a:schemeClr val="bg2">
                      <a:lumMod val="10000"/>
                    </a:schemeClr>
                  </a:solidFill>
                </a:rPr>
                <a:t>单击此处添加方法阐述，添加简短问题说明文字，方法与措施的具体说明文字添加此处。</a:t>
              </a:r>
              <a:endParaRPr lang="en-US" altLang="zh-CN" sz="1050" dirty="0">
                <a:solidFill>
                  <a:schemeClr val="bg2">
                    <a:lumMod val="10000"/>
                  </a:schemeClr>
                </a:solidFill>
              </a:endParaRPr>
            </a:p>
            <a:p>
              <a:endParaRPr lang="zh-CN" altLang="en-US" sz="1050" dirty="0">
                <a:solidFill>
                  <a:schemeClr val="bg2">
                    <a:lumMod val="10000"/>
                  </a:schemeClr>
                </a:solidFill>
              </a:endParaRPr>
            </a:p>
          </p:txBody>
        </p:sp>
      </p:grpSp>
      <p:cxnSp>
        <p:nvCxnSpPr>
          <p:cNvPr id="65" name="肘形连接符 64"/>
          <p:cNvCxnSpPr>
            <a:stCxn id="67" idx="3"/>
            <a:endCxn id="70" idx="1"/>
          </p:cNvCxnSpPr>
          <p:nvPr/>
        </p:nvCxnSpPr>
        <p:spPr>
          <a:xfrm rot="5400000" flipH="1" flipV="1">
            <a:off x="6431602" y="2394628"/>
            <a:ext cx="825808" cy="109305"/>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66" name="组合 65"/>
          <p:cNvGrpSpPr/>
          <p:nvPr/>
        </p:nvGrpSpPr>
        <p:grpSpPr>
          <a:xfrm>
            <a:off x="6518742" y="2862184"/>
            <a:ext cx="539935" cy="507177"/>
            <a:chOff x="1039738" y="3090803"/>
            <a:chExt cx="720080" cy="676392"/>
          </a:xfrm>
          <a:solidFill>
            <a:srgbClr val="005DA2"/>
          </a:solidFill>
        </p:grpSpPr>
        <p:sp>
          <p:nvSpPr>
            <p:cNvPr id="67" name="六边形 66"/>
            <p:cNvSpPr/>
            <p:nvPr/>
          </p:nvSpPr>
          <p:spPr>
            <a:xfrm rot="5400000">
              <a:off x="1063108" y="3137451"/>
              <a:ext cx="676392" cy="5830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2">
                    <a:lumMod val="10000"/>
                  </a:schemeClr>
                </a:solidFill>
              </a:endParaRPr>
            </a:p>
          </p:txBody>
        </p:sp>
        <p:sp>
          <p:nvSpPr>
            <p:cNvPr id="68" name="文本框 86"/>
            <p:cNvSpPr txBox="1"/>
            <p:nvPr/>
          </p:nvSpPr>
          <p:spPr>
            <a:xfrm>
              <a:off x="1039738" y="3298193"/>
              <a:ext cx="720080" cy="292455"/>
            </a:xfrm>
            <a:prstGeom prst="rect">
              <a:avLst/>
            </a:prstGeom>
            <a:noFill/>
          </p:spPr>
          <p:txBody>
            <a:bodyPr wrap="square" rtlCol="0">
              <a:spAutoFit/>
            </a:bodyPr>
            <a:lstStyle/>
            <a:p>
              <a:pPr algn="ctr"/>
              <a:r>
                <a:rPr lang="en-US" altLang="zh-CN" sz="825" dirty="0">
                  <a:solidFill>
                    <a:schemeClr val="bg2">
                      <a:lumMod val="10000"/>
                    </a:schemeClr>
                  </a:solidFill>
                  <a:latin typeface="微软雅黑" panose="020B0503020204020204" pitchFamily="34" charset="-122"/>
                  <a:ea typeface="微软雅黑" panose="020B0503020204020204" pitchFamily="34" charset="-122"/>
                </a:rPr>
                <a:t>10</a:t>
              </a:r>
              <a:r>
                <a:rPr lang="zh-CN" altLang="en-US" sz="825" dirty="0">
                  <a:solidFill>
                    <a:schemeClr val="bg2">
                      <a:lumMod val="10000"/>
                    </a:schemeClr>
                  </a:solidFill>
                  <a:latin typeface="微软雅黑" panose="020B0503020204020204" pitchFamily="34" charset="-122"/>
                  <a:ea typeface="微软雅黑" panose="020B0503020204020204" pitchFamily="34" charset="-122"/>
                </a:rPr>
                <a:t>月份</a:t>
              </a:r>
            </a:p>
          </p:txBody>
        </p:sp>
      </p:grpSp>
      <p:grpSp>
        <p:nvGrpSpPr>
          <p:cNvPr id="69" name="组合 68"/>
          <p:cNvGrpSpPr/>
          <p:nvPr/>
        </p:nvGrpSpPr>
        <p:grpSpPr>
          <a:xfrm>
            <a:off x="6899160" y="1707854"/>
            <a:ext cx="1317639" cy="1095756"/>
            <a:chOff x="1853741" y="1952625"/>
            <a:chExt cx="1413335" cy="1461346"/>
          </a:xfrm>
          <a:solidFill>
            <a:schemeClr val="bg1">
              <a:lumMod val="75000"/>
            </a:schemeClr>
          </a:solidFill>
        </p:grpSpPr>
        <p:sp>
          <p:nvSpPr>
            <p:cNvPr id="70" name="矩形 69"/>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10000"/>
                  </a:schemeClr>
                </a:solidFill>
              </a:endParaRPr>
            </a:p>
          </p:txBody>
        </p:sp>
        <p:sp>
          <p:nvSpPr>
            <p:cNvPr id="71" name="文本框 89"/>
            <p:cNvSpPr txBox="1"/>
            <p:nvPr/>
          </p:nvSpPr>
          <p:spPr>
            <a:xfrm>
              <a:off x="1853742" y="1997871"/>
              <a:ext cx="1413334" cy="1416100"/>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1050" dirty="0">
                  <a:solidFill>
                    <a:schemeClr val="bg2">
                      <a:lumMod val="10000"/>
                    </a:schemeClr>
                  </a:solidFill>
                </a:rPr>
                <a:t>单击此处添加方法阐述，添加简短问题说明文字，方法与措施的具体说明文字添加此处。</a:t>
              </a:r>
              <a:endParaRPr lang="en-US" altLang="zh-CN" sz="1050" dirty="0">
                <a:solidFill>
                  <a:schemeClr val="bg2">
                    <a:lumMod val="10000"/>
                  </a:schemeClr>
                </a:solidFill>
              </a:endParaRPr>
            </a:p>
            <a:p>
              <a:endParaRPr lang="zh-CN" altLang="en-US" sz="1050" dirty="0">
                <a:solidFill>
                  <a:schemeClr val="bg2">
                    <a:lumMod val="10000"/>
                  </a:schemeClr>
                </a:solidFill>
              </a:endParaRPr>
            </a:p>
          </p:txBody>
        </p:sp>
      </p:grpSp>
      <p:cxnSp>
        <p:nvCxnSpPr>
          <p:cNvPr id="72" name="肘形连接符 71"/>
          <p:cNvCxnSpPr>
            <a:stCxn id="74" idx="0"/>
            <a:endCxn id="77" idx="1"/>
          </p:cNvCxnSpPr>
          <p:nvPr/>
        </p:nvCxnSpPr>
        <p:spPr>
          <a:xfrm rot="16200000" flipH="1">
            <a:off x="1752276" y="3569824"/>
            <a:ext cx="510232" cy="109305"/>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73" name="组合 72"/>
          <p:cNvGrpSpPr/>
          <p:nvPr/>
        </p:nvGrpSpPr>
        <p:grpSpPr>
          <a:xfrm>
            <a:off x="1734128" y="2862184"/>
            <a:ext cx="437221" cy="507177"/>
            <a:chOff x="1109756" y="3090803"/>
            <a:chExt cx="583096" cy="676392"/>
          </a:xfrm>
          <a:solidFill>
            <a:schemeClr val="accent1"/>
          </a:solidFill>
        </p:grpSpPr>
        <p:sp>
          <p:nvSpPr>
            <p:cNvPr id="74" name="六边形 73"/>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2">
                    <a:lumMod val="10000"/>
                  </a:schemeClr>
                </a:solidFill>
              </a:endParaRPr>
            </a:p>
          </p:txBody>
        </p:sp>
        <p:sp>
          <p:nvSpPr>
            <p:cNvPr id="75" name="文本框 93"/>
            <p:cNvSpPr txBox="1"/>
            <p:nvPr/>
          </p:nvSpPr>
          <p:spPr>
            <a:xfrm>
              <a:off x="1115003" y="3298193"/>
              <a:ext cx="577849" cy="461772"/>
            </a:xfrm>
            <a:prstGeom prst="rect">
              <a:avLst/>
            </a:prstGeom>
            <a:grpFill/>
          </p:spPr>
          <p:txBody>
            <a:bodyPr wrap="square" rtlCol="0">
              <a:spAutoFit/>
            </a:bodyPr>
            <a:lstStyle/>
            <a:p>
              <a:pPr algn="ctr"/>
              <a:r>
                <a:rPr lang="en-US" altLang="zh-CN" sz="825" dirty="0">
                  <a:solidFill>
                    <a:schemeClr val="bg2">
                      <a:lumMod val="10000"/>
                    </a:schemeClr>
                  </a:solidFill>
                  <a:latin typeface="微软雅黑" panose="020B0503020204020204" pitchFamily="34" charset="-122"/>
                  <a:ea typeface="微软雅黑" panose="020B0503020204020204" pitchFamily="34" charset="-122"/>
                </a:rPr>
                <a:t>5</a:t>
              </a:r>
              <a:r>
                <a:rPr lang="zh-CN" altLang="en-US" sz="825" dirty="0">
                  <a:solidFill>
                    <a:schemeClr val="bg2">
                      <a:lumMod val="10000"/>
                    </a:schemeClr>
                  </a:solidFill>
                  <a:latin typeface="微软雅黑" panose="020B0503020204020204" pitchFamily="34" charset="-122"/>
                  <a:ea typeface="微软雅黑" panose="020B0503020204020204" pitchFamily="34" charset="-122"/>
                </a:rPr>
                <a:t>月份</a:t>
              </a:r>
            </a:p>
          </p:txBody>
        </p:sp>
      </p:grpSp>
      <p:grpSp>
        <p:nvGrpSpPr>
          <p:cNvPr id="76" name="组合 75"/>
          <p:cNvGrpSpPr/>
          <p:nvPr/>
        </p:nvGrpSpPr>
        <p:grpSpPr>
          <a:xfrm>
            <a:off x="2062044" y="3551071"/>
            <a:ext cx="1317639" cy="1095756"/>
            <a:chOff x="1853741" y="1952625"/>
            <a:chExt cx="1413335" cy="1461346"/>
          </a:xfrm>
          <a:solidFill>
            <a:schemeClr val="bg1">
              <a:lumMod val="75000"/>
            </a:schemeClr>
          </a:solidFill>
        </p:grpSpPr>
        <p:sp>
          <p:nvSpPr>
            <p:cNvPr id="77" name="矩形 76"/>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10000"/>
                  </a:schemeClr>
                </a:solidFill>
              </a:endParaRPr>
            </a:p>
          </p:txBody>
        </p:sp>
        <p:sp>
          <p:nvSpPr>
            <p:cNvPr id="78" name="文本框 96"/>
            <p:cNvSpPr txBox="1"/>
            <p:nvPr/>
          </p:nvSpPr>
          <p:spPr>
            <a:xfrm>
              <a:off x="1853742" y="1997871"/>
              <a:ext cx="1413334" cy="1416100"/>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1050" dirty="0">
                  <a:solidFill>
                    <a:schemeClr val="bg2">
                      <a:lumMod val="10000"/>
                    </a:schemeClr>
                  </a:solidFill>
                </a:rPr>
                <a:t>单击此处添加方法阐述，添加简短问题说明文字，方法与措施的具体说明文字添加此处。</a:t>
              </a:r>
              <a:endParaRPr lang="en-US" altLang="zh-CN" sz="1050" dirty="0">
                <a:solidFill>
                  <a:schemeClr val="bg2">
                    <a:lumMod val="10000"/>
                  </a:schemeClr>
                </a:solidFill>
              </a:endParaRPr>
            </a:p>
            <a:p>
              <a:endParaRPr lang="zh-CN" altLang="en-US" sz="1050" dirty="0">
                <a:solidFill>
                  <a:schemeClr val="bg2">
                    <a:lumMod val="10000"/>
                  </a:schemeClr>
                </a:solidFill>
              </a:endParaRPr>
            </a:p>
          </p:txBody>
        </p:sp>
      </p:grpSp>
      <p:cxnSp>
        <p:nvCxnSpPr>
          <p:cNvPr id="79" name="肘形连接符 78"/>
          <p:cNvCxnSpPr>
            <a:stCxn id="81" idx="0"/>
            <a:endCxn id="84" idx="1"/>
          </p:cNvCxnSpPr>
          <p:nvPr/>
        </p:nvCxnSpPr>
        <p:spPr>
          <a:xfrm rot="16200000" flipH="1">
            <a:off x="3687122" y="3569824"/>
            <a:ext cx="510232" cy="109305"/>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3668974" y="2862184"/>
            <a:ext cx="437221" cy="507177"/>
            <a:chOff x="1109756" y="3090803"/>
            <a:chExt cx="583096" cy="676392"/>
          </a:xfrm>
          <a:solidFill>
            <a:schemeClr val="accent1"/>
          </a:solidFill>
        </p:grpSpPr>
        <p:sp>
          <p:nvSpPr>
            <p:cNvPr id="81" name="六边形 80"/>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2">
                    <a:lumMod val="10000"/>
                  </a:schemeClr>
                </a:solidFill>
              </a:endParaRPr>
            </a:p>
          </p:txBody>
        </p:sp>
        <p:sp>
          <p:nvSpPr>
            <p:cNvPr id="82" name="文本框 101"/>
            <p:cNvSpPr txBox="1"/>
            <p:nvPr/>
          </p:nvSpPr>
          <p:spPr>
            <a:xfrm>
              <a:off x="1115003" y="3298193"/>
              <a:ext cx="577849" cy="461772"/>
            </a:xfrm>
            <a:prstGeom prst="rect">
              <a:avLst/>
            </a:prstGeom>
            <a:grpFill/>
          </p:spPr>
          <p:txBody>
            <a:bodyPr wrap="square" rtlCol="0">
              <a:spAutoFit/>
            </a:bodyPr>
            <a:lstStyle/>
            <a:p>
              <a:pPr algn="ctr"/>
              <a:r>
                <a:rPr lang="en-US" altLang="zh-CN" sz="825" dirty="0">
                  <a:solidFill>
                    <a:schemeClr val="bg2">
                      <a:lumMod val="10000"/>
                    </a:schemeClr>
                  </a:solidFill>
                  <a:latin typeface="微软雅黑" panose="020B0503020204020204" pitchFamily="34" charset="-122"/>
                  <a:ea typeface="微软雅黑" panose="020B0503020204020204" pitchFamily="34" charset="-122"/>
                </a:rPr>
                <a:t>7</a:t>
              </a:r>
              <a:r>
                <a:rPr lang="zh-CN" altLang="en-US" sz="825" dirty="0">
                  <a:solidFill>
                    <a:schemeClr val="bg2">
                      <a:lumMod val="10000"/>
                    </a:schemeClr>
                  </a:solidFill>
                  <a:latin typeface="微软雅黑" panose="020B0503020204020204" pitchFamily="34" charset="-122"/>
                  <a:ea typeface="微软雅黑" panose="020B0503020204020204" pitchFamily="34" charset="-122"/>
                </a:rPr>
                <a:t>月份</a:t>
              </a:r>
            </a:p>
          </p:txBody>
        </p:sp>
      </p:grpSp>
      <p:grpSp>
        <p:nvGrpSpPr>
          <p:cNvPr id="83" name="组合 82"/>
          <p:cNvGrpSpPr/>
          <p:nvPr/>
        </p:nvGrpSpPr>
        <p:grpSpPr>
          <a:xfrm>
            <a:off x="3996890" y="3551071"/>
            <a:ext cx="1317639" cy="1095756"/>
            <a:chOff x="1853741" y="1952625"/>
            <a:chExt cx="1413335" cy="1461346"/>
          </a:xfrm>
          <a:solidFill>
            <a:schemeClr val="bg1">
              <a:lumMod val="75000"/>
            </a:schemeClr>
          </a:solidFill>
        </p:grpSpPr>
        <p:sp>
          <p:nvSpPr>
            <p:cNvPr id="84" name="矩形 83"/>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10000"/>
                  </a:schemeClr>
                </a:solidFill>
              </a:endParaRPr>
            </a:p>
          </p:txBody>
        </p:sp>
        <p:sp>
          <p:nvSpPr>
            <p:cNvPr id="85" name="文本框 104"/>
            <p:cNvSpPr txBox="1"/>
            <p:nvPr/>
          </p:nvSpPr>
          <p:spPr>
            <a:xfrm>
              <a:off x="1853742" y="1997871"/>
              <a:ext cx="1413334" cy="1416100"/>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1050" dirty="0">
                  <a:solidFill>
                    <a:schemeClr val="bg2">
                      <a:lumMod val="10000"/>
                    </a:schemeClr>
                  </a:solidFill>
                </a:rPr>
                <a:t>单击此处添加方法阐述，添加简短问题说明文字，方法与措施的具体说明文字添加此处。</a:t>
              </a:r>
              <a:endParaRPr lang="en-US" altLang="zh-CN" sz="1050" dirty="0">
                <a:solidFill>
                  <a:schemeClr val="bg2">
                    <a:lumMod val="10000"/>
                  </a:schemeClr>
                </a:solidFill>
              </a:endParaRPr>
            </a:p>
            <a:p>
              <a:endParaRPr lang="zh-CN" altLang="en-US" sz="1050" dirty="0">
                <a:solidFill>
                  <a:schemeClr val="bg2">
                    <a:lumMod val="10000"/>
                  </a:schemeClr>
                </a:solidFill>
              </a:endParaRPr>
            </a:p>
          </p:txBody>
        </p:sp>
      </p:grpSp>
      <p:cxnSp>
        <p:nvCxnSpPr>
          <p:cNvPr id="86" name="肘形连接符 85"/>
          <p:cNvCxnSpPr>
            <a:stCxn id="88" idx="0"/>
            <a:endCxn id="91" idx="1"/>
          </p:cNvCxnSpPr>
          <p:nvPr/>
        </p:nvCxnSpPr>
        <p:spPr>
          <a:xfrm rot="16200000" flipH="1">
            <a:off x="5621968" y="3569824"/>
            <a:ext cx="510232" cy="109305"/>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87" name="组合 86"/>
          <p:cNvGrpSpPr/>
          <p:nvPr/>
        </p:nvGrpSpPr>
        <p:grpSpPr>
          <a:xfrm>
            <a:off x="5603820" y="2862184"/>
            <a:ext cx="437221" cy="507177"/>
            <a:chOff x="1109756" y="3090803"/>
            <a:chExt cx="583096" cy="676392"/>
          </a:xfrm>
          <a:solidFill>
            <a:schemeClr val="accent1"/>
          </a:solidFill>
        </p:grpSpPr>
        <p:sp>
          <p:nvSpPr>
            <p:cNvPr id="88" name="六边形 87"/>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2">
                    <a:lumMod val="10000"/>
                  </a:schemeClr>
                </a:solidFill>
              </a:endParaRPr>
            </a:p>
          </p:txBody>
        </p:sp>
        <p:sp>
          <p:nvSpPr>
            <p:cNvPr id="89" name="文本框 108"/>
            <p:cNvSpPr txBox="1"/>
            <p:nvPr/>
          </p:nvSpPr>
          <p:spPr>
            <a:xfrm>
              <a:off x="1115003" y="3298193"/>
              <a:ext cx="577849" cy="461772"/>
            </a:xfrm>
            <a:prstGeom prst="rect">
              <a:avLst/>
            </a:prstGeom>
            <a:grpFill/>
          </p:spPr>
          <p:txBody>
            <a:bodyPr wrap="square" rtlCol="0">
              <a:spAutoFit/>
            </a:bodyPr>
            <a:lstStyle/>
            <a:p>
              <a:pPr algn="ctr"/>
              <a:r>
                <a:rPr lang="en-US" altLang="zh-CN" sz="825" dirty="0">
                  <a:solidFill>
                    <a:schemeClr val="bg2">
                      <a:lumMod val="10000"/>
                    </a:schemeClr>
                  </a:solidFill>
                  <a:latin typeface="微软雅黑" panose="020B0503020204020204" pitchFamily="34" charset="-122"/>
                  <a:ea typeface="微软雅黑" panose="020B0503020204020204" pitchFamily="34" charset="-122"/>
                </a:rPr>
                <a:t>9</a:t>
              </a:r>
              <a:r>
                <a:rPr lang="zh-CN" altLang="en-US" sz="825" dirty="0">
                  <a:solidFill>
                    <a:schemeClr val="bg2">
                      <a:lumMod val="10000"/>
                    </a:schemeClr>
                  </a:solidFill>
                  <a:latin typeface="微软雅黑" panose="020B0503020204020204" pitchFamily="34" charset="-122"/>
                  <a:ea typeface="微软雅黑" panose="020B0503020204020204" pitchFamily="34" charset="-122"/>
                </a:rPr>
                <a:t>月份</a:t>
              </a:r>
            </a:p>
          </p:txBody>
        </p:sp>
      </p:grpSp>
      <p:grpSp>
        <p:nvGrpSpPr>
          <p:cNvPr id="90" name="组合 89"/>
          <p:cNvGrpSpPr/>
          <p:nvPr/>
        </p:nvGrpSpPr>
        <p:grpSpPr>
          <a:xfrm>
            <a:off x="5931736" y="3551071"/>
            <a:ext cx="1317639" cy="1095756"/>
            <a:chOff x="1853741" y="1952625"/>
            <a:chExt cx="1413335" cy="1461346"/>
          </a:xfrm>
          <a:solidFill>
            <a:schemeClr val="bg1">
              <a:lumMod val="75000"/>
            </a:schemeClr>
          </a:solidFill>
        </p:grpSpPr>
        <p:sp>
          <p:nvSpPr>
            <p:cNvPr id="91" name="矩形 90"/>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10000"/>
                  </a:schemeClr>
                </a:solidFill>
              </a:endParaRPr>
            </a:p>
          </p:txBody>
        </p:sp>
        <p:sp>
          <p:nvSpPr>
            <p:cNvPr id="92" name="文本框 111"/>
            <p:cNvSpPr txBox="1"/>
            <p:nvPr/>
          </p:nvSpPr>
          <p:spPr>
            <a:xfrm>
              <a:off x="1853742" y="1997871"/>
              <a:ext cx="1413334" cy="1416100"/>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1050" dirty="0">
                  <a:solidFill>
                    <a:schemeClr val="bg2">
                      <a:lumMod val="10000"/>
                    </a:schemeClr>
                  </a:solidFill>
                </a:rPr>
                <a:t>单击此处添加方法阐述，添加简短问题说明文字，方法与措施的具体说明文字添加此处。</a:t>
              </a:r>
              <a:endParaRPr lang="en-US" altLang="zh-CN" sz="1050" dirty="0">
                <a:solidFill>
                  <a:schemeClr val="bg2">
                    <a:lumMod val="10000"/>
                  </a:schemeClr>
                </a:solidFill>
              </a:endParaRPr>
            </a:p>
            <a:p>
              <a:endParaRPr lang="zh-CN" altLang="en-US" sz="1050" dirty="0">
                <a:solidFill>
                  <a:schemeClr val="bg2">
                    <a:lumMod val="10000"/>
                  </a:schemeClr>
                </a:solidFill>
              </a:endParaRPr>
            </a:p>
          </p:txBody>
        </p:sp>
      </p:grpSp>
      <p:grpSp>
        <p:nvGrpSpPr>
          <p:cNvPr id="93" name="组合 92"/>
          <p:cNvGrpSpPr/>
          <p:nvPr/>
        </p:nvGrpSpPr>
        <p:grpSpPr>
          <a:xfrm>
            <a:off x="7490625" y="2862184"/>
            <a:ext cx="511503" cy="507177"/>
            <a:chOff x="1045689" y="3090803"/>
            <a:chExt cx="682162" cy="676392"/>
          </a:xfrm>
          <a:solidFill>
            <a:schemeClr val="accent1"/>
          </a:solidFill>
        </p:grpSpPr>
        <p:sp>
          <p:nvSpPr>
            <p:cNvPr id="94" name="六边形 93"/>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2">
                    <a:lumMod val="10000"/>
                  </a:schemeClr>
                </a:solidFill>
              </a:endParaRPr>
            </a:p>
          </p:txBody>
        </p:sp>
        <p:sp>
          <p:nvSpPr>
            <p:cNvPr id="95" name="文本框 114"/>
            <p:cNvSpPr txBox="1"/>
            <p:nvPr/>
          </p:nvSpPr>
          <p:spPr>
            <a:xfrm>
              <a:off x="1045689" y="3298193"/>
              <a:ext cx="682162" cy="461772"/>
            </a:xfrm>
            <a:prstGeom prst="rect">
              <a:avLst/>
            </a:prstGeom>
            <a:noFill/>
          </p:spPr>
          <p:txBody>
            <a:bodyPr wrap="square" rtlCol="0">
              <a:spAutoFit/>
            </a:bodyPr>
            <a:lstStyle/>
            <a:p>
              <a:pPr algn="ctr"/>
              <a:r>
                <a:rPr lang="en-US" altLang="zh-CN" sz="825" dirty="0">
                  <a:solidFill>
                    <a:schemeClr val="bg2">
                      <a:lumMod val="10000"/>
                    </a:schemeClr>
                  </a:solidFill>
                  <a:latin typeface="微软雅黑" panose="020B0503020204020204" pitchFamily="34" charset="-122"/>
                  <a:ea typeface="微软雅黑" panose="020B0503020204020204" pitchFamily="34" charset="-122"/>
                </a:rPr>
                <a:t>11</a:t>
              </a:r>
              <a:r>
                <a:rPr lang="zh-CN" altLang="en-US" sz="825" dirty="0">
                  <a:solidFill>
                    <a:schemeClr val="bg2">
                      <a:lumMod val="10000"/>
                    </a:schemeClr>
                  </a:solidFill>
                  <a:latin typeface="微软雅黑" panose="020B0503020204020204" pitchFamily="34" charset="-122"/>
                  <a:ea typeface="微软雅黑" panose="020B0503020204020204" pitchFamily="34" charset="-122"/>
                </a:rPr>
                <a:t>月份</a:t>
              </a:r>
            </a:p>
          </p:txBody>
        </p:sp>
      </p:grpSp>
      <p:sp>
        <p:nvSpPr>
          <p:cNvPr id="96" name="矩形 95"/>
          <p:cNvSpPr/>
          <p:nvPr/>
        </p:nvSpPr>
        <p:spPr>
          <a:xfrm>
            <a:off x="3117152" y="951945"/>
            <a:ext cx="2881134" cy="3476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8" tIns="34294" rIns="68588" bIns="34294" rtlCol="0" anchor="ctr"/>
          <a:lstStyle/>
          <a:p>
            <a:pPr algn="ctr"/>
            <a:r>
              <a:rPr lang="zh-CN" altLang="en-US" sz="1010" dirty="0">
                <a:solidFill>
                  <a:schemeClr val="bg2">
                    <a:lumMod val="10000"/>
                  </a:schemeClr>
                </a:solidFill>
                <a:latin typeface="微软雅黑" panose="020B0503020204020204" pitchFamily="34" charset="-122"/>
                <a:ea typeface="微软雅黑" panose="020B0503020204020204" pitchFamily="34" charset="-122"/>
              </a:rPr>
              <a:t>点击添加小标题</a:t>
            </a:r>
          </a:p>
        </p:txBody>
      </p:sp>
    </p:spTree>
  </p:cSld>
  <p:clrMapOvr>
    <a:masterClrMapping/>
  </p:clrMapOvr>
  <mc:AlternateContent xmlns:mc="http://schemas.openxmlformats.org/markup-compatibility/2006" xmlns:p14="http://schemas.microsoft.com/office/powerpoint/2010/main">
    <mc:Choice Requires="p14">
      <p:transition spd="slow" p14:dur="1250" advClick="0" advTm="0">
        <p:fad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barn(outVertical)">
                                      <p:cBhvr>
                                        <p:cTn id="7" dur="500"/>
                                        <p:tgtEl>
                                          <p:spTgt spid="9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down)">
                                      <p:cBhvr>
                                        <p:cTn id="19" dur="500"/>
                                        <p:tgtEl>
                                          <p:spTgt spid="28"/>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left)">
                                      <p:cBhvr>
                                        <p:cTn id="23" dur="500"/>
                                        <p:tgtEl>
                                          <p:spTgt spid="48"/>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fade">
                                      <p:cBhvr>
                                        <p:cTn id="27" dur="500"/>
                                        <p:tgtEl>
                                          <p:spTgt spid="73"/>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72"/>
                                        </p:tgtEl>
                                        <p:attrNameLst>
                                          <p:attrName>style.visibility</p:attrName>
                                        </p:attrNameLst>
                                      </p:cBhvr>
                                      <p:to>
                                        <p:strVal val="visible"/>
                                      </p:to>
                                    </p:set>
                                    <p:animEffect transition="in" filter="wipe(up)">
                                      <p:cBhvr>
                                        <p:cTn id="31" dur="500"/>
                                        <p:tgtEl>
                                          <p:spTgt spid="72"/>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left)">
                                      <p:cBhvr>
                                        <p:cTn id="35" dur="500"/>
                                        <p:tgtEl>
                                          <p:spTgt spid="76"/>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500"/>
                                        <p:tgtEl>
                                          <p:spTgt spid="52"/>
                                        </p:tgtEl>
                                      </p:cBhvr>
                                    </p:animEffect>
                                  </p:childTnLst>
                                </p:cTn>
                              </p:par>
                            </p:childTnLst>
                          </p:cTn>
                        </p:par>
                        <p:par>
                          <p:cTn id="40" fill="hold">
                            <p:stCondLst>
                              <p:cond delay="4500"/>
                            </p:stCondLst>
                            <p:childTnLst>
                              <p:par>
                                <p:cTn id="41" presetID="22" presetClass="entr" presetSubtype="4"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down)">
                                      <p:cBhvr>
                                        <p:cTn id="43" dur="500"/>
                                        <p:tgtEl>
                                          <p:spTgt spid="51"/>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left)">
                                      <p:cBhvr>
                                        <p:cTn id="47" dur="500"/>
                                        <p:tgtEl>
                                          <p:spTgt spid="55"/>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80"/>
                                        </p:tgtEl>
                                        <p:attrNameLst>
                                          <p:attrName>style.visibility</p:attrName>
                                        </p:attrNameLst>
                                      </p:cBhvr>
                                      <p:to>
                                        <p:strVal val="visible"/>
                                      </p:to>
                                    </p:set>
                                    <p:animEffect transition="in" filter="fade">
                                      <p:cBhvr>
                                        <p:cTn id="51" dur="500"/>
                                        <p:tgtEl>
                                          <p:spTgt spid="80"/>
                                        </p:tgtEl>
                                      </p:cBhvr>
                                    </p:animEffect>
                                  </p:childTnLst>
                                </p:cTn>
                              </p:par>
                            </p:childTnLst>
                          </p:cTn>
                        </p:par>
                        <p:par>
                          <p:cTn id="52" fill="hold">
                            <p:stCondLst>
                              <p:cond delay="6000"/>
                            </p:stCondLst>
                            <p:childTnLst>
                              <p:par>
                                <p:cTn id="53" presetID="22" presetClass="entr" presetSubtype="1"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up)">
                                      <p:cBhvr>
                                        <p:cTn id="55" dur="500"/>
                                        <p:tgtEl>
                                          <p:spTgt spid="79"/>
                                        </p:tgtEl>
                                      </p:cBhvr>
                                    </p:animEffect>
                                  </p:childTnLst>
                                </p:cTn>
                              </p:par>
                            </p:childTnLst>
                          </p:cTn>
                        </p:par>
                        <p:par>
                          <p:cTn id="56" fill="hold">
                            <p:stCondLst>
                              <p:cond delay="6500"/>
                            </p:stCondLst>
                            <p:childTnLst>
                              <p:par>
                                <p:cTn id="57" presetID="22" presetClass="entr" presetSubtype="8" fill="hold" nodeType="afterEffect">
                                  <p:stCondLst>
                                    <p:cond delay="0"/>
                                  </p:stCondLst>
                                  <p:childTnLst>
                                    <p:set>
                                      <p:cBhvr>
                                        <p:cTn id="58" dur="1" fill="hold">
                                          <p:stCondLst>
                                            <p:cond delay="0"/>
                                          </p:stCondLst>
                                        </p:cTn>
                                        <p:tgtEl>
                                          <p:spTgt spid="83"/>
                                        </p:tgtEl>
                                        <p:attrNameLst>
                                          <p:attrName>style.visibility</p:attrName>
                                        </p:attrNameLst>
                                      </p:cBhvr>
                                      <p:to>
                                        <p:strVal val="visible"/>
                                      </p:to>
                                    </p:set>
                                    <p:animEffect transition="in" filter="wipe(left)">
                                      <p:cBhvr>
                                        <p:cTn id="59" dur="500"/>
                                        <p:tgtEl>
                                          <p:spTgt spid="83"/>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59"/>
                                        </p:tgtEl>
                                        <p:attrNameLst>
                                          <p:attrName>style.visibility</p:attrName>
                                        </p:attrNameLst>
                                      </p:cBhvr>
                                      <p:to>
                                        <p:strVal val="visible"/>
                                      </p:to>
                                    </p:set>
                                    <p:animEffect transition="in" filter="fade">
                                      <p:cBhvr>
                                        <p:cTn id="63" dur="500"/>
                                        <p:tgtEl>
                                          <p:spTgt spid="59"/>
                                        </p:tgtEl>
                                      </p:cBhvr>
                                    </p:animEffect>
                                  </p:childTnLst>
                                </p:cTn>
                              </p:par>
                            </p:childTnLst>
                          </p:cTn>
                        </p:par>
                        <p:par>
                          <p:cTn id="64" fill="hold">
                            <p:stCondLst>
                              <p:cond delay="7500"/>
                            </p:stCondLst>
                            <p:childTnLst>
                              <p:par>
                                <p:cTn id="65" presetID="22" presetClass="entr" presetSubtype="4" fill="hold" nodeType="afterEffect">
                                  <p:stCondLst>
                                    <p:cond delay="0"/>
                                  </p:stCondLst>
                                  <p:childTnLst>
                                    <p:set>
                                      <p:cBhvr>
                                        <p:cTn id="66" dur="1" fill="hold">
                                          <p:stCondLst>
                                            <p:cond delay="0"/>
                                          </p:stCondLst>
                                        </p:cTn>
                                        <p:tgtEl>
                                          <p:spTgt spid="58"/>
                                        </p:tgtEl>
                                        <p:attrNameLst>
                                          <p:attrName>style.visibility</p:attrName>
                                        </p:attrNameLst>
                                      </p:cBhvr>
                                      <p:to>
                                        <p:strVal val="visible"/>
                                      </p:to>
                                    </p:set>
                                    <p:animEffect transition="in" filter="wipe(down)">
                                      <p:cBhvr>
                                        <p:cTn id="67" dur="500"/>
                                        <p:tgtEl>
                                          <p:spTgt spid="58"/>
                                        </p:tgtEl>
                                      </p:cBhvr>
                                    </p:animEffect>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Effect transition="in" filter="wipe(left)">
                                      <p:cBhvr>
                                        <p:cTn id="71" dur="500"/>
                                        <p:tgtEl>
                                          <p:spTgt spid="62"/>
                                        </p:tgtEl>
                                      </p:cBhvr>
                                    </p:animEffect>
                                  </p:childTnLst>
                                </p:cTn>
                              </p:par>
                            </p:childTnLst>
                          </p:cTn>
                        </p:par>
                        <p:par>
                          <p:cTn id="72" fill="hold">
                            <p:stCondLst>
                              <p:cond delay="8500"/>
                            </p:stCondLst>
                            <p:childTnLst>
                              <p:par>
                                <p:cTn id="73" presetID="10" presetClass="entr" presetSubtype="0" fill="hold" nodeType="afterEffect">
                                  <p:stCondLst>
                                    <p:cond delay="0"/>
                                  </p:stCondLst>
                                  <p:childTnLst>
                                    <p:set>
                                      <p:cBhvr>
                                        <p:cTn id="74" dur="1" fill="hold">
                                          <p:stCondLst>
                                            <p:cond delay="0"/>
                                          </p:stCondLst>
                                        </p:cTn>
                                        <p:tgtEl>
                                          <p:spTgt spid="87"/>
                                        </p:tgtEl>
                                        <p:attrNameLst>
                                          <p:attrName>style.visibility</p:attrName>
                                        </p:attrNameLst>
                                      </p:cBhvr>
                                      <p:to>
                                        <p:strVal val="visible"/>
                                      </p:to>
                                    </p:set>
                                    <p:animEffect transition="in" filter="fade">
                                      <p:cBhvr>
                                        <p:cTn id="75" dur="500"/>
                                        <p:tgtEl>
                                          <p:spTgt spid="87"/>
                                        </p:tgtEl>
                                      </p:cBhvr>
                                    </p:animEffect>
                                  </p:childTnLst>
                                </p:cTn>
                              </p:par>
                            </p:childTnLst>
                          </p:cTn>
                        </p:par>
                        <p:par>
                          <p:cTn id="76" fill="hold">
                            <p:stCondLst>
                              <p:cond delay="9000"/>
                            </p:stCondLst>
                            <p:childTnLst>
                              <p:par>
                                <p:cTn id="77" presetID="22" presetClass="entr" presetSubtype="1" fill="hold" nodeType="afterEffect">
                                  <p:stCondLst>
                                    <p:cond delay="0"/>
                                  </p:stCondLst>
                                  <p:childTnLst>
                                    <p:set>
                                      <p:cBhvr>
                                        <p:cTn id="78" dur="1" fill="hold">
                                          <p:stCondLst>
                                            <p:cond delay="0"/>
                                          </p:stCondLst>
                                        </p:cTn>
                                        <p:tgtEl>
                                          <p:spTgt spid="86"/>
                                        </p:tgtEl>
                                        <p:attrNameLst>
                                          <p:attrName>style.visibility</p:attrName>
                                        </p:attrNameLst>
                                      </p:cBhvr>
                                      <p:to>
                                        <p:strVal val="visible"/>
                                      </p:to>
                                    </p:set>
                                    <p:animEffect transition="in" filter="wipe(up)">
                                      <p:cBhvr>
                                        <p:cTn id="79" dur="500"/>
                                        <p:tgtEl>
                                          <p:spTgt spid="86"/>
                                        </p:tgtEl>
                                      </p:cBhvr>
                                    </p:animEffect>
                                  </p:childTnLst>
                                </p:cTn>
                              </p:par>
                            </p:childTnLst>
                          </p:cTn>
                        </p:par>
                        <p:par>
                          <p:cTn id="80" fill="hold">
                            <p:stCondLst>
                              <p:cond delay="9500"/>
                            </p:stCondLst>
                            <p:childTnLst>
                              <p:par>
                                <p:cTn id="81" presetID="22" presetClass="entr" presetSubtype="8" fill="hold" nodeType="afterEffect">
                                  <p:stCondLst>
                                    <p:cond delay="0"/>
                                  </p:stCondLst>
                                  <p:childTnLst>
                                    <p:set>
                                      <p:cBhvr>
                                        <p:cTn id="82" dur="1" fill="hold">
                                          <p:stCondLst>
                                            <p:cond delay="0"/>
                                          </p:stCondLst>
                                        </p:cTn>
                                        <p:tgtEl>
                                          <p:spTgt spid="90"/>
                                        </p:tgtEl>
                                        <p:attrNameLst>
                                          <p:attrName>style.visibility</p:attrName>
                                        </p:attrNameLst>
                                      </p:cBhvr>
                                      <p:to>
                                        <p:strVal val="visible"/>
                                      </p:to>
                                    </p:set>
                                    <p:animEffect transition="in" filter="wipe(left)">
                                      <p:cBhvr>
                                        <p:cTn id="83" dur="500"/>
                                        <p:tgtEl>
                                          <p:spTgt spid="90"/>
                                        </p:tgtEl>
                                      </p:cBhvr>
                                    </p:animEffect>
                                  </p:childTnLst>
                                </p:cTn>
                              </p:par>
                            </p:childTnLst>
                          </p:cTn>
                        </p:par>
                        <p:par>
                          <p:cTn id="84" fill="hold">
                            <p:stCondLst>
                              <p:cond delay="10000"/>
                            </p:stCondLst>
                            <p:childTnLst>
                              <p:par>
                                <p:cTn id="85" presetID="10" presetClass="entr" presetSubtype="0"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fade">
                                      <p:cBhvr>
                                        <p:cTn id="87" dur="500"/>
                                        <p:tgtEl>
                                          <p:spTgt spid="66"/>
                                        </p:tgtEl>
                                      </p:cBhvr>
                                    </p:animEffect>
                                  </p:childTnLst>
                                </p:cTn>
                              </p:par>
                            </p:childTnLst>
                          </p:cTn>
                        </p:par>
                        <p:par>
                          <p:cTn id="88" fill="hold">
                            <p:stCondLst>
                              <p:cond delay="10500"/>
                            </p:stCondLst>
                            <p:childTnLst>
                              <p:par>
                                <p:cTn id="89" presetID="22" presetClass="entr" presetSubtype="4" fill="hold"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wipe(down)">
                                      <p:cBhvr>
                                        <p:cTn id="91" dur="500"/>
                                        <p:tgtEl>
                                          <p:spTgt spid="65"/>
                                        </p:tgtEl>
                                      </p:cBhvr>
                                    </p:animEffect>
                                  </p:childTnLst>
                                </p:cTn>
                              </p:par>
                            </p:childTnLst>
                          </p:cTn>
                        </p:par>
                        <p:par>
                          <p:cTn id="92" fill="hold">
                            <p:stCondLst>
                              <p:cond delay="11000"/>
                            </p:stCondLst>
                            <p:childTnLst>
                              <p:par>
                                <p:cTn id="93" presetID="22" presetClass="entr" presetSubtype="8"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wipe(left)">
                                      <p:cBhvr>
                                        <p:cTn id="95" dur="500"/>
                                        <p:tgtEl>
                                          <p:spTgt spid="69"/>
                                        </p:tgtEl>
                                      </p:cBhvr>
                                    </p:animEffect>
                                  </p:childTnLst>
                                </p:cTn>
                              </p:par>
                            </p:childTnLst>
                          </p:cTn>
                        </p:par>
                        <p:par>
                          <p:cTn id="96" fill="hold">
                            <p:stCondLst>
                              <p:cond delay="11500"/>
                            </p:stCondLst>
                            <p:childTnLst>
                              <p:par>
                                <p:cTn id="97" presetID="10" presetClass="entr" presetSubtype="0" fill="hold" nodeType="afterEffect">
                                  <p:stCondLst>
                                    <p:cond delay="0"/>
                                  </p:stCondLst>
                                  <p:childTnLst>
                                    <p:set>
                                      <p:cBhvr>
                                        <p:cTn id="98" dur="1" fill="hold">
                                          <p:stCondLst>
                                            <p:cond delay="0"/>
                                          </p:stCondLst>
                                        </p:cTn>
                                        <p:tgtEl>
                                          <p:spTgt spid="93"/>
                                        </p:tgtEl>
                                        <p:attrNameLst>
                                          <p:attrName>style.visibility</p:attrName>
                                        </p:attrNameLst>
                                      </p:cBhvr>
                                      <p:to>
                                        <p:strVal val="visible"/>
                                      </p:to>
                                    </p:set>
                                    <p:animEffect transition="in" filter="fade">
                                      <p:cBhvr>
                                        <p:cTn id="99" dur="500"/>
                                        <p:tgtEl>
                                          <p:spTgt spid="93"/>
                                        </p:tgtEl>
                                      </p:cBhvr>
                                    </p:animEffect>
                                  </p:childTnLst>
                                </p:cTn>
                              </p:par>
                            </p:childTnLst>
                          </p:cTn>
                        </p:par>
                        <p:par>
                          <p:cTn id="100" fill="hold">
                            <p:stCondLst>
                              <p:cond delay="12000"/>
                            </p:stCondLst>
                            <p:childTnLst>
                              <p:par>
                                <p:cTn id="101" presetID="26" presetClass="emph" presetSubtype="0" fill="hold" nodeType="afterEffect">
                                  <p:stCondLst>
                                    <p:cond delay="0"/>
                                  </p:stCondLst>
                                  <p:childTnLst>
                                    <p:animEffect transition="out" filter="fade">
                                      <p:cBhvr>
                                        <p:cTn id="102" dur="500" tmFilter="0, 0; .2, .5; .8, .5; 1, 0"/>
                                        <p:tgtEl>
                                          <p:spTgt spid="93"/>
                                        </p:tgtEl>
                                      </p:cBhvr>
                                    </p:animEffect>
                                    <p:animScale>
                                      <p:cBhvr>
                                        <p:cTn id="103" dur="250" autoRev="1" fill="hold"/>
                                        <p:tgtEl>
                                          <p:spTgt spid="9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2"/>
          <p:cNvSpPr>
            <a:spLocks noChangeArrowheads="1"/>
          </p:cNvSpPr>
          <p:nvPr/>
        </p:nvSpPr>
        <p:spPr bwMode="auto">
          <a:xfrm>
            <a:off x="3339394" y="1380229"/>
            <a:ext cx="2469975" cy="2484260"/>
          </a:xfrm>
          <a:prstGeom prst="ellipse">
            <a:avLst/>
          </a:prstGeom>
          <a:noFill/>
          <a:ln w="53975" cmpd="dbl">
            <a:solidFill>
              <a:schemeClr val="tx1">
                <a:lumMod val="85000"/>
                <a:lumOff val="15000"/>
              </a:schemeClr>
            </a:solidFill>
            <a:bevel/>
          </a:ln>
        </p:spPr>
        <p:txBody>
          <a:bodyPr anchor="ctr"/>
          <a:lstStyle/>
          <a:p>
            <a:pPr algn="ctr"/>
            <a:endParaRPr lang="zh-CN" altLang="zh-CN" sz="6600">
              <a:solidFill>
                <a:schemeClr val="bg1"/>
              </a:solidFill>
              <a:latin typeface="Calibri" panose="020F0502020204030204" pitchFamily="34" charset="0"/>
              <a:sym typeface="Calibri" panose="020F0502020204030204" pitchFamily="34" charset="0"/>
            </a:endParaRPr>
          </a:p>
        </p:txBody>
      </p:sp>
      <p:grpSp>
        <p:nvGrpSpPr>
          <p:cNvPr id="3" name="组合 2"/>
          <p:cNvGrpSpPr/>
          <p:nvPr/>
        </p:nvGrpSpPr>
        <p:grpSpPr>
          <a:xfrm>
            <a:off x="3262021" y="1345709"/>
            <a:ext cx="774917" cy="779679"/>
            <a:chOff x="4348163" y="2042656"/>
            <a:chExt cx="1033462" cy="1039812"/>
          </a:xfrm>
        </p:grpSpPr>
        <p:sp>
          <p:nvSpPr>
            <p:cNvPr id="4" name="Oval 3"/>
            <p:cNvSpPr>
              <a:spLocks noChangeArrowheads="1"/>
            </p:cNvSpPr>
            <p:nvPr/>
          </p:nvSpPr>
          <p:spPr bwMode="auto">
            <a:xfrm>
              <a:off x="4348163" y="2042656"/>
              <a:ext cx="1033462" cy="1039812"/>
            </a:xfrm>
            <a:prstGeom prst="ellipse">
              <a:avLst/>
            </a:prstGeom>
            <a:solidFill>
              <a:schemeClr val="accent1"/>
            </a:solidFill>
            <a:ln w="28575">
              <a:noFill/>
              <a:bevel/>
            </a:ln>
          </p:spPr>
          <p:txBody>
            <a:bodyPr anchor="ctr"/>
            <a:lstStyle/>
            <a:p>
              <a:pPr algn="ctr"/>
              <a:endParaRPr lang="zh-CN" altLang="zh-CN" sz="6600">
                <a:solidFill>
                  <a:schemeClr val="accent6"/>
                </a:solidFill>
                <a:latin typeface="Calibri" panose="020F0502020204030204" pitchFamily="34" charset="0"/>
                <a:sym typeface="Calibri" panose="020F0502020204030204" pitchFamily="34" charset="0"/>
              </a:endParaRPr>
            </a:p>
          </p:txBody>
        </p:sp>
        <p:grpSp>
          <p:nvGrpSpPr>
            <p:cNvPr id="5" name="Group 29"/>
            <p:cNvGrpSpPr/>
            <p:nvPr/>
          </p:nvGrpSpPr>
          <p:grpSpPr bwMode="auto">
            <a:xfrm>
              <a:off x="4616450" y="2301418"/>
              <a:ext cx="569913" cy="484188"/>
              <a:chOff x="0" y="0"/>
              <a:chExt cx="496661" cy="421788"/>
            </a:xfrm>
          </p:grpSpPr>
          <p:sp>
            <p:nvSpPr>
              <p:cNvPr id="6" name="Freeform 12"/>
              <p:cNvSpPr>
                <a:spLocks noChangeArrowheads="1"/>
              </p:cNvSpPr>
              <p:nvPr/>
            </p:nvSpPr>
            <p:spPr bwMode="auto">
              <a:xfrm>
                <a:off x="157235" y="244586"/>
                <a:ext cx="89848" cy="89848"/>
              </a:xfrm>
              <a:custGeom>
                <a:avLst/>
                <a:gdLst>
                  <a:gd name="T0" fmla="*/ 89848 w 36"/>
                  <a:gd name="T1" fmla="*/ 49916 h 36"/>
                  <a:gd name="T2" fmla="*/ 39932 w 36"/>
                  <a:gd name="T3" fmla="*/ 0 h 36"/>
                  <a:gd name="T4" fmla="*/ 39932 w 36"/>
                  <a:gd name="T5" fmla="*/ 0 h 36"/>
                  <a:gd name="T6" fmla="*/ 0 w 36"/>
                  <a:gd name="T7" fmla="*/ 89848 h 36"/>
                  <a:gd name="T8" fmla="*/ 89848 w 36"/>
                  <a:gd name="T9" fmla="*/ 49916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36" y="20"/>
                    </a:moveTo>
                    <a:lnTo>
                      <a:pt x="16" y="0"/>
                    </a:lnTo>
                    <a:lnTo>
                      <a:pt x="0" y="36"/>
                    </a:lnTo>
                    <a:lnTo>
                      <a:pt x="36" y="20"/>
                    </a:lnTo>
                    <a:close/>
                  </a:path>
                </a:pathLst>
              </a:custGeom>
              <a:solidFill>
                <a:schemeClr val="bg1"/>
              </a:solidFill>
              <a:ln w="9525" cmpd="sng">
                <a:noFill/>
                <a:bevel/>
              </a:ln>
            </p:spPr>
            <p:txBody>
              <a:bodyPr/>
              <a:lstStyle/>
              <a:p>
                <a:endParaRPr lang="zh-CN" altLang="en-US" sz="1010"/>
              </a:p>
            </p:txBody>
          </p:sp>
          <p:sp>
            <p:nvSpPr>
              <p:cNvPr id="7" name="Rectangle 13"/>
              <p:cNvSpPr>
                <a:spLocks noChangeArrowheads="1"/>
              </p:cNvSpPr>
              <p:nvPr/>
            </p:nvSpPr>
            <p:spPr bwMode="auto">
              <a:xfrm>
                <a:off x="247083" y="294502"/>
                <a:ext cx="2497" cy="2497"/>
              </a:xfrm>
              <a:prstGeom prst="rect">
                <a:avLst/>
              </a:prstGeom>
              <a:solidFill>
                <a:schemeClr val="bg1"/>
              </a:solidFill>
              <a:ln w="9525">
                <a:noFill/>
                <a:bevel/>
              </a:ln>
            </p:spPr>
            <p:txBody>
              <a:bodyPr/>
              <a:lstStyle/>
              <a:p>
                <a:endParaRPr lang="zh-CN" altLang="zh-CN" sz="1010">
                  <a:latin typeface="Calibri" panose="020F0502020204030204" pitchFamily="34" charset="0"/>
                  <a:sym typeface="Calibri" panose="020F0502020204030204" pitchFamily="34" charset="0"/>
                </a:endParaRPr>
              </a:p>
            </p:txBody>
          </p:sp>
          <p:sp>
            <p:nvSpPr>
              <p:cNvPr id="8" name="Freeform 14"/>
              <p:cNvSpPr>
                <a:spLocks noChangeArrowheads="1"/>
              </p:cNvSpPr>
              <p:nvPr/>
            </p:nvSpPr>
            <p:spPr bwMode="auto">
              <a:xfrm>
                <a:off x="209645" y="29949"/>
                <a:ext cx="227117" cy="222125"/>
              </a:xfrm>
              <a:custGeom>
                <a:avLst/>
                <a:gdLst>
                  <a:gd name="T0" fmla="*/ 202159 w 91"/>
                  <a:gd name="T1" fmla="*/ 0 h 89"/>
                  <a:gd name="T2" fmla="*/ 0 w 91"/>
                  <a:gd name="T3" fmla="*/ 202159 h 89"/>
                  <a:gd name="T4" fmla="*/ 19966 w 91"/>
                  <a:gd name="T5" fmla="*/ 222125 h 89"/>
                  <a:gd name="T6" fmla="*/ 227117 w 91"/>
                  <a:gd name="T7" fmla="*/ 19966 h 89"/>
                  <a:gd name="T8" fmla="*/ 202159 w 91"/>
                  <a:gd name="T9" fmla="*/ 0 h 89"/>
                  <a:gd name="T10" fmla="*/ 0 60000 65536"/>
                  <a:gd name="T11" fmla="*/ 0 60000 65536"/>
                  <a:gd name="T12" fmla="*/ 0 60000 65536"/>
                  <a:gd name="T13" fmla="*/ 0 60000 65536"/>
                  <a:gd name="T14" fmla="*/ 0 60000 65536"/>
                  <a:gd name="T15" fmla="*/ 0 w 91"/>
                  <a:gd name="T16" fmla="*/ 0 h 89"/>
                  <a:gd name="T17" fmla="*/ 91 w 91"/>
                  <a:gd name="T18" fmla="*/ 89 h 89"/>
                </a:gdLst>
                <a:ahLst/>
                <a:cxnLst>
                  <a:cxn ang="T10">
                    <a:pos x="T0" y="T1"/>
                  </a:cxn>
                  <a:cxn ang="T11">
                    <a:pos x="T2" y="T3"/>
                  </a:cxn>
                  <a:cxn ang="T12">
                    <a:pos x="T4" y="T5"/>
                  </a:cxn>
                  <a:cxn ang="T13">
                    <a:pos x="T6" y="T7"/>
                  </a:cxn>
                  <a:cxn ang="T14">
                    <a:pos x="T8" y="T9"/>
                  </a:cxn>
                </a:cxnLst>
                <a:rect l="T15" t="T16" r="T17" b="T18"/>
                <a:pathLst>
                  <a:path w="91" h="89">
                    <a:moveTo>
                      <a:pt x="81" y="0"/>
                    </a:moveTo>
                    <a:lnTo>
                      <a:pt x="0" y="81"/>
                    </a:lnTo>
                    <a:lnTo>
                      <a:pt x="8" y="89"/>
                    </a:lnTo>
                    <a:lnTo>
                      <a:pt x="91" y="8"/>
                    </a:lnTo>
                    <a:lnTo>
                      <a:pt x="81" y="0"/>
                    </a:lnTo>
                    <a:close/>
                  </a:path>
                </a:pathLst>
              </a:custGeom>
              <a:solidFill>
                <a:schemeClr val="bg1"/>
              </a:solidFill>
              <a:ln w="9525" cmpd="sng">
                <a:noFill/>
                <a:bevel/>
              </a:ln>
            </p:spPr>
            <p:txBody>
              <a:bodyPr/>
              <a:lstStyle/>
              <a:p>
                <a:endParaRPr lang="zh-CN" altLang="en-US" sz="1010"/>
              </a:p>
            </p:txBody>
          </p:sp>
          <p:sp>
            <p:nvSpPr>
              <p:cNvPr id="9" name="Freeform 15"/>
              <p:cNvSpPr>
                <a:spLocks noChangeArrowheads="1"/>
              </p:cNvSpPr>
              <p:nvPr/>
            </p:nvSpPr>
            <p:spPr bwMode="auto">
              <a:xfrm>
                <a:off x="239595" y="59899"/>
                <a:ext cx="227117" cy="224620"/>
              </a:xfrm>
              <a:custGeom>
                <a:avLst/>
                <a:gdLst>
                  <a:gd name="T0" fmla="*/ 0 w 91"/>
                  <a:gd name="T1" fmla="*/ 204654 h 90"/>
                  <a:gd name="T2" fmla="*/ 19966 w 91"/>
                  <a:gd name="T3" fmla="*/ 224620 h 90"/>
                  <a:gd name="T4" fmla="*/ 227117 w 91"/>
                  <a:gd name="T5" fmla="*/ 19966 h 90"/>
                  <a:gd name="T6" fmla="*/ 207151 w 91"/>
                  <a:gd name="T7" fmla="*/ 0 h 90"/>
                  <a:gd name="T8" fmla="*/ 0 w 91"/>
                  <a:gd name="T9" fmla="*/ 204654 h 90"/>
                  <a:gd name="T10" fmla="*/ 0 60000 65536"/>
                  <a:gd name="T11" fmla="*/ 0 60000 65536"/>
                  <a:gd name="T12" fmla="*/ 0 60000 65536"/>
                  <a:gd name="T13" fmla="*/ 0 60000 65536"/>
                  <a:gd name="T14" fmla="*/ 0 60000 65536"/>
                  <a:gd name="T15" fmla="*/ 0 w 91"/>
                  <a:gd name="T16" fmla="*/ 0 h 90"/>
                  <a:gd name="T17" fmla="*/ 91 w 91"/>
                  <a:gd name="T18" fmla="*/ 90 h 90"/>
                </a:gdLst>
                <a:ahLst/>
                <a:cxnLst>
                  <a:cxn ang="T10">
                    <a:pos x="T0" y="T1"/>
                  </a:cxn>
                  <a:cxn ang="T11">
                    <a:pos x="T2" y="T3"/>
                  </a:cxn>
                  <a:cxn ang="T12">
                    <a:pos x="T4" y="T5"/>
                  </a:cxn>
                  <a:cxn ang="T13">
                    <a:pos x="T6" y="T7"/>
                  </a:cxn>
                  <a:cxn ang="T14">
                    <a:pos x="T8" y="T9"/>
                  </a:cxn>
                </a:cxnLst>
                <a:rect l="T15" t="T16" r="T17" b="T18"/>
                <a:pathLst>
                  <a:path w="91" h="90">
                    <a:moveTo>
                      <a:pt x="0" y="82"/>
                    </a:moveTo>
                    <a:lnTo>
                      <a:pt x="8" y="90"/>
                    </a:lnTo>
                    <a:lnTo>
                      <a:pt x="91" y="8"/>
                    </a:lnTo>
                    <a:lnTo>
                      <a:pt x="83" y="0"/>
                    </a:lnTo>
                    <a:lnTo>
                      <a:pt x="0" y="82"/>
                    </a:lnTo>
                    <a:close/>
                  </a:path>
                </a:pathLst>
              </a:custGeom>
              <a:solidFill>
                <a:schemeClr val="bg1"/>
              </a:solidFill>
              <a:ln w="9525" cmpd="sng">
                <a:noFill/>
                <a:bevel/>
              </a:ln>
            </p:spPr>
            <p:txBody>
              <a:bodyPr/>
              <a:lstStyle/>
              <a:p>
                <a:endParaRPr lang="zh-CN" altLang="en-US" sz="1010"/>
              </a:p>
            </p:txBody>
          </p:sp>
          <p:sp>
            <p:nvSpPr>
              <p:cNvPr id="10" name="Freeform 16"/>
              <p:cNvSpPr>
                <a:spLocks noChangeArrowheads="1"/>
              </p:cNvSpPr>
              <p:nvPr/>
            </p:nvSpPr>
            <p:spPr bwMode="auto">
              <a:xfrm>
                <a:off x="426779" y="0"/>
                <a:ext cx="69882" cy="64890"/>
              </a:xfrm>
              <a:custGeom>
                <a:avLst/>
                <a:gdLst>
                  <a:gd name="T0" fmla="*/ 46588 w 21"/>
                  <a:gd name="T1" fmla="*/ 19467 h 20"/>
                  <a:gd name="T2" fmla="*/ 0 w 21"/>
                  <a:gd name="T3" fmla="*/ 19467 h 20"/>
                  <a:gd name="T4" fmla="*/ 49916 w 21"/>
                  <a:gd name="T5" fmla="*/ 64890 h 20"/>
                  <a:gd name="T6" fmla="*/ 46588 w 21"/>
                  <a:gd name="T7" fmla="*/ 19467 h 20"/>
                  <a:gd name="T8" fmla="*/ 0 60000 65536"/>
                  <a:gd name="T9" fmla="*/ 0 60000 65536"/>
                  <a:gd name="T10" fmla="*/ 0 60000 65536"/>
                  <a:gd name="T11" fmla="*/ 0 60000 65536"/>
                  <a:gd name="T12" fmla="*/ 0 w 21"/>
                  <a:gd name="T13" fmla="*/ 0 h 20"/>
                  <a:gd name="T14" fmla="*/ 21 w 21"/>
                  <a:gd name="T15" fmla="*/ 20 h 20"/>
                </a:gdLst>
                <a:ahLst/>
                <a:cxnLst>
                  <a:cxn ang="T8">
                    <a:pos x="T0" y="T1"/>
                  </a:cxn>
                  <a:cxn ang="T9">
                    <a:pos x="T2" y="T3"/>
                  </a:cxn>
                  <a:cxn ang="T10">
                    <a:pos x="T4" y="T5"/>
                  </a:cxn>
                  <a:cxn ang="T11">
                    <a:pos x="T6" y="T7"/>
                  </a:cxn>
                </a:cxnLst>
                <a:rect l="T12" t="T13" r="T14" b="T15"/>
                <a:pathLst>
                  <a:path w="21" h="20">
                    <a:moveTo>
                      <a:pt x="14" y="6"/>
                    </a:moveTo>
                    <a:cubicBezTo>
                      <a:pt x="8" y="0"/>
                      <a:pt x="0" y="6"/>
                      <a:pt x="0" y="6"/>
                    </a:cubicBezTo>
                    <a:cubicBezTo>
                      <a:pt x="15" y="20"/>
                      <a:pt x="15" y="20"/>
                      <a:pt x="15" y="20"/>
                    </a:cubicBezTo>
                    <a:cubicBezTo>
                      <a:pt x="15" y="20"/>
                      <a:pt x="21" y="13"/>
                      <a:pt x="14" y="6"/>
                    </a:cubicBezTo>
                    <a:close/>
                  </a:path>
                </a:pathLst>
              </a:custGeom>
              <a:solidFill>
                <a:schemeClr val="bg1"/>
              </a:solidFill>
              <a:ln w="9525" cmpd="sng">
                <a:noFill/>
                <a:bevel/>
              </a:ln>
            </p:spPr>
            <p:txBody>
              <a:bodyPr/>
              <a:lstStyle/>
              <a:p>
                <a:endParaRPr lang="zh-CN" altLang="en-US" sz="1010"/>
              </a:p>
            </p:txBody>
          </p:sp>
          <p:sp>
            <p:nvSpPr>
              <p:cNvPr id="11" name="Freeform 17"/>
              <p:cNvSpPr>
                <a:spLocks noChangeArrowheads="1"/>
              </p:cNvSpPr>
              <p:nvPr/>
            </p:nvSpPr>
            <p:spPr bwMode="auto">
              <a:xfrm>
                <a:off x="0" y="9983"/>
                <a:ext cx="416796" cy="411805"/>
              </a:xfrm>
              <a:custGeom>
                <a:avLst/>
                <a:gdLst>
                  <a:gd name="T0" fmla="*/ 366880 w 167"/>
                  <a:gd name="T1" fmla="*/ 361889 h 165"/>
                  <a:gd name="T2" fmla="*/ 49916 w 167"/>
                  <a:gd name="T3" fmla="*/ 361889 h 165"/>
                  <a:gd name="T4" fmla="*/ 49916 w 167"/>
                  <a:gd name="T5" fmla="*/ 49916 h 165"/>
                  <a:gd name="T6" fmla="*/ 346914 w 167"/>
                  <a:gd name="T7" fmla="*/ 49916 h 165"/>
                  <a:gd name="T8" fmla="*/ 399326 w 167"/>
                  <a:gd name="T9" fmla="*/ 0 h 165"/>
                  <a:gd name="T10" fmla="*/ 0 w 167"/>
                  <a:gd name="T11" fmla="*/ 0 h 165"/>
                  <a:gd name="T12" fmla="*/ 0 w 167"/>
                  <a:gd name="T13" fmla="*/ 411805 h 165"/>
                  <a:gd name="T14" fmla="*/ 416796 w 167"/>
                  <a:gd name="T15" fmla="*/ 411805 h 165"/>
                  <a:gd name="T16" fmla="*/ 416796 w 167"/>
                  <a:gd name="T17" fmla="*/ 152243 h 165"/>
                  <a:gd name="T18" fmla="*/ 366880 w 167"/>
                  <a:gd name="T19" fmla="*/ 202159 h 165"/>
                  <a:gd name="T20" fmla="*/ 366880 w 167"/>
                  <a:gd name="T21" fmla="*/ 361889 h 1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7"/>
                  <a:gd name="T34" fmla="*/ 0 h 165"/>
                  <a:gd name="T35" fmla="*/ 167 w 167"/>
                  <a:gd name="T36" fmla="*/ 165 h 16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7" h="165">
                    <a:moveTo>
                      <a:pt x="147" y="145"/>
                    </a:moveTo>
                    <a:lnTo>
                      <a:pt x="20" y="145"/>
                    </a:lnTo>
                    <a:lnTo>
                      <a:pt x="20" y="20"/>
                    </a:lnTo>
                    <a:lnTo>
                      <a:pt x="139" y="20"/>
                    </a:lnTo>
                    <a:lnTo>
                      <a:pt x="160" y="0"/>
                    </a:lnTo>
                    <a:lnTo>
                      <a:pt x="0" y="0"/>
                    </a:lnTo>
                    <a:lnTo>
                      <a:pt x="0" y="165"/>
                    </a:lnTo>
                    <a:lnTo>
                      <a:pt x="167" y="165"/>
                    </a:lnTo>
                    <a:lnTo>
                      <a:pt x="167" y="61"/>
                    </a:lnTo>
                    <a:lnTo>
                      <a:pt x="147" y="81"/>
                    </a:lnTo>
                    <a:lnTo>
                      <a:pt x="147" y="145"/>
                    </a:lnTo>
                    <a:close/>
                  </a:path>
                </a:pathLst>
              </a:custGeom>
              <a:solidFill>
                <a:schemeClr val="bg1"/>
              </a:solidFill>
              <a:ln w="9525" cmpd="sng">
                <a:noFill/>
                <a:bevel/>
              </a:ln>
            </p:spPr>
            <p:txBody>
              <a:bodyPr/>
              <a:lstStyle/>
              <a:p>
                <a:endParaRPr lang="zh-CN" altLang="en-US" sz="1010"/>
              </a:p>
            </p:txBody>
          </p:sp>
        </p:grpSp>
      </p:grpSp>
      <p:grpSp>
        <p:nvGrpSpPr>
          <p:cNvPr id="12" name="组合 11"/>
          <p:cNvGrpSpPr/>
          <p:nvPr/>
        </p:nvGrpSpPr>
        <p:grpSpPr>
          <a:xfrm>
            <a:off x="2904916" y="2232519"/>
            <a:ext cx="776108" cy="779679"/>
            <a:chOff x="3871913" y="3225343"/>
            <a:chExt cx="1035050" cy="1039813"/>
          </a:xfrm>
        </p:grpSpPr>
        <p:sp>
          <p:nvSpPr>
            <p:cNvPr id="13" name="Oval 4"/>
            <p:cNvSpPr>
              <a:spLocks noChangeArrowheads="1"/>
            </p:cNvSpPr>
            <p:nvPr/>
          </p:nvSpPr>
          <p:spPr bwMode="auto">
            <a:xfrm>
              <a:off x="3871913" y="3225343"/>
              <a:ext cx="1035050" cy="1039813"/>
            </a:xfrm>
            <a:prstGeom prst="ellipse">
              <a:avLst/>
            </a:prstGeom>
            <a:solidFill>
              <a:schemeClr val="accent2"/>
            </a:solidFill>
            <a:ln w="28575">
              <a:noFill/>
              <a:bevel/>
            </a:ln>
          </p:spPr>
          <p:txBody>
            <a:bodyPr anchor="ctr"/>
            <a:lstStyle/>
            <a:p>
              <a:pPr algn="ctr"/>
              <a:endParaRPr lang="zh-CN" altLang="zh-CN" sz="6600">
                <a:solidFill>
                  <a:schemeClr val="accent5"/>
                </a:solidFill>
                <a:latin typeface="Calibri" panose="020F0502020204030204" pitchFamily="34" charset="0"/>
                <a:sym typeface="Calibri" panose="020F0502020204030204" pitchFamily="34" charset="0"/>
              </a:endParaRPr>
            </a:p>
          </p:txBody>
        </p:sp>
        <p:grpSp>
          <p:nvGrpSpPr>
            <p:cNvPr id="14" name="Group 36"/>
            <p:cNvGrpSpPr/>
            <p:nvPr/>
          </p:nvGrpSpPr>
          <p:grpSpPr bwMode="auto">
            <a:xfrm>
              <a:off x="4108450" y="3492043"/>
              <a:ext cx="536575" cy="528638"/>
              <a:chOff x="0" y="0"/>
              <a:chExt cx="314468" cy="309477"/>
            </a:xfrm>
          </p:grpSpPr>
          <p:sp>
            <p:nvSpPr>
              <p:cNvPr id="15" name="Freeform 59"/>
              <p:cNvSpPr>
                <a:spLocks noEditPoints="1" noChangeArrowheads="1"/>
              </p:cNvSpPr>
              <p:nvPr/>
            </p:nvSpPr>
            <p:spPr bwMode="auto">
              <a:xfrm>
                <a:off x="0" y="0"/>
                <a:ext cx="314468" cy="309477"/>
              </a:xfrm>
              <a:custGeom>
                <a:avLst/>
                <a:gdLst>
                  <a:gd name="T0" fmla="*/ 271436 w 95"/>
                  <a:gd name="T1" fmla="*/ 189679 h 93"/>
                  <a:gd name="T2" fmla="*/ 314468 w 95"/>
                  <a:gd name="T3" fmla="*/ 169713 h 93"/>
                  <a:gd name="T4" fmla="*/ 314468 w 95"/>
                  <a:gd name="T5" fmla="*/ 136436 h 93"/>
                  <a:gd name="T6" fmla="*/ 271436 w 95"/>
                  <a:gd name="T7" fmla="*/ 119798 h 93"/>
                  <a:gd name="T8" fmla="*/ 264815 w 95"/>
                  <a:gd name="T9" fmla="*/ 99831 h 93"/>
                  <a:gd name="T10" fmla="*/ 281366 w 95"/>
                  <a:gd name="T11" fmla="*/ 56571 h 93"/>
                  <a:gd name="T12" fmla="*/ 254885 w 95"/>
                  <a:gd name="T13" fmla="*/ 33277 h 93"/>
                  <a:gd name="T14" fmla="*/ 211852 w 95"/>
                  <a:gd name="T15" fmla="*/ 49916 h 93"/>
                  <a:gd name="T16" fmla="*/ 195301 w 95"/>
                  <a:gd name="T17" fmla="*/ 43260 h 93"/>
                  <a:gd name="T18" fmla="*/ 175440 w 95"/>
                  <a:gd name="T19" fmla="*/ 0 h 93"/>
                  <a:gd name="T20" fmla="*/ 139028 w 95"/>
                  <a:gd name="T21" fmla="*/ 0 h 93"/>
                  <a:gd name="T22" fmla="*/ 122477 w 95"/>
                  <a:gd name="T23" fmla="*/ 43260 h 93"/>
                  <a:gd name="T24" fmla="*/ 102616 w 95"/>
                  <a:gd name="T25" fmla="*/ 49916 h 93"/>
                  <a:gd name="T26" fmla="*/ 59583 w 95"/>
                  <a:gd name="T27" fmla="*/ 33277 h 93"/>
                  <a:gd name="T28" fmla="*/ 33102 w 95"/>
                  <a:gd name="T29" fmla="*/ 56571 h 93"/>
                  <a:gd name="T30" fmla="*/ 52963 w 95"/>
                  <a:gd name="T31" fmla="*/ 99831 h 93"/>
                  <a:gd name="T32" fmla="*/ 43032 w 95"/>
                  <a:gd name="T33" fmla="*/ 119798 h 93"/>
                  <a:gd name="T34" fmla="*/ 0 w 95"/>
                  <a:gd name="T35" fmla="*/ 136436 h 93"/>
                  <a:gd name="T36" fmla="*/ 0 w 95"/>
                  <a:gd name="T37" fmla="*/ 173041 h 93"/>
                  <a:gd name="T38" fmla="*/ 43032 w 95"/>
                  <a:gd name="T39" fmla="*/ 189679 h 93"/>
                  <a:gd name="T40" fmla="*/ 52963 w 95"/>
                  <a:gd name="T41" fmla="*/ 209646 h 93"/>
                  <a:gd name="T42" fmla="*/ 36412 w 95"/>
                  <a:gd name="T43" fmla="*/ 252906 h 93"/>
                  <a:gd name="T44" fmla="*/ 59583 w 95"/>
                  <a:gd name="T45" fmla="*/ 276200 h 93"/>
                  <a:gd name="T46" fmla="*/ 102616 w 95"/>
                  <a:gd name="T47" fmla="*/ 259561 h 93"/>
                  <a:gd name="T48" fmla="*/ 122477 w 95"/>
                  <a:gd name="T49" fmla="*/ 266217 h 93"/>
                  <a:gd name="T50" fmla="*/ 142338 w 95"/>
                  <a:gd name="T51" fmla="*/ 309477 h 93"/>
                  <a:gd name="T52" fmla="*/ 175440 w 95"/>
                  <a:gd name="T53" fmla="*/ 309477 h 93"/>
                  <a:gd name="T54" fmla="*/ 195301 w 95"/>
                  <a:gd name="T55" fmla="*/ 266217 h 93"/>
                  <a:gd name="T56" fmla="*/ 211852 w 95"/>
                  <a:gd name="T57" fmla="*/ 259561 h 93"/>
                  <a:gd name="T58" fmla="*/ 258195 w 95"/>
                  <a:gd name="T59" fmla="*/ 276200 h 93"/>
                  <a:gd name="T60" fmla="*/ 281366 w 95"/>
                  <a:gd name="T61" fmla="*/ 249578 h 93"/>
                  <a:gd name="T62" fmla="*/ 264815 w 95"/>
                  <a:gd name="T63" fmla="*/ 209646 h 93"/>
                  <a:gd name="T64" fmla="*/ 271436 w 95"/>
                  <a:gd name="T65" fmla="*/ 189679 h 93"/>
                  <a:gd name="T66" fmla="*/ 158889 w 95"/>
                  <a:gd name="T67" fmla="*/ 202990 h 93"/>
                  <a:gd name="T68" fmla="*/ 109236 w 95"/>
                  <a:gd name="T69" fmla="*/ 153075 h 93"/>
                  <a:gd name="T70" fmla="*/ 158889 w 95"/>
                  <a:gd name="T71" fmla="*/ 106487 h 93"/>
                  <a:gd name="T72" fmla="*/ 208542 w 95"/>
                  <a:gd name="T73" fmla="*/ 153075 h 93"/>
                  <a:gd name="T74" fmla="*/ 158889 w 95"/>
                  <a:gd name="T75" fmla="*/ 202990 h 9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5"/>
                  <a:gd name="T115" fmla="*/ 0 h 93"/>
                  <a:gd name="T116" fmla="*/ 95 w 95"/>
                  <a:gd name="T117" fmla="*/ 93 h 9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5" h="93">
                    <a:moveTo>
                      <a:pt x="82" y="57"/>
                    </a:moveTo>
                    <a:cubicBezTo>
                      <a:pt x="82" y="57"/>
                      <a:pt x="95" y="52"/>
                      <a:pt x="95" y="51"/>
                    </a:cubicBezTo>
                    <a:cubicBezTo>
                      <a:pt x="95" y="41"/>
                      <a:pt x="95" y="41"/>
                      <a:pt x="95" y="41"/>
                    </a:cubicBezTo>
                    <a:cubicBezTo>
                      <a:pt x="95" y="40"/>
                      <a:pt x="82" y="36"/>
                      <a:pt x="82" y="36"/>
                    </a:cubicBezTo>
                    <a:cubicBezTo>
                      <a:pt x="80" y="30"/>
                      <a:pt x="80" y="30"/>
                      <a:pt x="80" y="30"/>
                    </a:cubicBezTo>
                    <a:cubicBezTo>
                      <a:pt x="80" y="30"/>
                      <a:pt x="85" y="17"/>
                      <a:pt x="85" y="17"/>
                    </a:cubicBezTo>
                    <a:cubicBezTo>
                      <a:pt x="77" y="10"/>
                      <a:pt x="77" y="10"/>
                      <a:pt x="77" y="10"/>
                    </a:cubicBezTo>
                    <a:cubicBezTo>
                      <a:pt x="77" y="9"/>
                      <a:pt x="64" y="15"/>
                      <a:pt x="64" y="15"/>
                    </a:cubicBezTo>
                    <a:cubicBezTo>
                      <a:pt x="59" y="13"/>
                      <a:pt x="59" y="13"/>
                      <a:pt x="59" y="13"/>
                    </a:cubicBezTo>
                    <a:cubicBezTo>
                      <a:pt x="59" y="13"/>
                      <a:pt x="53" y="0"/>
                      <a:pt x="53" y="0"/>
                    </a:cubicBezTo>
                    <a:cubicBezTo>
                      <a:pt x="42" y="0"/>
                      <a:pt x="42" y="0"/>
                      <a:pt x="42" y="0"/>
                    </a:cubicBezTo>
                    <a:cubicBezTo>
                      <a:pt x="42" y="0"/>
                      <a:pt x="37" y="13"/>
                      <a:pt x="37" y="13"/>
                    </a:cubicBezTo>
                    <a:cubicBezTo>
                      <a:pt x="31" y="15"/>
                      <a:pt x="31" y="15"/>
                      <a:pt x="31" y="15"/>
                    </a:cubicBezTo>
                    <a:cubicBezTo>
                      <a:pt x="31" y="15"/>
                      <a:pt x="18" y="10"/>
                      <a:pt x="18" y="10"/>
                    </a:cubicBezTo>
                    <a:cubicBezTo>
                      <a:pt x="10" y="17"/>
                      <a:pt x="10" y="17"/>
                      <a:pt x="10" y="17"/>
                    </a:cubicBezTo>
                    <a:cubicBezTo>
                      <a:pt x="10" y="18"/>
                      <a:pt x="16" y="30"/>
                      <a:pt x="16" y="30"/>
                    </a:cubicBezTo>
                    <a:cubicBezTo>
                      <a:pt x="13" y="36"/>
                      <a:pt x="13" y="36"/>
                      <a:pt x="13" y="36"/>
                    </a:cubicBezTo>
                    <a:cubicBezTo>
                      <a:pt x="13" y="36"/>
                      <a:pt x="0" y="41"/>
                      <a:pt x="0" y="41"/>
                    </a:cubicBezTo>
                    <a:cubicBezTo>
                      <a:pt x="0" y="52"/>
                      <a:pt x="0" y="52"/>
                      <a:pt x="0" y="52"/>
                    </a:cubicBezTo>
                    <a:cubicBezTo>
                      <a:pt x="0" y="52"/>
                      <a:pt x="13" y="57"/>
                      <a:pt x="13" y="57"/>
                    </a:cubicBezTo>
                    <a:cubicBezTo>
                      <a:pt x="16" y="63"/>
                      <a:pt x="16" y="63"/>
                      <a:pt x="16" y="63"/>
                    </a:cubicBezTo>
                    <a:cubicBezTo>
                      <a:pt x="16" y="63"/>
                      <a:pt x="10" y="75"/>
                      <a:pt x="11" y="76"/>
                    </a:cubicBezTo>
                    <a:cubicBezTo>
                      <a:pt x="18" y="83"/>
                      <a:pt x="18" y="83"/>
                      <a:pt x="18" y="83"/>
                    </a:cubicBezTo>
                    <a:cubicBezTo>
                      <a:pt x="19" y="84"/>
                      <a:pt x="31" y="78"/>
                      <a:pt x="31" y="78"/>
                    </a:cubicBezTo>
                    <a:cubicBezTo>
                      <a:pt x="37" y="80"/>
                      <a:pt x="37" y="80"/>
                      <a:pt x="37" y="80"/>
                    </a:cubicBezTo>
                    <a:cubicBezTo>
                      <a:pt x="37" y="80"/>
                      <a:pt x="42" y="93"/>
                      <a:pt x="43" y="93"/>
                    </a:cubicBezTo>
                    <a:cubicBezTo>
                      <a:pt x="53" y="93"/>
                      <a:pt x="53" y="93"/>
                      <a:pt x="53" y="93"/>
                    </a:cubicBezTo>
                    <a:cubicBezTo>
                      <a:pt x="54" y="93"/>
                      <a:pt x="59" y="80"/>
                      <a:pt x="59" y="80"/>
                    </a:cubicBezTo>
                    <a:cubicBezTo>
                      <a:pt x="64" y="78"/>
                      <a:pt x="64" y="78"/>
                      <a:pt x="64" y="78"/>
                    </a:cubicBezTo>
                    <a:cubicBezTo>
                      <a:pt x="64" y="78"/>
                      <a:pt x="77" y="83"/>
                      <a:pt x="78" y="83"/>
                    </a:cubicBezTo>
                    <a:cubicBezTo>
                      <a:pt x="85" y="75"/>
                      <a:pt x="85" y="75"/>
                      <a:pt x="85" y="75"/>
                    </a:cubicBezTo>
                    <a:cubicBezTo>
                      <a:pt x="86" y="75"/>
                      <a:pt x="80" y="63"/>
                      <a:pt x="80" y="63"/>
                    </a:cubicBezTo>
                    <a:lnTo>
                      <a:pt x="82" y="57"/>
                    </a:lnTo>
                    <a:close/>
                    <a:moveTo>
                      <a:pt x="48" y="61"/>
                    </a:moveTo>
                    <a:cubicBezTo>
                      <a:pt x="39" y="61"/>
                      <a:pt x="33" y="55"/>
                      <a:pt x="33" y="46"/>
                    </a:cubicBezTo>
                    <a:cubicBezTo>
                      <a:pt x="33" y="38"/>
                      <a:pt x="39" y="32"/>
                      <a:pt x="48" y="32"/>
                    </a:cubicBezTo>
                    <a:cubicBezTo>
                      <a:pt x="56" y="32"/>
                      <a:pt x="63" y="38"/>
                      <a:pt x="63" y="46"/>
                    </a:cubicBezTo>
                    <a:cubicBezTo>
                      <a:pt x="63" y="55"/>
                      <a:pt x="56" y="61"/>
                      <a:pt x="48" y="61"/>
                    </a:cubicBezTo>
                    <a:close/>
                  </a:path>
                </a:pathLst>
              </a:custGeom>
              <a:solidFill>
                <a:schemeClr val="bg1"/>
              </a:solidFill>
              <a:ln w="9525" cmpd="sng">
                <a:noFill/>
                <a:bevel/>
              </a:ln>
            </p:spPr>
            <p:txBody>
              <a:bodyPr/>
              <a:lstStyle/>
              <a:p>
                <a:endParaRPr lang="zh-CN" altLang="en-US" sz="1010"/>
              </a:p>
            </p:txBody>
          </p:sp>
          <p:sp>
            <p:nvSpPr>
              <p:cNvPr id="16" name="Oval 60"/>
              <p:cNvSpPr>
                <a:spLocks noChangeArrowheads="1"/>
              </p:cNvSpPr>
              <p:nvPr/>
            </p:nvSpPr>
            <p:spPr bwMode="auto">
              <a:xfrm>
                <a:off x="124789" y="122294"/>
                <a:ext cx="64890" cy="62395"/>
              </a:xfrm>
              <a:prstGeom prst="ellipse">
                <a:avLst/>
              </a:prstGeom>
              <a:solidFill>
                <a:schemeClr val="bg1"/>
              </a:solidFill>
              <a:ln w="9525">
                <a:noFill/>
                <a:bevel/>
              </a:ln>
            </p:spPr>
            <p:txBody>
              <a:bodyPr/>
              <a:lstStyle/>
              <a:p>
                <a:endParaRPr lang="zh-CN" altLang="zh-CN" sz="1010">
                  <a:latin typeface="Calibri" panose="020F0502020204030204" pitchFamily="34" charset="0"/>
                  <a:sym typeface="Calibri" panose="020F0502020204030204" pitchFamily="34" charset="0"/>
                </a:endParaRPr>
              </a:p>
            </p:txBody>
          </p:sp>
        </p:grpSp>
      </p:grpSp>
      <p:grpSp>
        <p:nvGrpSpPr>
          <p:cNvPr id="17" name="组合 16"/>
          <p:cNvGrpSpPr/>
          <p:nvPr/>
        </p:nvGrpSpPr>
        <p:grpSpPr>
          <a:xfrm>
            <a:off x="5433218" y="2232519"/>
            <a:ext cx="776108" cy="779679"/>
            <a:chOff x="7243763" y="3225343"/>
            <a:chExt cx="1035050" cy="1039813"/>
          </a:xfrm>
        </p:grpSpPr>
        <p:sp>
          <p:nvSpPr>
            <p:cNvPr id="18" name="Oval 7"/>
            <p:cNvSpPr>
              <a:spLocks noChangeArrowheads="1"/>
            </p:cNvSpPr>
            <p:nvPr/>
          </p:nvSpPr>
          <p:spPr bwMode="auto">
            <a:xfrm>
              <a:off x="7243763" y="3225343"/>
              <a:ext cx="1035050" cy="1039813"/>
            </a:xfrm>
            <a:prstGeom prst="ellipse">
              <a:avLst/>
            </a:prstGeom>
            <a:solidFill>
              <a:schemeClr val="accent2"/>
            </a:solidFill>
            <a:ln w="28575">
              <a:noFill/>
              <a:bevel/>
            </a:ln>
          </p:spPr>
          <p:txBody>
            <a:bodyPr anchor="ctr"/>
            <a:lstStyle/>
            <a:p>
              <a:pPr algn="ctr"/>
              <a:endParaRPr lang="zh-CN" altLang="zh-CN" sz="6600">
                <a:solidFill>
                  <a:schemeClr val="bg1"/>
                </a:solidFill>
                <a:latin typeface="Calibri" panose="020F0502020204030204" pitchFamily="34" charset="0"/>
                <a:sym typeface="Calibri" panose="020F0502020204030204" pitchFamily="34" charset="0"/>
              </a:endParaRPr>
            </a:p>
          </p:txBody>
        </p:sp>
        <p:grpSp>
          <p:nvGrpSpPr>
            <p:cNvPr id="19" name="Group 39"/>
            <p:cNvGrpSpPr/>
            <p:nvPr/>
          </p:nvGrpSpPr>
          <p:grpSpPr bwMode="auto">
            <a:xfrm>
              <a:off x="7540625" y="3441243"/>
              <a:ext cx="439738" cy="552450"/>
              <a:chOff x="0" y="0"/>
              <a:chExt cx="324452" cy="406813"/>
            </a:xfrm>
          </p:grpSpPr>
          <p:sp>
            <p:nvSpPr>
              <p:cNvPr id="20" name="Freeform 80"/>
              <p:cNvSpPr>
                <a:spLocks noChangeArrowheads="1"/>
              </p:cNvSpPr>
              <p:nvPr/>
            </p:nvSpPr>
            <p:spPr bwMode="auto">
              <a:xfrm>
                <a:off x="0" y="169713"/>
                <a:ext cx="324452" cy="134772"/>
              </a:xfrm>
              <a:custGeom>
                <a:avLst/>
                <a:gdLst>
                  <a:gd name="T0" fmla="*/ 162226 w 98"/>
                  <a:gd name="T1" fmla="*/ 53909 h 40"/>
                  <a:gd name="T2" fmla="*/ 6621 w 98"/>
                  <a:gd name="T3" fmla="*/ 0 h 40"/>
                  <a:gd name="T4" fmla="*/ 0 w 98"/>
                  <a:gd name="T5" fmla="*/ 16847 h 40"/>
                  <a:gd name="T6" fmla="*/ 0 w 98"/>
                  <a:gd name="T7" fmla="*/ 67386 h 40"/>
                  <a:gd name="T8" fmla="*/ 162226 w 98"/>
                  <a:gd name="T9" fmla="*/ 134772 h 40"/>
                  <a:gd name="T10" fmla="*/ 324452 w 98"/>
                  <a:gd name="T11" fmla="*/ 67386 h 40"/>
                  <a:gd name="T12" fmla="*/ 324452 w 98"/>
                  <a:gd name="T13" fmla="*/ 16847 h 40"/>
                  <a:gd name="T14" fmla="*/ 317831 w 98"/>
                  <a:gd name="T15" fmla="*/ 0 h 40"/>
                  <a:gd name="T16" fmla="*/ 162226 w 98"/>
                  <a:gd name="T17" fmla="*/ 53909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
                  <a:gd name="T28" fmla="*/ 0 h 40"/>
                  <a:gd name="T29" fmla="*/ 98 w 98"/>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 h="40">
                    <a:moveTo>
                      <a:pt x="49" y="16"/>
                    </a:moveTo>
                    <a:cubicBezTo>
                      <a:pt x="26" y="16"/>
                      <a:pt x="7" y="9"/>
                      <a:pt x="2" y="0"/>
                    </a:cubicBezTo>
                    <a:cubicBezTo>
                      <a:pt x="1" y="2"/>
                      <a:pt x="0" y="3"/>
                      <a:pt x="0" y="5"/>
                    </a:cubicBezTo>
                    <a:cubicBezTo>
                      <a:pt x="0" y="20"/>
                      <a:pt x="0" y="20"/>
                      <a:pt x="0" y="20"/>
                    </a:cubicBezTo>
                    <a:cubicBezTo>
                      <a:pt x="0" y="31"/>
                      <a:pt x="22" y="40"/>
                      <a:pt x="49" y="40"/>
                    </a:cubicBezTo>
                    <a:cubicBezTo>
                      <a:pt x="76" y="40"/>
                      <a:pt x="98" y="31"/>
                      <a:pt x="98" y="20"/>
                    </a:cubicBezTo>
                    <a:cubicBezTo>
                      <a:pt x="98" y="5"/>
                      <a:pt x="98" y="5"/>
                      <a:pt x="98" y="5"/>
                    </a:cubicBezTo>
                    <a:cubicBezTo>
                      <a:pt x="98" y="3"/>
                      <a:pt x="97" y="2"/>
                      <a:pt x="96" y="0"/>
                    </a:cubicBezTo>
                    <a:cubicBezTo>
                      <a:pt x="91" y="9"/>
                      <a:pt x="72" y="16"/>
                      <a:pt x="49" y="16"/>
                    </a:cubicBezTo>
                    <a:close/>
                  </a:path>
                </a:pathLst>
              </a:custGeom>
              <a:solidFill>
                <a:schemeClr val="bg1"/>
              </a:solidFill>
              <a:ln w="9525" cmpd="sng">
                <a:noFill/>
                <a:bevel/>
              </a:ln>
            </p:spPr>
            <p:txBody>
              <a:bodyPr/>
              <a:lstStyle/>
              <a:p>
                <a:endParaRPr lang="zh-CN" altLang="en-US" sz="1010"/>
              </a:p>
            </p:txBody>
          </p:sp>
          <p:sp>
            <p:nvSpPr>
              <p:cNvPr id="21" name="Freeform 81"/>
              <p:cNvSpPr>
                <a:spLocks noChangeArrowheads="1"/>
              </p:cNvSpPr>
              <p:nvPr/>
            </p:nvSpPr>
            <p:spPr bwMode="auto">
              <a:xfrm>
                <a:off x="0" y="274536"/>
                <a:ext cx="324452" cy="132277"/>
              </a:xfrm>
              <a:custGeom>
                <a:avLst/>
                <a:gdLst>
                  <a:gd name="T0" fmla="*/ 162226 w 98"/>
                  <a:gd name="T1" fmla="*/ 49604 h 40"/>
                  <a:gd name="T2" fmla="*/ 6621 w 98"/>
                  <a:gd name="T3" fmla="*/ 0 h 40"/>
                  <a:gd name="T4" fmla="*/ 0 w 98"/>
                  <a:gd name="T5" fmla="*/ 13228 h 40"/>
                  <a:gd name="T6" fmla="*/ 0 w 98"/>
                  <a:gd name="T7" fmla="*/ 62832 h 40"/>
                  <a:gd name="T8" fmla="*/ 162226 w 98"/>
                  <a:gd name="T9" fmla="*/ 132277 h 40"/>
                  <a:gd name="T10" fmla="*/ 324452 w 98"/>
                  <a:gd name="T11" fmla="*/ 62832 h 40"/>
                  <a:gd name="T12" fmla="*/ 324452 w 98"/>
                  <a:gd name="T13" fmla="*/ 13228 h 40"/>
                  <a:gd name="T14" fmla="*/ 317831 w 98"/>
                  <a:gd name="T15" fmla="*/ 0 h 40"/>
                  <a:gd name="T16" fmla="*/ 162226 w 98"/>
                  <a:gd name="T17" fmla="*/ 49604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
                  <a:gd name="T28" fmla="*/ 0 h 40"/>
                  <a:gd name="T29" fmla="*/ 98 w 98"/>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solidFill>
                <a:schemeClr val="bg1"/>
              </a:solidFill>
              <a:ln w="9525" cmpd="sng">
                <a:noFill/>
                <a:bevel/>
              </a:ln>
            </p:spPr>
            <p:txBody>
              <a:bodyPr/>
              <a:lstStyle/>
              <a:p>
                <a:endParaRPr lang="zh-CN" altLang="en-US" sz="1010"/>
              </a:p>
            </p:txBody>
          </p:sp>
          <p:sp>
            <p:nvSpPr>
              <p:cNvPr id="22" name="Freeform 82"/>
              <p:cNvSpPr>
                <a:spLocks noChangeArrowheads="1"/>
              </p:cNvSpPr>
              <p:nvPr/>
            </p:nvSpPr>
            <p:spPr bwMode="auto">
              <a:xfrm>
                <a:off x="0" y="69882"/>
                <a:ext cx="324452" cy="137269"/>
              </a:xfrm>
              <a:custGeom>
                <a:avLst/>
                <a:gdLst>
                  <a:gd name="T0" fmla="*/ 317831 w 98"/>
                  <a:gd name="T1" fmla="*/ 0 h 41"/>
                  <a:gd name="T2" fmla="*/ 162226 w 98"/>
                  <a:gd name="T3" fmla="*/ 50220 h 41"/>
                  <a:gd name="T4" fmla="*/ 6621 w 98"/>
                  <a:gd name="T5" fmla="*/ 0 h 41"/>
                  <a:gd name="T6" fmla="*/ 0 w 98"/>
                  <a:gd name="T7" fmla="*/ 16740 h 41"/>
                  <a:gd name="T8" fmla="*/ 0 w 98"/>
                  <a:gd name="T9" fmla="*/ 66960 h 41"/>
                  <a:gd name="T10" fmla="*/ 162226 w 98"/>
                  <a:gd name="T11" fmla="*/ 137269 h 41"/>
                  <a:gd name="T12" fmla="*/ 324452 w 98"/>
                  <a:gd name="T13" fmla="*/ 66960 h 41"/>
                  <a:gd name="T14" fmla="*/ 324452 w 98"/>
                  <a:gd name="T15" fmla="*/ 16740 h 41"/>
                  <a:gd name="T16" fmla="*/ 317831 w 98"/>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
                  <a:gd name="T28" fmla="*/ 0 h 41"/>
                  <a:gd name="T29" fmla="*/ 98 w 98"/>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 h="41">
                    <a:moveTo>
                      <a:pt x="96" y="0"/>
                    </a:moveTo>
                    <a:cubicBezTo>
                      <a:pt x="95" y="9"/>
                      <a:pt x="75" y="15"/>
                      <a:pt x="49" y="15"/>
                    </a:cubicBezTo>
                    <a:cubicBezTo>
                      <a:pt x="24" y="15"/>
                      <a:pt x="3"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lose/>
                  </a:path>
                </a:pathLst>
              </a:custGeom>
              <a:solidFill>
                <a:schemeClr val="bg1"/>
              </a:solidFill>
              <a:ln w="9525" cmpd="sng">
                <a:noFill/>
                <a:bevel/>
              </a:ln>
            </p:spPr>
            <p:txBody>
              <a:bodyPr/>
              <a:lstStyle/>
              <a:p>
                <a:endParaRPr lang="zh-CN" altLang="en-US" sz="1010"/>
              </a:p>
            </p:txBody>
          </p:sp>
          <p:sp>
            <p:nvSpPr>
              <p:cNvPr id="23" name="Oval 83"/>
              <p:cNvSpPr>
                <a:spLocks noChangeArrowheads="1"/>
              </p:cNvSpPr>
              <p:nvPr/>
            </p:nvSpPr>
            <p:spPr bwMode="auto">
              <a:xfrm>
                <a:off x="4991" y="0"/>
                <a:ext cx="316965" cy="107319"/>
              </a:xfrm>
              <a:prstGeom prst="ellipse">
                <a:avLst/>
              </a:prstGeom>
              <a:solidFill>
                <a:schemeClr val="bg1"/>
              </a:solidFill>
              <a:ln w="9525">
                <a:noFill/>
                <a:bevel/>
              </a:ln>
            </p:spPr>
            <p:txBody>
              <a:bodyPr/>
              <a:lstStyle/>
              <a:p>
                <a:endParaRPr lang="zh-CN" altLang="zh-CN" sz="1010">
                  <a:latin typeface="Calibri" panose="020F0502020204030204" pitchFamily="34" charset="0"/>
                  <a:sym typeface="Calibri" panose="020F0502020204030204" pitchFamily="34" charset="0"/>
                </a:endParaRPr>
              </a:p>
            </p:txBody>
          </p:sp>
        </p:grpSp>
      </p:grpSp>
      <p:grpSp>
        <p:nvGrpSpPr>
          <p:cNvPr id="24" name="组合 23"/>
          <p:cNvGrpSpPr/>
          <p:nvPr/>
        </p:nvGrpSpPr>
        <p:grpSpPr>
          <a:xfrm>
            <a:off x="3262021" y="3163372"/>
            <a:ext cx="774917" cy="780869"/>
            <a:chOff x="4348163" y="4466768"/>
            <a:chExt cx="1033462" cy="1041400"/>
          </a:xfrm>
        </p:grpSpPr>
        <p:sp>
          <p:nvSpPr>
            <p:cNvPr id="25" name="Oval 5"/>
            <p:cNvSpPr>
              <a:spLocks noChangeArrowheads="1"/>
            </p:cNvSpPr>
            <p:nvPr/>
          </p:nvSpPr>
          <p:spPr bwMode="auto">
            <a:xfrm>
              <a:off x="4348163" y="4466768"/>
              <a:ext cx="1033462" cy="1041400"/>
            </a:xfrm>
            <a:prstGeom prst="ellipse">
              <a:avLst/>
            </a:prstGeom>
            <a:solidFill>
              <a:schemeClr val="accent3"/>
            </a:solidFill>
            <a:ln w="28575">
              <a:noFill/>
              <a:bevel/>
            </a:ln>
          </p:spPr>
          <p:txBody>
            <a:bodyPr anchor="ctr"/>
            <a:lstStyle/>
            <a:p>
              <a:pPr algn="ctr"/>
              <a:endParaRPr lang="zh-CN" altLang="zh-CN" sz="6600">
                <a:solidFill>
                  <a:schemeClr val="accent4"/>
                </a:solidFill>
                <a:latin typeface="Calibri" panose="020F0502020204030204" pitchFamily="34" charset="0"/>
                <a:sym typeface="Calibri" panose="020F0502020204030204" pitchFamily="34" charset="0"/>
              </a:endParaRPr>
            </a:p>
          </p:txBody>
        </p:sp>
        <p:sp>
          <p:nvSpPr>
            <p:cNvPr id="26" name="Freeform 103"/>
            <p:cNvSpPr>
              <a:spLocks noEditPoints="1" noChangeArrowheads="1"/>
            </p:cNvSpPr>
            <p:nvPr/>
          </p:nvSpPr>
          <p:spPr bwMode="auto">
            <a:xfrm>
              <a:off x="4568825" y="4735056"/>
              <a:ext cx="512763" cy="504825"/>
            </a:xfrm>
            <a:custGeom>
              <a:avLst/>
              <a:gdLst>
                <a:gd name="T0" fmla="*/ 63528 w 113"/>
                <a:gd name="T1" fmla="*/ 58596 h 112"/>
                <a:gd name="T2" fmla="*/ 63528 w 113"/>
                <a:gd name="T3" fmla="*/ 283964 h 112"/>
                <a:gd name="T4" fmla="*/ 222349 w 113"/>
                <a:gd name="T5" fmla="*/ 320023 h 112"/>
                <a:gd name="T6" fmla="*/ 272264 w 113"/>
                <a:gd name="T7" fmla="*/ 369604 h 112"/>
                <a:gd name="T8" fmla="*/ 340329 w 113"/>
                <a:gd name="T9" fmla="*/ 356082 h 112"/>
                <a:gd name="T10" fmla="*/ 340329 w 113"/>
                <a:gd name="T11" fmla="*/ 419185 h 112"/>
                <a:gd name="T12" fmla="*/ 353943 w 113"/>
                <a:gd name="T13" fmla="*/ 437215 h 112"/>
                <a:gd name="T14" fmla="*/ 417471 w 113"/>
                <a:gd name="T15" fmla="*/ 437215 h 112"/>
                <a:gd name="T16" fmla="*/ 412933 w 113"/>
                <a:gd name="T17" fmla="*/ 504825 h 112"/>
                <a:gd name="T18" fmla="*/ 512763 w 113"/>
                <a:gd name="T19" fmla="*/ 504825 h 112"/>
                <a:gd name="T20" fmla="*/ 512763 w 113"/>
                <a:gd name="T21" fmla="*/ 410170 h 112"/>
                <a:gd name="T22" fmla="*/ 322179 w 113"/>
                <a:gd name="T23" fmla="*/ 220861 h 112"/>
                <a:gd name="T24" fmla="*/ 285877 w 113"/>
                <a:gd name="T25" fmla="*/ 58596 h 112"/>
                <a:gd name="T26" fmla="*/ 63528 w 113"/>
                <a:gd name="T27" fmla="*/ 58596 h 112"/>
                <a:gd name="T28" fmla="*/ 77141 w 113"/>
                <a:gd name="T29" fmla="*/ 238890 h 112"/>
                <a:gd name="T30" fmla="*/ 90755 w 113"/>
                <a:gd name="T31" fmla="*/ 90147 h 112"/>
                <a:gd name="T32" fmla="*/ 240499 w 113"/>
                <a:gd name="T33" fmla="*/ 76625 h 112"/>
                <a:gd name="T34" fmla="*/ 77141 w 113"/>
                <a:gd name="T35" fmla="*/ 238890 h 1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3"/>
                <a:gd name="T55" fmla="*/ 0 h 112"/>
                <a:gd name="T56" fmla="*/ 113 w 113"/>
                <a:gd name="T57" fmla="*/ 112 h 1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3" h="112">
                  <a:moveTo>
                    <a:pt x="14" y="13"/>
                  </a:moveTo>
                  <a:cubicBezTo>
                    <a:pt x="0" y="27"/>
                    <a:pt x="0" y="49"/>
                    <a:pt x="14" y="63"/>
                  </a:cubicBezTo>
                  <a:cubicBezTo>
                    <a:pt x="23" y="72"/>
                    <a:pt x="37" y="75"/>
                    <a:pt x="49" y="71"/>
                  </a:cubicBezTo>
                  <a:cubicBezTo>
                    <a:pt x="60" y="82"/>
                    <a:pt x="60" y="82"/>
                    <a:pt x="60" y="82"/>
                  </a:cubicBezTo>
                  <a:cubicBezTo>
                    <a:pt x="60" y="82"/>
                    <a:pt x="70" y="74"/>
                    <a:pt x="75" y="79"/>
                  </a:cubicBezTo>
                  <a:cubicBezTo>
                    <a:pt x="79" y="83"/>
                    <a:pt x="76" y="89"/>
                    <a:pt x="75" y="93"/>
                  </a:cubicBezTo>
                  <a:cubicBezTo>
                    <a:pt x="74" y="95"/>
                    <a:pt x="73" y="99"/>
                    <a:pt x="78" y="97"/>
                  </a:cubicBezTo>
                  <a:cubicBezTo>
                    <a:pt x="81" y="96"/>
                    <a:pt x="88" y="92"/>
                    <a:pt x="92" y="97"/>
                  </a:cubicBezTo>
                  <a:cubicBezTo>
                    <a:pt x="97" y="102"/>
                    <a:pt x="91" y="112"/>
                    <a:pt x="91" y="112"/>
                  </a:cubicBezTo>
                  <a:cubicBezTo>
                    <a:pt x="113" y="112"/>
                    <a:pt x="113" y="112"/>
                    <a:pt x="113" y="112"/>
                  </a:cubicBezTo>
                  <a:cubicBezTo>
                    <a:pt x="113" y="91"/>
                    <a:pt x="113" y="91"/>
                    <a:pt x="113" y="91"/>
                  </a:cubicBezTo>
                  <a:cubicBezTo>
                    <a:pt x="71" y="49"/>
                    <a:pt x="71" y="49"/>
                    <a:pt x="71" y="49"/>
                  </a:cubicBezTo>
                  <a:cubicBezTo>
                    <a:pt x="75" y="37"/>
                    <a:pt x="72" y="23"/>
                    <a:pt x="63" y="13"/>
                  </a:cubicBezTo>
                  <a:cubicBezTo>
                    <a:pt x="49" y="0"/>
                    <a:pt x="27" y="0"/>
                    <a:pt x="14" y="13"/>
                  </a:cubicBezTo>
                  <a:close/>
                  <a:moveTo>
                    <a:pt x="17" y="53"/>
                  </a:moveTo>
                  <a:cubicBezTo>
                    <a:pt x="11" y="43"/>
                    <a:pt x="12" y="29"/>
                    <a:pt x="20" y="20"/>
                  </a:cubicBezTo>
                  <a:cubicBezTo>
                    <a:pt x="29" y="12"/>
                    <a:pt x="43" y="11"/>
                    <a:pt x="53" y="17"/>
                  </a:cubicBezTo>
                  <a:lnTo>
                    <a:pt x="17" y="53"/>
                  </a:lnTo>
                  <a:close/>
                </a:path>
              </a:pathLst>
            </a:custGeom>
            <a:solidFill>
              <a:schemeClr val="bg1"/>
            </a:solidFill>
            <a:ln w="9525" cmpd="sng">
              <a:noFill/>
              <a:bevel/>
            </a:ln>
          </p:spPr>
          <p:txBody>
            <a:bodyPr/>
            <a:lstStyle/>
            <a:p>
              <a:endParaRPr lang="zh-CN" altLang="en-US" sz="1010"/>
            </a:p>
          </p:txBody>
        </p:sp>
      </p:grpSp>
      <p:grpSp>
        <p:nvGrpSpPr>
          <p:cNvPr id="27" name="组合 26"/>
          <p:cNvGrpSpPr/>
          <p:nvPr/>
        </p:nvGrpSpPr>
        <p:grpSpPr>
          <a:xfrm>
            <a:off x="5057941" y="3140718"/>
            <a:ext cx="776108" cy="780869"/>
            <a:chOff x="6829425" y="4466768"/>
            <a:chExt cx="1035050" cy="1041400"/>
          </a:xfrm>
        </p:grpSpPr>
        <p:sp>
          <p:nvSpPr>
            <p:cNvPr id="28" name="Oval 8"/>
            <p:cNvSpPr>
              <a:spLocks noChangeArrowheads="1"/>
            </p:cNvSpPr>
            <p:nvPr/>
          </p:nvSpPr>
          <p:spPr bwMode="auto">
            <a:xfrm>
              <a:off x="6829425" y="4466768"/>
              <a:ext cx="1035050" cy="1041400"/>
            </a:xfrm>
            <a:prstGeom prst="ellipse">
              <a:avLst/>
            </a:prstGeom>
            <a:solidFill>
              <a:schemeClr val="accent3"/>
            </a:solidFill>
            <a:ln w="28575">
              <a:noFill/>
              <a:bevel/>
            </a:ln>
          </p:spPr>
          <p:txBody>
            <a:bodyPr anchor="ctr"/>
            <a:lstStyle/>
            <a:p>
              <a:pPr algn="ctr"/>
              <a:endParaRPr lang="zh-CN" altLang="zh-CN" sz="6600">
                <a:solidFill>
                  <a:schemeClr val="bg1"/>
                </a:solidFill>
                <a:latin typeface="Calibri" panose="020F0502020204030204" pitchFamily="34" charset="0"/>
                <a:sym typeface="Calibri" panose="020F0502020204030204" pitchFamily="34" charset="0"/>
              </a:endParaRPr>
            </a:p>
          </p:txBody>
        </p:sp>
        <p:sp>
          <p:nvSpPr>
            <p:cNvPr id="29" name="Freeform 104"/>
            <p:cNvSpPr>
              <a:spLocks noEditPoints="1" noChangeArrowheads="1"/>
            </p:cNvSpPr>
            <p:nvPr/>
          </p:nvSpPr>
          <p:spPr bwMode="auto">
            <a:xfrm>
              <a:off x="7077075" y="4704893"/>
              <a:ext cx="541338" cy="534988"/>
            </a:xfrm>
            <a:custGeom>
              <a:avLst/>
              <a:gdLst>
                <a:gd name="T0" fmla="*/ 239091 w 120"/>
                <a:gd name="T1" fmla="*/ 158683 h 118"/>
                <a:gd name="T2" fmla="*/ 212024 w 120"/>
                <a:gd name="T3" fmla="*/ 40804 h 118"/>
                <a:gd name="T4" fmla="*/ 94734 w 120"/>
                <a:gd name="T5" fmla="*/ 9068 h 118"/>
                <a:gd name="T6" fmla="*/ 162401 w 120"/>
                <a:gd name="T7" fmla="*/ 77075 h 118"/>
                <a:gd name="T8" fmla="*/ 144357 w 120"/>
                <a:gd name="T9" fmla="*/ 145082 h 118"/>
                <a:gd name="T10" fmla="*/ 76690 w 120"/>
                <a:gd name="T11" fmla="*/ 163217 h 118"/>
                <a:gd name="T12" fmla="*/ 9022 w 120"/>
                <a:gd name="T13" fmla="*/ 95210 h 118"/>
                <a:gd name="T14" fmla="*/ 40600 w 120"/>
                <a:gd name="T15" fmla="*/ 213088 h 118"/>
                <a:gd name="T16" fmla="*/ 162401 w 120"/>
                <a:gd name="T17" fmla="*/ 240291 h 118"/>
                <a:gd name="T18" fmla="*/ 162401 w 120"/>
                <a:gd name="T19" fmla="*/ 240291 h 118"/>
                <a:gd name="T20" fmla="*/ 442093 w 120"/>
                <a:gd name="T21" fmla="*/ 521387 h 118"/>
                <a:gd name="T22" fmla="*/ 482693 w 120"/>
                <a:gd name="T23" fmla="*/ 534988 h 118"/>
                <a:gd name="T24" fmla="*/ 518782 w 120"/>
                <a:gd name="T25" fmla="*/ 521387 h 118"/>
                <a:gd name="T26" fmla="*/ 518782 w 120"/>
                <a:gd name="T27" fmla="*/ 439778 h 118"/>
                <a:gd name="T28" fmla="*/ 239091 w 120"/>
                <a:gd name="T29" fmla="*/ 158683 h 118"/>
                <a:gd name="T30" fmla="*/ 487204 w 120"/>
                <a:gd name="T31" fmla="*/ 512319 h 118"/>
                <a:gd name="T32" fmla="*/ 464648 w 120"/>
                <a:gd name="T33" fmla="*/ 489650 h 118"/>
                <a:gd name="T34" fmla="*/ 487204 w 120"/>
                <a:gd name="T35" fmla="*/ 466981 h 118"/>
                <a:gd name="T36" fmla="*/ 509760 w 120"/>
                <a:gd name="T37" fmla="*/ 489650 h 118"/>
                <a:gd name="T38" fmla="*/ 487204 w 120"/>
                <a:gd name="T39" fmla="*/ 512319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0"/>
                <a:gd name="T61" fmla="*/ 0 h 118"/>
                <a:gd name="T62" fmla="*/ 120 w 120"/>
                <a:gd name="T63" fmla="*/ 118 h 11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0" h="118">
                  <a:moveTo>
                    <a:pt x="53" y="35"/>
                  </a:moveTo>
                  <a:cubicBezTo>
                    <a:pt x="56" y="26"/>
                    <a:pt x="54" y="16"/>
                    <a:pt x="47" y="9"/>
                  </a:cubicBezTo>
                  <a:cubicBezTo>
                    <a:pt x="40" y="2"/>
                    <a:pt x="30" y="0"/>
                    <a:pt x="21" y="2"/>
                  </a:cubicBezTo>
                  <a:cubicBezTo>
                    <a:pt x="36" y="17"/>
                    <a:pt x="36" y="17"/>
                    <a:pt x="36" y="17"/>
                  </a:cubicBezTo>
                  <a:cubicBezTo>
                    <a:pt x="32" y="32"/>
                    <a:pt x="32" y="32"/>
                    <a:pt x="32" y="32"/>
                  </a:cubicBezTo>
                  <a:cubicBezTo>
                    <a:pt x="17" y="36"/>
                    <a:pt x="17" y="36"/>
                    <a:pt x="17" y="36"/>
                  </a:cubicBezTo>
                  <a:cubicBezTo>
                    <a:pt x="2" y="21"/>
                    <a:pt x="2" y="21"/>
                    <a:pt x="2" y="21"/>
                  </a:cubicBezTo>
                  <a:cubicBezTo>
                    <a:pt x="0" y="30"/>
                    <a:pt x="2" y="40"/>
                    <a:pt x="9" y="47"/>
                  </a:cubicBezTo>
                  <a:cubicBezTo>
                    <a:pt x="17" y="54"/>
                    <a:pt x="27" y="56"/>
                    <a:pt x="36" y="53"/>
                  </a:cubicBezTo>
                  <a:cubicBezTo>
                    <a:pt x="36" y="53"/>
                    <a:pt x="36" y="53"/>
                    <a:pt x="36" y="53"/>
                  </a:cubicBezTo>
                  <a:cubicBezTo>
                    <a:pt x="98" y="115"/>
                    <a:pt x="98" y="115"/>
                    <a:pt x="98" y="115"/>
                  </a:cubicBezTo>
                  <a:cubicBezTo>
                    <a:pt x="100" y="117"/>
                    <a:pt x="103" y="118"/>
                    <a:pt x="107" y="118"/>
                  </a:cubicBezTo>
                  <a:cubicBezTo>
                    <a:pt x="110" y="118"/>
                    <a:pt x="113" y="117"/>
                    <a:pt x="115" y="115"/>
                  </a:cubicBezTo>
                  <a:cubicBezTo>
                    <a:pt x="120" y="110"/>
                    <a:pt x="120" y="102"/>
                    <a:pt x="115" y="97"/>
                  </a:cubicBezTo>
                  <a:lnTo>
                    <a:pt x="53" y="35"/>
                  </a:lnTo>
                  <a:close/>
                  <a:moveTo>
                    <a:pt x="108" y="113"/>
                  </a:moveTo>
                  <a:cubicBezTo>
                    <a:pt x="105" y="113"/>
                    <a:pt x="103" y="110"/>
                    <a:pt x="103" y="108"/>
                  </a:cubicBezTo>
                  <a:cubicBezTo>
                    <a:pt x="103" y="105"/>
                    <a:pt x="105" y="103"/>
                    <a:pt x="108" y="103"/>
                  </a:cubicBezTo>
                  <a:cubicBezTo>
                    <a:pt x="110" y="103"/>
                    <a:pt x="113" y="105"/>
                    <a:pt x="113" y="108"/>
                  </a:cubicBezTo>
                  <a:cubicBezTo>
                    <a:pt x="113" y="110"/>
                    <a:pt x="110" y="113"/>
                    <a:pt x="108" y="113"/>
                  </a:cubicBezTo>
                  <a:close/>
                </a:path>
              </a:pathLst>
            </a:custGeom>
            <a:solidFill>
              <a:schemeClr val="bg1"/>
            </a:solidFill>
            <a:ln w="9525" cmpd="sng">
              <a:noFill/>
              <a:bevel/>
            </a:ln>
          </p:spPr>
          <p:txBody>
            <a:bodyPr/>
            <a:lstStyle/>
            <a:p>
              <a:endParaRPr lang="zh-CN" altLang="en-US" sz="1010"/>
            </a:p>
          </p:txBody>
        </p:sp>
      </p:grpSp>
      <p:grpSp>
        <p:nvGrpSpPr>
          <p:cNvPr id="30" name="组合 29"/>
          <p:cNvGrpSpPr/>
          <p:nvPr/>
        </p:nvGrpSpPr>
        <p:grpSpPr>
          <a:xfrm>
            <a:off x="5122537" y="1345709"/>
            <a:ext cx="776108" cy="779679"/>
            <a:chOff x="6829425" y="2042656"/>
            <a:chExt cx="1035050" cy="1039812"/>
          </a:xfrm>
        </p:grpSpPr>
        <p:sp>
          <p:nvSpPr>
            <p:cNvPr id="31" name="Oval 6"/>
            <p:cNvSpPr>
              <a:spLocks noChangeArrowheads="1"/>
            </p:cNvSpPr>
            <p:nvPr/>
          </p:nvSpPr>
          <p:spPr bwMode="auto">
            <a:xfrm>
              <a:off x="6829425" y="2042656"/>
              <a:ext cx="1035050" cy="1039812"/>
            </a:xfrm>
            <a:prstGeom prst="ellipse">
              <a:avLst/>
            </a:prstGeom>
            <a:solidFill>
              <a:schemeClr val="accent1"/>
            </a:solidFill>
            <a:ln w="28575">
              <a:noFill/>
              <a:bevel/>
            </a:ln>
          </p:spPr>
          <p:txBody>
            <a:bodyPr anchor="ctr"/>
            <a:lstStyle/>
            <a:p>
              <a:pPr algn="ctr"/>
              <a:endParaRPr lang="zh-CN" altLang="zh-CN" sz="6600">
                <a:solidFill>
                  <a:schemeClr val="bg1"/>
                </a:solidFill>
                <a:latin typeface="Calibri" panose="020F0502020204030204" pitchFamily="34" charset="0"/>
                <a:sym typeface="Calibri" panose="020F0502020204030204" pitchFamily="34" charset="0"/>
              </a:endParaRPr>
            </a:p>
          </p:txBody>
        </p:sp>
        <p:grpSp>
          <p:nvGrpSpPr>
            <p:cNvPr id="32" name="Group 46"/>
            <p:cNvGrpSpPr/>
            <p:nvPr/>
          </p:nvGrpSpPr>
          <p:grpSpPr bwMode="auto">
            <a:xfrm>
              <a:off x="7064375" y="2209343"/>
              <a:ext cx="554038" cy="630238"/>
              <a:chOff x="0" y="0"/>
              <a:chExt cx="361887" cy="411804"/>
            </a:xfrm>
          </p:grpSpPr>
          <p:sp>
            <p:nvSpPr>
              <p:cNvPr id="33" name="Freeform 68"/>
              <p:cNvSpPr>
                <a:spLocks noEditPoints="1" noChangeArrowheads="1"/>
              </p:cNvSpPr>
              <p:nvPr/>
            </p:nvSpPr>
            <p:spPr bwMode="auto">
              <a:xfrm>
                <a:off x="0" y="0"/>
                <a:ext cx="164722" cy="299494"/>
              </a:xfrm>
              <a:custGeom>
                <a:avLst/>
                <a:gdLst>
                  <a:gd name="T0" fmla="*/ 164722 w 50"/>
                  <a:gd name="T1" fmla="*/ 276200 h 90"/>
                  <a:gd name="T2" fmla="*/ 164722 w 50"/>
                  <a:gd name="T3" fmla="*/ 23294 h 90"/>
                  <a:gd name="T4" fmla="*/ 144955 w 50"/>
                  <a:gd name="T5" fmla="*/ 0 h 90"/>
                  <a:gd name="T6" fmla="*/ 19767 w 50"/>
                  <a:gd name="T7" fmla="*/ 0 h 90"/>
                  <a:gd name="T8" fmla="*/ 0 w 50"/>
                  <a:gd name="T9" fmla="*/ 23294 h 90"/>
                  <a:gd name="T10" fmla="*/ 0 w 50"/>
                  <a:gd name="T11" fmla="*/ 276200 h 90"/>
                  <a:gd name="T12" fmla="*/ 19767 w 50"/>
                  <a:gd name="T13" fmla="*/ 299494 h 90"/>
                  <a:gd name="T14" fmla="*/ 144955 w 50"/>
                  <a:gd name="T15" fmla="*/ 299494 h 90"/>
                  <a:gd name="T16" fmla="*/ 164722 w 50"/>
                  <a:gd name="T17" fmla="*/ 276200 h 90"/>
                  <a:gd name="T18" fmla="*/ 128483 w 50"/>
                  <a:gd name="T19" fmla="*/ 16639 h 90"/>
                  <a:gd name="T20" fmla="*/ 135072 w 50"/>
                  <a:gd name="T21" fmla="*/ 19966 h 90"/>
                  <a:gd name="T22" fmla="*/ 128483 w 50"/>
                  <a:gd name="T23" fmla="*/ 26622 h 90"/>
                  <a:gd name="T24" fmla="*/ 125189 w 50"/>
                  <a:gd name="T25" fmla="*/ 19966 h 90"/>
                  <a:gd name="T26" fmla="*/ 128483 w 50"/>
                  <a:gd name="T27" fmla="*/ 16639 h 90"/>
                  <a:gd name="T28" fmla="*/ 52711 w 50"/>
                  <a:gd name="T29" fmla="*/ 16639 h 90"/>
                  <a:gd name="T30" fmla="*/ 112011 w 50"/>
                  <a:gd name="T31" fmla="*/ 16639 h 90"/>
                  <a:gd name="T32" fmla="*/ 112011 w 50"/>
                  <a:gd name="T33" fmla="*/ 23294 h 90"/>
                  <a:gd name="T34" fmla="*/ 52711 w 50"/>
                  <a:gd name="T35" fmla="*/ 23294 h 90"/>
                  <a:gd name="T36" fmla="*/ 52711 w 50"/>
                  <a:gd name="T37" fmla="*/ 16639 h 90"/>
                  <a:gd name="T38" fmla="*/ 16472 w 50"/>
                  <a:gd name="T39" fmla="*/ 229612 h 90"/>
                  <a:gd name="T40" fmla="*/ 16472 w 50"/>
                  <a:gd name="T41" fmla="*/ 36605 h 90"/>
                  <a:gd name="T42" fmla="*/ 148250 w 50"/>
                  <a:gd name="T43" fmla="*/ 36605 h 90"/>
                  <a:gd name="T44" fmla="*/ 148250 w 50"/>
                  <a:gd name="T45" fmla="*/ 229612 h 90"/>
                  <a:gd name="T46" fmla="*/ 16472 w 50"/>
                  <a:gd name="T47" fmla="*/ 229612 h 90"/>
                  <a:gd name="T48" fmla="*/ 82361 w 50"/>
                  <a:gd name="T49" fmla="*/ 276200 h 90"/>
                  <a:gd name="T50" fmla="*/ 69183 w 50"/>
                  <a:gd name="T51" fmla="*/ 262889 h 90"/>
                  <a:gd name="T52" fmla="*/ 82361 w 50"/>
                  <a:gd name="T53" fmla="*/ 249578 h 90"/>
                  <a:gd name="T54" fmla="*/ 95539 w 50"/>
                  <a:gd name="T55" fmla="*/ 262889 h 90"/>
                  <a:gd name="T56" fmla="*/ 82361 w 50"/>
                  <a:gd name="T57" fmla="*/ 276200 h 9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0"/>
                  <a:gd name="T88" fmla="*/ 0 h 90"/>
                  <a:gd name="T89" fmla="*/ 50 w 50"/>
                  <a:gd name="T90" fmla="*/ 90 h 9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0" h="90">
                    <a:moveTo>
                      <a:pt x="50" y="83"/>
                    </a:moveTo>
                    <a:cubicBezTo>
                      <a:pt x="50" y="7"/>
                      <a:pt x="50" y="7"/>
                      <a:pt x="50" y="7"/>
                    </a:cubicBezTo>
                    <a:cubicBezTo>
                      <a:pt x="50" y="3"/>
                      <a:pt x="47" y="0"/>
                      <a:pt x="44" y="0"/>
                    </a:cubicBezTo>
                    <a:cubicBezTo>
                      <a:pt x="6" y="0"/>
                      <a:pt x="6" y="0"/>
                      <a:pt x="6" y="0"/>
                    </a:cubicBezTo>
                    <a:cubicBezTo>
                      <a:pt x="3" y="0"/>
                      <a:pt x="0" y="3"/>
                      <a:pt x="0" y="7"/>
                    </a:cubicBezTo>
                    <a:cubicBezTo>
                      <a:pt x="0" y="83"/>
                      <a:pt x="0" y="83"/>
                      <a:pt x="0" y="83"/>
                    </a:cubicBezTo>
                    <a:cubicBezTo>
                      <a:pt x="0" y="87"/>
                      <a:pt x="3" y="90"/>
                      <a:pt x="6" y="90"/>
                    </a:cubicBezTo>
                    <a:cubicBezTo>
                      <a:pt x="44" y="90"/>
                      <a:pt x="44" y="90"/>
                      <a:pt x="44" y="90"/>
                    </a:cubicBezTo>
                    <a:cubicBezTo>
                      <a:pt x="47" y="90"/>
                      <a:pt x="50" y="87"/>
                      <a:pt x="50" y="83"/>
                    </a:cubicBezTo>
                    <a:close/>
                    <a:moveTo>
                      <a:pt x="39" y="5"/>
                    </a:moveTo>
                    <a:cubicBezTo>
                      <a:pt x="40" y="5"/>
                      <a:pt x="41" y="5"/>
                      <a:pt x="41" y="6"/>
                    </a:cubicBezTo>
                    <a:cubicBezTo>
                      <a:pt x="41" y="7"/>
                      <a:pt x="40" y="8"/>
                      <a:pt x="39" y="8"/>
                    </a:cubicBezTo>
                    <a:cubicBezTo>
                      <a:pt x="38" y="8"/>
                      <a:pt x="38" y="7"/>
                      <a:pt x="38" y="6"/>
                    </a:cubicBezTo>
                    <a:cubicBezTo>
                      <a:pt x="38" y="5"/>
                      <a:pt x="38" y="5"/>
                      <a:pt x="39" y="5"/>
                    </a:cubicBezTo>
                    <a:close/>
                    <a:moveTo>
                      <a:pt x="16" y="5"/>
                    </a:moveTo>
                    <a:cubicBezTo>
                      <a:pt x="34" y="5"/>
                      <a:pt x="34" y="5"/>
                      <a:pt x="34" y="5"/>
                    </a:cubicBezTo>
                    <a:cubicBezTo>
                      <a:pt x="34" y="7"/>
                      <a:pt x="34" y="7"/>
                      <a:pt x="34" y="7"/>
                    </a:cubicBezTo>
                    <a:cubicBezTo>
                      <a:pt x="16" y="7"/>
                      <a:pt x="16" y="7"/>
                      <a:pt x="16" y="7"/>
                    </a:cubicBezTo>
                    <a:lnTo>
                      <a:pt x="16" y="5"/>
                    </a:lnTo>
                    <a:close/>
                    <a:moveTo>
                      <a:pt x="5" y="69"/>
                    </a:moveTo>
                    <a:cubicBezTo>
                      <a:pt x="5" y="11"/>
                      <a:pt x="5" y="11"/>
                      <a:pt x="5" y="11"/>
                    </a:cubicBezTo>
                    <a:cubicBezTo>
                      <a:pt x="45" y="11"/>
                      <a:pt x="45" y="11"/>
                      <a:pt x="45" y="11"/>
                    </a:cubicBezTo>
                    <a:cubicBezTo>
                      <a:pt x="45" y="69"/>
                      <a:pt x="45" y="69"/>
                      <a:pt x="45" y="69"/>
                    </a:cubicBezTo>
                    <a:lnTo>
                      <a:pt x="5" y="69"/>
                    </a:lnTo>
                    <a:close/>
                    <a:moveTo>
                      <a:pt x="25" y="83"/>
                    </a:moveTo>
                    <a:cubicBezTo>
                      <a:pt x="23" y="83"/>
                      <a:pt x="21" y="81"/>
                      <a:pt x="21" y="79"/>
                    </a:cubicBezTo>
                    <a:cubicBezTo>
                      <a:pt x="21" y="77"/>
                      <a:pt x="23" y="75"/>
                      <a:pt x="25" y="75"/>
                    </a:cubicBezTo>
                    <a:cubicBezTo>
                      <a:pt x="27" y="75"/>
                      <a:pt x="29" y="77"/>
                      <a:pt x="29" y="79"/>
                    </a:cubicBezTo>
                    <a:cubicBezTo>
                      <a:pt x="29" y="81"/>
                      <a:pt x="27" y="83"/>
                      <a:pt x="25" y="83"/>
                    </a:cubicBezTo>
                    <a:close/>
                  </a:path>
                </a:pathLst>
              </a:custGeom>
              <a:solidFill>
                <a:schemeClr val="bg1"/>
              </a:solidFill>
              <a:ln w="9525" cmpd="sng">
                <a:noFill/>
                <a:bevel/>
              </a:ln>
            </p:spPr>
            <p:txBody>
              <a:bodyPr/>
              <a:lstStyle/>
              <a:p>
                <a:endParaRPr lang="zh-CN" altLang="en-US" sz="1010"/>
              </a:p>
            </p:txBody>
          </p:sp>
          <p:sp>
            <p:nvSpPr>
              <p:cNvPr id="34" name="Freeform 69"/>
              <p:cNvSpPr>
                <a:spLocks noEditPoints="1" noChangeArrowheads="1"/>
              </p:cNvSpPr>
              <p:nvPr/>
            </p:nvSpPr>
            <p:spPr bwMode="auto">
              <a:xfrm>
                <a:off x="192174" y="112310"/>
                <a:ext cx="169713" cy="299494"/>
              </a:xfrm>
              <a:custGeom>
                <a:avLst/>
                <a:gdLst>
                  <a:gd name="T0" fmla="*/ 146419 w 51"/>
                  <a:gd name="T1" fmla="*/ 0 h 90"/>
                  <a:gd name="T2" fmla="*/ 23294 w 51"/>
                  <a:gd name="T3" fmla="*/ 0 h 90"/>
                  <a:gd name="T4" fmla="*/ 0 w 51"/>
                  <a:gd name="T5" fmla="*/ 23294 h 90"/>
                  <a:gd name="T6" fmla="*/ 0 w 51"/>
                  <a:gd name="T7" fmla="*/ 276200 h 90"/>
                  <a:gd name="T8" fmla="*/ 23294 w 51"/>
                  <a:gd name="T9" fmla="*/ 299494 h 90"/>
                  <a:gd name="T10" fmla="*/ 146419 w 51"/>
                  <a:gd name="T11" fmla="*/ 299494 h 90"/>
                  <a:gd name="T12" fmla="*/ 169713 w 51"/>
                  <a:gd name="T13" fmla="*/ 276200 h 90"/>
                  <a:gd name="T14" fmla="*/ 169713 w 51"/>
                  <a:gd name="T15" fmla="*/ 23294 h 90"/>
                  <a:gd name="T16" fmla="*/ 146419 w 51"/>
                  <a:gd name="T17" fmla="*/ 0 h 90"/>
                  <a:gd name="T18" fmla="*/ 133108 w 51"/>
                  <a:gd name="T19" fmla="*/ 16639 h 90"/>
                  <a:gd name="T20" fmla="*/ 139764 w 51"/>
                  <a:gd name="T21" fmla="*/ 19966 h 90"/>
                  <a:gd name="T22" fmla="*/ 133108 w 51"/>
                  <a:gd name="T23" fmla="*/ 26622 h 90"/>
                  <a:gd name="T24" fmla="*/ 126453 w 51"/>
                  <a:gd name="T25" fmla="*/ 19966 h 90"/>
                  <a:gd name="T26" fmla="*/ 133108 w 51"/>
                  <a:gd name="T27" fmla="*/ 16639 h 90"/>
                  <a:gd name="T28" fmla="*/ 56571 w 51"/>
                  <a:gd name="T29" fmla="*/ 16639 h 90"/>
                  <a:gd name="T30" fmla="*/ 113142 w 51"/>
                  <a:gd name="T31" fmla="*/ 16639 h 90"/>
                  <a:gd name="T32" fmla="*/ 113142 w 51"/>
                  <a:gd name="T33" fmla="*/ 23294 h 90"/>
                  <a:gd name="T34" fmla="*/ 56571 w 51"/>
                  <a:gd name="T35" fmla="*/ 23294 h 90"/>
                  <a:gd name="T36" fmla="*/ 56571 w 51"/>
                  <a:gd name="T37" fmla="*/ 16639 h 90"/>
                  <a:gd name="T38" fmla="*/ 86520 w 51"/>
                  <a:gd name="T39" fmla="*/ 276200 h 90"/>
                  <a:gd name="T40" fmla="*/ 69882 w 51"/>
                  <a:gd name="T41" fmla="*/ 262889 h 90"/>
                  <a:gd name="T42" fmla="*/ 86520 w 51"/>
                  <a:gd name="T43" fmla="*/ 249578 h 90"/>
                  <a:gd name="T44" fmla="*/ 99831 w 51"/>
                  <a:gd name="T45" fmla="*/ 262889 h 90"/>
                  <a:gd name="T46" fmla="*/ 86520 w 51"/>
                  <a:gd name="T47" fmla="*/ 276200 h 90"/>
                  <a:gd name="T48" fmla="*/ 153074 w 51"/>
                  <a:gd name="T49" fmla="*/ 229612 h 90"/>
                  <a:gd name="T50" fmla="*/ 16639 w 51"/>
                  <a:gd name="T51" fmla="*/ 229612 h 90"/>
                  <a:gd name="T52" fmla="*/ 16639 w 51"/>
                  <a:gd name="T53" fmla="*/ 36605 h 90"/>
                  <a:gd name="T54" fmla="*/ 153074 w 51"/>
                  <a:gd name="T55" fmla="*/ 36605 h 90"/>
                  <a:gd name="T56" fmla="*/ 153074 w 51"/>
                  <a:gd name="T57" fmla="*/ 229612 h 9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1"/>
                  <a:gd name="T88" fmla="*/ 0 h 90"/>
                  <a:gd name="T89" fmla="*/ 51 w 51"/>
                  <a:gd name="T90" fmla="*/ 90 h 9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1" h="90">
                    <a:moveTo>
                      <a:pt x="44" y="0"/>
                    </a:moveTo>
                    <a:cubicBezTo>
                      <a:pt x="7" y="0"/>
                      <a:pt x="7" y="0"/>
                      <a:pt x="7" y="0"/>
                    </a:cubicBezTo>
                    <a:cubicBezTo>
                      <a:pt x="3" y="0"/>
                      <a:pt x="0" y="3"/>
                      <a:pt x="0" y="7"/>
                    </a:cubicBezTo>
                    <a:cubicBezTo>
                      <a:pt x="0" y="83"/>
                      <a:pt x="0" y="83"/>
                      <a:pt x="0" y="83"/>
                    </a:cubicBezTo>
                    <a:cubicBezTo>
                      <a:pt x="0" y="87"/>
                      <a:pt x="3" y="90"/>
                      <a:pt x="7" y="90"/>
                    </a:cubicBezTo>
                    <a:cubicBezTo>
                      <a:pt x="44" y="90"/>
                      <a:pt x="44" y="90"/>
                      <a:pt x="44" y="90"/>
                    </a:cubicBezTo>
                    <a:cubicBezTo>
                      <a:pt x="48" y="90"/>
                      <a:pt x="51" y="87"/>
                      <a:pt x="51" y="83"/>
                    </a:cubicBezTo>
                    <a:cubicBezTo>
                      <a:pt x="51" y="7"/>
                      <a:pt x="51" y="7"/>
                      <a:pt x="51" y="7"/>
                    </a:cubicBezTo>
                    <a:cubicBezTo>
                      <a:pt x="51" y="3"/>
                      <a:pt x="48" y="0"/>
                      <a:pt x="44" y="0"/>
                    </a:cubicBezTo>
                    <a:close/>
                    <a:moveTo>
                      <a:pt x="40" y="5"/>
                    </a:moveTo>
                    <a:cubicBezTo>
                      <a:pt x="41" y="5"/>
                      <a:pt x="42" y="5"/>
                      <a:pt x="42" y="6"/>
                    </a:cubicBezTo>
                    <a:cubicBezTo>
                      <a:pt x="42" y="7"/>
                      <a:pt x="41" y="8"/>
                      <a:pt x="40" y="8"/>
                    </a:cubicBezTo>
                    <a:cubicBezTo>
                      <a:pt x="39" y="8"/>
                      <a:pt x="38" y="7"/>
                      <a:pt x="38" y="6"/>
                    </a:cubicBezTo>
                    <a:cubicBezTo>
                      <a:pt x="38" y="5"/>
                      <a:pt x="39" y="5"/>
                      <a:pt x="40" y="5"/>
                    </a:cubicBezTo>
                    <a:close/>
                    <a:moveTo>
                      <a:pt x="17" y="5"/>
                    </a:moveTo>
                    <a:cubicBezTo>
                      <a:pt x="34" y="5"/>
                      <a:pt x="34" y="5"/>
                      <a:pt x="34" y="5"/>
                    </a:cubicBezTo>
                    <a:cubicBezTo>
                      <a:pt x="34" y="7"/>
                      <a:pt x="34" y="7"/>
                      <a:pt x="34" y="7"/>
                    </a:cubicBezTo>
                    <a:cubicBezTo>
                      <a:pt x="17" y="7"/>
                      <a:pt x="17" y="7"/>
                      <a:pt x="17" y="7"/>
                    </a:cubicBezTo>
                    <a:lnTo>
                      <a:pt x="17" y="5"/>
                    </a:lnTo>
                    <a:close/>
                    <a:moveTo>
                      <a:pt x="26" y="83"/>
                    </a:moveTo>
                    <a:cubicBezTo>
                      <a:pt x="23" y="83"/>
                      <a:pt x="21" y="81"/>
                      <a:pt x="21" y="79"/>
                    </a:cubicBezTo>
                    <a:cubicBezTo>
                      <a:pt x="21" y="77"/>
                      <a:pt x="23" y="75"/>
                      <a:pt x="26" y="75"/>
                    </a:cubicBezTo>
                    <a:cubicBezTo>
                      <a:pt x="28" y="75"/>
                      <a:pt x="30" y="77"/>
                      <a:pt x="30" y="79"/>
                    </a:cubicBezTo>
                    <a:cubicBezTo>
                      <a:pt x="30" y="81"/>
                      <a:pt x="28" y="83"/>
                      <a:pt x="26" y="83"/>
                    </a:cubicBezTo>
                    <a:close/>
                    <a:moveTo>
                      <a:pt x="46" y="69"/>
                    </a:moveTo>
                    <a:cubicBezTo>
                      <a:pt x="5" y="69"/>
                      <a:pt x="5" y="69"/>
                      <a:pt x="5" y="69"/>
                    </a:cubicBezTo>
                    <a:cubicBezTo>
                      <a:pt x="5" y="11"/>
                      <a:pt x="5" y="11"/>
                      <a:pt x="5" y="11"/>
                    </a:cubicBezTo>
                    <a:cubicBezTo>
                      <a:pt x="46" y="11"/>
                      <a:pt x="46" y="11"/>
                      <a:pt x="46" y="11"/>
                    </a:cubicBezTo>
                    <a:lnTo>
                      <a:pt x="46" y="69"/>
                    </a:lnTo>
                    <a:close/>
                  </a:path>
                </a:pathLst>
              </a:custGeom>
              <a:solidFill>
                <a:schemeClr val="bg1"/>
              </a:solidFill>
              <a:ln w="9525" cmpd="sng">
                <a:noFill/>
                <a:bevel/>
              </a:ln>
            </p:spPr>
            <p:txBody>
              <a:bodyPr/>
              <a:lstStyle/>
              <a:p>
                <a:endParaRPr lang="zh-CN" altLang="en-US" sz="1010"/>
              </a:p>
            </p:txBody>
          </p:sp>
          <p:sp>
            <p:nvSpPr>
              <p:cNvPr id="35" name="Freeform 70"/>
              <p:cNvSpPr>
                <a:spLocks noChangeArrowheads="1"/>
              </p:cNvSpPr>
              <p:nvPr/>
            </p:nvSpPr>
            <p:spPr bwMode="auto">
              <a:xfrm>
                <a:off x="179696" y="17470"/>
                <a:ext cx="99831" cy="82362"/>
              </a:xfrm>
              <a:custGeom>
                <a:avLst/>
                <a:gdLst>
                  <a:gd name="T0" fmla="*/ 79865 w 40"/>
                  <a:gd name="T1" fmla="*/ 82362 h 33"/>
                  <a:gd name="T2" fmla="*/ 99831 w 40"/>
                  <a:gd name="T3" fmla="*/ 82362 h 33"/>
                  <a:gd name="T4" fmla="*/ 99831 w 40"/>
                  <a:gd name="T5" fmla="*/ 19967 h 33"/>
                  <a:gd name="T6" fmla="*/ 99831 w 40"/>
                  <a:gd name="T7" fmla="*/ 0 h 33"/>
                  <a:gd name="T8" fmla="*/ 79865 w 40"/>
                  <a:gd name="T9" fmla="*/ 0 h 33"/>
                  <a:gd name="T10" fmla="*/ 0 w 40"/>
                  <a:gd name="T11" fmla="*/ 0 h 33"/>
                  <a:gd name="T12" fmla="*/ 0 w 40"/>
                  <a:gd name="T13" fmla="*/ 19967 h 33"/>
                  <a:gd name="T14" fmla="*/ 79865 w 40"/>
                  <a:gd name="T15" fmla="*/ 19967 h 33"/>
                  <a:gd name="T16" fmla="*/ 79865 w 40"/>
                  <a:gd name="T17" fmla="*/ 82362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33"/>
                  <a:gd name="T29" fmla="*/ 40 w 40"/>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33">
                    <a:moveTo>
                      <a:pt x="32" y="33"/>
                    </a:moveTo>
                    <a:lnTo>
                      <a:pt x="40" y="33"/>
                    </a:lnTo>
                    <a:lnTo>
                      <a:pt x="40" y="8"/>
                    </a:lnTo>
                    <a:lnTo>
                      <a:pt x="40" y="0"/>
                    </a:lnTo>
                    <a:lnTo>
                      <a:pt x="32" y="0"/>
                    </a:lnTo>
                    <a:lnTo>
                      <a:pt x="0" y="0"/>
                    </a:lnTo>
                    <a:lnTo>
                      <a:pt x="0" y="8"/>
                    </a:lnTo>
                    <a:lnTo>
                      <a:pt x="32" y="8"/>
                    </a:lnTo>
                    <a:lnTo>
                      <a:pt x="32" y="33"/>
                    </a:lnTo>
                    <a:close/>
                  </a:path>
                </a:pathLst>
              </a:custGeom>
              <a:solidFill>
                <a:schemeClr val="bg1"/>
              </a:solidFill>
              <a:ln w="9525" cmpd="sng">
                <a:noFill/>
                <a:bevel/>
              </a:ln>
            </p:spPr>
            <p:txBody>
              <a:bodyPr/>
              <a:lstStyle/>
              <a:p>
                <a:endParaRPr lang="zh-CN" altLang="en-US" sz="1010"/>
              </a:p>
            </p:txBody>
          </p:sp>
          <p:sp>
            <p:nvSpPr>
              <p:cNvPr id="36" name="Freeform 71"/>
              <p:cNvSpPr>
                <a:spLocks noChangeArrowheads="1"/>
              </p:cNvSpPr>
              <p:nvPr/>
            </p:nvSpPr>
            <p:spPr bwMode="auto">
              <a:xfrm>
                <a:off x="89848" y="316964"/>
                <a:ext cx="82362" cy="82362"/>
              </a:xfrm>
              <a:custGeom>
                <a:avLst/>
                <a:gdLst>
                  <a:gd name="T0" fmla="*/ 19967 w 33"/>
                  <a:gd name="T1" fmla="*/ 0 h 33"/>
                  <a:gd name="T2" fmla="*/ 0 w 33"/>
                  <a:gd name="T3" fmla="*/ 0 h 33"/>
                  <a:gd name="T4" fmla="*/ 0 w 33"/>
                  <a:gd name="T5" fmla="*/ 62395 h 33"/>
                  <a:gd name="T6" fmla="*/ 0 w 33"/>
                  <a:gd name="T7" fmla="*/ 82362 h 33"/>
                  <a:gd name="T8" fmla="*/ 19967 w 33"/>
                  <a:gd name="T9" fmla="*/ 82362 h 33"/>
                  <a:gd name="T10" fmla="*/ 82362 w 33"/>
                  <a:gd name="T11" fmla="*/ 82362 h 33"/>
                  <a:gd name="T12" fmla="*/ 82362 w 33"/>
                  <a:gd name="T13" fmla="*/ 62395 h 33"/>
                  <a:gd name="T14" fmla="*/ 19967 w 33"/>
                  <a:gd name="T15" fmla="*/ 62395 h 33"/>
                  <a:gd name="T16" fmla="*/ 19967 w 33"/>
                  <a:gd name="T17" fmla="*/ 0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33"/>
                  <a:gd name="T29" fmla="*/ 33 w 33"/>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33">
                    <a:moveTo>
                      <a:pt x="8" y="0"/>
                    </a:moveTo>
                    <a:lnTo>
                      <a:pt x="0" y="0"/>
                    </a:lnTo>
                    <a:lnTo>
                      <a:pt x="0" y="25"/>
                    </a:lnTo>
                    <a:lnTo>
                      <a:pt x="0" y="33"/>
                    </a:lnTo>
                    <a:lnTo>
                      <a:pt x="8" y="33"/>
                    </a:lnTo>
                    <a:lnTo>
                      <a:pt x="33" y="33"/>
                    </a:lnTo>
                    <a:lnTo>
                      <a:pt x="33" y="25"/>
                    </a:lnTo>
                    <a:lnTo>
                      <a:pt x="8" y="25"/>
                    </a:lnTo>
                    <a:lnTo>
                      <a:pt x="8" y="0"/>
                    </a:lnTo>
                    <a:close/>
                  </a:path>
                </a:pathLst>
              </a:custGeom>
              <a:solidFill>
                <a:schemeClr val="bg1"/>
              </a:solidFill>
              <a:ln w="9525" cmpd="sng">
                <a:noFill/>
                <a:bevel/>
              </a:ln>
            </p:spPr>
            <p:txBody>
              <a:bodyPr/>
              <a:lstStyle/>
              <a:p>
                <a:endParaRPr lang="zh-CN" altLang="en-US" sz="1010"/>
              </a:p>
            </p:txBody>
          </p:sp>
        </p:grpSp>
      </p:grpSp>
      <p:grpSp>
        <p:nvGrpSpPr>
          <p:cNvPr id="37" name="组合 36"/>
          <p:cNvGrpSpPr/>
          <p:nvPr/>
        </p:nvGrpSpPr>
        <p:grpSpPr>
          <a:xfrm>
            <a:off x="965656" y="1329899"/>
            <a:ext cx="2150481" cy="845108"/>
            <a:chOff x="1285634" y="2021572"/>
            <a:chExt cx="2867972" cy="1127072"/>
          </a:xfrm>
        </p:grpSpPr>
        <p:sp>
          <p:nvSpPr>
            <p:cNvPr id="38" name="TextBox 7"/>
            <p:cNvSpPr>
              <a:spLocks noChangeArrowheads="1"/>
            </p:cNvSpPr>
            <p:nvPr/>
          </p:nvSpPr>
          <p:spPr bwMode="auto">
            <a:xfrm>
              <a:off x="1285634" y="2379025"/>
              <a:ext cx="2867972" cy="769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 name="文本框 19"/>
            <p:cNvSpPr>
              <a:spLocks noChangeArrowheads="1"/>
            </p:cNvSpPr>
            <p:nvPr/>
          </p:nvSpPr>
          <p:spPr bwMode="auto">
            <a:xfrm>
              <a:off x="1285634" y="2021572"/>
              <a:ext cx="1785517" cy="43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500" b="1" dirty="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输入你的标题</a:t>
              </a:r>
              <a:endParaRPr lang="en-US" altLang="zh-CN" sz="900" b="1" dirty="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grpSp>
      <p:grpSp>
        <p:nvGrpSpPr>
          <p:cNvPr id="40" name="组合 39"/>
          <p:cNvGrpSpPr/>
          <p:nvPr/>
        </p:nvGrpSpPr>
        <p:grpSpPr>
          <a:xfrm>
            <a:off x="534251" y="2355775"/>
            <a:ext cx="2176622" cy="800998"/>
            <a:chOff x="710294" y="3389724"/>
            <a:chExt cx="2902835" cy="1068245"/>
          </a:xfrm>
        </p:grpSpPr>
        <p:sp>
          <p:nvSpPr>
            <p:cNvPr id="41" name="TextBox 7"/>
            <p:cNvSpPr>
              <a:spLocks noChangeArrowheads="1"/>
            </p:cNvSpPr>
            <p:nvPr/>
          </p:nvSpPr>
          <p:spPr bwMode="auto">
            <a:xfrm>
              <a:off x="710294" y="3688350"/>
              <a:ext cx="2902835" cy="769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2" name="文本框 19"/>
            <p:cNvSpPr>
              <a:spLocks noChangeArrowheads="1"/>
            </p:cNvSpPr>
            <p:nvPr/>
          </p:nvSpPr>
          <p:spPr bwMode="auto">
            <a:xfrm>
              <a:off x="710294" y="3389724"/>
              <a:ext cx="1785518" cy="43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500" b="1" dirty="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输入你的标题</a:t>
              </a:r>
              <a:endParaRPr lang="en-US" altLang="zh-CN" sz="900" b="1" dirty="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grpSp>
      <p:grpSp>
        <p:nvGrpSpPr>
          <p:cNvPr id="43" name="组合 42"/>
          <p:cNvGrpSpPr/>
          <p:nvPr/>
        </p:nvGrpSpPr>
        <p:grpSpPr>
          <a:xfrm>
            <a:off x="909758" y="3381655"/>
            <a:ext cx="2176622" cy="814413"/>
            <a:chOff x="1211086" y="4757876"/>
            <a:chExt cx="2902835" cy="1086135"/>
          </a:xfrm>
        </p:grpSpPr>
        <p:sp>
          <p:nvSpPr>
            <p:cNvPr id="44" name="TextBox 7"/>
            <p:cNvSpPr>
              <a:spLocks noChangeArrowheads="1"/>
            </p:cNvSpPr>
            <p:nvPr/>
          </p:nvSpPr>
          <p:spPr bwMode="auto">
            <a:xfrm>
              <a:off x="1211086" y="5074391"/>
              <a:ext cx="2902835" cy="769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5" name="文本框 19"/>
            <p:cNvSpPr>
              <a:spLocks noChangeArrowheads="1"/>
            </p:cNvSpPr>
            <p:nvPr/>
          </p:nvSpPr>
          <p:spPr bwMode="auto">
            <a:xfrm>
              <a:off x="1211086" y="4757876"/>
              <a:ext cx="1785518" cy="43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500" b="1" dirty="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输入你的标题</a:t>
              </a:r>
              <a:endParaRPr lang="en-US" altLang="zh-CN" sz="900" b="1" dirty="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grpSp>
      <p:grpSp>
        <p:nvGrpSpPr>
          <p:cNvPr id="46" name="组合 45"/>
          <p:cNvGrpSpPr/>
          <p:nvPr/>
        </p:nvGrpSpPr>
        <p:grpSpPr>
          <a:xfrm>
            <a:off x="6120445" y="1329900"/>
            <a:ext cx="2176622" cy="824975"/>
            <a:chOff x="8160276" y="2093580"/>
            <a:chExt cx="2902835" cy="1100221"/>
          </a:xfrm>
        </p:grpSpPr>
        <p:sp>
          <p:nvSpPr>
            <p:cNvPr id="47" name="TextBox 7"/>
            <p:cNvSpPr>
              <a:spLocks noChangeArrowheads="1"/>
            </p:cNvSpPr>
            <p:nvPr/>
          </p:nvSpPr>
          <p:spPr bwMode="auto">
            <a:xfrm>
              <a:off x="8160276" y="2424182"/>
              <a:ext cx="2902835" cy="769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8" name="文本框 19"/>
            <p:cNvSpPr>
              <a:spLocks noChangeArrowheads="1"/>
            </p:cNvSpPr>
            <p:nvPr/>
          </p:nvSpPr>
          <p:spPr bwMode="auto">
            <a:xfrm>
              <a:off x="8160276" y="2093580"/>
              <a:ext cx="1785518" cy="43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500" b="1" dirty="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输入你的标题</a:t>
              </a:r>
              <a:endParaRPr lang="en-US" altLang="zh-CN" sz="900" b="1" dirty="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grpSp>
      <p:grpSp>
        <p:nvGrpSpPr>
          <p:cNvPr id="49" name="组合 48"/>
          <p:cNvGrpSpPr/>
          <p:nvPr/>
        </p:nvGrpSpPr>
        <p:grpSpPr>
          <a:xfrm>
            <a:off x="6407780" y="2355777"/>
            <a:ext cx="2176622" cy="834860"/>
            <a:chOff x="8769876" y="3389724"/>
            <a:chExt cx="2902835" cy="1113404"/>
          </a:xfrm>
        </p:grpSpPr>
        <p:sp>
          <p:nvSpPr>
            <p:cNvPr id="50" name="TextBox 7"/>
            <p:cNvSpPr>
              <a:spLocks noChangeArrowheads="1"/>
            </p:cNvSpPr>
            <p:nvPr/>
          </p:nvSpPr>
          <p:spPr bwMode="auto">
            <a:xfrm>
              <a:off x="8769876" y="3733508"/>
              <a:ext cx="2902835" cy="769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1" name="文本框 19"/>
            <p:cNvSpPr>
              <a:spLocks noChangeArrowheads="1"/>
            </p:cNvSpPr>
            <p:nvPr/>
          </p:nvSpPr>
          <p:spPr bwMode="auto">
            <a:xfrm>
              <a:off x="8769876" y="3389724"/>
              <a:ext cx="1785518" cy="43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500" b="1" dirty="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输入你的标题</a:t>
              </a:r>
              <a:endParaRPr lang="en-US" altLang="zh-CN" sz="900" b="1" dirty="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grpSp>
      <p:grpSp>
        <p:nvGrpSpPr>
          <p:cNvPr id="52" name="组合 51"/>
          <p:cNvGrpSpPr/>
          <p:nvPr/>
        </p:nvGrpSpPr>
        <p:grpSpPr>
          <a:xfrm>
            <a:off x="6120445" y="3381655"/>
            <a:ext cx="2176622" cy="848272"/>
            <a:chOff x="8160276" y="4757876"/>
            <a:chExt cx="2902835" cy="1131291"/>
          </a:xfrm>
        </p:grpSpPr>
        <p:sp>
          <p:nvSpPr>
            <p:cNvPr id="53" name="TextBox 7"/>
            <p:cNvSpPr>
              <a:spLocks noChangeArrowheads="1"/>
            </p:cNvSpPr>
            <p:nvPr/>
          </p:nvSpPr>
          <p:spPr bwMode="auto">
            <a:xfrm>
              <a:off x="8160276" y="5119547"/>
              <a:ext cx="2902835" cy="769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4" name="文本框 19"/>
            <p:cNvSpPr>
              <a:spLocks noChangeArrowheads="1"/>
            </p:cNvSpPr>
            <p:nvPr/>
          </p:nvSpPr>
          <p:spPr bwMode="auto">
            <a:xfrm>
              <a:off x="8160276" y="4757876"/>
              <a:ext cx="1785518" cy="43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500" b="1" dirty="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输入你的标题</a:t>
              </a:r>
              <a:endParaRPr lang="en-US" altLang="zh-CN" sz="900" b="1" dirty="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grpSp>
      <p:sp>
        <p:nvSpPr>
          <p:cNvPr id="55" name="矩形 54"/>
          <p:cNvSpPr/>
          <p:nvPr/>
        </p:nvSpPr>
        <p:spPr>
          <a:xfrm>
            <a:off x="4086059" y="2061861"/>
            <a:ext cx="1031051" cy="1107739"/>
          </a:xfrm>
          <a:prstGeom prst="rect">
            <a:avLst/>
          </a:prstGeom>
        </p:spPr>
        <p:txBody>
          <a:bodyPr wrap="none">
            <a:spAutoFit/>
          </a:bodyPr>
          <a:lstStyle/>
          <a:p>
            <a:r>
              <a:rPr lang="zh-CN" altLang="en-US" sz="3300" b="1" dirty="0">
                <a:solidFill>
                  <a:schemeClr val="tx2"/>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输入</a:t>
            </a:r>
            <a:endParaRPr lang="en-US" altLang="zh-CN" sz="3300" b="1" dirty="0">
              <a:solidFill>
                <a:schemeClr val="tx2"/>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r>
              <a:rPr lang="zh-CN" altLang="en-US" sz="3300" b="1" dirty="0">
                <a:solidFill>
                  <a:schemeClr val="tx2"/>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标题</a:t>
            </a:r>
            <a:endParaRPr lang="en-US" altLang="zh-CN" sz="2100" b="1" dirty="0">
              <a:solidFill>
                <a:schemeClr val="tx2"/>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fad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500" fill="hold"/>
                                        <p:tgtEl>
                                          <p:spTgt spid="55"/>
                                        </p:tgtEl>
                                        <p:attrNameLst>
                                          <p:attrName>ppt_x</p:attrName>
                                        </p:attrNameLst>
                                      </p:cBhvr>
                                      <p:tavLst>
                                        <p:tav tm="0">
                                          <p:val>
                                            <p:strVal val="#ppt_x"/>
                                          </p:val>
                                        </p:tav>
                                        <p:tav tm="100000">
                                          <p:val>
                                            <p:strVal val="#ppt_x"/>
                                          </p:val>
                                        </p:tav>
                                      </p:tavLst>
                                    </p:anim>
                                    <p:anim calcmode="lin" valueType="num">
                                      <p:cBhvr additive="base">
                                        <p:cTn id="8" dur="500" fill="hold"/>
                                        <p:tgtEl>
                                          <p:spTgt spid="5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1" presetClass="entr" presetSubtype="1"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700"/>
                                        <p:tgtEl>
                                          <p:spTgt spid="2"/>
                                        </p:tgtEl>
                                      </p:cBhvr>
                                    </p:animEffect>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2000"/>
                            </p:stCondLst>
                            <p:childTnLst>
                              <p:par>
                                <p:cTn id="20" presetID="22" presetClass="entr" presetSubtype="1" fill="hold" nodeType="after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wipe(up)">
                                      <p:cBhvr>
                                        <p:cTn id="22" dur="500"/>
                                        <p:tgtEl>
                                          <p:spTgt spid="37"/>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wipe(up)">
                                      <p:cBhvr>
                                        <p:cTn id="32" dur="500"/>
                                        <p:tgtEl>
                                          <p:spTgt spid="40"/>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500" fill="hold"/>
                                        <p:tgtEl>
                                          <p:spTgt spid="24"/>
                                        </p:tgtEl>
                                        <p:attrNameLst>
                                          <p:attrName>ppt_w</p:attrName>
                                        </p:attrNameLst>
                                      </p:cBhvr>
                                      <p:tavLst>
                                        <p:tav tm="0">
                                          <p:val>
                                            <p:fltVal val="0"/>
                                          </p:val>
                                        </p:tav>
                                        <p:tav tm="100000">
                                          <p:val>
                                            <p:strVal val="#ppt_w"/>
                                          </p:val>
                                        </p:tav>
                                      </p:tavLst>
                                    </p:anim>
                                    <p:anim calcmode="lin" valueType="num">
                                      <p:cBhvr>
                                        <p:cTn id="37" dur="500" fill="hold"/>
                                        <p:tgtEl>
                                          <p:spTgt spid="24"/>
                                        </p:tgtEl>
                                        <p:attrNameLst>
                                          <p:attrName>ppt_h</p:attrName>
                                        </p:attrNameLst>
                                      </p:cBhvr>
                                      <p:tavLst>
                                        <p:tav tm="0">
                                          <p:val>
                                            <p:fltVal val="0"/>
                                          </p:val>
                                        </p:tav>
                                        <p:tav tm="100000">
                                          <p:val>
                                            <p:strVal val="#ppt_h"/>
                                          </p:val>
                                        </p:tav>
                                      </p:tavLst>
                                    </p:anim>
                                    <p:animEffect transition="in" filter="fade">
                                      <p:cBhvr>
                                        <p:cTn id="38" dur="500"/>
                                        <p:tgtEl>
                                          <p:spTgt spid="24"/>
                                        </p:tgtEl>
                                      </p:cBhvr>
                                    </p:animEffect>
                                  </p:childTnLst>
                                </p:cTn>
                              </p:par>
                            </p:childTnLst>
                          </p:cTn>
                        </p:par>
                        <p:par>
                          <p:cTn id="39" fill="hold">
                            <p:stCondLst>
                              <p:cond delay="4000"/>
                            </p:stCondLst>
                            <p:childTnLst>
                              <p:par>
                                <p:cTn id="40" presetID="22" presetClass="entr" presetSubtype="1"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wipe(up)">
                                      <p:cBhvr>
                                        <p:cTn id="42" dur="500"/>
                                        <p:tgtEl>
                                          <p:spTgt spid="43"/>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 calcmode="lin" valueType="num">
                                      <p:cBhvr>
                                        <p:cTn id="46" dur="500" fill="hold"/>
                                        <p:tgtEl>
                                          <p:spTgt spid="27"/>
                                        </p:tgtEl>
                                        <p:attrNameLst>
                                          <p:attrName>ppt_w</p:attrName>
                                        </p:attrNameLst>
                                      </p:cBhvr>
                                      <p:tavLst>
                                        <p:tav tm="0">
                                          <p:val>
                                            <p:fltVal val="0"/>
                                          </p:val>
                                        </p:tav>
                                        <p:tav tm="100000">
                                          <p:val>
                                            <p:strVal val="#ppt_w"/>
                                          </p:val>
                                        </p:tav>
                                      </p:tavLst>
                                    </p:anim>
                                    <p:anim calcmode="lin" valueType="num">
                                      <p:cBhvr>
                                        <p:cTn id="47" dur="500" fill="hold"/>
                                        <p:tgtEl>
                                          <p:spTgt spid="27"/>
                                        </p:tgtEl>
                                        <p:attrNameLst>
                                          <p:attrName>ppt_h</p:attrName>
                                        </p:attrNameLst>
                                      </p:cBhvr>
                                      <p:tavLst>
                                        <p:tav tm="0">
                                          <p:val>
                                            <p:fltVal val="0"/>
                                          </p:val>
                                        </p:tav>
                                        <p:tav tm="100000">
                                          <p:val>
                                            <p:strVal val="#ppt_h"/>
                                          </p:val>
                                        </p:tav>
                                      </p:tavLst>
                                    </p:anim>
                                    <p:animEffect transition="in" filter="fade">
                                      <p:cBhvr>
                                        <p:cTn id="48" dur="500"/>
                                        <p:tgtEl>
                                          <p:spTgt spid="27"/>
                                        </p:tgtEl>
                                      </p:cBhvr>
                                    </p:animEffect>
                                  </p:childTnLst>
                                </p:cTn>
                              </p:par>
                            </p:childTnLst>
                          </p:cTn>
                        </p:par>
                        <p:par>
                          <p:cTn id="49" fill="hold">
                            <p:stCondLst>
                              <p:cond delay="5000"/>
                            </p:stCondLst>
                            <p:childTnLst>
                              <p:par>
                                <p:cTn id="50" presetID="22" presetClass="entr" presetSubtype="1" fill="hold"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wipe(up)">
                                      <p:cBhvr>
                                        <p:cTn id="52" dur="500"/>
                                        <p:tgtEl>
                                          <p:spTgt spid="52"/>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7"/>
                                        </p:tgtEl>
                                        <p:attrNameLst>
                                          <p:attrName>style.visibility</p:attrName>
                                        </p:attrNameLst>
                                      </p:cBhvr>
                                      <p:to>
                                        <p:strVal val="visible"/>
                                      </p:to>
                                    </p:set>
                                    <p:anim calcmode="lin" valueType="num">
                                      <p:cBhvr>
                                        <p:cTn id="56" dur="500" fill="hold"/>
                                        <p:tgtEl>
                                          <p:spTgt spid="17"/>
                                        </p:tgtEl>
                                        <p:attrNameLst>
                                          <p:attrName>ppt_w</p:attrName>
                                        </p:attrNameLst>
                                      </p:cBhvr>
                                      <p:tavLst>
                                        <p:tav tm="0">
                                          <p:val>
                                            <p:fltVal val="0"/>
                                          </p:val>
                                        </p:tav>
                                        <p:tav tm="100000">
                                          <p:val>
                                            <p:strVal val="#ppt_w"/>
                                          </p:val>
                                        </p:tav>
                                      </p:tavLst>
                                    </p:anim>
                                    <p:anim calcmode="lin" valueType="num">
                                      <p:cBhvr>
                                        <p:cTn id="57" dur="500" fill="hold"/>
                                        <p:tgtEl>
                                          <p:spTgt spid="17"/>
                                        </p:tgtEl>
                                        <p:attrNameLst>
                                          <p:attrName>ppt_h</p:attrName>
                                        </p:attrNameLst>
                                      </p:cBhvr>
                                      <p:tavLst>
                                        <p:tav tm="0">
                                          <p:val>
                                            <p:fltVal val="0"/>
                                          </p:val>
                                        </p:tav>
                                        <p:tav tm="100000">
                                          <p:val>
                                            <p:strVal val="#ppt_h"/>
                                          </p:val>
                                        </p:tav>
                                      </p:tavLst>
                                    </p:anim>
                                    <p:animEffect transition="in" filter="fade">
                                      <p:cBhvr>
                                        <p:cTn id="58" dur="500"/>
                                        <p:tgtEl>
                                          <p:spTgt spid="17"/>
                                        </p:tgtEl>
                                      </p:cBhvr>
                                    </p:animEffect>
                                  </p:childTnLst>
                                </p:cTn>
                              </p:par>
                            </p:childTnLst>
                          </p:cTn>
                        </p:par>
                        <p:par>
                          <p:cTn id="59" fill="hold">
                            <p:stCondLst>
                              <p:cond delay="6000"/>
                            </p:stCondLst>
                            <p:childTnLst>
                              <p:par>
                                <p:cTn id="60" presetID="22" presetClass="entr" presetSubtype="1" fill="hold" nodeType="afterEffect">
                                  <p:stCondLst>
                                    <p:cond delay="0"/>
                                  </p:stCondLst>
                                  <p:childTnLst>
                                    <p:set>
                                      <p:cBhvr>
                                        <p:cTn id="61" dur="1" fill="hold">
                                          <p:stCondLst>
                                            <p:cond delay="0"/>
                                          </p:stCondLst>
                                        </p:cTn>
                                        <p:tgtEl>
                                          <p:spTgt spid="49"/>
                                        </p:tgtEl>
                                        <p:attrNameLst>
                                          <p:attrName>style.visibility</p:attrName>
                                        </p:attrNameLst>
                                      </p:cBhvr>
                                      <p:to>
                                        <p:strVal val="visible"/>
                                      </p:to>
                                    </p:set>
                                    <p:animEffect transition="in" filter="wipe(up)">
                                      <p:cBhvr>
                                        <p:cTn id="62" dur="500"/>
                                        <p:tgtEl>
                                          <p:spTgt spid="49"/>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 calcmode="lin" valueType="num">
                                      <p:cBhvr>
                                        <p:cTn id="66" dur="500" fill="hold"/>
                                        <p:tgtEl>
                                          <p:spTgt spid="30"/>
                                        </p:tgtEl>
                                        <p:attrNameLst>
                                          <p:attrName>ppt_w</p:attrName>
                                        </p:attrNameLst>
                                      </p:cBhvr>
                                      <p:tavLst>
                                        <p:tav tm="0">
                                          <p:val>
                                            <p:fltVal val="0"/>
                                          </p:val>
                                        </p:tav>
                                        <p:tav tm="100000">
                                          <p:val>
                                            <p:strVal val="#ppt_w"/>
                                          </p:val>
                                        </p:tav>
                                      </p:tavLst>
                                    </p:anim>
                                    <p:anim calcmode="lin" valueType="num">
                                      <p:cBhvr>
                                        <p:cTn id="67" dur="500" fill="hold"/>
                                        <p:tgtEl>
                                          <p:spTgt spid="30"/>
                                        </p:tgtEl>
                                        <p:attrNameLst>
                                          <p:attrName>ppt_h</p:attrName>
                                        </p:attrNameLst>
                                      </p:cBhvr>
                                      <p:tavLst>
                                        <p:tav tm="0">
                                          <p:val>
                                            <p:fltVal val="0"/>
                                          </p:val>
                                        </p:tav>
                                        <p:tav tm="100000">
                                          <p:val>
                                            <p:strVal val="#ppt_h"/>
                                          </p:val>
                                        </p:tav>
                                      </p:tavLst>
                                    </p:anim>
                                    <p:animEffect transition="in" filter="fade">
                                      <p:cBhvr>
                                        <p:cTn id="68" dur="500"/>
                                        <p:tgtEl>
                                          <p:spTgt spid="30"/>
                                        </p:tgtEl>
                                      </p:cBhvr>
                                    </p:animEffect>
                                  </p:childTnLst>
                                </p:cTn>
                              </p:par>
                            </p:childTnLst>
                          </p:cTn>
                        </p:par>
                        <p:par>
                          <p:cTn id="69" fill="hold">
                            <p:stCondLst>
                              <p:cond delay="7000"/>
                            </p:stCondLst>
                            <p:childTnLst>
                              <p:par>
                                <p:cTn id="70" presetID="22" presetClass="entr" presetSubtype="1" fill="hold" nodeType="afterEffect">
                                  <p:stCondLst>
                                    <p:cond delay="0"/>
                                  </p:stCondLst>
                                  <p:childTnLst>
                                    <p:set>
                                      <p:cBhvr>
                                        <p:cTn id="71" dur="1" fill="hold">
                                          <p:stCondLst>
                                            <p:cond delay="0"/>
                                          </p:stCondLst>
                                        </p:cTn>
                                        <p:tgtEl>
                                          <p:spTgt spid="46"/>
                                        </p:tgtEl>
                                        <p:attrNameLst>
                                          <p:attrName>style.visibility</p:attrName>
                                        </p:attrNameLst>
                                      </p:cBhvr>
                                      <p:to>
                                        <p:strVal val="visible"/>
                                      </p:to>
                                    </p:set>
                                    <p:animEffect transition="in" filter="wipe(up)">
                                      <p:cBhvr>
                                        <p:cTn id="7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圆角矩形 5"/>
          <p:cNvSpPr/>
          <p:nvPr/>
        </p:nvSpPr>
        <p:spPr>
          <a:xfrm>
            <a:off x="2558007" y="897923"/>
            <a:ext cx="2208133" cy="649188"/>
          </a:xfrm>
          <a:prstGeom prst="roundRect">
            <a:avLst>
              <a:gd name="adj" fmla="val 50000"/>
            </a:avLst>
          </a:prstGeom>
        </p:spPr>
        <p:txBody>
          <a:bodyPr wrap="none">
            <a:spAutoFit/>
          </a:bodyPr>
          <a:lstStyle/>
          <a:p>
            <a:pPr algn="ctr">
              <a:spcBef>
                <a:spcPct val="0"/>
              </a:spcBef>
            </a:pPr>
            <a:r>
              <a:rPr lang="zh-CN" altLang="en-US" sz="2400"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sym typeface="Calibri" panose="020F0502020204030204" pitchFamily="34" charset="0"/>
              </a:rPr>
              <a:t>点击添加标题</a:t>
            </a:r>
          </a:p>
        </p:txBody>
      </p:sp>
      <p:sp>
        <p:nvSpPr>
          <p:cNvPr id="7" name="圆角矩形 6"/>
          <p:cNvSpPr/>
          <p:nvPr/>
        </p:nvSpPr>
        <p:spPr>
          <a:xfrm>
            <a:off x="2558007" y="1710617"/>
            <a:ext cx="2208133" cy="649188"/>
          </a:xfrm>
          <a:prstGeom prst="roundRect">
            <a:avLst>
              <a:gd name="adj" fmla="val 50000"/>
            </a:avLst>
          </a:prstGeom>
        </p:spPr>
        <p:txBody>
          <a:bodyPr wrap="none">
            <a:spAutoFit/>
          </a:bodyPr>
          <a:lstStyle/>
          <a:p>
            <a:pPr algn="ctr">
              <a:spcBef>
                <a:spcPct val="0"/>
              </a:spcBef>
            </a:pPr>
            <a:r>
              <a:rPr lang="zh-CN" altLang="en-US" sz="2400"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sym typeface="Calibri" panose="020F0502020204030204" pitchFamily="34" charset="0"/>
              </a:rPr>
              <a:t>点击添加标题</a:t>
            </a:r>
          </a:p>
        </p:txBody>
      </p:sp>
      <p:sp>
        <p:nvSpPr>
          <p:cNvPr id="8" name="圆角矩形 7"/>
          <p:cNvSpPr/>
          <p:nvPr/>
        </p:nvSpPr>
        <p:spPr>
          <a:xfrm>
            <a:off x="2558007" y="2523311"/>
            <a:ext cx="2208133" cy="649188"/>
          </a:xfrm>
          <a:prstGeom prst="roundRect">
            <a:avLst>
              <a:gd name="adj" fmla="val 50000"/>
            </a:avLst>
          </a:prstGeom>
        </p:spPr>
        <p:txBody>
          <a:bodyPr wrap="none">
            <a:spAutoFit/>
          </a:bodyPr>
          <a:lstStyle/>
          <a:p>
            <a:pPr algn="ctr">
              <a:spcBef>
                <a:spcPct val="0"/>
              </a:spcBef>
            </a:pPr>
            <a:r>
              <a:rPr lang="zh-CN" altLang="en-US" sz="2400"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sym typeface="Calibri" panose="020F0502020204030204" pitchFamily="34" charset="0"/>
              </a:rPr>
              <a:t>点击添加标题</a:t>
            </a:r>
          </a:p>
        </p:txBody>
      </p:sp>
      <p:sp>
        <p:nvSpPr>
          <p:cNvPr id="9" name="圆角矩形 8"/>
          <p:cNvSpPr/>
          <p:nvPr/>
        </p:nvSpPr>
        <p:spPr>
          <a:xfrm>
            <a:off x="2558007" y="3336006"/>
            <a:ext cx="2208133" cy="649188"/>
          </a:xfrm>
          <a:prstGeom prst="roundRect">
            <a:avLst>
              <a:gd name="adj" fmla="val 50000"/>
            </a:avLst>
          </a:prstGeom>
        </p:spPr>
        <p:txBody>
          <a:bodyPr wrap="none">
            <a:spAutoFit/>
          </a:bodyPr>
          <a:lstStyle/>
          <a:p>
            <a:pPr algn="ctr">
              <a:spcBef>
                <a:spcPct val="0"/>
              </a:spcBef>
            </a:pPr>
            <a:r>
              <a:rPr lang="zh-CN" altLang="en-US" sz="2400"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sym typeface="Calibri" panose="020F0502020204030204" pitchFamily="34" charset="0"/>
              </a:rPr>
              <a:t>点击添加标题</a:t>
            </a:r>
          </a:p>
        </p:txBody>
      </p:sp>
      <p:cxnSp>
        <p:nvCxnSpPr>
          <p:cNvPr id="10" name="直接连接符 9"/>
          <p:cNvCxnSpPr>
            <a:endCxn id="6" idx="1"/>
          </p:cNvCxnSpPr>
          <p:nvPr/>
        </p:nvCxnSpPr>
        <p:spPr>
          <a:xfrm flipV="1">
            <a:off x="0" y="1222517"/>
            <a:ext cx="2558007" cy="1169750"/>
          </a:xfrm>
          <a:prstGeom prst="line">
            <a:avLst/>
          </a:prstGeom>
          <a:ln>
            <a:solidFill>
              <a:srgbClr val="BE8C83"/>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1" name="直接连接符 10"/>
          <p:cNvCxnSpPr>
            <a:endCxn id="7" idx="1"/>
          </p:cNvCxnSpPr>
          <p:nvPr/>
        </p:nvCxnSpPr>
        <p:spPr>
          <a:xfrm flipV="1">
            <a:off x="0" y="2035211"/>
            <a:ext cx="2558007" cy="357053"/>
          </a:xfrm>
          <a:prstGeom prst="line">
            <a:avLst/>
          </a:prstGeom>
          <a:ln>
            <a:solidFill>
              <a:srgbClr val="BE8C83"/>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2" name="直接连接符 11"/>
          <p:cNvCxnSpPr>
            <a:endCxn id="8" idx="1"/>
          </p:cNvCxnSpPr>
          <p:nvPr/>
        </p:nvCxnSpPr>
        <p:spPr>
          <a:xfrm>
            <a:off x="0" y="2392264"/>
            <a:ext cx="2558007" cy="455641"/>
          </a:xfrm>
          <a:prstGeom prst="line">
            <a:avLst/>
          </a:prstGeom>
          <a:ln>
            <a:solidFill>
              <a:srgbClr val="BE8C83"/>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0" y="2392264"/>
            <a:ext cx="2435902" cy="1256208"/>
          </a:xfrm>
          <a:prstGeom prst="line">
            <a:avLst/>
          </a:prstGeom>
          <a:ln>
            <a:solidFill>
              <a:srgbClr val="BE8C83"/>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50" advClick="0" advTm="0">
        <p:fad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par>
                                <p:cTn id="11" presetID="22" presetClass="entr" presetSubtype="8"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par>
                                <p:cTn id="14" presetID="22" presetClass="entr" presetSubtype="8"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par>
                          <p:cTn id="17" fill="hold">
                            <p:stCondLst>
                              <p:cond delay="500"/>
                            </p:stCondLst>
                            <p:childTnLst>
                              <p:par>
                                <p:cTn id="18" presetID="42" presetClass="entr" presetSubtype="0" fill="hold" grpId="0" nodeType="afterEffect">
                                  <p:stCondLst>
                                    <p:cond delay="0"/>
                                  </p:stCondLst>
                                  <p:iterate type="lt">
                                    <p:tmPct val="14000"/>
                                  </p:iterate>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iterate type="lt">
                                    <p:tmPct val="14000"/>
                                  </p:iterate>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iterate type="lt">
                                    <p:tmPct val="14000"/>
                                  </p:iterate>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iterate type="lt">
                                    <p:tmPct val="14000"/>
                                  </p:iterate>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46449" y="1319413"/>
            <a:ext cx="1508936" cy="1508938"/>
            <a:chOff x="1353987" y="1723663"/>
            <a:chExt cx="2559577" cy="2559579"/>
          </a:xfrm>
        </p:grpSpPr>
        <p:sp>
          <p:nvSpPr>
            <p:cNvPr id="3" name="空心弧 2"/>
            <p:cNvSpPr>
              <a:spLocks noChangeAspect="1"/>
            </p:cNvSpPr>
            <p:nvPr/>
          </p:nvSpPr>
          <p:spPr>
            <a:xfrm rot="2134792">
              <a:off x="1445190" y="1859200"/>
              <a:ext cx="2288503" cy="2288503"/>
            </a:xfrm>
            <a:prstGeom prst="blockArc">
              <a:avLst>
                <a:gd name="adj1" fmla="val 14033861"/>
                <a:gd name="adj2" fmla="val 1597257"/>
                <a:gd name="adj3" fmla="val 5428"/>
              </a:avLst>
            </a:prstGeom>
            <a:solidFill>
              <a:schemeClr val="tx1">
                <a:lumMod val="50000"/>
                <a:lumOff val="50000"/>
              </a:schemeClr>
            </a:solidFill>
            <a:ln>
              <a:noFill/>
            </a:ln>
          </p:spPr>
          <p:txBody>
            <a:bodyPr vert="horz" wrap="square" lIns="43539" tIns="21770" rIns="43539" bIns="21770" numCol="1" anchor="t" anchorCtr="0" compatLnSpc="1"/>
            <a:lstStyle/>
            <a:p>
              <a:endParaRPr lang="zh-CN" altLang="en-US" sz="855">
                <a:solidFill>
                  <a:prstClr val="black"/>
                </a:solidFill>
                <a:latin typeface="Calibri" panose="020F0502020204030204"/>
                <a:ea typeface="宋体" panose="02010600030101010101" pitchFamily="2" charset="-122"/>
              </a:endParaRPr>
            </a:p>
          </p:txBody>
        </p:sp>
        <p:sp>
          <p:nvSpPr>
            <p:cNvPr id="4" name="空心弧 3"/>
            <p:cNvSpPr>
              <a:spLocks noChangeAspect="1"/>
            </p:cNvSpPr>
            <p:nvPr/>
          </p:nvSpPr>
          <p:spPr>
            <a:xfrm rot="14609616">
              <a:off x="1353986" y="1723664"/>
              <a:ext cx="2559579" cy="2559577"/>
            </a:xfrm>
            <a:prstGeom prst="blockArc">
              <a:avLst>
                <a:gd name="adj1" fmla="val 10669547"/>
                <a:gd name="adj2" fmla="val 1623635"/>
                <a:gd name="adj3" fmla="val 14268"/>
              </a:avLst>
            </a:prstGeom>
            <a:solidFill>
              <a:schemeClr val="accent1"/>
            </a:solidFill>
            <a:ln>
              <a:noFill/>
            </a:ln>
          </p:spPr>
          <p:txBody>
            <a:bodyPr vert="horz" wrap="square" lIns="68564" tIns="34282" rIns="68564" bIns="34282" numCol="1" anchor="t" anchorCtr="0" compatLnSpc="1"/>
            <a:lstStyle/>
            <a:p>
              <a:endParaRPr lang="zh-CN" altLang="en-US" sz="1010">
                <a:solidFill>
                  <a:prstClr val="black"/>
                </a:solidFill>
                <a:latin typeface="Calibri" panose="020F0502020204030204"/>
                <a:ea typeface="宋体" panose="02010600030101010101" pitchFamily="2" charset="-122"/>
              </a:endParaRPr>
            </a:p>
          </p:txBody>
        </p:sp>
        <p:sp>
          <p:nvSpPr>
            <p:cNvPr id="5" name="TextBox 52"/>
            <p:cNvSpPr txBox="1"/>
            <p:nvPr/>
          </p:nvSpPr>
          <p:spPr>
            <a:xfrm>
              <a:off x="1842234" y="2573144"/>
              <a:ext cx="1583085" cy="1017828"/>
            </a:xfrm>
            <a:prstGeom prst="rect">
              <a:avLst/>
            </a:prstGeom>
            <a:noFill/>
          </p:spPr>
          <p:txBody>
            <a:bodyPr wrap="none" rtlCol="0">
              <a:spAutoFit/>
            </a:bodyPr>
            <a:lstStyle/>
            <a:p>
              <a:pPr algn="ctr">
                <a:defRPr/>
              </a:pPr>
              <a:r>
                <a:rPr lang="en-US" altLang="zh-CN" sz="3300" kern="0" dirty="0">
                  <a:solidFill>
                    <a:schemeClr val="accent1"/>
                  </a:solidFill>
                  <a:latin typeface="Impact" panose="020B0806030902050204" pitchFamily="34" charset="0"/>
                  <a:ea typeface="Arial Unicode MS" panose="020B0604020202020204" pitchFamily="34" charset="-122"/>
                  <a:cs typeface="Arial Unicode MS" panose="020B0604020202020204" pitchFamily="34" charset="-122"/>
                </a:rPr>
                <a:t>60%</a:t>
              </a:r>
              <a:endParaRPr lang="zh-CN" altLang="en-US" sz="3300" kern="0" dirty="0">
                <a:solidFill>
                  <a:schemeClr val="accent1"/>
                </a:solidFill>
                <a:latin typeface="Impact" panose="020B0806030902050204" pitchFamily="34" charset="0"/>
                <a:ea typeface="Arial Unicode MS" panose="020B0604020202020204" pitchFamily="34" charset="-122"/>
                <a:cs typeface="Arial Unicode MS" panose="020B0604020202020204" pitchFamily="34" charset="-122"/>
              </a:endParaRPr>
            </a:p>
          </p:txBody>
        </p:sp>
      </p:grpSp>
      <p:grpSp>
        <p:nvGrpSpPr>
          <p:cNvPr id="6" name="组合 5"/>
          <p:cNvGrpSpPr/>
          <p:nvPr/>
        </p:nvGrpSpPr>
        <p:grpSpPr>
          <a:xfrm>
            <a:off x="2788258" y="1319413"/>
            <a:ext cx="1508936" cy="1508938"/>
            <a:chOff x="4604053" y="1723663"/>
            <a:chExt cx="2559577" cy="2559579"/>
          </a:xfrm>
        </p:grpSpPr>
        <p:sp>
          <p:nvSpPr>
            <p:cNvPr id="7" name="空心弧 6"/>
            <p:cNvSpPr>
              <a:spLocks noChangeAspect="1"/>
            </p:cNvSpPr>
            <p:nvPr/>
          </p:nvSpPr>
          <p:spPr>
            <a:xfrm rot="9198756">
              <a:off x="4748299" y="1859198"/>
              <a:ext cx="2288503" cy="2288503"/>
            </a:xfrm>
            <a:prstGeom prst="blockArc">
              <a:avLst>
                <a:gd name="adj1" fmla="val 6741740"/>
                <a:gd name="adj2" fmla="val 1597257"/>
                <a:gd name="adj3" fmla="val 5428"/>
              </a:avLst>
            </a:prstGeom>
            <a:solidFill>
              <a:srgbClr val="F1D9CE"/>
            </a:solidFill>
            <a:ln>
              <a:noFill/>
            </a:ln>
          </p:spPr>
          <p:txBody>
            <a:bodyPr vert="horz" wrap="square" lIns="43539" tIns="21770" rIns="43539" bIns="21770" numCol="1" anchor="t" anchorCtr="0" compatLnSpc="1"/>
            <a:lstStyle/>
            <a:p>
              <a:endParaRPr lang="zh-CN" altLang="en-US" sz="855">
                <a:solidFill>
                  <a:prstClr val="black"/>
                </a:solidFill>
                <a:latin typeface="Calibri" panose="020F0502020204030204"/>
                <a:ea typeface="宋体" panose="02010600030101010101" pitchFamily="2" charset="-122"/>
              </a:endParaRPr>
            </a:p>
          </p:txBody>
        </p:sp>
        <p:sp>
          <p:nvSpPr>
            <p:cNvPr id="8" name="空心弧 7"/>
            <p:cNvSpPr>
              <a:spLocks noChangeAspect="1"/>
            </p:cNvSpPr>
            <p:nvPr/>
          </p:nvSpPr>
          <p:spPr>
            <a:xfrm rot="14609616">
              <a:off x="4604052" y="1723664"/>
              <a:ext cx="2559579" cy="2559577"/>
            </a:xfrm>
            <a:prstGeom prst="blockArc">
              <a:avLst>
                <a:gd name="adj1" fmla="val 17674159"/>
                <a:gd name="adj2" fmla="val 1623635"/>
                <a:gd name="adj3" fmla="val 14268"/>
              </a:avLst>
            </a:prstGeom>
            <a:solidFill>
              <a:srgbClr val="F1D9CE"/>
            </a:solidFill>
            <a:ln>
              <a:noFill/>
            </a:ln>
          </p:spPr>
          <p:txBody>
            <a:bodyPr vert="horz" wrap="square" lIns="68564" tIns="34282" rIns="68564" bIns="34282" numCol="1" anchor="t" anchorCtr="0" compatLnSpc="1"/>
            <a:lstStyle/>
            <a:p>
              <a:endParaRPr lang="zh-CN" altLang="en-US" sz="1010">
                <a:solidFill>
                  <a:prstClr val="black"/>
                </a:solidFill>
                <a:latin typeface="Calibri" panose="020F0502020204030204"/>
                <a:ea typeface="宋体" panose="02010600030101010101" pitchFamily="2" charset="-122"/>
              </a:endParaRPr>
            </a:p>
          </p:txBody>
        </p:sp>
        <p:sp>
          <p:nvSpPr>
            <p:cNvPr id="9" name="TextBox 240"/>
            <p:cNvSpPr txBox="1"/>
            <p:nvPr/>
          </p:nvSpPr>
          <p:spPr>
            <a:xfrm>
              <a:off x="5105894" y="2573144"/>
              <a:ext cx="1555894" cy="1017828"/>
            </a:xfrm>
            <a:prstGeom prst="rect">
              <a:avLst/>
            </a:prstGeom>
            <a:noFill/>
          </p:spPr>
          <p:txBody>
            <a:bodyPr wrap="none" rtlCol="0">
              <a:spAutoFit/>
            </a:bodyPr>
            <a:lstStyle/>
            <a:p>
              <a:pPr algn="ctr">
                <a:defRPr/>
              </a:pPr>
              <a:r>
                <a:rPr lang="en-US" altLang="zh-CN" sz="3300" kern="0" dirty="0">
                  <a:solidFill>
                    <a:srgbClr val="F1D9CE"/>
                  </a:solidFill>
                  <a:latin typeface="Impact" panose="020B0806030902050204" pitchFamily="34" charset="0"/>
                  <a:ea typeface="Arial Unicode MS" panose="020B0604020202020204" pitchFamily="34" charset="-122"/>
                  <a:cs typeface="Arial Unicode MS" panose="020B0604020202020204" pitchFamily="34" charset="-122"/>
                </a:rPr>
                <a:t>25%</a:t>
              </a:r>
              <a:endParaRPr lang="zh-CN" altLang="en-US" sz="3300" kern="0" dirty="0">
                <a:solidFill>
                  <a:srgbClr val="F1D9CE"/>
                </a:solidFill>
                <a:latin typeface="Impact" panose="020B0806030902050204" pitchFamily="34" charset="0"/>
                <a:ea typeface="Arial Unicode MS" panose="020B0604020202020204" pitchFamily="34" charset="-122"/>
                <a:cs typeface="Arial Unicode MS" panose="020B0604020202020204" pitchFamily="34" charset="-122"/>
              </a:endParaRPr>
            </a:p>
          </p:txBody>
        </p:sp>
      </p:grpSp>
      <p:grpSp>
        <p:nvGrpSpPr>
          <p:cNvPr id="10" name="组合 9"/>
          <p:cNvGrpSpPr/>
          <p:nvPr/>
        </p:nvGrpSpPr>
        <p:grpSpPr>
          <a:xfrm>
            <a:off x="4864203" y="1319413"/>
            <a:ext cx="1508936" cy="1508938"/>
            <a:chOff x="7946402" y="1730470"/>
            <a:chExt cx="2559577" cy="2559579"/>
          </a:xfrm>
        </p:grpSpPr>
        <p:sp>
          <p:nvSpPr>
            <p:cNvPr id="11" name="空心弧 10"/>
            <p:cNvSpPr>
              <a:spLocks noChangeAspect="1"/>
            </p:cNvSpPr>
            <p:nvPr/>
          </p:nvSpPr>
          <p:spPr>
            <a:xfrm rot="9198756">
              <a:off x="8090648" y="1866005"/>
              <a:ext cx="2288503" cy="2288503"/>
            </a:xfrm>
            <a:prstGeom prst="blockArc">
              <a:avLst>
                <a:gd name="adj1" fmla="val 6741740"/>
                <a:gd name="adj2" fmla="val 1597257"/>
                <a:gd name="adj3" fmla="val 5428"/>
              </a:avLst>
            </a:prstGeom>
            <a:solidFill>
              <a:schemeClr val="tx1">
                <a:lumMod val="50000"/>
                <a:lumOff val="50000"/>
              </a:schemeClr>
            </a:solidFill>
            <a:ln>
              <a:noFill/>
            </a:ln>
          </p:spPr>
          <p:txBody>
            <a:bodyPr vert="horz" wrap="square" lIns="43539" tIns="21770" rIns="43539" bIns="21770" numCol="1" anchor="t" anchorCtr="0" compatLnSpc="1"/>
            <a:lstStyle/>
            <a:p>
              <a:endParaRPr lang="zh-CN" altLang="en-US" sz="855">
                <a:solidFill>
                  <a:prstClr val="black"/>
                </a:solidFill>
                <a:latin typeface="Calibri" panose="020F0502020204030204"/>
                <a:ea typeface="宋体" panose="02010600030101010101" pitchFamily="2" charset="-122"/>
              </a:endParaRPr>
            </a:p>
          </p:txBody>
        </p:sp>
        <p:sp>
          <p:nvSpPr>
            <p:cNvPr id="12" name="空心弧 11"/>
            <p:cNvSpPr>
              <a:spLocks noChangeAspect="1"/>
            </p:cNvSpPr>
            <p:nvPr/>
          </p:nvSpPr>
          <p:spPr>
            <a:xfrm rot="14609616">
              <a:off x="7946401" y="1730471"/>
              <a:ext cx="2559579" cy="2559577"/>
            </a:xfrm>
            <a:prstGeom prst="blockArc">
              <a:avLst>
                <a:gd name="adj1" fmla="val 6812137"/>
                <a:gd name="adj2" fmla="val 1623635"/>
                <a:gd name="adj3" fmla="val 14268"/>
              </a:avLst>
            </a:prstGeom>
            <a:solidFill>
              <a:schemeClr val="accent3"/>
            </a:solidFill>
            <a:ln>
              <a:noFill/>
            </a:ln>
          </p:spPr>
          <p:txBody>
            <a:bodyPr vert="horz" wrap="square" lIns="68564" tIns="34282" rIns="68564" bIns="34282" numCol="1" anchor="t" anchorCtr="0" compatLnSpc="1"/>
            <a:lstStyle/>
            <a:p>
              <a:endParaRPr lang="zh-CN" altLang="en-US" sz="1010">
                <a:solidFill>
                  <a:prstClr val="black"/>
                </a:solidFill>
                <a:latin typeface="Calibri" panose="020F0502020204030204"/>
                <a:ea typeface="宋体" panose="02010600030101010101" pitchFamily="2" charset="-122"/>
              </a:endParaRPr>
            </a:p>
          </p:txBody>
        </p:sp>
        <p:sp>
          <p:nvSpPr>
            <p:cNvPr id="13" name="TextBox 240"/>
            <p:cNvSpPr txBox="1"/>
            <p:nvPr/>
          </p:nvSpPr>
          <p:spPr>
            <a:xfrm>
              <a:off x="8487671" y="2579951"/>
              <a:ext cx="1477037" cy="1017828"/>
            </a:xfrm>
            <a:prstGeom prst="rect">
              <a:avLst/>
            </a:prstGeom>
            <a:noFill/>
          </p:spPr>
          <p:txBody>
            <a:bodyPr wrap="none" rtlCol="0">
              <a:spAutoFit/>
            </a:bodyPr>
            <a:lstStyle/>
            <a:p>
              <a:pPr algn="ctr">
                <a:defRPr/>
              </a:pPr>
              <a:r>
                <a:rPr lang="en-US" altLang="zh-CN" sz="3300" kern="0" dirty="0">
                  <a:solidFill>
                    <a:schemeClr val="accent3"/>
                  </a:solidFill>
                  <a:latin typeface="Impact" panose="020B0806030902050204" pitchFamily="34" charset="0"/>
                  <a:ea typeface="Arial Unicode MS" panose="020B0604020202020204" pitchFamily="34" charset="-122"/>
                  <a:cs typeface="Arial Unicode MS" panose="020B0604020202020204" pitchFamily="34" charset="-122"/>
                </a:rPr>
                <a:t>75%</a:t>
              </a:r>
              <a:endParaRPr lang="zh-CN" altLang="en-US" sz="3300" kern="0" dirty="0">
                <a:solidFill>
                  <a:schemeClr val="accent3"/>
                </a:solidFill>
                <a:latin typeface="Impact" panose="020B0806030902050204" pitchFamily="34" charset="0"/>
                <a:ea typeface="Arial Unicode MS" panose="020B0604020202020204" pitchFamily="34" charset="-122"/>
                <a:cs typeface="Arial Unicode MS" panose="020B0604020202020204" pitchFamily="34" charset="-122"/>
              </a:endParaRPr>
            </a:p>
          </p:txBody>
        </p:sp>
      </p:grpSp>
      <p:sp>
        <p:nvSpPr>
          <p:cNvPr id="14" name="TextBox 174"/>
          <p:cNvSpPr txBox="1"/>
          <p:nvPr/>
        </p:nvSpPr>
        <p:spPr>
          <a:xfrm>
            <a:off x="633839" y="3361186"/>
            <a:ext cx="1620325" cy="1015663"/>
          </a:xfrm>
          <a:prstGeom prst="rect">
            <a:avLst/>
          </a:prstGeom>
          <a:noFill/>
        </p:spPr>
        <p:txBody>
          <a:bodyPr wrap="square" rtlCol="0">
            <a:spAutoFit/>
          </a:bodyPr>
          <a:lstStyle/>
          <a:p>
            <a:pPr algn="just"/>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点击输入简要文字内容，文字内容需要概括精炼，不用多余的文字修饰，言简意赅的说明分项内容。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TextBox 175"/>
          <p:cNvSpPr txBox="1"/>
          <p:nvPr/>
        </p:nvSpPr>
        <p:spPr>
          <a:xfrm>
            <a:off x="630475" y="3116534"/>
            <a:ext cx="1739762" cy="300082"/>
          </a:xfrm>
          <a:prstGeom prst="rect">
            <a:avLst/>
          </a:prstGeom>
          <a:noFill/>
        </p:spPr>
        <p:txBody>
          <a:bodyPr wrap="square" rtlCol="0">
            <a:spAutoFit/>
          </a:bodyPr>
          <a:lstStyle/>
          <a:p>
            <a:pPr fontAlgn="base">
              <a:spcBef>
                <a:spcPct val="0"/>
              </a:spcBef>
              <a:spcAft>
                <a:spcPct val="0"/>
              </a:spcAft>
            </a:pPr>
            <a:r>
              <a:rPr lang="zh-CN" altLang="en-US" b="1" dirty="0">
                <a:solidFill>
                  <a:schemeClr val="accent1"/>
                </a:solidFill>
                <a:latin typeface="微软雅黑" panose="020B0503020204020204" pitchFamily="34" charset="-122"/>
                <a:ea typeface="微软雅黑" panose="020B0503020204020204" pitchFamily="34" charset="-122"/>
              </a:rPr>
              <a:t>单击此处添加标题</a:t>
            </a:r>
          </a:p>
        </p:txBody>
      </p:sp>
      <p:sp>
        <p:nvSpPr>
          <p:cNvPr id="16" name="TextBox 174"/>
          <p:cNvSpPr txBox="1"/>
          <p:nvPr/>
        </p:nvSpPr>
        <p:spPr>
          <a:xfrm>
            <a:off x="2798639" y="3361186"/>
            <a:ext cx="1557391" cy="1015663"/>
          </a:xfrm>
          <a:prstGeom prst="rect">
            <a:avLst/>
          </a:prstGeom>
          <a:noFill/>
        </p:spPr>
        <p:txBody>
          <a:bodyPr wrap="square" rtlCol="0">
            <a:spAutoFit/>
          </a:bodyPr>
          <a:lstStyle/>
          <a:p>
            <a:pPr algn="just"/>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点击输入简要文字内容，文字内容需要概括精炼，不用多余的文字修饰，言简意赅的说明分项内容。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TextBox 175"/>
          <p:cNvSpPr txBox="1"/>
          <p:nvPr/>
        </p:nvSpPr>
        <p:spPr>
          <a:xfrm>
            <a:off x="2795275" y="3116534"/>
            <a:ext cx="1706125" cy="300082"/>
          </a:xfrm>
          <a:prstGeom prst="rect">
            <a:avLst/>
          </a:prstGeom>
          <a:noFill/>
        </p:spPr>
        <p:txBody>
          <a:bodyPr wrap="square" rtlCol="0">
            <a:spAutoFit/>
          </a:bodyPr>
          <a:lstStyle/>
          <a:p>
            <a:pPr fontAlgn="base">
              <a:spcBef>
                <a:spcPct val="0"/>
              </a:spcBef>
              <a:spcAft>
                <a:spcPct val="0"/>
              </a:spcAft>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单击此处添加标题</a:t>
            </a:r>
          </a:p>
        </p:txBody>
      </p:sp>
      <p:sp>
        <p:nvSpPr>
          <p:cNvPr id="18" name="TextBox 174"/>
          <p:cNvSpPr txBox="1"/>
          <p:nvPr/>
        </p:nvSpPr>
        <p:spPr>
          <a:xfrm>
            <a:off x="4948401" y="3361186"/>
            <a:ext cx="1582064" cy="1015663"/>
          </a:xfrm>
          <a:prstGeom prst="rect">
            <a:avLst/>
          </a:prstGeom>
          <a:noFill/>
        </p:spPr>
        <p:txBody>
          <a:bodyPr wrap="square" rtlCol="0">
            <a:spAutoFit/>
          </a:bodyPr>
          <a:lstStyle/>
          <a:p>
            <a:pPr algn="just"/>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点击输入简要文字内容，文字内容需要概括精炼，不用多余的文字修饰，言简意赅的说明分项内容。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TextBox 175"/>
          <p:cNvSpPr txBox="1"/>
          <p:nvPr/>
        </p:nvSpPr>
        <p:spPr>
          <a:xfrm>
            <a:off x="4945036" y="3116534"/>
            <a:ext cx="1706125" cy="300082"/>
          </a:xfrm>
          <a:prstGeom prst="rect">
            <a:avLst/>
          </a:prstGeom>
          <a:noFill/>
        </p:spPr>
        <p:txBody>
          <a:bodyPr wrap="square" rtlCol="0">
            <a:spAutoFit/>
          </a:bodyPr>
          <a:lstStyle/>
          <a:p>
            <a:pPr fontAlgn="base">
              <a:spcBef>
                <a:spcPct val="0"/>
              </a:spcBef>
              <a:spcAft>
                <a:spcPct val="0"/>
              </a:spcAft>
            </a:pPr>
            <a:r>
              <a:rPr lang="zh-CN" altLang="en-US" b="1" dirty="0">
                <a:solidFill>
                  <a:schemeClr val="accent3"/>
                </a:solidFill>
                <a:latin typeface="微软雅黑" panose="020B0503020204020204" pitchFamily="34" charset="-122"/>
                <a:ea typeface="微软雅黑" panose="020B0503020204020204" pitchFamily="34" charset="-122"/>
              </a:rPr>
              <a:t>单击此处添加标题</a:t>
            </a:r>
          </a:p>
        </p:txBody>
      </p:sp>
      <p:grpSp>
        <p:nvGrpSpPr>
          <p:cNvPr id="21" name="组合 20"/>
          <p:cNvGrpSpPr/>
          <p:nvPr/>
        </p:nvGrpSpPr>
        <p:grpSpPr>
          <a:xfrm>
            <a:off x="6896603" y="1319413"/>
            <a:ext cx="1508936" cy="1508938"/>
            <a:chOff x="7946402" y="1730470"/>
            <a:chExt cx="2559577" cy="2559579"/>
          </a:xfrm>
        </p:grpSpPr>
        <p:sp>
          <p:nvSpPr>
            <p:cNvPr id="22" name="空心弧 21"/>
            <p:cNvSpPr>
              <a:spLocks noChangeAspect="1"/>
            </p:cNvSpPr>
            <p:nvPr/>
          </p:nvSpPr>
          <p:spPr>
            <a:xfrm rot="9198756">
              <a:off x="8090648" y="1866005"/>
              <a:ext cx="2288503" cy="2288503"/>
            </a:xfrm>
            <a:prstGeom prst="blockArc">
              <a:avLst>
                <a:gd name="adj1" fmla="val 6741740"/>
                <a:gd name="adj2" fmla="val 1597257"/>
                <a:gd name="adj3" fmla="val 5428"/>
              </a:avLst>
            </a:prstGeom>
            <a:solidFill>
              <a:schemeClr val="tx1">
                <a:lumMod val="50000"/>
                <a:lumOff val="50000"/>
              </a:schemeClr>
            </a:solidFill>
            <a:ln>
              <a:noFill/>
            </a:ln>
          </p:spPr>
          <p:txBody>
            <a:bodyPr vert="horz" wrap="square" lIns="43539" tIns="21770" rIns="43539" bIns="21770" numCol="1" anchor="t" anchorCtr="0" compatLnSpc="1"/>
            <a:lstStyle/>
            <a:p>
              <a:endParaRPr lang="zh-CN" altLang="en-US" sz="855">
                <a:solidFill>
                  <a:prstClr val="black"/>
                </a:solidFill>
                <a:latin typeface="Calibri" panose="020F0502020204030204"/>
                <a:ea typeface="宋体" panose="02010600030101010101" pitchFamily="2" charset="-122"/>
              </a:endParaRPr>
            </a:p>
          </p:txBody>
        </p:sp>
        <p:sp>
          <p:nvSpPr>
            <p:cNvPr id="23" name="空心弧 22"/>
            <p:cNvSpPr>
              <a:spLocks noChangeAspect="1"/>
            </p:cNvSpPr>
            <p:nvPr/>
          </p:nvSpPr>
          <p:spPr>
            <a:xfrm rot="14609616">
              <a:off x="7946401" y="1730471"/>
              <a:ext cx="2559579" cy="2559577"/>
            </a:xfrm>
            <a:prstGeom prst="blockArc">
              <a:avLst>
                <a:gd name="adj1" fmla="val 3534681"/>
                <a:gd name="adj2" fmla="val 1623635"/>
                <a:gd name="adj3" fmla="val 14268"/>
              </a:avLst>
            </a:prstGeom>
            <a:solidFill>
              <a:srgbClr val="F1D9CE"/>
            </a:solidFill>
            <a:ln>
              <a:noFill/>
            </a:ln>
          </p:spPr>
          <p:txBody>
            <a:bodyPr vert="horz" wrap="square" lIns="68564" tIns="34282" rIns="68564" bIns="34282" numCol="1" anchor="t" anchorCtr="0" compatLnSpc="1"/>
            <a:lstStyle/>
            <a:p>
              <a:endParaRPr lang="zh-CN" altLang="en-US" sz="1010">
                <a:solidFill>
                  <a:prstClr val="black"/>
                </a:solidFill>
                <a:latin typeface="Calibri" panose="020F0502020204030204"/>
                <a:ea typeface="宋体" panose="02010600030101010101" pitchFamily="2" charset="-122"/>
              </a:endParaRPr>
            </a:p>
          </p:txBody>
        </p:sp>
        <p:sp>
          <p:nvSpPr>
            <p:cNvPr id="24" name="TextBox 240"/>
            <p:cNvSpPr txBox="1"/>
            <p:nvPr/>
          </p:nvSpPr>
          <p:spPr>
            <a:xfrm>
              <a:off x="8434649" y="2579951"/>
              <a:ext cx="1583085" cy="1017828"/>
            </a:xfrm>
            <a:prstGeom prst="rect">
              <a:avLst/>
            </a:prstGeom>
            <a:noFill/>
          </p:spPr>
          <p:txBody>
            <a:bodyPr wrap="none" rtlCol="0">
              <a:spAutoFit/>
            </a:bodyPr>
            <a:lstStyle/>
            <a:p>
              <a:pPr algn="ctr">
                <a:defRPr/>
              </a:pPr>
              <a:r>
                <a:rPr lang="en-US" altLang="zh-CN" sz="3300" kern="0" dirty="0">
                  <a:solidFill>
                    <a:srgbClr val="F1D9CE"/>
                  </a:solidFill>
                  <a:latin typeface="Impact" panose="020B0806030902050204" pitchFamily="34" charset="0"/>
                  <a:ea typeface="Arial Unicode MS" panose="020B0604020202020204" pitchFamily="34" charset="-122"/>
                  <a:cs typeface="Arial Unicode MS" panose="020B0604020202020204" pitchFamily="34" charset="-122"/>
                </a:rPr>
                <a:t>90%</a:t>
              </a:r>
              <a:endParaRPr lang="zh-CN" altLang="en-US" sz="3300" kern="0" dirty="0">
                <a:solidFill>
                  <a:srgbClr val="F1D9CE"/>
                </a:solidFill>
                <a:latin typeface="Impact" panose="020B0806030902050204" pitchFamily="34" charset="0"/>
                <a:ea typeface="Arial Unicode MS" panose="020B0604020202020204" pitchFamily="34" charset="-122"/>
                <a:cs typeface="Arial Unicode MS" panose="020B0604020202020204" pitchFamily="34" charset="-122"/>
              </a:endParaRPr>
            </a:p>
          </p:txBody>
        </p:sp>
      </p:grpSp>
      <p:sp>
        <p:nvSpPr>
          <p:cNvPr id="25" name="TextBox 174"/>
          <p:cNvSpPr txBox="1"/>
          <p:nvPr/>
        </p:nvSpPr>
        <p:spPr>
          <a:xfrm>
            <a:off x="6889439" y="3361186"/>
            <a:ext cx="1582064" cy="1015663"/>
          </a:xfrm>
          <a:prstGeom prst="rect">
            <a:avLst/>
          </a:prstGeom>
          <a:noFill/>
        </p:spPr>
        <p:txBody>
          <a:bodyPr wrap="square" rtlCol="0">
            <a:spAutoFit/>
          </a:bodyPr>
          <a:lstStyle/>
          <a:p>
            <a:pPr algn="just"/>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点击输入简要文字内容，文字内容需要概括精炼，不用多余的文字修饰，言简意赅的说明分项内容。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TextBox 175"/>
          <p:cNvSpPr txBox="1"/>
          <p:nvPr/>
        </p:nvSpPr>
        <p:spPr>
          <a:xfrm>
            <a:off x="6886075" y="3116534"/>
            <a:ext cx="1706125" cy="300082"/>
          </a:xfrm>
          <a:prstGeom prst="rect">
            <a:avLst/>
          </a:prstGeom>
          <a:noFill/>
        </p:spPr>
        <p:txBody>
          <a:bodyPr wrap="square" rtlCol="0">
            <a:spAutoFit/>
          </a:bodyPr>
          <a:lstStyle/>
          <a:p>
            <a:pPr fontAlgn="base">
              <a:spcBef>
                <a:spcPct val="0"/>
              </a:spcBef>
              <a:spcAft>
                <a:spcPct val="0"/>
              </a:spcAft>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250" advClick="0" advTm="0">
        <p:fad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randombar(horizontal)">
                                      <p:cBhvr>
                                        <p:cTn id="13" dur="500"/>
                                        <p:tgtEl>
                                          <p:spTgt spid="15"/>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500"/>
                                        <p:tgtEl>
                                          <p:spTgt spid="14"/>
                                        </p:tgtEl>
                                      </p:cBhvr>
                                    </p:animEffect>
                                  </p:childTnLst>
                                </p:cTn>
                              </p:par>
                            </p:childTnLst>
                          </p:cTn>
                        </p:par>
                        <p:par>
                          <p:cTn id="18" fill="hold">
                            <p:stCondLst>
                              <p:cond delay="1500"/>
                            </p:stCondLst>
                            <p:childTnLst>
                              <p:par>
                                <p:cTn id="19" presetID="14" presetClass="entr" presetSubtype="1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randombar(horizontal)">
                                      <p:cBhvr>
                                        <p:cTn id="21" dur="500"/>
                                        <p:tgtEl>
                                          <p:spTgt spid="6"/>
                                        </p:tgtEl>
                                      </p:cBhvr>
                                    </p:animEffect>
                                  </p:childTnLst>
                                </p:cTn>
                              </p:par>
                            </p:childTnLst>
                          </p:cTn>
                        </p:par>
                        <p:par>
                          <p:cTn id="22" fill="hold">
                            <p:stCondLst>
                              <p:cond delay="2000"/>
                            </p:stCondLst>
                            <p:childTnLst>
                              <p:par>
                                <p:cTn id="23" presetID="14" presetClass="entr" presetSubtype="1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randombar(horizontal)">
                                      <p:cBhvr>
                                        <p:cTn id="25" dur="500"/>
                                        <p:tgtEl>
                                          <p:spTgt spid="17"/>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up)">
                                      <p:cBhvr>
                                        <p:cTn id="29" dur="500"/>
                                        <p:tgtEl>
                                          <p:spTgt spid="16"/>
                                        </p:tgtEl>
                                      </p:cBhvr>
                                    </p:animEffect>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14" presetClass="entr" presetSubtype="10"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randombar(horizontal)">
                                      <p:cBhvr>
                                        <p:cTn id="39" dur="500"/>
                                        <p:tgtEl>
                                          <p:spTgt spid="19"/>
                                        </p:tgtEl>
                                      </p:cBhvr>
                                    </p:animEffect>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5000"/>
                            </p:stCondLst>
                            <p:childTnLst>
                              <p:par>
                                <p:cTn id="51" presetID="14" presetClass="entr" presetSubtype="10"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randombar(horizontal)">
                                      <p:cBhvr>
                                        <p:cTn id="53" dur="500"/>
                                        <p:tgtEl>
                                          <p:spTgt spid="26"/>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P spid="25" grpId="0"/>
      <p:bldP spid="2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0" name="Text Box 3"/>
          <p:cNvSpPr>
            <a:spLocks noChangeArrowheads="1"/>
          </p:cNvSpPr>
          <p:nvPr/>
        </p:nvSpPr>
        <p:spPr bwMode="auto">
          <a:xfrm>
            <a:off x="1410666" y="2340736"/>
            <a:ext cx="3570208" cy="1138773"/>
          </a:xfrm>
          <a:prstGeom prst="rect">
            <a:avLst/>
          </a:prstGeom>
        </p:spPr>
        <p:txBody>
          <a:bodyPr wrap="none">
            <a:spAutoFit/>
          </a:bodyPr>
          <a:lstStyle/>
          <a:p>
            <a:pPr algn="r">
              <a:spcBef>
                <a:spcPct val="0"/>
              </a:spcBef>
            </a:pPr>
            <a:r>
              <a:rPr lang="en-US" altLang="zh-CN" sz="2400"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sym typeface="Calibri" panose="020F0502020204030204" pitchFamily="34" charset="0"/>
              </a:rPr>
              <a:t>201X</a:t>
            </a:r>
            <a:r>
              <a:rPr lang="zh-CN" altLang="en-US" sz="2400"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sym typeface="Calibri" panose="020F0502020204030204" pitchFamily="34" charset="0"/>
              </a:rPr>
              <a:t>年度</a:t>
            </a:r>
            <a:endParaRPr lang="en-US" altLang="zh-CN" sz="2400"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sym typeface="Calibri" panose="020F0502020204030204" pitchFamily="34" charset="0"/>
            </a:endParaRPr>
          </a:p>
          <a:p>
            <a:pPr algn="r">
              <a:spcBef>
                <a:spcPct val="0"/>
              </a:spcBef>
            </a:pPr>
            <a:r>
              <a:rPr lang="zh-CN" altLang="en-US" sz="4400"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sym typeface="Calibri" panose="020F0502020204030204" pitchFamily="34" charset="0"/>
              </a:rPr>
              <a:t>添加文字内容</a:t>
            </a:r>
          </a:p>
        </p:txBody>
      </p:sp>
      <p:sp>
        <p:nvSpPr>
          <p:cNvPr id="11" name="矩形 10"/>
          <p:cNvSpPr/>
          <p:nvPr/>
        </p:nvSpPr>
        <p:spPr>
          <a:xfrm>
            <a:off x="2165551" y="1832004"/>
            <a:ext cx="2836610" cy="300082"/>
          </a:xfrm>
          <a:prstGeom prst="rect">
            <a:avLst/>
          </a:prstGeom>
        </p:spPr>
        <p:txBody>
          <a:bodyPr wrap="none">
            <a:spAutoFit/>
          </a:bodyPr>
          <a:lstStyle/>
          <a:p>
            <a:pPr algn="ctr">
              <a:spcBef>
                <a:spcPct val="0"/>
              </a:spcBef>
            </a:pPr>
            <a:r>
              <a:rPr lang="en-US" altLang="zh-CN"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The 2019 annual work summary</a:t>
            </a:r>
          </a:p>
        </p:txBody>
      </p:sp>
      <p:sp>
        <p:nvSpPr>
          <p:cNvPr id="6" name="Text Box 3"/>
          <p:cNvSpPr>
            <a:spLocks noChangeArrowheads="1"/>
          </p:cNvSpPr>
          <p:nvPr/>
        </p:nvSpPr>
        <p:spPr bwMode="auto">
          <a:xfrm>
            <a:off x="5188133" y="1654687"/>
            <a:ext cx="2694970" cy="2389116"/>
          </a:xfrm>
          <a:prstGeom prst="rect">
            <a:avLst/>
          </a:prstGeom>
        </p:spPr>
        <p:txBody>
          <a:bodyPr wrap="none">
            <a:spAutoFit/>
          </a:bodyPr>
          <a:lstStyle/>
          <a:p>
            <a:pPr algn="ctr">
              <a:spcBef>
                <a:spcPct val="0"/>
              </a:spcBef>
            </a:pPr>
            <a:r>
              <a:rPr lang="en-US" altLang="zh-CN" sz="14925" dirty="0">
                <a:gradFill>
                  <a:gsLst>
                    <a:gs pos="0">
                      <a:srgbClr val="BE8C83"/>
                    </a:gs>
                    <a:gs pos="100000">
                      <a:srgbClr val="BE8C83"/>
                    </a:gs>
                    <a:gs pos="50000">
                      <a:srgbClr val="FFEEE2"/>
                    </a:gs>
                  </a:gsLst>
                  <a:lin ang="0" scaled="0"/>
                </a:gradFill>
                <a:latin typeface="Charlemagne Std" panose="04020705060702020204" pitchFamily="82" charset="0"/>
                <a:ea typeface="微软雅黑" panose="020B0503020204020204" pitchFamily="34" charset="-122"/>
                <a:sym typeface="Calibri" panose="020F0502020204030204" pitchFamily="34" charset="0"/>
              </a:rPr>
              <a:t>04</a:t>
            </a:r>
            <a:endParaRPr lang="zh-CN" altLang="en-US" sz="14925" dirty="0">
              <a:gradFill>
                <a:gsLst>
                  <a:gs pos="0">
                    <a:srgbClr val="BE8C83"/>
                  </a:gs>
                  <a:gs pos="100000">
                    <a:srgbClr val="BE8C83"/>
                  </a:gs>
                  <a:gs pos="50000">
                    <a:srgbClr val="FFEEE2"/>
                  </a:gs>
                </a:gsLst>
                <a:lin ang="0" scaled="0"/>
              </a:gradFill>
              <a:latin typeface="Charlemagne Std" panose="04020705060702020204" pitchFamily="82" charset="0"/>
              <a:ea typeface="微软雅黑" panose="020B0503020204020204" pitchFamily="34" charset="-122"/>
              <a:sym typeface="Calibri" panose="020F0502020204030204" pitchFamily="34" charset="0"/>
            </a:endParaRPr>
          </a:p>
        </p:txBody>
      </p:sp>
      <p:cxnSp>
        <p:nvCxnSpPr>
          <p:cNvPr id="9" name="直接连接符 8"/>
          <p:cNvCxnSpPr/>
          <p:nvPr/>
        </p:nvCxnSpPr>
        <p:spPr>
          <a:xfrm>
            <a:off x="1595077" y="2228310"/>
            <a:ext cx="3402000" cy="0"/>
          </a:xfrm>
          <a:prstGeom prst="line">
            <a:avLst/>
          </a:prstGeom>
          <a:ln>
            <a:solidFill>
              <a:srgbClr val="BE8C83"/>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50" advClick="0" advTm="0">
        <p:fad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360"/>
                                          </p:val>
                                        </p:tav>
                                        <p:tav tm="100000">
                                          <p:val>
                                            <p:fltVal val="0"/>
                                          </p:val>
                                        </p:tav>
                                      </p:tavLst>
                                    </p:anim>
                                    <p:animEffect transition="in" filter="fade">
                                      <p:cBhvr>
                                        <p:cTn id="10" dur="1000"/>
                                        <p:tgtEl>
                                          <p:spTgt spid="6"/>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500"/>
                            </p:stCondLst>
                            <p:childTnLst>
                              <p:par>
                                <p:cTn id="16" presetID="2" presetClass="entr" presetSubtype="2" decel="34000" fill="hold" grpId="0" nodeType="afterEffect">
                                  <p:stCondLst>
                                    <p:cond delay="0"/>
                                  </p:stCondLst>
                                  <p:iterate type="lt">
                                    <p:tmPct val="15000"/>
                                  </p:iterate>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1+#ppt_w/2"/>
                                          </p:val>
                                        </p:tav>
                                        <p:tav tm="100000">
                                          <p:val>
                                            <p:strVal val="#ppt_x"/>
                                          </p:val>
                                        </p:tav>
                                      </p:tavLst>
                                    </p:anim>
                                    <p:anim calcmode="lin" valueType="num">
                                      <p:cBhvr additive="base">
                                        <p:cTn id="19" dur="500" fill="hold"/>
                                        <p:tgtEl>
                                          <p:spTgt spid="11"/>
                                        </p:tgtEl>
                                        <p:attrNameLst>
                                          <p:attrName>ppt_y</p:attrName>
                                        </p:attrNameLst>
                                      </p:cBhvr>
                                      <p:tavLst>
                                        <p:tav tm="0">
                                          <p:val>
                                            <p:strVal val="#ppt_y"/>
                                          </p:val>
                                        </p:tav>
                                        <p:tav tm="100000">
                                          <p:val>
                                            <p:strVal val="#ppt_y"/>
                                          </p:val>
                                        </p:tav>
                                      </p:tavLst>
                                    </p:anim>
                                  </p:childTnLst>
                                </p:cTn>
                              </p:par>
                            </p:childTnLst>
                          </p:cTn>
                        </p:par>
                        <p:par>
                          <p:cTn id="20" fill="hold">
                            <p:stCondLst>
                              <p:cond delay="3025"/>
                            </p:stCondLst>
                            <p:childTnLst>
                              <p:par>
                                <p:cTn id="21" presetID="42"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3204344" y="1369657"/>
            <a:ext cx="2735314" cy="2736304"/>
          </a:xfrm>
          <a:prstGeom prst="ellipse">
            <a:avLst/>
          </a:pr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1010">
              <a:latin typeface="微软雅黑" panose="020B0503020204020204" pitchFamily="34" charset="-122"/>
              <a:ea typeface="微软雅黑" panose="020B0503020204020204" pitchFamily="34" charset="-122"/>
            </a:endParaRPr>
          </a:p>
        </p:txBody>
      </p:sp>
      <p:sp>
        <p:nvSpPr>
          <p:cNvPr id="3" name="等腰三角形 22"/>
          <p:cNvSpPr/>
          <p:nvPr/>
        </p:nvSpPr>
        <p:spPr>
          <a:xfrm rot="16200000" flipH="1">
            <a:off x="4632428" y="1696628"/>
            <a:ext cx="1468685" cy="2082367"/>
          </a:xfrm>
          <a:custGeom>
            <a:avLst/>
            <a:gdLst/>
            <a:ahLst/>
            <a:cxnLst/>
            <a:rect l="l" t="t" r="r" b="b"/>
            <a:pathLst>
              <a:path w="1468685" h="2083120">
                <a:moveTo>
                  <a:pt x="0" y="1764196"/>
                </a:moveTo>
                <a:lnTo>
                  <a:pt x="2311" y="1764196"/>
                </a:lnTo>
                <a:lnTo>
                  <a:pt x="734343" y="0"/>
                </a:lnTo>
                <a:lnTo>
                  <a:pt x="1466374" y="1764196"/>
                </a:lnTo>
                <a:lnTo>
                  <a:pt x="1468685" y="1764196"/>
                </a:lnTo>
                <a:cubicBezTo>
                  <a:pt x="1285526" y="1960771"/>
                  <a:pt x="1024222" y="2083120"/>
                  <a:pt x="734343" y="2083120"/>
                </a:cubicBezTo>
                <a:cubicBezTo>
                  <a:pt x="444464" y="2083120"/>
                  <a:pt x="183161" y="1960771"/>
                  <a:pt x="0" y="1764196"/>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1010">
              <a:latin typeface="微软雅黑" panose="020B0503020204020204" pitchFamily="34" charset="-122"/>
              <a:ea typeface="微软雅黑" panose="020B0503020204020204" pitchFamily="34" charset="-122"/>
            </a:endParaRPr>
          </a:p>
        </p:txBody>
      </p:sp>
      <p:grpSp>
        <p:nvGrpSpPr>
          <p:cNvPr id="4" name="组合 3"/>
          <p:cNvGrpSpPr/>
          <p:nvPr/>
        </p:nvGrpSpPr>
        <p:grpSpPr>
          <a:xfrm>
            <a:off x="5849572" y="1752828"/>
            <a:ext cx="503874" cy="504056"/>
            <a:chOff x="5850034" y="1848492"/>
            <a:chExt cx="504056" cy="504056"/>
          </a:xfrm>
        </p:grpSpPr>
        <p:sp>
          <p:nvSpPr>
            <p:cNvPr id="5" name="椭圆 4"/>
            <p:cNvSpPr/>
            <p:nvPr/>
          </p:nvSpPr>
          <p:spPr>
            <a:xfrm>
              <a:off x="5850034" y="1848492"/>
              <a:ext cx="504056" cy="50405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latin typeface="微软雅黑" panose="020B0503020204020204" pitchFamily="34" charset="-122"/>
                <a:ea typeface="微软雅黑" panose="020B0503020204020204" pitchFamily="34" charset="-122"/>
              </a:endParaRPr>
            </a:p>
          </p:txBody>
        </p:sp>
        <p:sp>
          <p:nvSpPr>
            <p:cNvPr id="6" name="TextBox 5"/>
            <p:cNvSpPr txBox="1"/>
            <p:nvPr/>
          </p:nvSpPr>
          <p:spPr>
            <a:xfrm>
              <a:off x="5889504" y="1931243"/>
              <a:ext cx="434891" cy="334707"/>
            </a:xfrm>
            <a:prstGeom prst="rect">
              <a:avLst/>
            </a:prstGeom>
            <a:noFill/>
          </p:spPr>
          <p:txBody>
            <a:bodyPr wrap="none" rtlCol="0">
              <a:spAutoFit/>
            </a:bodyPr>
            <a:lstStyle/>
            <a:p>
              <a:r>
                <a:rPr lang="en-US" altLang="zh-CN" sz="1575" b="1" dirty="0">
                  <a:solidFill>
                    <a:schemeClr val="bg1"/>
                  </a:solidFill>
                  <a:latin typeface="微软雅黑" panose="020B0503020204020204" pitchFamily="34" charset="-122"/>
                  <a:ea typeface="微软雅黑" panose="020B0503020204020204" pitchFamily="34" charset="-122"/>
                </a:rPr>
                <a:t>04</a:t>
              </a:r>
              <a:endParaRPr lang="zh-CN" altLang="en-US" sz="1575" b="1" dirty="0">
                <a:solidFill>
                  <a:schemeClr val="bg1"/>
                </a:solidFill>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5849572" y="3229364"/>
            <a:ext cx="503874" cy="504056"/>
            <a:chOff x="5850034" y="3325028"/>
            <a:chExt cx="504056" cy="504056"/>
          </a:xfrm>
        </p:grpSpPr>
        <p:sp>
          <p:nvSpPr>
            <p:cNvPr id="8" name="椭圆 7"/>
            <p:cNvSpPr/>
            <p:nvPr/>
          </p:nvSpPr>
          <p:spPr>
            <a:xfrm>
              <a:off x="5850034" y="3325028"/>
              <a:ext cx="504056" cy="50405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latin typeface="微软雅黑" panose="020B0503020204020204" pitchFamily="34" charset="-122"/>
                <a:ea typeface="微软雅黑" panose="020B0503020204020204" pitchFamily="34" charset="-122"/>
              </a:endParaRPr>
            </a:p>
          </p:txBody>
        </p:sp>
        <p:sp>
          <p:nvSpPr>
            <p:cNvPr id="9" name="TextBox 8"/>
            <p:cNvSpPr txBox="1"/>
            <p:nvPr/>
          </p:nvSpPr>
          <p:spPr>
            <a:xfrm>
              <a:off x="5889504" y="3407779"/>
              <a:ext cx="434891" cy="334707"/>
            </a:xfrm>
            <a:prstGeom prst="rect">
              <a:avLst/>
            </a:prstGeom>
            <a:noFill/>
          </p:spPr>
          <p:txBody>
            <a:bodyPr wrap="none" rtlCol="0">
              <a:spAutoFit/>
            </a:bodyPr>
            <a:lstStyle/>
            <a:p>
              <a:r>
                <a:rPr lang="en-US" altLang="zh-CN" sz="1575" b="1" dirty="0">
                  <a:solidFill>
                    <a:schemeClr val="bg1"/>
                  </a:solidFill>
                  <a:latin typeface="微软雅黑" panose="020B0503020204020204" pitchFamily="34" charset="-122"/>
                  <a:ea typeface="微软雅黑" panose="020B0503020204020204" pitchFamily="34" charset="-122"/>
                </a:rPr>
                <a:t>06</a:t>
              </a:r>
              <a:endParaRPr lang="zh-CN" altLang="en-US" sz="1575" b="1" dirty="0">
                <a:solidFill>
                  <a:schemeClr val="bg1"/>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6156017" y="2491096"/>
            <a:ext cx="503874" cy="504056"/>
            <a:chOff x="6156589" y="2586760"/>
            <a:chExt cx="504056" cy="504056"/>
          </a:xfrm>
        </p:grpSpPr>
        <p:sp>
          <p:nvSpPr>
            <p:cNvPr id="11" name="椭圆 10"/>
            <p:cNvSpPr/>
            <p:nvPr/>
          </p:nvSpPr>
          <p:spPr>
            <a:xfrm>
              <a:off x="6156589" y="2586760"/>
              <a:ext cx="504056" cy="50405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b="1">
                <a:latin typeface="微软雅黑" panose="020B0503020204020204" pitchFamily="34" charset="-122"/>
                <a:ea typeface="微软雅黑" panose="020B0503020204020204" pitchFamily="34" charset="-122"/>
              </a:endParaRPr>
            </a:p>
          </p:txBody>
        </p:sp>
        <p:sp>
          <p:nvSpPr>
            <p:cNvPr id="12" name="TextBox 11"/>
            <p:cNvSpPr txBox="1"/>
            <p:nvPr/>
          </p:nvSpPr>
          <p:spPr>
            <a:xfrm>
              <a:off x="6196059" y="2669511"/>
              <a:ext cx="434891" cy="334707"/>
            </a:xfrm>
            <a:prstGeom prst="rect">
              <a:avLst/>
            </a:prstGeom>
            <a:noFill/>
          </p:spPr>
          <p:txBody>
            <a:bodyPr wrap="none" rtlCol="0">
              <a:spAutoFit/>
            </a:bodyPr>
            <a:lstStyle/>
            <a:p>
              <a:r>
                <a:rPr lang="en-US" altLang="zh-CN" sz="1575" b="1" dirty="0">
                  <a:solidFill>
                    <a:schemeClr val="bg1"/>
                  </a:solidFill>
                  <a:latin typeface="微软雅黑" panose="020B0503020204020204" pitchFamily="34" charset="-122"/>
                  <a:ea typeface="微软雅黑" panose="020B0503020204020204" pitchFamily="34" charset="-122"/>
                </a:rPr>
                <a:t>05</a:t>
              </a:r>
              <a:endParaRPr lang="zh-CN" altLang="en-US" sz="1575" b="1" dirty="0">
                <a:solidFill>
                  <a:schemeClr val="bg1"/>
                </a:solidFill>
                <a:latin typeface="微软雅黑" panose="020B0503020204020204" pitchFamily="34" charset="-122"/>
                <a:ea typeface="微软雅黑" panose="020B0503020204020204" pitchFamily="34" charset="-122"/>
              </a:endParaRPr>
            </a:p>
          </p:txBody>
        </p:sp>
      </p:grpSp>
      <p:sp>
        <p:nvSpPr>
          <p:cNvPr id="13" name="TextBox 12"/>
          <p:cNvSpPr txBox="1"/>
          <p:nvPr/>
        </p:nvSpPr>
        <p:spPr>
          <a:xfrm>
            <a:off x="1009073" y="1508180"/>
            <a:ext cx="1616821" cy="484748"/>
          </a:xfrm>
          <a:prstGeom prst="rect">
            <a:avLst/>
          </a:prstGeom>
          <a:noFill/>
        </p:spPr>
        <p:txBody>
          <a:bodyPr wrap="square" lIns="0" tIns="0" rIns="0" bIns="0" rtlCol="0">
            <a:spAutoFit/>
          </a:bodyPr>
          <a:lstStyle/>
          <a:p>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点击输入简要文字内容，文字内容需概括精炼，不用多余的文字修饰。</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等腰三角形 22"/>
          <p:cNvSpPr/>
          <p:nvPr/>
        </p:nvSpPr>
        <p:spPr>
          <a:xfrm rot="5400000">
            <a:off x="2997781" y="1696627"/>
            <a:ext cx="1468685" cy="2082367"/>
          </a:xfrm>
          <a:custGeom>
            <a:avLst/>
            <a:gdLst/>
            <a:ahLst/>
            <a:cxnLst/>
            <a:rect l="l" t="t" r="r" b="b"/>
            <a:pathLst>
              <a:path w="1468685" h="2083120">
                <a:moveTo>
                  <a:pt x="0" y="1764196"/>
                </a:moveTo>
                <a:lnTo>
                  <a:pt x="2311" y="1764196"/>
                </a:lnTo>
                <a:lnTo>
                  <a:pt x="734343" y="0"/>
                </a:lnTo>
                <a:lnTo>
                  <a:pt x="1466374" y="1764196"/>
                </a:lnTo>
                <a:lnTo>
                  <a:pt x="1468685" y="1764196"/>
                </a:lnTo>
                <a:cubicBezTo>
                  <a:pt x="1285526" y="1960771"/>
                  <a:pt x="1024222" y="2083120"/>
                  <a:pt x="734343" y="2083120"/>
                </a:cubicBezTo>
                <a:cubicBezTo>
                  <a:pt x="444464" y="2083120"/>
                  <a:pt x="183161" y="1960771"/>
                  <a:pt x="0" y="1764196"/>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1010">
              <a:latin typeface="微软雅黑" panose="020B0503020204020204" pitchFamily="34" charset="-122"/>
              <a:ea typeface="微软雅黑" panose="020B0503020204020204" pitchFamily="34" charset="-122"/>
            </a:endParaRPr>
          </a:p>
        </p:txBody>
      </p:sp>
      <p:grpSp>
        <p:nvGrpSpPr>
          <p:cNvPr id="15" name="组合 14"/>
          <p:cNvGrpSpPr/>
          <p:nvPr/>
        </p:nvGrpSpPr>
        <p:grpSpPr>
          <a:xfrm>
            <a:off x="2769771" y="1752828"/>
            <a:ext cx="503874" cy="504056"/>
            <a:chOff x="2769119" y="1848492"/>
            <a:chExt cx="504056" cy="504056"/>
          </a:xfrm>
        </p:grpSpPr>
        <p:sp>
          <p:nvSpPr>
            <p:cNvPr id="16" name="椭圆 15"/>
            <p:cNvSpPr/>
            <p:nvPr/>
          </p:nvSpPr>
          <p:spPr>
            <a:xfrm>
              <a:off x="2769119" y="1848492"/>
              <a:ext cx="504056" cy="50405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latin typeface="微软雅黑" panose="020B0503020204020204" pitchFamily="34" charset="-122"/>
                <a:ea typeface="微软雅黑" panose="020B0503020204020204" pitchFamily="34" charset="-122"/>
              </a:endParaRPr>
            </a:p>
          </p:txBody>
        </p:sp>
        <p:sp>
          <p:nvSpPr>
            <p:cNvPr id="17" name="TextBox 16"/>
            <p:cNvSpPr txBox="1"/>
            <p:nvPr/>
          </p:nvSpPr>
          <p:spPr>
            <a:xfrm>
              <a:off x="2808589" y="1931244"/>
              <a:ext cx="434891" cy="334707"/>
            </a:xfrm>
            <a:prstGeom prst="rect">
              <a:avLst/>
            </a:prstGeom>
            <a:noFill/>
          </p:spPr>
          <p:txBody>
            <a:bodyPr wrap="none" rtlCol="0">
              <a:spAutoFit/>
            </a:bodyPr>
            <a:lstStyle/>
            <a:p>
              <a:r>
                <a:rPr lang="en-US" altLang="zh-CN" sz="1575" b="1" dirty="0">
                  <a:solidFill>
                    <a:schemeClr val="bg1"/>
                  </a:solidFill>
                  <a:latin typeface="微软雅黑" panose="020B0503020204020204" pitchFamily="34" charset="-122"/>
                  <a:ea typeface="微软雅黑" panose="020B0503020204020204" pitchFamily="34" charset="-122"/>
                </a:rPr>
                <a:t>01</a:t>
              </a:r>
              <a:endParaRPr lang="zh-CN" altLang="en-US" sz="1575" b="1" dirty="0">
                <a:solidFill>
                  <a:schemeClr val="bg1"/>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2471902" y="2491096"/>
            <a:ext cx="503874" cy="504056"/>
            <a:chOff x="2471142" y="2586760"/>
            <a:chExt cx="504056" cy="504056"/>
          </a:xfrm>
        </p:grpSpPr>
        <p:sp>
          <p:nvSpPr>
            <p:cNvPr id="19" name="椭圆 18"/>
            <p:cNvSpPr/>
            <p:nvPr/>
          </p:nvSpPr>
          <p:spPr>
            <a:xfrm>
              <a:off x="2471142" y="2586760"/>
              <a:ext cx="504056" cy="50405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latin typeface="微软雅黑" panose="020B0503020204020204" pitchFamily="34" charset="-122"/>
                <a:ea typeface="微软雅黑" panose="020B0503020204020204" pitchFamily="34" charset="-122"/>
              </a:endParaRPr>
            </a:p>
          </p:txBody>
        </p:sp>
        <p:sp>
          <p:nvSpPr>
            <p:cNvPr id="20" name="TextBox 19"/>
            <p:cNvSpPr txBox="1"/>
            <p:nvPr/>
          </p:nvSpPr>
          <p:spPr>
            <a:xfrm>
              <a:off x="2510612" y="2669510"/>
              <a:ext cx="434891" cy="334707"/>
            </a:xfrm>
            <a:prstGeom prst="rect">
              <a:avLst/>
            </a:prstGeom>
            <a:noFill/>
          </p:spPr>
          <p:txBody>
            <a:bodyPr wrap="none" rtlCol="0">
              <a:spAutoFit/>
            </a:bodyPr>
            <a:lstStyle/>
            <a:p>
              <a:r>
                <a:rPr lang="en-US" altLang="zh-CN" sz="1575" b="1" dirty="0">
                  <a:solidFill>
                    <a:schemeClr val="bg1"/>
                  </a:solidFill>
                  <a:latin typeface="微软雅黑" panose="020B0503020204020204" pitchFamily="34" charset="-122"/>
                  <a:ea typeface="微软雅黑" panose="020B0503020204020204" pitchFamily="34" charset="-122"/>
                </a:rPr>
                <a:t>02</a:t>
              </a:r>
              <a:endParaRPr lang="zh-CN" altLang="en-US" sz="1575" b="1" dirty="0">
                <a:solidFill>
                  <a:schemeClr val="bg1"/>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2769771" y="3229364"/>
            <a:ext cx="503874" cy="504056"/>
            <a:chOff x="2769119" y="3325028"/>
            <a:chExt cx="504056" cy="504056"/>
          </a:xfrm>
          <a:solidFill>
            <a:schemeClr val="accent3"/>
          </a:solidFill>
        </p:grpSpPr>
        <p:sp>
          <p:nvSpPr>
            <p:cNvPr id="22" name="椭圆 21"/>
            <p:cNvSpPr/>
            <p:nvPr/>
          </p:nvSpPr>
          <p:spPr>
            <a:xfrm>
              <a:off x="2769119" y="3325028"/>
              <a:ext cx="504056" cy="50405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latin typeface="微软雅黑" panose="020B0503020204020204" pitchFamily="34" charset="-122"/>
                <a:ea typeface="微软雅黑" panose="020B0503020204020204" pitchFamily="34" charset="-122"/>
              </a:endParaRPr>
            </a:p>
          </p:txBody>
        </p:sp>
        <p:sp>
          <p:nvSpPr>
            <p:cNvPr id="23" name="TextBox 22"/>
            <p:cNvSpPr txBox="1"/>
            <p:nvPr/>
          </p:nvSpPr>
          <p:spPr>
            <a:xfrm>
              <a:off x="2808589" y="3407779"/>
              <a:ext cx="434891" cy="334707"/>
            </a:xfrm>
            <a:prstGeom prst="rect">
              <a:avLst/>
            </a:prstGeom>
            <a:noFill/>
          </p:spPr>
          <p:txBody>
            <a:bodyPr wrap="none" rtlCol="0">
              <a:spAutoFit/>
            </a:bodyPr>
            <a:lstStyle/>
            <a:p>
              <a:r>
                <a:rPr lang="en-US" altLang="zh-CN" sz="1575" b="1" dirty="0">
                  <a:solidFill>
                    <a:schemeClr val="bg1"/>
                  </a:solidFill>
                  <a:latin typeface="微软雅黑" panose="020B0503020204020204" pitchFamily="34" charset="-122"/>
                  <a:ea typeface="微软雅黑" panose="020B0503020204020204" pitchFamily="34" charset="-122"/>
                </a:rPr>
                <a:t>03</a:t>
              </a:r>
              <a:endParaRPr lang="zh-CN" altLang="en-US" sz="1575" b="1" dirty="0">
                <a:solidFill>
                  <a:schemeClr val="bg1"/>
                </a:solidFill>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a:off x="3960154" y="2128961"/>
            <a:ext cx="1223693" cy="1224136"/>
            <a:chOff x="3933873" y="2159157"/>
            <a:chExt cx="1224136" cy="1224136"/>
          </a:xfrm>
        </p:grpSpPr>
        <p:sp>
          <p:nvSpPr>
            <p:cNvPr id="25" name="椭圆 24"/>
            <p:cNvSpPr/>
            <p:nvPr/>
          </p:nvSpPr>
          <p:spPr>
            <a:xfrm>
              <a:off x="3933873" y="2159157"/>
              <a:ext cx="1224136" cy="122413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latin typeface="微软雅黑" panose="020B0503020204020204" pitchFamily="34" charset="-122"/>
                <a:ea typeface="微软雅黑" panose="020B0503020204020204" pitchFamily="34" charset="-122"/>
              </a:endParaRPr>
            </a:p>
          </p:txBody>
        </p:sp>
        <p:sp>
          <p:nvSpPr>
            <p:cNvPr id="26" name="TextBox 25"/>
            <p:cNvSpPr txBox="1"/>
            <p:nvPr/>
          </p:nvSpPr>
          <p:spPr>
            <a:xfrm>
              <a:off x="4067944" y="2355727"/>
              <a:ext cx="955994" cy="830740"/>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工作不足</a:t>
              </a:r>
            </a:p>
          </p:txBody>
        </p:sp>
      </p:grpSp>
      <p:sp>
        <p:nvSpPr>
          <p:cNvPr id="27" name="右箭头 26"/>
          <p:cNvSpPr/>
          <p:nvPr/>
        </p:nvSpPr>
        <p:spPr>
          <a:xfrm>
            <a:off x="3224856" y="2643760"/>
            <a:ext cx="509157" cy="204375"/>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1010">
              <a:latin typeface="微软雅黑" panose="020B0503020204020204" pitchFamily="34" charset="-122"/>
              <a:ea typeface="微软雅黑" panose="020B0503020204020204" pitchFamily="34" charset="-122"/>
            </a:endParaRPr>
          </a:p>
        </p:txBody>
      </p:sp>
      <p:sp>
        <p:nvSpPr>
          <p:cNvPr id="28" name="右箭头 27"/>
          <p:cNvSpPr/>
          <p:nvPr/>
        </p:nvSpPr>
        <p:spPr>
          <a:xfrm flipH="1">
            <a:off x="5427521" y="2643760"/>
            <a:ext cx="509157" cy="204375"/>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1010">
              <a:latin typeface="微软雅黑" panose="020B0503020204020204" pitchFamily="34" charset="-122"/>
              <a:ea typeface="微软雅黑" panose="020B0503020204020204" pitchFamily="34" charset="-122"/>
            </a:endParaRPr>
          </a:p>
        </p:txBody>
      </p:sp>
      <p:sp>
        <p:nvSpPr>
          <p:cNvPr id="29" name="TextBox 28"/>
          <p:cNvSpPr txBox="1"/>
          <p:nvPr/>
        </p:nvSpPr>
        <p:spPr>
          <a:xfrm>
            <a:off x="721145" y="2675548"/>
            <a:ext cx="1616821" cy="484748"/>
          </a:xfrm>
          <a:prstGeom prst="rect">
            <a:avLst/>
          </a:prstGeom>
          <a:noFill/>
        </p:spPr>
        <p:txBody>
          <a:bodyPr wrap="square" lIns="0" tIns="0" rIns="0" bIns="0" rtlCol="0">
            <a:spAutoFit/>
          </a:bodyPr>
          <a:lstStyle/>
          <a:p>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点击输入简要文字内容，文字内容需概括精炼，不用多余的文字修饰。</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1009073" y="3788781"/>
            <a:ext cx="1616821" cy="484748"/>
          </a:xfrm>
          <a:prstGeom prst="rect">
            <a:avLst/>
          </a:prstGeom>
          <a:noFill/>
        </p:spPr>
        <p:txBody>
          <a:bodyPr wrap="square" lIns="0" tIns="0" rIns="0" bIns="0" rtlCol="0">
            <a:spAutoFit/>
          </a:bodyPr>
          <a:lstStyle/>
          <a:p>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点击输入简要文字内容，文字内容需概括精炼，不用多余的文字修饰。</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6414882" y="1508180"/>
            <a:ext cx="1648163" cy="484748"/>
          </a:xfrm>
          <a:prstGeom prst="rect">
            <a:avLst/>
          </a:prstGeom>
          <a:noFill/>
        </p:spPr>
        <p:txBody>
          <a:bodyPr wrap="square" lIns="0" tIns="0" rIns="0" bIns="0" rtlCol="0">
            <a:spAutoFit/>
          </a:bodyPr>
          <a:lstStyle/>
          <a:p>
            <a:pPr algn="just"/>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点击输入简要文字内容，文字内容需概括精炼，不用多余的文字修饰。</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TextBox 31"/>
          <p:cNvSpPr txBox="1"/>
          <p:nvPr/>
        </p:nvSpPr>
        <p:spPr>
          <a:xfrm>
            <a:off x="6834221" y="2675548"/>
            <a:ext cx="1648163" cy="484748"/>
          </a:xfrm>
          <a:prstGeom prst="rect">
            <a:avLst/>
          </a:prstGeom>
          <a:noFill/>
        </p:spPr>
        <p:txBody>
          <a:bodyPr wrap="square" lIns="0" tIns="0" rIns="0" bIns="0" rtlCol="0">
            <a:spAutoFit/>
          </a:bodyPr>
          <a:lstStyle/>
          <a:p>
            <a:pPr algn="just"/>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点击输入简要文字内容，文字内容需概括精炼，不用多余的文字修饰。</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TextBox 32"/>
          <p:cNvSpPr txBox="1"/>
          <p:nvPr/>
        </p:nvSpPr>
        <p:spPr>
          <a:xfrm>
            <a:off x="6414882" y="3788781"/>
            <a:ext cx="1648163" cy="484748"/>
          </a:xfrm>
          <a:prstGeom prst="rect">
            <a:avLst/>
          </a:prstGeom>
          <a:noFill/>
        </p:spPr>
        <p:txBody>
          <a:bodyPr wrap="square" lIns="0" tIns="0" rIns="0" bIns="0" rtlCol="0">
            <a:spAutoFit/>
          </a:bodyPr>
          <a:lstStyle/>
          <a:p>
            <a:pPr algn="just"/>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点击输入简要文字内容，文字内容需概括精炼，不用多余的文字修饰。</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TextBox 33"/>
          <p:cNvSpPr txBox="1"/>
          <p:nvPr/>
        </p:nvSpPr>
        <p:spPr>
          <a:xfrm>
            <a:off x="1009072" y="1275606"/>
            <a:ext cx="1616822" cy="155748"/>
          </a:xfrm>
          <a:prstGeom prst="rect">
            <a:avLst/>
          </a:prstGeom>
          <a:noFill/>
        </p:spPr>
        <p:txBody>
          <a:bodyPr wrap="square" lIns="0" tIns="0" rIns="0" bIns="0" rtlCol="0">
            <a:spAutoFit/>
          </a:bodyPr>
          <a:lstStyle/>
          <a:p>
            <a:r>
              <a:rPr lang="zh-CN" altLang="en-US" sz="1010" b="1" dirty="0">
                <a:solidFill>
                  <a:schemeClr val="tx1">
                    <a:lumMod val="75000"/>
                    <a:lumOff val="25000"/>
                  </a:schemeClr>
                </a:solidFill>
                <a:latin typeface="微软雅黑" panose="020B0503020204020204" pitchFamily="34" charset="-122"/>
                <a:ea typeface="微软雅黑" panose="020B0503020204020204" pitchFamily="34" charset="-122"/>
              </a:rPr>
              <a:t>单击添加标题文本</a:t>
            </a:r>
          </a:p>
        </p:txBody>
      </p:sp>
      <p:sp>
        <p:nvSpPr>
          <p:cNvPr id="35" name="TextBox 34"/>
          <p:cNvSpPr txBox="1"/>
          <p:nvPr/>
        </p:nvSpPr>
        <p:spPr>
          <a:xfrm>
            <a:off x="721144" y="2459093"/>
            <a:ext cx="1616822" cy="155748"/>
          </a:xfrm>
          <a:prstGeom prst="rect">
            <a:avLst/>
          </a:prstGeom>
          <a:noFill/>
        </p:spPr>
        <p:txBody>
          <a:bodyPr wrap="square" lIns="0" tIns="0" rIns="0" bIns="0" rtlCol="0">
            <a:spAutoFit/>
          </a:bodyPr>
          <a:lstStyle/>
          <a:p>
            <a:r>
              <a:rPr lang="zh-CN" altLang="en-US" sz="1010" b="1" dirty="0">
                <a:solidFill>
                  <a:schemeClr val="tx1">
                    <a:lumMod val="75000"/>
                    <a:lumOff val="25000"/>
                  </a:schemeClr>
                </a:solidFill>
                <a:latin typeface="微软雅黑" panose="020B0503020204020204" pitchFamily="34" charset="-122"/>
                <a:ea typeface="微软雅黑" panose="020B0503020204020204" pitchFamily="34" charset="-122"/>
              </a:rPr>
              <a:t>单击添加标题文本</a:t>
            </a:r>
          </a:p>
        </p:txBody>
      </p:sp>
      <p:sp>
        <p:nvSpPr>
          <p:cNvPr id="36" name="TextBox 35"/>
          <p:cNvSpPr txBox="1"/>
          <p:nvPr/>
        </p:nvSpPr>
        <p:spPr>
          <a:xfrm>
            <a:off x="1009072" y="3558336"/>
            <a:ext cx="1616822" cy="155748"/>
          </a:xfrm>
          <a:prstGeom prst="rect">
            <a:avLst/>
          </a:prstGeom>
          <a:noFill/>
        </p:spPr>
        <p:txBody>
          <a:bodyPr wrap="square" lIns="0" tIns="0" rIns="0" bIns="0" rtlCol="0">
            <a:spAutoFit/>
          </a:bodyPr>
          <a:lstStyle/>
          <a:p>
            <a:r>
              <a:rPr lang="zh-CN" altLang="en-US" sz="1010" b="1" dirty="0">
                <a:solidFill>
                  <a:schemeClr val="tx1">
                    <a:lumMod val="75000"/>
                    <a:lumOff val="25000"/>
                  </a:schemeClr>
                </a:solidFill>
                <a:latin typeface="微软雅黑" panose="020B0503020204020204" pitchFamily="34" charset="-122"/>
                <a:ea typeface="微软雅黑" panose="020B0503020204020204" pitchFamily="34" charset="-122"/>
              </a:rPr>
              <a:t>单击添加标题文本</a:t>
            </a:r>
          </a:p>
        </p:txBody>
      </p:sp>
      <p:sp>
        <p:nvSpPr>
          <p:cNvPr id="37" name="TextBox 36"/>
          <p:cNvSpPr txBox="1"/>
          <p:nvPr/>
        </p:nvSpPr>
        <p:spPr>
          <a:xfrm>
            <a:off x="6414882" y="1275606"/>
            <a:ext cx="1616822" cy="155748"/>
          </a:xfrm>
          <a:prstGeom prst="rect">
            <a:avLst/>
          </a:prstGeom>
          <a:noFill/>
        </p:spPr>
        <p:txBody>
          <a:bodyPr wrap="square" lIns="0" tIns="0" rIns="0" bIns="0" rtlCol="0">
            <a:spAutoFit/>
          </a:bodyPr>
          <a:lstStyle/>
          <a:p>
            <a:r>
              <a:rPr lang="zh-CN" altLang="en-US" sz="1010" b="1" dirty="0">
                <a:solidFill>
                  <a:schemeClr val="tx1">
                    <a:lumMod val="75000"/>
                    <a:lumOff val="25000"/>
                  </a:schemeClr>
                </a:solidFill>
                <a:latin typeface="微软雅黑" panose="020B0503020204020204" pitchFamily="34" charset="-122"/>
                <a:ea typeface="微软雅黑" panose="020B0503020204020204" pitchFamily="34" charset="-122"/>
              </a:rPr>
              <a:t>单击添加标题文本</a:t>
            </a:r>
          </a:p>
        </p:txBody>
      </p:sp>
      <p:sp>
        <p:nvSpPr>
          <p:cNvPr id="38" name="TextBox 37"/>
          <p:cNvSpPr txBox="1"/>
          <p:nvPr/>
        </p:nvSpPr>
        <p:spPr>
          <a:xfrm>
            <a:off x="6834220" y="2459093"/>
            <a:ext cx="1616822" cy="155748"/>
          </a:xfrm>
          <a:prstGeom prst="rect">
            <a:avLst/>
          </a:prstGeom>
          <a:noFill/>
        </p:spPr>
        <p:txBody>
          <a:bodyPr wrap="square" lIns="0" tIns="0" rIns="0" bIns="0" rtlCol="0">
            <a:spAutoFit/>
          </a:bodyPr>
          <a:lstStyle/>
          <a:p>
            <a:r>
              <a:rPr lang="zh-CN" altLang="en-US" sz="1010" b="1" dirty="0">
                <a:solidFill>
                  <a:schemeClr val="tx1">
                    <a:lumMod val="75000"/>
                    <a:lumOff val="25000"/>
                  </a:schemeClr>
                </a:solidFill>
                <a:latin typeface="微软雅黑" panose="020B0503020204020204" pitchFamily="34" charset="-122"/>
                <a:ea typeface="微软雅黑" panose="020B0503020204020204" pitchFamily="34" charset="-122"/>
              </a:rPr>
              <a:t>单击添加标题文本</a:t>
            </a:r>
          </a:p>
        </p:txBody>
      </p:sp>
      <p:sp>
        <p:nvSpPr>
          <p:cNvPr id="39" name="TextBox 38"/>
          <p:cNvSpPr txBox="1"/>
          <p:nvPr/>
        </p:nvSpPr>
        <p:spPr>
          <a:xfrm>
            <a:off x="6414882" y="3558336"/>
            <a:ext cx="1616822" cy="155748"/>
          </a:xfrm>
          <a:prstGeom prst="rect">
            <a:avLst/>
          </a:prstGeom>
          <a:noFill/>
        </p:spPr>
        <p:txBody>
          <a:bodyPr wrap="square" lIns="0" tIns="0" rIns="0" bIns="0" rtlCol="0">
            <a:spAutoFit/>
          </a:bodyPr>
          <a:lstStyle/>
          <a:p>
            <a:r>
              <a:rPr lang="zh-CN" altLang="en-US" sz="1010" b="1" dirty="0">
                <a:solidFill>
                  <a:schemeClr val="tx1">
                    <a:lumMod val="75000"/>
                    <a:lumOff val="25000"/>
                  </a:schemeClr>
                </a:solidFill>
                <a:latin typeface="微软雅黑" panose="020B0503020204020204" pitchFamily="34" charset="-122"/>
                <a:ea typeface="微软雅黑" panose="020B0503020204020204" pitchFamily="34" charset="-122"/>
              </a:rPr>
              <a:t>单击添加标题文本</a:t>
            </a:r>
          </a:p>
        </p:txBody>
      </p:sp>
    </p:spTree>
  </p:cSld>
  <p:clrMapOvr>
    <a:masterClrMapping/>
  </p:clrMapOvr>
  <mc:AlternateContent xmlns:mc="http://schemas.openxmlformats.org/markup-compatibility/2006" xmlns:p14="http://schemas.microsoft.com/office/powerpoint/2010/main">
    <mc:Choice Requires="p14">
      <p:transition spd="slow" p14:dur="1250" advClick="0" advTm="0">
        <p:fad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300" fill="hold"/>
                                        <p:tgtEl>
                                          <p:spTgt spid="24"/>
                                        </p:tgtEl>
                                        <p:attrNameLst>
                                          <p:attrName>ppt_x</p:attrName>
                                        </p:attrNameLst>
                                      </p:cBhvr>
                                      <p:tavLst>
                                        <p:tav tm="0">
                                          <p:val>
                                            <p:strVal val="0-#ppt_w/2"/>
                                          </p:val>
                                        </p:tav>
                                        <p:tav tm="100000">
                                          <p:val>
                                            <p:strVal val="#ppt_x"/>
                                          </p:val>
                                        </p:tav>
                                      </p:tavLst>
                                    </p:anim>
                                    <p:anim calcmode="lin" valueType="num">
                                      <p:cBhvr additive="base">
                                        <p:cTn id="8" dur="300" fill="hold"/>
                                        <p:tgtEl>
                                          <p:spTgt spid="2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right)">
                                      <p:cBhvr>
                                        <p:cTn id="12" dur="500"/>
                                        <p:tgtEl>
                                          <p:spTgt spid="1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par>
                          <p:cTn id="16" fill="hold">
                            <p:stCondLst>
                              <p:cond delay="1000"/>
                            </p:stCondLst>
                            <p:childTnLst>
                              <p:par>
                                <p:cTn id="17" presetID="21" presetClass="entr" presetSubtype="1"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heel(1)">
                                      <p:cBhvr>
                                        <p:cTn id="19" dur="1000"/>
                                        <p:tgtEl>
                                          <p:spTgt spid="2"/>
                                        </p:tgtEl>
                                      </p:cBhvr>
                                    </p:animEffect>
                                  </p:childTnLst>
                                </p:cTn>
                              </p:par>
                            </p:childTnLst>
                          </p:cTn>
                        </p:par>
                        <p:par>
                          <p:cTn id="20" fill="hold">
                            <p:stCondLst>
                              <p:cond delay="2000"/>
                            </p:stCondLst>
                            <p:childTnLst>
                              <p:par>
                                <p:cTn id="21" presetID="53" presetClass="entr" presetSubtype="528"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anim calcmode="lin" valueType="num">
                                      <p:cBhvr>
                                        <p:cTn id="26" dur="500" fill="hold"/>
                                        <p:tgtEl>
                                          <p:spTgt spid="15"/>
                                        </p:tgtEl>
                                        <p:attrNameLst>
                                          <p:attrName>ppt_x</p:attrName>
                                        </p:attrNameLst>
                                      </p:cBhvr>
                                      <p:tavLst>
                                        <p:tav tm="0">
                                          <p:val>
                                            <p:fltVal val="0.5"/>
                                          </p:val>
                                        </p:tav>
                                        <p:tav tm="100000">
                                          <p:val>
                                            <p:strVal val="#ppt_x"/>
                                          </p:val>
                                        </p:tav>
                                      </p:tavLst>
                                    </p:anim>
                                    <p:anim calcmode="lin" valueType="num">
                                      <p:cBhvr>
                                        <p:cTn id="27" dur="500" fill="hold"/>
                                        <p:tgtEl>
                                          <p:spTgt spid="15"/>
                                        </p:tgtEl>
                                        <p:attrNameLst>
                                          <p:attrName>ppt_y</p:attrName>
                                        </p:attrNameLst>
                                      </p:cBhvr>
                                      <p:tavLst>
                                        <p:tav tm="0">
                                          <p:val>
                                            <p:fltVal val="0.5"/>
                                          </p:val>
                                        </p:tav>
                                        <p:tav tm="100000">
                                          <p:val>
                                            <p:strVal val="#ppt_y"/>
                                          </p:val>
                                        </p:tav>
                                      </p:tavLst>
                                    </p:anim>
                                  </p:childTnLst>
                                </p:cTn>
                              </p:par>
                              <p:par>
                                <p:cTn id="28" presetID="53" presetClass="entr" presetSubtype="528" fill="hold" nodeType="withEffect">
                                  <p:stCondLst>
                                    <p:cond delay="20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ppt_w</p:attrName>
                                        </p:attrNameLst>
                                      </p:cBhvr>
                                      <p:tavLst>
                                        <p:tav tm="0">
                                          <p:val>
                                            <p:fltVal val="0"/>
                                          </p:val>
                                        </p:tav>
                                        <p:tav tm="100000">
                                          <p:val>
                                            <p:strVal val="#ppt_w"/>
                                          </p:val>
                                        </p:tav>
                                      </p:tavLst>
                                    </p:anim>
                                    <p:anim calcmode="lin" valueType="num">
                                      <p:cBhvr>
                                        <p:cTn id="31" dur="500" fill="hold"/>
                                        <p:tgtEl>
                                          <p:spTgt spid="18"/>
                                        </p:tgtEl>
                                        <p:attrNameLst>
                                          <p:attrName>ppt_h</p:attrName>
                                        </p:attrNameLst>
                                      </p:cBhvr>
                                      <p:tavLst>
                                        <p:tav tm="0">
                                          <p:val>
                                            <p:fltVal val="0"/>
                                          </p:val>
                                        </p:tav>
                                        <p:tav tm="100000">
                                          <p:val>
                                            <p:strVal val="#ppt_h"/>
                                          </p:val>
                                        </p:tav>
                                      </p:tavLst>
                                    </p:anim>
                                    <p:animEffect transition="in" filter="fade">
                                      <p:cBhvr>
                                        <p:cTn id="32" dur="500"/>
                                        <p:tgtEl>
                                          <p:spTgt spid="18"/>
                                        </p:tgtEl>
                                      </p:cBhvr>
                                    </p:animEffect>
                                    <p:anim calcmode="lin" valueType="num">
                                      <p:cBhvr>
                                        <p:cTn id="33" dur="500" fill="hold"/>
                                        <p:tgtEl>
                                          <p:spTgt spid="18"/>
                                        </p:tgtEl>
                                        <p:attrNameLst>
                                          <p:attrName>ppt_x</p:attrName>
                                        </p:attrNameLst>
                                      </p:cBhvr>
                                      <p:tavLst>
                                        <p:tav tm="0">
                                          <p:val>
                                            <p:fltVal val="0.5"/>
                                          </p:val>
                                        </p:tav>
                                        <p:tav tm="100000">
                                          <p:val>
                                            <p:strVal val="#ppt_x"/>
                                          </p:val>
                                        </p:tav>
                                      </p:tavLst>
                                    </p:anim>
                                    <p:anim calcmode="lin" valueType="num">
                                      <p:cBhvr>
                                        <p:cTn id="34" dur="500" fill="hold"/>
                                        <p:tgtEl>
                                          <p:spTgt spid="18"/>
                                        </p:tgtEl>
                                        <p:attrNameLst>
                                          <p:attrName>ppt_y</p:attrName>
                                        </p:attrNameLst>
                                      </p:cBhvr>
                                      <p:tavLst>
                                        <p:tav tm="0">
                                          <p:val>
                                            <p:fltVal val="0.5"/>
                                          </p:val>
                                        </p:tav>
                                        <p:tav tm="100000">
                                          <p:val>
                                            <p:strVal val="#ppt_y"/>
                                          </p:val>
                                        </p:tav>
                                      </p:tavLst>
                                    </p:anim>
                                  </p:childTnLst>
                                </p:cTn>
                              </p:par>
                              <p:par>
                                <p:cTn id="35" presetID="53" presetClass="entr" presetSubtype="528" fill="hold" nodeType="withEffect">
                                  <p:stCondLst>
                                    <p:cond delay="400"/>
                                  </p:stCondLst>
                                  <p:childTnLst>
                                    <p:set>
                                      <p:cBhvr>
                                        <p:cTn id="36" dur="1" fill="hold">
                                          <p:stCondLst>
                                            <p:cond delay="0"/>
                                          </p:stCondLst>
                                        </p:cTn>
                                        <p:tgtEl>
                                          <p:spTgt spid="21"/>
                                        </p:tgtEl>
                                        <p:attrNameLst>
                                          <p:attrName>style.visibility</p:attrName>
                                        </p:attrNameLst>
                                      </p:cBhvr>
                                      <p:to>
                                        <p:strVal val="visible"/>
                                      </p:to>
                                    </p:set>
                                    <p:anim calcmode="lin" valueType="num">
                                      <p:cBhvr>
                                        <p:cTn id="37" dur="500" fill="hold"/>
                                        <p:tgtEl>
                                          <p:spTgt spid="21"/>
                                        </p:tgtEl>
                                        <p:attrNameLst>
                                          <p:attrName>ppt_w</p:attrName>
                                        </p:attrNameLst>
                                      </p:cBhvr>
                                      <p:tavLst>
                                        <p:tav tm="0">
                                          <p:val>
                                            <p:fltVal val="0"/>
                                          </p:val>
                                        </p:tav>
                                        <p:tav tm="100000">
                                          <p:val>
                                            <p:strVal val="#ppt_w"/>
                                          </p:val>
                                        </p:tav>
                                      </p:tavLst>
                                    </p:anim>
                                    <p:anim calcmode="lin" valueType="num">
                                      <p:cBhvr>
                                        <p:cTn id="38" dur="500" fill="hold"/>
                                        <p:tgtEl>
                                          <p:spTgt spid="21"/>
                                        </p:tgtEl>
                                        <p:attrNameLst>
                                          <p:attrName>ppt_h</p:attrName>
                                        </p:attrNameLst>
                                      </p:cBhvr>
                                      <p:tavLst>
                                        <p:tav tm="0">
                                          <p:val>
                                            <p:fltVal val="0"/>
                                          </p:val>
                                        </p:tav>
                                        <p:tav tm="100000">
                                          <p:val>
                                            <p:strVal val="#ppt_h"/>
                                          </p:val>
                                        </p:tav>
                                      </p:tavLst>
                                    </p:anim>
                                    <p:animEffect transition="in" filter="fade">
                                      <p:cBhvr>
                                        <p:cTn id="39" dur="500"/>
                                        <p:tgtEl>
                                          <p:spTgt spid="21"/>
                                        </p:tgtEl>
                                      </p:cBhvr>
                                    </p:animEffect>
                                    <p:anim calcmode="lin" valueType="num">
                                      <p:cBhvr>
                                        <p:cTn id="40" dur="500" fill="hold"/>
                                        <p:tgtEl>
                                          <p:spTgt spid="21"/>
                                        </p:tgtEl>
                                        <p:attrNameLst>
                                          <p:attrName>ppt_x</p:attrName>
                                        </p:attrNameLst>
                                      </p:cBhvr>
                                      <p:tavLst>
                                        <p:tav tm="0">
                                          <p:val>
                                            <p:fltVal val="0.5"/>
                                          </p:val>
                                        </p:tav>
                                        <p:tav tm="100000">
                                          <p:val>
                                            <p:strVal val="#ppt_x"/>
                                          </p:val>
                                        </p:tav>
                                      </p:tavLst>
                                    </p:anim>
                                    <p:anim calcmode="lin" valueType="num">
                                      <p:cBhvr>
                                        <p:cTn id="41" dur="500" fill="hold"/>
                                        <p:tgtEl>
                                          <p:spTgt spid="21"/>
                                        </p:tgtEl>
                                        <p:attrNameLst>
                                          <p:attrName>ppt_y</p:attrName>
                                        </p:attrNameLst>
                                      </p:cBhvr>
                                      <p:tavLst>
                                        <p:tav tm="0">
                                          <p:val>
                                            <p:fltVal val="0.5"/>
                                          </p:val>
                                        </p:tav>
                                        <p:tav tm="100000">
                                          <p:val>
                                            <p:strVal val="#ppt_y"/>
                                          </p:val>
                                        </p:tav>
                                      </p:tavLst>
                                    </p:anim>
                                  </p:childTnLst>
                                </p:cTn>
                              </p:par>
                              <p:par>
                                <p:cTn id="42" presetID="53" presetClass="entr" presetSubtype="528" fill="hold" nodeType="withEffect">
                                  <p:stCondLst>
                                    <p:cond delay="600"/>
                                  </p:stCondLst>
                                  <p:childTnLst>
                                    <p:set>
                                      <p:cBhvr>
                                        <p:cTn id="43" dur="1" fill="hold">
                                          <p:stCondLst>
                                            <p:cond delay="0"/>
                                          </p:stCondLst>
                                        </p:cTn>
                                        <p:tgtEl>
                                          <p:spTgt spid="4"/>
                                        </p:tgtEl>
                                        <p:attrNameLst>
                                          <p:attrName>style.visibility</p:attrName>
                                        </p:attrNameLst>
                                      </p:cBhvr>
                                      <p:to>
                                        <p:strVal val="visible"/>
                                      </p:to>
                                    </p:set>
                                    <p:anim calcmode="lin" valueType="num">
                                      <p:cBhvr>
                                        <p:cTn id="44" dur="500" fill="hold"/>
                                        <p:tgtEl>
                                          <p:spTgt spid="4"/>
                                        </p:tgtEl>
                                        <p:attrNameLst>
                                          <p:attrName>ppt_w</p:attrName>
                                        </p:attrNameLst>
                                      </p:cBhvr>
                                      <p:tavLst>
                                        <p:tav tm="0">
                                          <p:val>
                                            <p:fltVal val="0"/>
                                          </p:val>
                                        </p:tav>
                                        <p:tav tm="100000">
                                          <p:val>
                                            <p:strVal val="#ppt_w"/>
                                          </p:val>
                                        </p:tav>
                                      </p:tavLst>
                                    </p:anim>
                                    <p:anim calcmode="lin" valueType="num">
                                      <p:cBhvr>
                                        <p:cTn id="45" dur="500" fill="hold"/>
                                        <p:tgtEl>
                                          <p:spTgt spid="4"/>
                                        </p:tgtEl>
                                        <p:attrNameLst>
                                          <p:attrName>ppt_h</p:attrName>
                                        </p:attrNameLst>
                                      </p:cBhvr>
                                      <p:tavLst>
                                        <p:tav tm="0">
                                          <p:val>
                                            <p:fltVal val="0"/>
                                          </p:val>
                                        </p:tav>
                                        <p:tav tm="100000">
                                          <p:val>
                                            <p:strVal val="#ppt_h"/>
                                          </p:val>
                                        </p:tav>
                                      </p:tavLst>
                                    </p:anim>
                                    <p:animEffect transition="in" filter="fade">
                                      <p:cBhvr>
                                        <p:cTn id="46" dur="500"/>
                                        <p:tgtEl>
                                          <p:spTgt spid="4"/>
                                        </p:tgtEl>
                                      </p:cBhvr>
                                    </p:animEffect>
                                    <p:anim calcmode="lin" valueType="num">
                                      <p:cBhvr>
                                        <p:cTn id="47" dur="500" fill="hold"/>
                                        <p:tgtEl>
                                          <p:spTgt spid="4"/>
                                        </p:tgtEl>
                                        <p:attrNameLst>
                                          <p:attrName>ppt_x</p:attrName>
                                        </p:attrNameLst>
                                      </p:cBhvr>
                                      <p:tavLst>
                                        <p:tav tm="0">
                                          <p:val>
                                            <p:fltVal val="0.5"/>
                                          </p:val>
                                        </p:tav>
                                        <p:tav tm="100000">
                                          <p:val>
                                            <p:strVal val="#ppt_x"/>
                                          </p:val>
                                        </p:tav>
                                      </p:tavLst>
                                    </p:anim>
                                    <p:anim calcmode="lin" valueType="num">
                                      <p:cBhvr>
                                        <p:cTn id="48" dur="500" fill="hold"/>
                                        <p:tgtEl>
                                          <p:spTgt spid="4"/>
                                        </p:tgtEl>
                                        <p:attrNameLst>
                                          <p:attrName>ppt_y</p:attrName>
                                        </p:attrNameLst>
                                      </p:cBhvr>
                                      <p:tavLst>
                                        <p:tav tm="0">
                                          <p:val>
                                            <p:fltVal val="0.5"/>
                                          </p:val>
                                        </p:tav>
                                        <p:tav tm="100000">
                                          <p:val>
                                            <p:strVal val="#ppt_y"/>
                                          </p:val>
                                        </p:tav>
                                      </p:tavLst>
                                    </p:anim>
                                  </p:childTnLst>
                                </p:cTn>
                              </p:par>
                              <p:par>
                                <p:cTn id="49" presetID="53" presetClass="entr" presetSubtype="528" fill="hold" nodeType="withEffect">
                                  <p:stCondLst>
                                    <p:cond delay="800"/>
                                  </p:stCondLst>
                                  <p:childTnLst>
                                    <p:set>
                                      <p:cBhvr>
                                        <p:cTn id="50" dur="1" fill="hold">
                                          <p:stCondLst>
                                            <p:cond delay="0"/>
                                          </p:stCondLst>
                                        </p:cTn>
                                        <p:tgtEl>
                                          <p:spTgt spid="10"/>
                                        </p:tgtEl>
                                        <p:attrNameLst>
                                          <p:attrName>style.visibility</p:attrName>
                                        </p:attrNameLst>
                                      </p:cBhvr>
                                      <p:to>
                                        <p:strVal val="visible"/>
                                      </p:to>
                                    </p:set>
                                    <p:anim calcmode="lin" valueType="num">
                                      <p:cBhvr>
                                        <p:cTn id="51" dur="500" fill="hold"/>
                                        <p:tgtEl>
                                          <p:spTgt spid="10"/>
                                        </p:tgtEl>
                                        <p:attrNameLst>
                                          <p:attrName>ppt_w</p:attrName>
                                        </p:attrNameLst>
                                      </p:cBhvr>
                                      <p:tavLst>
                                        <p:tav tm="0">
                                          <p:val>
                                            <p:fltVal val="0"/>
                                          </p:val>
                                        </p:tav>
                                        <p:tav tm="100000">
                                          <p:val>
                                            <p:strVal val="#ppt_w"/>
                                          </p:val>
                                        </p:tav>
                                      </p:tavLst>
                                    </p:anim>
                                    <p:anim calcmode="lin" valueType="num">
                                      <p:cBhvr>
                                        <p:cTn id="52" dur="500" fill="hold"/>
                                        <p:tgtEl>
                                          <p:spTgt spid="10"/>
                                        </p:tgtEl>
                                        <p:attrNameLst>
                                          <p:attrName>ppt_h</p:attrName>
                                        </p:attrNameLst>
                                      </p:cBhvr>
                                      <p:tavLst>
                                        <p:tav tm="0">
                                          <p:val>
                                            <p:fltVal val="0"/>
                                          </p:val>
                                        </p:tav>
                                        <p:tav tm="100000">
                                          <p:val>
                                            <p:strVal val="#ppt_h"/>
                                          </p:val>
                                        </p:tav>
                                      </p:tavLst>
                                    </p:anim>
                                    <p:animEffect transition="in" filter="fade">
                                      <p:cBhvr>
                                        <p:cTn id="53" dur="500"/>
                                        <p:tgtEl>
                                          <p:spTgt spid="10"/>
                                        </p:tgtEl>
                                      </p:cBhvr>
                                    </p:animEffect>
                                    <p:anim calcmode="lin" valueType="num">
                                      <p:cBhvr>
                                        <p:cTn id="54" dur="500" fill="hold"/>
                                        <p:tgtEl>
                                          <p:spTgt spid="10"/>
                                        </p:tgtEl>
                                        <p:attrNameLst>
                                          <p:attrName>ppt_x</p:attrName>
                                        </p:attrNameLst>
                                      </p:cBhvr>
                                      <p:tavLst>
                                        <p:tav tm="0">
                                          <p:val>
                                            <p:fltVal val="0.5"/>
                                          </p:val>
                                        </p:tav>
                                        <p:tav tm="100000">
                                          <p:val>
                                            <p:strVal val="#ppt_x"/>
                                          </p:val>
                                        </p:tav>
                                      </p:tavLst>
                                    </p:anim>
                                    <p:anim calcmode="lin" valueType="num">
                                      <p:cBhvr>
                                        <p:cTn id="55" dur="500" fill="hold"/>
                                        <p:tgtEl>
                                          <p:spTgt spid="10"/>
                                        </p:tgtEl>
                                        <p:attrNameLst>
                                          <p:attrName>ppt_y</p:attrName>
                                        </p:attrNameLst>
                                      </p:cBhvr>
                                      <p:tavLst>
                                        <p:tav tm="0">
                                          <p:val>
                                            <p:fltVal val="0.5"/>
                                          </p:val>
                                        </p:tav>
                                        <p:tav tm="100000">
                                          <p:val>
                                            <p:strVal val="#ppt_y"/>
                                          </p:val>
                                        </p:tav>
                                      </p:tavLst>
                                    </p:anim>
                                  </p:childTnLst>
                                </p:cTn>
                              </p:par>
                              <p:par>
                                <p:cTn id="56" presetID="53" presetClass="entr" presetSubtype="528" fill="hold" nodeType="withEffect">
                                  <p:stCondLst>
                                    <p:cond delay="1000"/>
                                  </p:stCondLst>
                                  <p:childTnLst>
                                    <p:set>
                                      <p:cBhvr>
                                        <p:cTn id="57" dur="1" fill="hold">
                                          <p:stCondLst>
                                            <p:cond delay="0"/>
                                          </p:stCondLst>
                                        </p:cTn>
                                        <p:tgtEl>
                                          <p:spTgt spid="7"/>
                                        </p:tgtEl>
                                        <p:attrNameLst>
                                          <p:attrName>style.visibility</p:attrName>
                                        </p:attrNameLst>
                                      </p:cBhvr>
                                      <p:to>
                                        <p:strVal val="visible"/>
                                      </p:to>
                                    </p:set>
                                    <p:anim calcmode="lin" valueType="num">
                                      <p:cBhvr>
                                        <p:cTn id="58" dur="500" fill="hold"/>
                                        <p:tgtEl>
                                          <p:spTgt spid="7"/>
                                        </p:tgtEl>
                                        <p:attrNameLst>
                                          <p:attrName>ppt_w</p:attrName>
                                        </p:attrNameLst>
                                      </p:cBhvr>
                                      <p:tavLst>
                                        <p:tav tm="0">
                                          <p:val>
                                            <p:fltVal val="0"/>
                                          </p:val>
                                        </p:tav>
                                        <p:tav tm="100000">
                                          <p:val>
                                            <p:strVal val="#ppt_w"/>
                                          </p:val>
                                        </p:tav>
                                      </p:tavLst>
                                    </p:anim>
                                    <p:anim calcmode="lin" valueType="num">
                                      <p:cBhvr>
                                        <p:cTn id="59" dur="500" fill="hold"/>
                                        <p:tgtEl>
                                          <p:spTgt spid="7"/>
                                        </p:tgtEl>
                                        <p:attrNameLst>
                                          <p:attrName>ppt_h</p:attrName>
                                        </p:attrNameLst>
                                      </p:cBhvr>
                                      <p:tavLst>
                                        <p:tav tm="0">
                                          <p:val>
                                            <p:fltVal val="0"/>
                                          </p:val>
                                        </p:tav>
                                        <p:tav tm="100000">
                                          <p:val>
                                            <p:strVal val="#ppt_h"/>
                                          </p:val>
                                        </p:tav>
                                      </p:tavLst>
                                    </p:anim>
                                    <p:animEffect transition="in" filter="fade">
                                      <p:cBhvr>
                                        <p:cTn id="60" dur="500"/>
                                        <p:tgtEl>
                                          <p:spTgt spid="7"/>
                                        </p:tgtEl>
                                      </p:cBhvr>
                                    </p:animEffect>
                                    <p:anim calcmode="lin" valueType="num">
                                      <p:cBhvr>
                                        <p:cTn id="61" dur="500" fill="hold"/>
                                        <p:tgtEl>
                                          <p:spTgt spid="7"/>
                                        </p:tgtEl>
                                        <p:attrNameLst>
                                          <p:attrName>ppt_x</p:attrName>
                                        </p:attrNameLst>
                                      </p:cBhvr>
                                      <p:tavLst>
                                        <p:tav tm="0">
                                          <p:val>
                                            <p:fltVal val="0.5"/>
                                          </p:val>
                                        </p:tav>
                                        <p:tav tm="100000">
                                          <p:val>
                                            <p:strVal val="#ppt_x"/>
                                          </p:val>
                                        </p:tav>
                                      </p:tavLst>
                                    </p:anim>
                                    <p:anim calcmode="lin" valueType="num">
                                      <p:cBhvr>
                                        <p:cTn id="62" dur="500" fill="hold"/>
                                        <p:tgtEl>
                                          <p:spTgt spid="7"/>
                                        </p:tgtEl>
                                        <p:attrNameLst>
                                          <p:attrName>ppt_y</p:attrName>
                                        </p:attrNameLst>
                                      </p:cBhvr>
                                      <p:tavLst>
                                        <p:tav tm="0">
                                          <p:val>
                                            <p:fltVal val="0.5"/>
                                          </p:val>
                                        </p:tav>
                                        <p:tav tm="100000">
                                          <p:val>
                                            <p:strVal val="#ppt_y"/>
                                          </p:val>
                                        </p:tav>
                                      </p:tavLst>
                                    </p:anim>
                                  </p:childTnLst>
                                </p:cTn>
                              </p:par>
                            </p:childTnLst>
                          </p:cTn>
                        </p:par>
                        <p:par>
                          <p:cTn id="63" fill="hold">
                            <p:stCondLst>
                              <p:cond delay="2500"/>
                            </p:stCondLst>
                            <p:childTnLst>
                              <p:par>
                                <p:cTn id="64" presetID="22" presetClass="entr" presetSubtype="8" fill="hold" grpId="0" nodeType="after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wipe(left)">
                                      <p:cBhvr>
                                        <p:cTn id="66" dur="500"/>
                                        <p:tgtEl>
                                          <p:spTgt spid="27"/>
                                        </p:tgtEl>
                                      </p:cBhvr>
                                    </p:animEffect>
                                  </p:childTnLst>
                                </p:cTn>
                              </p:par>
                              <p:par>
                                <p:cTn id="67" presetID="22" presetClass="entr" presetSubtype="2"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wipe(right)">
                                      <p:cBhvr>
                                        <p:cTn id="69" dur="500"/>
                                        <p:tgtEl>
                                          <p:spTgt spid="28"/>
                                        </p:tgtEl>
                                      </p:cBhvr>
                                    </p:animEffect>
                                  </p:childTnLst>
                                </p:cTn>
                              </p:par>
                            </p:childTnLst>
                          </p:cTn>
                        </p:par>
                        <p:par>
                          <p:cTn id="70" fill="hold">
                            <p:stCondLst>
                              <p:cond delay="3000"/>
                            </p:stCondLst>
                            <p:childTnLst>
                              <p:par>
                                <p:cTn id="71" presetID="2" presetClass="entr" presetSubtype="8"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300" fill="hold"/>
                                        <p:tgtEl>
                                          <p:spTgt spid="34"/>
                                        </p:tgtEl>
                                        <p:attrNameLst>
                                          <p:attrName>ppt_x</p:attrName>
                                        </p:attrNameLst>
                                      </p:cBhvr>
                                      <p:tavLst>
                                        <p:tav tm="0">
                                          <p:val>
                                            <p:strVal val="0-#ppt_w/2"/>
                                          </p:val>
                                        </p:tav>
                                        <p:tav tm="100000">
                                          <p:val>
                                            <p:strVal val="#ppt_x"/>
                                          </p:val>
                                        </p:tav>
                                      </p:tavLst>
                                    </p:anim>
                                    <p:anim calcmode="lin" valueType="num">
                                      <p:cBhvr additive="base">
                                        <p:cTn id="74" dur="300" fill="hold"/>
                                        <p:tgtEl>
                                          <p:spTgt spid="34"/>
                                        </p:tgtEl>
                                        <p:attrNameLst>
                                          <p:attrName>ppt_y</p:attrName>
                                        </p:attrNameLst>
                                      </p:cBhvr>
                                      <p:tavLst>
                                        <p:tav tm="0">
                                          <p:val>
                                            <p:strVal val="#ppt_y"/>
                                          </p:val>
                                        </p:tav>
                                        <p:tav tm="100000">
                                          <p:val>
                                            <p:strVal val="#ppt_y"/>
                                          </p:val>
                                        </p:tav>
                                      </p:tavLst>
                                    </p:anim>
                                  </p:childTnLst>
                                </p:cTn>
                              </p:par>
                              <p:par>
                                <p:cTn id="75" presetID="2" presetClass="entr" presetSubtype="8" fill="hold" grpId="0" nodeType="with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additive="base">
                                        <p:cTn id="77" dur="300" fill="hold"/>
                                        <p:tgtEl>
                                          <p:spTgt spid="35"/>
                                        </p:tgtEl>
                                        <p:attrNameLst>
                                          <p:attrName>ppt_x</p:attrName>
                                        </p:attrNameLst>
                                      </p:cBhvr>
                                      <p:tavLst>
                                        <p:tav tm="0">
                                          <p:val>
                                            <p:strVal val="0-#ppt_w/2"/>
                                          </p:val>
                                        </p:tav>
                                        <p:tav tm="100000">
                                          <p:val>
                                            <p:strVal val="#ppt_x"/>
                                          </p:val>
                                        </p:tav>
                                      </p:tavLst>
                                    </p:anim>
                                    <p:anim calcmode="lin" valueType="num">
                                      <p:cBhvr additive="base">
                                        <p:cTn id="78" dur="300" fill="hold"/>
                                        <p:tgtEl>
                                          <p:spTgt spid="35"/>
                                        </p:tgtEl>
                                        <p:attrNameLst>
                                          <p:attrName>ppt_y</p:attrName>
                                        </p:attrNameLst>
                                      </p:cBhvr>
                                      <p:tavLst>
                                        <p:tav tm="0">
                                          <p:val>
                                            <p:strVal val="#ppt_y"/>
                                          </p:val>
                                        </p:tav>
                                        <p:tav tm="100000">
                                          <p:val>
                                            <p:strVal val="#ppt_y"/>
                                          </p:val>
                                        </p:tav>
                                      </p:tavLst>
                                    </p:anim>
                                  </p:childTnLst>
                                </p:cTn>
                              </p:par>
                              <p:par>
                                <p:cTn id="79" presetID="2" presetClass="entr" presetSubtype="8" fill="hold" grpId="0" nodeType="with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additive="base">
                                        <p:cTn id="81" dur="300" fill="hold"/>
                                        <p:tgtEl>
                                          <p:spTgt spid="36"/>
                                        </p:tgtEl>
                                        <p:attrNameLst>
                                          <p:attrName>ppt_x</p:attrName>
                                        </p:attrNameLst>
                                      </p:cBhvr>
                                      <p:tavLst>
                                        <p:tav tm="0">
                                          <p:val>
                                            <p:strVal val="0-#ppt_w/2"/>
                                          </p:val>
                                        </p:tav>
                                        <p:tav tm="100000">
                                          <p:val>
                                            <p:strVal val="#ppt_x"/>
                                          </p:val>
                                        </p:tav>
                                      </p:tavLst>
                                    </p:anim>
                                    <p:anim calcmode="lin" valueType="num">
                                      <p:cBhvr additive="base">
                                        <p:cTn id="82" dur="300" fill="hold"/>
                                        <p:tgtEl>
                                          <p:spTgt spid="36"/>
                                        </p:tgtEl>
                                        <p:attrNameLst>
                                          <p:attrName>ppt_y</p:attrName>
                                        </p:attrNameLst>
                                      </p:cBhvr>
                                      <p:tavLst>
                                        <p:tav tm="0">
                                          <p:val>
                                            <p:strVal val="#ppt_y"/>
                                          </p:val>
                                        </p:tav>
                                        <p:tav tm="100000">
                                          <p:val>
                                            <p:strVal val="#ppt_y"/>
                                          </p:val>
                                        </p:tav>
                                      </p:tavLst>
                                    </p:anim>
                                  </p:childTnLst>
                                </p:cTn>
                              </p:par>
                              <p:par>
                                <p:cTn id="83" presetID="2" presetClass="entr" presetSubtype="2" fill="hold" grpId="0" nodeType="with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additive="base">
                                        <p:cTn id="85" dur="300" fill="hold"/>
                                        <p:tgtEl>
                                          <p:spTgt spid="37"/>
                                        </p:tgtEl>
                                        <p:attrNameLst>
                                          <p:attrName>ppt_x</p:attrName>
                                        </p:attrNameLst>
                                      </p:cBhvr>
                                      <p:tavLst>
                                        <p:tav tm="0">
                                          <p:val>
                                            <p:strVal val="1+#ppt_w/2"/>
                                          </p:val>
                                        </p:tav>
                                        <p:tav tm="100000">
                                          <p:val>
                                            <p:strVal val="#ppt_x"/>
                                          </p:val>
                                        </p:tav>
                                      </p:tavLst>
                                    </p:anim>
                                    <p:anim calcmode="lin" valueType="num">
                                      <p:cBhvr additive="base">
                                        <p:cTn id="86" dur="300" fill="hold"/>
                                        <p:tgtEl>
                                          <p:spTgt spid="37"/>
                                        </p:tgtEl>
                                        <p:attrNameLst>
                                          <p:attrName>ppt_y</p:attrName>
                                        </p:attrNameLst>
                                      </p:cBhvr>
                                      <p:tavLst>
                                        <p:tav tm="0">
                                          <p:val>
                                            <p:strVal val="#ppt_y"/>
                                          </p:val>
                                        </p:tav>
                                        <p:tav tm="100000">
                                          <p:val>
                                            <p:strVal val="#ppt_y"/>
                                          </p:val>
                                        </p:tav>
                                      </p:tavLst>
                                    </p:anim>
                                  </p:childTnLst>
                                </p:cTn>
                              </p:par>
                              <p:par>
                                <p:cTn id="87" presetID="2" presetClass="entr" presetSubtype="2" fill="hold" grpId="0" nodeType="with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300" fill="hold"/>
                                        <p:tgtEl>
                                          <p:spTgt spid="38"/>
                                        </p:tgtEl>
                                        <p:attrNameLst>
                                          <p:attrName>ppt_x</p:attrName>
                                        </p:attrNameLst>
                                      </p:cBhvr>
                                      <p:tavLst>
                                        <p:tav tm="0">
                                          <p:val>
                                            <p:strVal val="1+#ppt_w/2"/>
                                          </p:val>
                                        </p:tav>
                                        <p:tav tm="100000">
                                          <p:val>
                                            <p:strVal val="#ppt_x"/>
                                          </p:val>
                                        </p:tav>
                                      </p:tavLst>
                                    </p:anim>
                                    <p:anim calcmode="lin" valueType="num">
                                      <p:cBhvr additive="base">
                                        <p:cTn id="90" dur="300" fill="hold"/>
                                        <p:tgtEl>
                                          <p:spTgt spid="38"/>
                                        </p:tgtEl>
                                        <p:attrNameLst>
                                          <p:attrName>ppt_y</p:attrName>
                                        </p:attrNameLst>
                                      </p:cBhvr>
                                      <p:tavLst>
                                        <p:tav tm="0">
                                          <p:val>
                                            <p:strVal val="#ppt_y"/>
                                          </p:val>
                                        </p:tav>
                                        <p:tav tm="100000">
                                          <p:val>
                                            <p:strVal val="#ppt_y"/>
                                          </p:val>
                                        </p:tav>
                                      </p:tavLst>
                                    </p:anim>
                                  </p:childTnLst>
                                </p:cTn>
                              </p:par>
                              <p:par>
                                <p:cTn id="91" presetID="2" presetClass="entr" presetSubtype="2" fill="hold" grpId="0" nodeType="withEffect">
                                  <p:stCondLst>
                                    <p:cond delay="0"/>
                                  </p:stCondLst>
                                  <p:childTnLst>
                                    <p:set>
                                      <p:cBhvr>
                                        <p:cTn id="92" dur="1" fill="hold">
                                          <p:stCondLst>
                                            <p:cond delay="0"/>
                                          </p:stCondLst>
                                        </p:cTn>
                                        <p:tgtEl>
                                          <p:spTgt spid="39"/>
                                        </p:tgtEl>
                                        <p:attrNameLst>
                                          <p:attrName>style.visibility</p:attrName>
                                        </p:attrNameLst>
                                      </p:cBhvr>
                                      <p:to>
                                        <p:strVal val="visible"/>
                                      </p:to>
                                    </p:set>
                                    <p:anim calcmode="lin" valueType="num">
                                      <p:cBhvr additive="base">
                                        <p:cTn id="93" dur="300" fill="hold"/>
                                        <p:tgtEl>
                                          <p:spTgt spid="39"/>
                                        </p:tgtEl>
                                        <p:attrNameLst>
                                          <p:attrName>ppt_x</p:attrName>
                                        </p:attrNameLst>
                                      </p:cBhvr>
                                      <p:tavLst>
                                        <p:tav tm="0">
                                          <p:val>
                                            <p:strVal val="1+#ppt_w/2"/>
                                          </p:val>
                                        </p:tav>
                                        <p:tav tm="100000">
                                          <p:val>
                                            <p:strVal val="#ppt_x"/>
                                          </p:val>
                                        </p:tav>
                                      </p:tavLst>
                                    </p:anim>
                                    <p:anim calcmode="lin" valueType="num">
                                      <p:cBhvr additive="base">
                                        <p:cTn id="94" dur="300" fill="hold"/>
                                        <p:tgtEl>
                                          <p:spTgt spid="39"/>
                                        </p:tgtEl>
                                        <p:attrNameLst>
                                          <p:attrName>ppt_y</p:attrName>
                                        </p:attrNameLst>
                                      </p:cBhvr>
                                      <p:tavLst>
                                        <p:tav tm="0">
                                          <p:val>
                                            <p:strVal val="#ppt_y"/>
                                          </p:val>
                                        </p:tav>
                                        <p:tav tm="100000">
                                          <p:val>
                                            <p:strVal val="#ppt_y"/>
                                          </p:val>
                                        </p:tav>
                                      </p:tavLst>
                                    </p:anim>
                                  </p:childTnLst>
                                </p:cTn>
                              </p:par>
                            </p:childTnLst>
                          </p:cTn>
                        </p:par>
                        <p:par>
                          <p:cTn id="95" fill="hold">
                            <p:stCondLst>
                              <p:cond delay="3500"/>
                            </p:stCondLst>
                            <p:childTnLst>
                              <p:par>
                                <p:cTn id="96" presetID="22" presetClass="entr" presetSubtype="2"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300"/>
                                        <p:tgtEl>
                                          <p:spTgt spid="29"/>
                                        </p:tgtEl>
                                      </p:cBhvr>
                                    </p:animEffect>
                                  </p:childTnLst>
                                </p:cTn>
                              </p:par>
                              <p:par>
                                <p:cTn id="99" presetID="22" presetClass="entr" presetSubtype="2" fill="hold" grpId="0" nodeType="withEffect">
                                  <p:stCondLst>
                                    <p:cond delay="0"/>
                                  </p:stCondLst>
                                  <p:childTnLst>
                                    <p:set>
                                      <p:cBhvr>
                                        <p:cTn id="100" dur="1" fill="hold">
                                          <p:stCondLst>
                                            <p:cond delay="0"/>
                                          </p:stCondLst>
                                        </p:cTn>
                                        <p:tgtEl>
                                          <p:spTgt spid="13"/>
                                        </p:tgtEl>
                                        <p:attrNameLst>
                                          <p:attrName>style.visibility</p:attrName>
                                        </p:attrNameLst>
                                      </p:cBhvr>
                                      <p:to>
                                        <p:strVal val="visible"/>
                                      </p:to>
                                    </p:set>
                                    <p:animEffect transition="in" filter="wipe(right)">
                                      <p:cBhvr>
                                        <p:cTn id="101" dur="300"/>
                                        <p:tgtEl>
                                          <p:spTgt spid="13"/>
                                        </p:tgtEl>
                                      </p:cBhvr>
                                    </p:animEffect>
                                  </p:childTnLst>
                                </p:cTn>
                              </p:par>
                              <p:par>
                                <p:cTn id="102" presetID="22" presetClass="entr" presetSubtype="2" fill="hold" grpId="0" nodeType="with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wipe(right)">
                                      <p:cBhvr>
                                        <p:cTn id="104" dur="300"/>
                                        <p:tgtEl>
                                          <p:spTgt spid="30"/>
                                        </p:tgtEl>
                                      </p:cBhvr>
                                    </p:animEffect>
                                  </p:childTnLst>
                                </p:cTn>
                              </p:par>
                              <p:par>
                                <p:cTn id="105" presetID="22" presetClass="entr" presetSubtype="8" fill="hold" grpId="0" nodeType="withEffect">
                                  <p:stCondLst>
                                    <p:cond delay="0"/>
                                  </p:stCondLst>
                                  <p:childTnLst>
                                    <p:set>
                                      <p:cBhvr>
                                        <p:cTn id="106" dur="1" fill="hold">
                                          <p:stCondLst>
                                            <p:cond delay="0"/>
                                          </p:stCondLst>
                                        </p:cTn>
                                        <p:tgtEl>
                                          <p:spTgt spid="31"/>
                                        </p:tgtEl>
                                        <p:attrNameLst>
                                          <p:attrName>style.visibility</p:attrName>
                                        </p:attrNameLst>
                                      </p:cBhvr>
                                      <p:to>
                                        <p:strVal val="visible"/>
                                      </p:to>
                                    </p:set>
                                    <p:animEffect transition="in" filter="wipe(left)">
                                      <p:cBhvr>
                                        <p:cTn id="107" dur="300"/>
                                        <p:tgtEl>
                                          <p:spTgt spid="31"/>
                                        </p:tgtEl>
                                      </p:cBhvr>
                                    </p:animEffect>
                                  </p:childTnLst>
                                </p:cTn>
                              </p:par>
                              <p:par>
                                <p:cTn id="108" presetID="22" presetClass="entr" presetSubtype="8" fill="hold" grpId="0" nodeType="with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wipe(left)">
                                      <p:cBhvr>
                                        <p:cTn id="110" dur="300"/>
                                        <p:tgtEl>
                                          <p:spTgt spid="32"/>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3"/>
                                        </p:tgtEl>
                                        <p:attrNameLst>
                                          <p:attrName>style.visibility</p:attrName>
                                        </p:attrNameLst>
                                      </p:cBhvr>
                                      <p:to>
                                        <p:strVal val="visible"/>
                                      </p:to>
                                    </p:set>
                                    <p:animEffect transition="in" filter="wipe(left)">
                                      <p:cBhvr>
                                        <p:cTn id="113" dur="3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3" grpId="0"/>
      <p:bldP spid="14" grpId="0" animBg="1"/>
      <p:bldP spid="27" grpId="0" animBg="1"/>
      <p:bldP spid="28" grpId="0" animBg="1"/>
      <p:bldP spid="29" grpId="0"/>
      <p:bldP spid="30" grpId="0"/>
      <p:bldP spid="31" grpId="0"/>
      <p:bldP spid="32" grpId="0"/>
      <p:bldP spid="33" grpId="0"/>
      <p:bldP spid="34" grpId="0"/>
      <p:bldP spid="35" grpId="0"/>
      <p:bldP spid="36" grpId="0"/>
      <p:bldP spid="37" grpId="0"/>
      <p:bldP spid="38" grpId="0"/>
      <p:bldP spid="3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738462" y="2226104"/>
            <a:ext cx="7667077" cy="157706"/>
          </a:xfrm>
          <a:prstGeom prst="homePlat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latin typeface="微软雅黑" panose="020B0503020204020204" pitchFamily="34" charset="-122"/>
              <a:ea typeface="微软雅黑" panose="020B0503020204020204" pitchFamily="34" charset="-122"/>
            </a:endParaRPr>
          </a:p>
        </p:txBody>
      </p:sp>
      <p:sp>
        <p:nvSpPr>
          <p:cNvPr id="3" name="五角星 18"/>
          <p:cNvSpPr/>
          <p:nvPr/>
        </p:nvSpPr>
        <p:spPr>
          <a:xfrm rot="2134838">
            <a:off x="1122688" y="1623595"/>
            <a:ext cx="1306141" cy="1322235"/>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0868" tIns="45434" rIns="90868" bIns="45434" rtlCol="0" anchor="ctr"/>
          <a:lstStyle/>
          <a:p>
            <a:pPr algn="ctr"/>
            <a:endParaRPr lang="zh-CN" altLang="en-US" sz="1010">
              <a:latin typeface="微软雅黑" panose="020B0503020204020204" pitchFamily="34" charset="-122"/>
              <a:ea typeface="微软雅黑" panose="020B0503020204020204" pitchFamily="34" charset="-122"/>
            </a:endParaRPr>
          </a:p>
        </p:txBody>
      </p:sp>
      <p:sp>
        <p:nvSpPr>
          <p:cNvPr id="4" name="TextBox 3"/>
          <p:cNvSpPr txBox="1"/>
          <p:nvPr/>
        </p:nvSpPr>
        <p:spPr>
          <a:xfrm>
            <a:off x="1226627" y="2103303"/>
            <a:ext cx="1098261" cy="368754"/>
          </a:xfrm>
          <a:prstGeom prst="rect">
            <a:avLst/>
          </a:prstGeom>
          <a:noFill/>
        </p:spPr>
        <p:txBody>
          <a:bodyPr wrap="square" lIns="90868" tIns="45434" rIns="90868" bIns="45434" rtlCol="0">
            <a:spAutoFit/>
          </a:bodyPr>
          <a:lstStyle/>
          <a:p>
            <a:pPr algn="ctr"/>
            <a:r>
              <a:rPr lang="zh-CN" altLang="en-US" sz="1800" b="1" dirty="0">
                <a:solidFill>
                  <a:schemeClr val="bg2">
                    <a:lumMod val="10000"/>
                  </a:schemeClr>
                </a:solidFill>
                <a:latin typeface="微软雅黑" panose="020B0503020204020204" pitchFamily="34" charset="-122"/>
                <a:ea typeface="微软雅黑" panose="020B0503020204020204" pitchFamily="34" charset="-122"/>
              </a:rPr>
              <a:t>标题内容</a:t>
            </a:r>
          </a:p>
        </p:txBody>
      </p:sp>
      <p:sp>
        <p:nvSpPr>
          <p:cNvPr id="5" name="五角星 18"/>
          <p:cNvSpPr/>
          <p:nvPr/>
        </p:nvSpPr>
        <p:spPr>
          <a:xfrm rot="2134838">
            <a:off x="2935627" y="1623595"/>
            <a:ext cx="1306141" cy="1322235"/>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0868" tIns="45434" rIns="90868" bIns="45434" rtlCol="0" anchor="ctr"/>
          <a:lstStyle/>
          <a:p>
            <a:pPr algn="ctr"/>
            <a:endParaRPr lang="zh-CN" altLang="en-US" sz="1010">
              <a:latin typeface="微软雅黑" panose="020B0503020204020204" pitchFamily="34" charset="-122"/>
              <a:ea typeface="微软雅黑" panose="020B0503020204020204" pitchFamily="34" charset="-122"/>
            </a:endParaRPr>
          </a:p>
        </p:txBody>
      </p:sp>
      <p:sp>
        <p:nvSpPr>
          <p:cNvPr id="6" name="五角星 18"/>
          <p:cNvSpPr/>
          <p:nvPr/>
        </p:nvSpPr>
        <p:spPr>
          <a:xfrm rot="2134838">
            <a:off x="4800995" y="1623595"/>
            <a:ext cx="1306141" cy="1322235"/>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0868" tIns="45434" rIns="90868" bIns="45434" rtlCol="0" anchor="ctr"/>
          <a:lstStyle/>
          <a:p>
            <a:pPr algn="ctr"/>
            <a:endParaRPr lang="zh-CN" altLang="en-US" sz="1010">
              <a:latin typeface="微软雅黑" panose="020B0503020204020204" pitchFamily="34" charset="-122"/>
              <a:ea typeface="微软雅黑" panose="020B0503020204020204" pitchFamily="34" charset="-122"/>
            </a:endParaRPr>
          </a:p>
        </p:txBody>
      </p:sp>
      <p:sp>
        <p:nvSpPr>
          <p:cNvPr id="7" name="TextBox 6"/>
          <p:cNvSpPr txBox="1"/>
          <p:nvPr/>
        </p:nvSpPr>
        <p:spPr>
          <a:xfrm>
            <a:off x="3053433" y="2103303"/>
            <a:ext cx="1098261" cy="368754"/>
          </a:xfrm>
          <a:prstGeom prst="rect">
            <a:avLst/>
          </a:prstGeom>
          <a:noFill/>
        </p:spPr>
        <p:txBody>
          <a:bodyPr wrap="square" lIns="90868" tIns="45434" rIns="90868" bIns="45434" rtlCol="0">
            <a:spAutoFit/>
          </a:bodyPr>
          <a:lstStyle/>
          <a:p>
            <a:pPr algn="ctr"/>
            <a:r>
              <a:rPr lang="zh-CN" altLang="en-US" sz="1800" b="1" dirty="0">
                <a:solidFill>
                  <a:schemeClr val="bg2">
                    <a:lumMod val="10000"/>
                  </a:schemeClr>
                </a:solidFill>
                <a:latin typeface="微软雅黑" panose="020B0503020204020204" pitchFamily="34" charset="-122"/>
                <a:ea typeface="微软雅黑" panose="020B0503020204020204" pitchFamily="34" charset="-122"/>
              </a:rPr>
              <a:t>标题内容</a:t>
            </a:r>
          </a:p>
        </p:txBody>
      </p:sp>
      <p:sp>
        <p:nvSpPr>
          <p:cNvPr id="8" name="TextBox 7"/>
          <p:cNvSpPr txBox="1"/>
          <p:nvPr/>
        </p:nvSpPr>
        <p:spPr>
          <a:xfrm>
            <a:off x="4891070" y="2103303"/>
            <a:ext cx="1098261" cy="368754"/>
          </a:xfrm>
          <a:prstGeom prst="rect">
            <a:avLst/>
          </a:prstGeom>
          <a:noFill/>
        </p:spPr>
        <p:txBody>
          <a:bodyPr wrap="square" lIns="90868" tIns="45434" rIns="90868" bIns="45434" rtlCol="0">
            <a:spAutoFit/>
          </a:bodyPr>
          <a:lstStyle/>
          <a:p>
            <a:pPr algn="ctr"/>
            <a:r>
              <a:rPr lang="zh-CN" altLang="en-US" sz="1800" b="1" dirty="0">
                <a:solidFill>
                  <a:schemeClr val="bg2">
                    <a:lumMod val="10000"/>
                  </a:schemeClr>
                </a:solidFill>
                <a:latin typeface="微软雅黑" panose="020B0503020204020204" pitchFamily="34" charset="-122"/>
                <a:ea typeface="微软雅黑" panose="020B0503020204020204" pitchFamily="34" charset="-122"/>
              </a:rPr>
              <a:t>标题内容</a:t>
            </a:r>
          </a:p>
        </p:txBody>
      </p:sp>
      <p:sp>
        <p:nvSpPr>
          <p:cNvPr id="9" name="五角星 18"/>
          <p:cNvSpPr/>
          <p:nvPr/>
        </p:nvSpPr>
        <p:spPr>
          <a:xfrm rot="2134838">
            <a:off x="6613934" y="1623595"/>
            <a:ext cx="1306141" cy="1322235"/>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rgbClr val="F1D9CE"/>
          </a:solidFill>
          <a:ln>
            <a:noFill/>
          </a:ln>
        </p:spPr>
        <p:style>
          <a:lnRef idx="2">
            <a:schemeClr val="accent1">
              <a:shade val="50000"/>
            </a:schemeClr>
          </a:lnRef>
          <a:fillRef idx="1">
            <a:schemeClr val="accent1"/>
          </a:fillRef>
          <a:effectRef idx="0">
            <a:schemeClr val="accent1"/>
          </a:effectRef>
          <a:fontRef idx="minor">
            <a:schemeClr val="lt1"/>
          </a:fontRef>
        </p:style>
        <p:txBody>
          <a:bodyPr lIns="90868" tIns="45434" rIns="90868" bIns="45434" rtlCol="0" anchor="ctr"/>
          <a:lstStyle/>
          <a:p>
            <a:pPr algn="ctr"/>
            <a:endParaRPr lang="zh-CN" altLang="en-US" sz="1010">
              <a:latin typeface="微软雅黑" panose="020B0503020204020204" pitchFamily="34" charset="-122"/>
              <a:ea typeface="微软雅黑" panose="020B0503020204020204" pitchFamily="34" charset="-122"/>
            </a:endParaRPr>
          </a:p>
        </p:txBody>
      </p:sp>
      <p:sp>
        <p:nvSpPr>
          <p:cNvPr id="10" name="TextBox 9"/>
          <p:cNvSpPr txBox="1"/>
          <p:nvPr/>
        </p:nvSpPr>
        <p:spPr>
          <a:xfrm>
            <a:off x="6715247" y="2103303"/>
            <a:ext cx="1098261" cy="368754"/>
          </a:xfrm>
          <a:prstGeom prst="rect">
            <a:avLst/>
          </a:prstGeom>
          <a:noFill/>
        </p:spPr>
        <p:txBody>
          <a:bodyPr wrap="square" lIns="90868" tIns="45434" rIns="90868" bIns="45434" rtlCol="0">
            <a:spAutoFit/>
          </a:bodyPr>
          <a:lstStyle/>
          <a:p>
            <a:pPr algn="ctr"/>
            <a:r>
              <a:rPr lang="zh-CN" altLang="en-US" sz="1800" b="1" dirty="0">
                <a:solidFill>
                  <a:schemeClr val="bg2">
                    <a:lumMod val="10000"/>
                  </a:schemeClr>
                </a:solidFill>
                <a:latin typeface="微软雅黑" panose="020B0503020204020204" pitchFamily="34" charset="-122"/>
                <a:ea typeface="微软雅黑" panose="020B0503020204020204" pitchFamily="34" charset="-122"/>
              </a:rPr>
              <a:t>标题内容</a:t>
            </a:r>
          </a:p>
        </p:txBody>
      </p:sp>
      <p:sp>
        <p:nvSpPr>
          <p:cNvPr id="11" name="矩形 10"/>
          <p:cNvSpPr/>
          <p:nvPr/>
        </p:nvSpPr>
        <p:spPr>
          <a:xfrm>
            <a:off x="1116275" y="3212711"/>
            <a:ext cx="1350324" cy="276977"/>
          </a:xfrm>
          <a:prstGeom prst="rect">
            <a:avLst/>
          </a:prstGeom>
        </p:spPr>
        <p:txBody>
          <a:bodyPr wrap="none" lIns="68557" tIns="34279" rIns="68557" bIns="34279">
            <a:spAutoFit/>
          </a:bodyPr>
          <a:lstStyle/>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输入小标题内容</a:t>
            </a:r>
            <a:endParaRPr lang="en-US"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矩形 47"/>
          <p:cNvSpPr>
            <a:spLocks noChangeArrowheads="1"/>
          </p:cNvSpPr>
          <p:nvPr/>
        </p:nvSpPr>
        <p:spPr bwMode="auto">
          <a:xfrm>
            <a:off x="1062423" y="3446731"/>
            <a:ext cx="1452226" cy="1119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7" tIns="34279" rIns="68557" bIns="34279">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050" dirty="0">
                <a:solidFill>
                  <a:schemeClr val="tx1">
                    <a:lumMod val="75000"/>
                    <a:lumOff val="25000"/>
                  </a:schemeClr>
                </a:solidFill>
                <a:sym typeface="微软雅黑" panose="020B0503020204020204" pitchFamily="34" charset="-122"/>
              </a:rPr>
              <a:t>在此录入上述图表的描述说明，在此录入上述图表的描述说明，在此录入上述图表的描述说明。</a:t>
            </a:r>
          </a:p>
        </p:txBody>
      </p:sp>
      <p:sp>
        <p:nvSpPr>
          <p:cNvPr id="13" name="矩形 12"/>
          <p:cNvSpPr/>
          <p:nvPr/>
        </p:nvSpPr>
        <p:spPr>
          <a:xfrm>
            <a:off x="2938556" y="3212711"/>
            <a:ext cx="1350324" cy="276977"/>
          </a:xfrm>
          <a:prstGeom prst="rect">
            <a:avLst/>
          </a:prstGeom>
        </p:spPr>
        <p:txBody>
          <a:bodyPr wrap="none" lIns="68557" tIns="34279" rIns="68557" bIns="34279">
            <a:spAutoFit/>
          </a:bodyPr>
          <a:lstStyle/>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输入小标题内容</a:t>
            </a:r>
            <a:endParaRPr lang="en-US"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矩形 47"/>
          <p:cNvSpPr>
            <a:spLocks noChangeArrowheads="1"/>
          </p:cNvSpPr>
          <p:nvPr/>
        </p:nvSpPr>
        <p:spPr bwMode="auto">
          <a:xfrm>
            <a:off x="2884703" y="3446731"/>
            <a:ext cx="1452226" cy="1119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7" tIns="34279" rIns="68557" bIns="34279">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050" dirty="0">
                <a:solidFill>
                  <a:schemeClr val="tx1">
                    <a:lumMod val="75000"/>
                    <a:lumOff val="25000"/>
                  </a:schemeClr>
                </a:solidFill>
                <a:sym typeface="微软雅黑" panose="020B0503020204020204" pitchFamily="34" charset="-122"/>
              </a:rPr>
              <a:t>在此录入上述图表的描述说明，在此录入上述图表的描述说明，在此录入上述图表的描述说明。</a:t>
            </a:r>
          </a:p>
        </p:txBody>
      </p:sp>
      <p:sp>
        <p:nvSpPr>
          <p:cNvPr id="15" name="矩形 14"/>
          <p:cNvSpPr/>
          <p:nvPr/>
        </p:nvSpPr>
        <p:spPr>
          <a:xfrm>
            <a:off x="4828329" y="3212711"/>
            <a:ext cx="1350324" cy="276977"/>
          </a:xfrm>
          <a:prstGeom prst="rect">
            <a:avLst/>
          </a:prstGeom>
        </p:spPr>
        <p:txBody>
          <a:bodyPr wrap="none" lIns="68557" tIns="34279" rIns="68557" bIns="34279">
            <a:spAutoFit/>
          </a:bodyPr>
          <a:lstStyle/>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输入小标题内容</a:t>
            </a:r>
            <a:endParaRPr lang="en-US"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矩形 47"/>
          <p:cNvSpPr>
            <a:spLocks noChangeArrowheads="1"/>
          </p:cNvSpPr>
          <p:nvPr/>
        </p:nvSpPr>
        <p:spPr bwMode="auto">
          <a:xfrm>
            <a:off x="4774476" y="3446731"/>
            <a:ext cx="1452226" cy="1119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7" tIns="34279" rIns="68557" bIns="34279">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050" dirty="0">
                <a:solidFill>
                  <a:schemeClr val="tx1">
                    <a:lumMod val="75000"/>
                    <a:lumOff val="25000"/>
                  </a:schemeClr>
                </a:solidFill>
                <a:sym typeface="微软雅黑" panose="020B0503020204020204" pitchFamily="34" charset="-122"/>
              </a:rPr>
              <a:t>在此录入上述图表的描述说明，在此录入上述图表的描述说明，在此录入上述图表的描述说明。</a:t>
            </a:r>
          </a:p>
        </p:txBody>
      </p:sp>
      <p:sp>
        <p:nvSpPr>
          <p:cNvPr id="17" name="矩形 16"/>
          <p:cNvSpPr/>
          <p:nvPr/>
        </p:nvSpPr>
        <p:spPr>
          <a:xfrm>
            <a:off x="6650609" y="3212711"/>
            <a:ext cx="1350324" cy="276977"/>
          </a:xfrm>
          <a:prstGeom prst="rect">
            <a:avLst/>
          </a:prstGeom>
        </p:spPr>
        <p:txBody>
          <a:bodyPr wrap="none" lIns="68557" tIns="34279" rIns="68557" bIns="34279">
            <a:spAutoFit/>
          </a:bodyPr>
          <a:lstStyle/>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输入小标题内容</a:t>
            </a:r>
            <a:endParaRPr lang="en-US"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 name="矩形 47"/>
          <p:cNvSpPr>
            <a:spLocks noChangeArrowheads="1"/>
          </p:cNvSpPr>
          <p:nvPr/>
        </p:nvSpPr>
        <p:spPr bwMode="auto">
          <a:xfrm>
            <a:off x="6596756" y="3446731"/>
            <a:ext cx="1452226" cy="1119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7" tIns="34279" rIns="68557" bIns="34279">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050" dirty="0">
                <a:solidFill>
                  <a:schemeClr val="tx1">
                    <a:lumMod val="75000"/>
                    <a:lumOff val="25000"/>
                  </a:schemeClr>
                </a:solidFill>
                <a:sym typeface="微软雅黑" panose="020B0503020204020204" pitchFamily="34" charset="-122"/>
              </a:rPr>
              <a:t>在此录入上述图表的描述说明，在此录入上述图表的描述说明，在此录入上述图表的描述说明。</a:t>
            </a:r>
          </a:p>
        </p:txBody>
      </p:sp>
      <p:sp>
        <p:nvSpPr>
          <p:cNvPr id="19" name="矩形 47"/>
          <p:cNvSpPr>
            <a:spLocks noChangeArrowheads="1"/>
          </p:cNvSpPr>
          <p:nvPr/>
        </p:nvSpPr>
        <p:spPr bwMode="auto">
          <a:xfrm>
            <a:off x="753581" y="897951"/>
            <a:ext cx="7597964" cy="549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7" tIns="34279" rIns="68557" bIns="34279">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200" dirty="0">
                <a:solidFill>
                  <a:schemeClr val="tx1">
                    <a:lumMod val="75000"/>
                    <a:lumOff val="25000"/>
                  </a:schemeClr>
                </a:solidFill>
                <a:sym typeface="微软雅黑" panose="020B0503020204020204" pitchFamily="34" charset="-122"/>
              </a:rPr>
              <a:t>在此录入上述图表的综合描述说明，在此录入上述图表的综合描述说明。在此录入上述图表的描述说明，在此录入上述图表的描述说明，在此录入上述图表的综合描述说明，在此录入上述图表的综合描述说明。</a:t>
            </a:r>
          </a:p>
        </p:txBody>
      </p:sp>
    </p:spTree>
  </p:cSld>
  <p:clrMapOvr>
    <a:masterClrMapping/>
  </p:clrMapOvr>
  <mc:AlternateContent xmlns:mc="http://schemas.openxmlformats.org/markup-compatibility/2006" xmlns:p14="http://schemas.microsoft.com/office/powerpoint/2010/main">
    <mc:Choice Requires="p14">
      <p:transition spd="slow" p14:dur="1250" advClick="0" advTm="0">
        <p:fad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outVertical)">
                                      <p:cBhvr>
                                        <p:cTn id="7" dur="500"/>
                                        <p:tgtEl>
                                          <p:spTgt spid="1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9" presetClass="entr" presetSubtype="0" decel="10000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 calcmode="lin" valueType="num">
                                      <p:cBhvr>
                                        <p:cTn id="18" dur="500" fill="hold"/>
                                        <p:tgtEl>
                                          <p:spTgt spid="3"/>
                                        </p:tgtEl>
                                        <p:attrNameLst>
                                          <p:attrName>style.rotation</p:attrName>
                                        </p:attrNameLst>
                                      </p:cBhvr>
                                      <p:tavLst>
                                        <p:tav tm="0">
                                          <p:val>
                                            <p:fltVal val="360"/>
                                          </p:val>
                                        </p:tav>
                                        <p:tav tm="100000">
                                          <p:val>
                                            <p:fltVal val="0"/>
                                          </p:val>
                                        </p:tav>
                                      </p:tavLst>
                                    </p:anim>
                                    <p:animEffect transition="in" filter="fade">
                                      <p:cBhvr>
                                        <p:cTn id="19" dur="500"/>
                                        <p:tgtEl>
                                          <p:spTgt spid="3"/>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randombar(horizontal)">
                                      <p:cBhvr>
                                        <p:cTn id="26" dur="500"/>
                                        <p:tgtEl>
                                          <p:spTgt spid="11"/>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randombar(horizontal)">
                                      <p:cBhvr>
                                        <p:cTn id="29" dur="500"/>
                                        <p:tgtEl>
                                          <p:spTgt spid="12"/>
                                        </p:tgtEl>
                                      </p:cBhvr>
                                    </p:animEffect>
                                  </p:childTnLst>
                                </p:cTn>
                              </p:par>
                            </p:childTnLst>
                          </p:cTn>
                        </p:par>
                        <p:par>
                          <p:cTn id="30" fill="hold">
                            <p:stCondLst>
                              <p:cond delay="2000"/>
                            </p:stCondLst>
                            <p:childTnLst>
                              <p:par>
                                <p:cTn id="31" presetID="49" presetClass="entr" presetSubtype="0" decel="100000"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500" fill="hold"/>
                                        <p:tgtEl>
                                          <p:spTgt spid="5"/>
                                        </p:tgtEl>
                                        <p:attrNameLst>
                                          <p:attrName>ppt_w</p:attrName>
                                        </p:attrNameLst>
                                      </p:cBhvr>
                                      <p:tavLst>
                                        <p:tav tm="0">
                                          <p:val>
                                            <p:fltVal val="0"/>
                                          </p:val>
                                        </p:tav>
                                        <p:tav tm="100000">
                                          <p:val>
                                            <p:strVal val="#ppt_w"/>
                                          </p:val>
                                        </p:tav>
                                      </p:tavLst>
                                    </p:anim>
                                    <p:anim calcmode="lin" valueType="num">
                                      <p:cBhvr>
                                        <p:cTn id="34" dur="500" fill="hold"/>
                                        <p:tgtEl>
                                          <p:spTgt spid="5"/>
                                        </p:tgtEl>
                                        <p:attrNameLst>
                                          <p:attrName>ppt_h</p:attrName>
                                        </p:attrNameLst>
                                      </p:cBhvr>
                                      <p:tavLst>
                                        <p:tav tm="0">
                                          <p:val>
                                            <p:fltVal val="0"/>
                                          </p:val>
                                        </p:tav>
                                        <p:tav tm="100000">
                                          <p:val>
                                            <p:strVal val="#ppt_h"/>
                                          </p:val>
                                        </p:tav>
                                      </p:tavLst>
                                    </p:anim>
                                    <p:anim calcmode="lin" valueType="num">
                                      <p:cBhvr>
                                        <p:cTn id="35" dur="500" fill="hold"/>
                                        <p:tgtEl>
                                          <p:spTgt spid="5"/>
                                        </p:tgtEl>
                                        <p:attrNameLst>
                                          <p:attrName>style.rotation</p:attrName>
                                        </p:attrNameLst>
                                      </p:cBhvr>
                                      <p:tavLst>
                                        <p:tav tm="0">
                                          <p:val>
                                            <p:fltVal val="360"/>
                                          </p:val>
                                        </p:tav>
                                        <p:tav tm="100000">
                                          <p:val>
                                            <p:fltVal val="0"/>
                                          </p:val>
                                        </p:tav>
                                      </p:tavLst>
                                    </p:anim>
                                    <p:animEffect transition="in" filter="fade">
                                      <p:cBhvr>
                                        <p:cTn id="36" dur="500"/>
                                        <p:tgtEl>
                                          <p:spTgt spid="5"/>
                                        </p:tgtEl>
                                      </p:cBhvr>
                                    </p:animEffect>
                                  </p:childTnLst>
                                </p:cTn>
                              </p:par>
                            </p:childTnLst>
                          </p:cTn>
                        </p:par>
                        <p:par>
                          <p:cTn id="37" fill="hold">
                            <p:stCondLst>
                              <p:cond delay="2500"/>
                            </p:stCondLst>
                            <p:childTnLst>
                              <p:par>
                                <p:cTn id="38" presetID="10"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randombar(horizontal)">
                                      <p:cBhvr>
                                        <p:cTn id="43" dur="500"/>
                                        <p:tgtEl>
                                          <p:spTgt spid="13"/>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randombar(horizontal)">
                                      <p:cBhvr>
                                        <p:cTn id="46" dur="500"/>
                                        <p:tgtEl>
                                          <p:spTgt spid="14"/>
                                        </p:tgtEl>
                                      </p:cBhvr>
                                    </p:animEffect>
                                  </p:childTnLst>
                                </p:cTn>
                              </p:par>
                            </p:childTnLst>
                          </p:cTn>
                        </p:par>
                        <p:par>
                          <p:cTn id="47" fill="hold">
                            <p:stCondLst>
                              <p:cond delay="3000"/>
                            </p:stCondLst>
                            <p:childTnLst>
                              <p:par>
                                <p:cTn id="48" presetID="49" presetClass="entr" presetSubtype="0" decel="100000" fill="hold" grpId="0" nodeType="afterEffect">
                                  <p:stCondLst>
                                    <p:cond delay="0"/>
                                  </p:stCondLst>
                                  <p:childTnLst>
                                    <p:set>
                                      <p:cBhvr>
                                        <p:cTn id="49" dur="1" fill="hold">
                                          <p:stCondLst>
                                            <p:cond delay="0"/>
                                          </p:stCondLst>
                                        </p:cTn>
                                        <p:tgtEl>
                                          <p:spTgt spid="6"/>
                                        </p:tgtEl>
                                        <p:attrNameLst>
                                          <p:attrName>style.visibility</p:attrName>
                                        </p:attrNameLst>
                                      </p:cBhvr>
                                      <p:to>
                                        <p:strVal val="visible"/>
                                      </p:to>
                                    </p:set>
                                    <p:anim calcmode="lin" valueType="num">
                                      <p:cBhvr>
                                        <p:cTn id="50" dur="500" fill="hold"/>
                                        <p:tgtEl>
                                          <p:spTgt spid="6"/>
                                        </p:tgtEl>
                                        <p:attrNameLst>
                                          <p:attrName>ppt_w</p:attrName>
                                        </p:attrNameLst>
                                      </p:cBhvr>
                                      <p:tavLst>
                                        <p:tav tm="0">
                                          <p:val>
                                            <p:fltVal val="0"/>
                                          </p:val>
                                        </p:tav>
                                        <p:tav tm="100000">
                                          <p:val>
                                            <p:strVal val="#ppt_w"/>
                                          </p:val>
                                        </p:tav>
                                      </p:tavLst>
                                    </p:anim>
                                    <p:anim calcmode="lin" valueType="num">
                                      <p:cBhvr>
                                        <p:cTn id="51" dur="500" fill="hold"/>
                                        <p:tgtEl>
                                          <p:spTgt spid="6"/>
                                        </p:tgtEl>
                                        <p:attrNameLst>
                                          <p:attrName>ppt_h</p:attrName>
                                        </p:attrNameLst>
                                      </p:cBhvr>
                                      <p:tavLst>
                                        <p:tav tm="0">
                                          <p:val>
                                            <p:fltVal val="0"/>
                                          </p:val>
                                        </p:tav>
                                        <p:tav tm="100000">
                                          <p:val>
                                            <p:strVal val="#ppt_h"/>
                                          </p:val>
                                        </p:tav>
                                      </p:tavLst>
                                    </p:anim>
                                    <p:anim calcmode="lin" valueType="num">
                                      <p:cBhvr>
                                        <p:cTn id="52" dur="500" fill="hold"/>
                                        <p:tgtEl>
                                          <p:spTgt spid="6"/>
                                        </p:tgtEl>
                                        <p:attrNameLst>
                                          <p:attrName>style.rotation</p:attrName>
                                        </p:attrNameLst>
                                      </p:cBhvr>
                                      <p:tavLst>
                                        <p:tav tm="0">
                                          <p:val>
                                            <p:fltVal val="360"/>
                                          </p:val>
                                        </p:tav>
                                        <p:tav tm="100000">
                                          <p:val>
                                            <p:fltVal val="0"/>
                                          </p:val>
                                        </p:tav>
                                      </p:tavLst>
                                    </p:anim>
                                    <p:animEffect transition="in" filter="fade">
                                      <p:cBhvr>
                                        <p:cTn id="53" dur="500"/>
                                        <p:tgtEl>
                                          <p:spTgt spid="6"/>
                                        </p:tgtEl>
                                      </p:cBhvr>
                                    </p:animEffect>
                                  </p:childTnLst>
                                </p:cTn>
                              </p:par>
                            </p:childTnLst>
                          </p:cTn>
                        </p:par>
                        <p:par>
                          <p:cTn id="54" fill="hold">
                            <p:stCondLst>
                              <p:cond delay="3500"/>
                            </p:stCondLst>
                            <p:childTnLst>
                              <p:par>
                                <p:cTn id="55" presetID="10"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500"/>
                                        <p:tgtEl>
                                          <p:spTgt spid="8"/>
                                        </p:tgtEl>
                                      </p:cBhvr>
                                    </p:animEffect>
                                  </p:childTnLst>
                                </p:cTn>
                              </p:par>
                              <p:par>
                                <p:cTn id="58" presetID="14" presetClass="entr" presetSubtype="10"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randombar(horizontal)">
                                      <p:cBhvr>
                                        <p:cTn id="60" dur="500"/>
                                        <p:tgtEl>
                                          <p:spTgt spid="15"/>
                                        </p:tgtEl>
                                      </p:cBhvr>
                                    </p:animEffect>
                                  </p:childTnLst>
                                </p:cTn>
                              </p:par>
                              <p:par>
                                <p:cTn id="61" presetID="14" presetClass="entr" presetSubtype="10"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randombar(horizontal)">
                                      <p:cBhvr>
                                        <p:cTn id="63" dur="500"/>
                                        <p:tgtEl>
                                          <p:spTgt spid="16"/>
                                        </p:tgtEl>
                                      </p:cBhvr>
                                    </p:animEffect>
                                  </p:childTnLst>
                                </p:cTn>
                              </p:par>
                            </p:childTnLst>
                          </p:cTn>
                        </p:par>
                        <p:par>
                          <p:cTn id="64" fill="hold">
                            <p:stCondLst>
                              <p:cond delay="4000"/>
                            </p:stCondLst>
                            <p:childTnLst>
                              <p:par>
                                <p:cTn id="65" presetID="49" presetClass="entr" presetSubtype="0" decel="100000"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 calcmode="lin" valueType="num">
                                      <p:cBhvr>
                                        <p:cTn id="67" dur="500" fill="hold"/>
                                        <p:tgtEl>
                                          <p:spTgt spid="9"/>
                                        </p:tgtEl>
                                        <p:attrNameLst>
                                          <p:attrName>ppt_w</p:attrName>
                                        </p:attrNameLst>
                                      </p:cBhvr>
                                      <p:tavLst>
                                        <p:tav tm="0">
                                          <p:val>
                                            <p:fltVal val="0"/>
                                          </p:val>
                                        </p:tav>
                                        <p:tav tm="100000">
                                          <p:val>
                                            <p:strVal val="#ppt_w"/>
                                          </p:val>
                                        </p:tav>
                                      </p:tavLst>
                                    </p:anim>
                                    <p:anim calcmode="lin" valueType="num">
                                      <p:cBhvr>
                                        <p:cTn id="68" dur="500" fill="hold"/>
                                        <p:tgtEl>
                                          <p:spTgt spid="9"/>
                                        </p:tgtEl>
                                        <p:attrNameLst>
                                          <p:attrName>ppt_h</p:attrName>
                                        </p:attrNameLst>
                                      </p:cBhvr>
                                      <p:tavLst>
                                        <p:tav tm="0">
                                          <p:val>
                                            <p:fltVal val="0"/>
                                          </p:val>
                                        </p:tav>
                                        <p:tav tm="100000">
                                          <p:val>
                                            <p:strVal val="#ppt_h"/>
                                          </p:val>
                                        </p:tav>
                                      </p:tavLst>
                                    </p:anim>
                                    <p:anim calcmode="lin" valueType="num">
                                      <p:cBhvr>
                                        <p:cTn id="69" dur="500" fill="hold"/>
                                        <p:tgtEl>
                                          <p:spTgt spid="9"/>
                                        </p:tgtEl>
                                        <p:attrNameLst>
                                          <p:attrName>style.rotation</p:attrName>
                                        </p:attrNameLst>
                                      </p:cBhvr>
                                      <p:tavLst>
                                        <p:tav tm="0">
                                          <p:val>
                                            <p:fltVal val="360"/>
                                          </p:val>
                                        </p:tav>
                                        <p:tav tm="100000">
                                          <p:val>
                                            <p:fltVal val="0"/>
                                          </p:val>
                                        </p:tav>
                                      </p:tavLst>
                                    </p:anim>
                                    <p:animEffect transition="in" filter="fade">
                                      <p:cBhvr>
                                        <p:cTn id="70" dur="500"/>
                                        <p:tgtEl>
                                          <p:spTgt spid="9"/>
                                        </p:tgtEl>
                                      </p:cBhvr>
                                    </p:animEffect>
                                  </p:childTnLst>
                                </p:cTn>
                              </p:par>
                            </p:childTnLst>
                          </p:cTn>
                        </p:par>
                        <p:par>
                          <p:cTn id="71" fill="hold">
                            <p:stCondLst>
                              <p:cond delay="4500"/>
                            </p:stCondLst>
                            <p:childTnLst>
                              <p:par>
                                <p:cTn id="72" presetID="10" presetClass="entr" presetSubtype="0" fill="hold" grpId="0" nodeType="afterEffect">
                                  <p:stCondLst>
                                    <p:cond delay="0"/>
                                  </p:stCondLst>
                                  <p:childTnLst>
                                    <p:set>
                                      <p:cBhvr>
                                        <p:cTn id="73" dur="1" fill="hold">
                                          <p:stCondLst>
                                            <p:cond delay="0"/>
                                          </p:stCondLst>
                                        </p:cTn>
                                        <p:tgtEl>
                                          <p:spTgt spid="10"/>
                                        </p:tgtEl>
                                        <p:attrNameLst>
                                          <p:attrName>style.visibility</p:attrName>
                                        </p:attrNameLst>
                                      </p:cBhvr>
                                      <p:to>
                                        <p:strVal val="visible"/>
                                      </p:to>
                                    </p:set>
                                    <p:animEffect transition="in" filter="fade">
                                      <p:cBhvr>
                                        <p:cTn id="74" dur="500"/>
                                        <p:tgtEl>
                                          <p:spTgt spid="10"/>
                                        </p:tgtEl>
                                      </p:cBhvr>
                                    </p:animEffect>
                                  </p:childTnLst>
                                </p:cTn>
                              </p:par>
                              <p:par>
                                <p:cTn id="75" presetID="14" presetClass="entr" presetSubtype="10" fill="hold" grpId="0" nodeType="with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randombar(horizontal)">
                                      <p:cBhvr>
                                        <p:cTn id="77" dur="500"/>
                                        <p:tgtEl>
                                          <p:spTgt spid="17"/>
                                        </p:tgtEl>
                                      </p:cBhvr>
                                    </p:animEffect>
                                  </p:childTnLst>
                                </p:cTn>
                              </p:par>
                              <p:par>
                                <p:cTn id="78" presetID="14" presetClass="entr" presetSubtype="10" fill="hold" grpId="0" nodeType="with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randombar(horizontal)">
                                      <p:cBhvr>
                                        <p:cTn id="8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animBg="1"/>
      <p:bldP spid="6" grpId="0" animBg="1"/>
      <p:bldP spid="7" grpId="0"/>
      <p:bldP spid="8" grpId="0"/>
      <p:bldP spid="9" grpId="0" animBg="1"/>
      <p:bldP spid="10" grpId="0"/>
      <p:bldP spid="11" grpId="0"/>
      <p:bldP spid="12" grpId="0"/>
      <p:bldP spid="13" grpId="0"/>
      <p:bldP spid="14" grpId="0"/>
      <p:bldP spid="15" grpId="0"/>
      <p:bldP spid="16" grpId="0"/>
      <p:bldP spid="17" grpId="0"/>
      <p:bldP spid="18" grpId="0"/>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05"/>
          <p:cNvSpPr/>
          <p:nvPr/>
        </p:nvSpPr>
        <p:spPr bwMode="auto">
          <a:xfrm>
            <a:off x="4626703" y="3266202"/>
            <a:ext cx="863400" cy="937996"/>
          </a:xfrm>
          <a:custGeom>
            <a:avLst/>
            <a:gdLst>
              <a:gd name="T0" fmla="*/ 0 w 876"/>
              <a:gd name="T1" fmla="*/ 2147483647 h 952"/>
              <a:gd name="T2" fmla="*/ 0 w 876"/>
              <a:gd name="T3" fmla="*/ 2147483647 h 952"/>
              <a:gd name="T4" fmla="*/ 2147483647 w 876"/>
              <a:gd name="T5" fmla="*/ 2147483647 h 952"/>
              <a:gd name="T6" fmla="*/ 2147483647 w 876"/>
              <a:gd name="T7" fmla="*/ 0 h 952"/>
              <a:gd name="T8" fmla="*/ 2147483647 w 876"/>
              <a:gd name="T9" fmla="*/ 0 h 952"/>
              <a:gd name="T10" fmla="*/ 2147483647 w 876"/>
              <a:gd name="T11" fmla="*/ 2147483647 h 952"/>
              <a:gd name="T12" fmla="*/ 0 w 876"/>
              <a:gd name="T13" fmla="*/ 2147483647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6" h="952">
                <a:moveTo>
                  <a:pt x="0" y="30"/>
                </a:moveTo>
                <a:lnTo>
                  <a:pt x="0" y="492"/>
                </a:lnTo>
                <a:lnTo>
                  <a:pt x="876" y="952"/>
                </a:lnTo>
                <a:lnTo>
                  <a:pt x="712" y="0"/>
                </a:lnTo>
                <a:lnTo>
                  <a:pt x="378" y="0"/>
                </a:lnTo>
                <a:lnTo>
                  <a:pt x="422" y="252"/>
                </a:lnTo>
                <a:lnTo>
                  <a:pt x="0"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fontAlgn="base">
              <a:spcBef>
                <a:spcPct val="0"/>
              </a:spcBef>
              <a:spcAft>
                <a:spcPct val="0"/>
              </a:spcAft>
            </a:pPr>
            <a:endParaRPr lang="zh-CN" altLang="en-US" sz="1800">
              <a:solidFill>
                <a:prstClr val="black"/>
              </a:solidFill>
              <a:latin typeface="微软雅黑" panose="020B0503020204020204" pitchFamily="34" charset="-122"/>
              <a:ea typeface="微软雅黑" panose="020B0503020204020204" pitchFamily="34" charset="-122"/>
            </a:endParaRPr>
          </a:p>
        </p:txBody>
      </p:sp>
      <p:sp>
        <p:nvSpPr>
          <p:cNvPr id="3" name="Freeform 107"/>
          <p:cNvSpPr/>
          <p:nvPr/>
        </p:nvSpPr>
        <p:spPr bwMode="auto">
          <a:xfrm>
            <a:off x="3620461" y="3266202"/>
            <a:ext cx="866574" cy="937996"/>
          </a:xfrm>
          <a:custGeom>
            <a:avLst/>
            <a:gdLst>
              <a:gd name="T0" fmla="*/ 878 w 878"/>
              <a:gd name="T1" fmla="*/ 30 h 952"/>
              <a:gd name="T2" fmla="*/ 456 w 878"/>
              <a:gd name="T3" fmla="*/ 252 h 952"/>
              <a:gd name="T4" fmla="*/ 498 w 878"/>
              <a:gd name="T5" fmla="*/ 0 h 952"/>
              <a:gd name="T6" fmla="*/ 164 w 878"/>
              <a:gd name="T7" fmla="*/ 0 h 952"/>
              <a:gd name="T8" fmla="*/ 0 w 878"/>
              <a:gd name="T9" fmla="*/ 952 h 952"/>
              <a:gd name="T10" fmla="*/ 878 w 878"/>
              <a:gd name="T11" fmla="*/ 492 h 952"/>
              <a:gd name="T12" fmla="*/ 878 w 878"/>
              <a:gd name="T13" fmla="*/ 30 h 952"/>
            </a:gdLst>
            <a:ahLst/>
            <a:cxnLst>
              <a:cxn ang="0">
                <a:pos x="T0" y="T1"/>
              </a:cxn>
              <a:cxn ang="0">
                <a:pos x="T2" y="T3"/>
              </a:cxn>
              <a:cxn ang="0">
                <a:pos x="T4" y="T5"/>
              </a:cxn>
              <a:cxn ang="0">
                <a:pos x="T6" y="T7"/>
              </a:cxn>
              <a:cxn ang="0">
                <a:pos x="T8" y="T9"/>
              </a:cxn>
              <a:cxn ang="0">
                <a:pos x="T10" y="T11"/>
              </a:cxn>
              <a:cxn ang="0">
                <a:pos x="T12" y="T13"/>
              </a:cxn>
            </a:cxnLst>
            <a:rect l="0" t="0" r="r" b="b"/>
            <a:pathLst>
              <a:path w="878" h="952">
                <a:moveTo>
                  <a:pt x="878" y="30"/>
                </a:moveTo>
                <a:lnTo>
                  <a:pt x="456" y="252"/>
                </a:lnTo>
                <a:lnTo>
                  <a:pt x="498" y="0"/>
                </a:lnTo>
                <a:lnTo>
                  <a:pt x="164" y="0"/>
                </a:lnTo>
                <a:lnTo>
                  <a:pt x="0" y="952"/>
                </a:lnTo>
                <a:lnTo>
                  <a:pt x="878" y="492"/>
                </a:lnTo>
                <a:lnTo>
                  <a:pt x="878"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fontAlgn="base">
              <a:spcBef>
                <a:spcPct val="0"/>
              </a:spcBef>
              <a:spcAft>
                <a:spcPct val="0"/>
              </a:spcAft>
              <a:defRPr/>
            </a:pPr>
            <a:endParaRPr lang="zh-CN" altLang="en-US" sz="1800">
              <a:solidFill>
                <a:prstClr val="black"/>
              </a:solidFill>
              <a:effectLst>
                <a:outerShdw blurRad="60007" dist="310007" dir="7680000" sy="30000" kx="1300200" algn="ctr" rotWithShape="0">
                  <a:prstClr val="black">
                    <a:alpha val="32000"/>
                  </a:prstClr>
                </a:outerShdw>
              </a:effectLst>
              <a:latin typeface="微软雅黑" panose="020B0503020204020204" pitchFamily="34" charset="-122"/>
              <a:ea typeface="微软雅黑" panose="020B0503020204020204" pitchFamily="34" charset="-122"/>
            </a:endParaRPr>
          </a:p>
        </p:txBody>
      </p:sp>
      <p:grpSp>
        <p:nvGrpSpPr>
          <p:cNvPr id="4" name="组合 3"/>
          <p:cNvGrpSpPr/>
          <p:nvPr/>
        </p:nvGrpSpPr>
        <p:grpSpPr>
          <a:xfrm>
            <a:off x="3044330" y="1329900"/>
            <a:ext cx="3021901" cy="2874298"/>
            <a:chOff x="3748193" y="2000673"/>
            <a:chExt cx="4030134" cy="3833285"/>
          </a:xfrm>
        </p:grpSpPr>
        <p:sp>
          <p:nvSpPr>
            <p:cNvPr id="5" name="Freeform 104"/>
            <p:cNvSpPr/>
            <p:nvPr/>
          </p:nvSpPr>
          <p:spPr bwMode="auto">
            <a:xfrm>
              <a:off x="5858511" y="4583007"/>
              <a:ext cx="1151467" cy="1250951"/>
            </a:xfrm>
            <a:custGeom>
              <a:avLst/>
              <a:gdLst>
                <a:gd name="T0" fmla="*/ 0 w 876"/>
                <a:gd name="T1" fmla="*/ 2147483647 h 952"/>
                <a:gd name="T2" fmla="*/ 0 w 876"/>
                <a:gd name="T3" fmla="*/ 2147483647 h 952"/>
                <a:gd name="T4" fmla="*/ 2147483647 w 876"/>
                <a:gd name="T5" fmla="*/ 2147483647 h 952"/>
                <a:gd name="T6" fmla="*/ 2147483647 w 876"/>
                <a:gd name="T7" fmla="*/ 0 h 952"/>
                <a:gd name="T8" fmla="*/ 2147483647 w 876"/>
                <a:gd name="T9" fmla="*/ 0 h 952"/>
                <a:gd name="T10" fmla="*/ 2147483647 w 876"/>
                <a:gd name="T11" fmla="*/ 2147483647 h 952"/>
                <a:gd name="T12" fmla="*/ 0 w 876"/>
                <a:gd name="T13" fmla="*/ 2147483647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6" h="952">
                  <a:moveTo>
                    <a:pt x="0" y="30"/>
                  </a:moveTo>
                  <a:lnTo>
                    <a:pt x="0" y="492"/>
                  </a:lnTo>
                  <a:lnTo>
                    <a:pt x="876" y="952"/>
                  </a:lnTo>
                  <a:lnTo>
                    <a:pt x="712" y="0"/>
                  </a:lnTo>
                  <a:lnTo>
                    <a:pt x="378" y="0"/>
                  </a:lnTo>
                  <a:lnTo>
                    <a:pt x="422" y="252"/>
                  </a:lnTo>
                  <a:lnTo>
                    <a:pt x="0" y="30"/>
                  </a:lnTo>
                  <a:close/>
                </a:path>
              </a:pathLst>
            </a:custGeom>
            <a:solidFill>
              <a:schemeClr val="accent2"/>
            </a:solidFill>
            <a:ln>
              <a:noFill/>
            </a:ln>
          </p:spPr>
          <p:txBody>
            <a:bodyPr/>
            <a:lstStyle/>
            <a:p>
              <a:pPr fontAlgn="base">
                <a:spcBef>
                  <a:spcPct val="0"/>
                </a:spcBef>
                <a:spcAft>
                  <a:spcPct val="0"/>
                </a:spcAft>
              </a:pPr>
              <a:endParaRPr lang="zh-CN" altLang="en-US" sz="1800">
                <a:solidFill>
                  <a:prstClr val="black"/>
                </a:solidFill>
                <a:latin typeface="微软雅黑" panose="020B0503020204020204" pitchFamily="34" charset="-122"/>
                <a:ea typeface="微软雅黑" panose="020B0503020204020204" pitchFamily="34" charset="-122"/>
              </a:endParaRPr>
            </a:p>
          </p:txBody>
        </p:sp>
        <p:sp>
          <p:nvSpPr>
            <p:cNvPr id="6" name="Freeform 106"/>
            <p:cNvSpPr/>
            <p:nvPr/>
          </p:nvSpPr>
          <p:spPr bwMode="auto">
            <a:xfrm>
              <a:off x="4516545" y="4583007"/>
              <a:ext cx="1155700" cy="1250951"/>
            </a:xfrm>
            <a:custGeom>
              <a:avLst/>
              <a:gdLst>
                <a:gd name="T0" fmla="*/ 2147483647 w 878"/>
                <a:gd name="T1" fmla="*/ 2147483647 h 952"/>
                <a:gd name="T2" fmla="*/ 2147483647 w 878"/>
                <a:gd name="T3" fmla="*/ 2147483647 h 952"/>
                <a:gd name="T4" fmla="*/ 2147483647 w 878"/>
                <a:gd name="T5" fmla="*/ 0 h 952"/>
                <a:gd name="T6" fmla="*/ 2147483647 w 878"/>
                <a:gd name="T7" fmla="*/ 0 h 952"/>
                <a:gd name="T8" fmla="*/ 0 w 878"/>
                <a:gd name="T9" fmla="*/ 2147483647 h 952"/>
                <a:gd name="T10" fmla="*/ 2147483647 w 878"/>
                <a:gd name="T11" fmla="*/ 2147483647 h 952"/>
                <a:gd name="T12" fmla="*/ 2147483647 w 878"/>
                <a:gd name="T13" fmla="*/ 2147483647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8" h="952">
                  <a:moveTo>
                    <a:pt x="878" y="30"/>
                  </a:moveTo>
                  <a:lnTo>
                    <a:pt x="456" y="252"/>
                  </a:lnTo>
                  <a:lnTo>
                    <a:pt x="498" y="0"/>
                  </a:lnTo>
                  <a:lnTo>
                    <a:pt x="164" y="0"/>
                  </a:lnTo>
                  <a:lnTo>
                    <a:pt x="0" y="952"/>
                  </a:lnTo>
                  <a:lnTo>
                    <a:pt x="878" y="492"/>
                  </a:lnTo>
                  <a:lnTo>
                    <a:pt x="878" y="30"/>
                  </a:lnTo>
                  <a:close/>
                </a:path>
              </a:pathLst>
            </a:custGeom>
            <a:solidFill>
              <a:srgbClr val="F1D9CE"/>
            </a:solidFill>
            <a:ln>
              <a:noFill/>
            </a:ln>
          </p:spPr>
          <p:txBody>
            <a:bodyPr/>
            <a:lstStyle/>
            <a:p>
              <a:pPr fontAlgn="base">
                <a:spcBef>
                  <a:spcPct val="0"/>
                </a:spcBef>
                <a:spcAft>
                  <a:spcPct val="0"/>
                </a:spcAft>
              </a:pPr>
              <a:endParaRPr lang="zh-CN" altLang="en-US" sz="1800">
                <a:solidFill>
                  <a:prstClr val="black"/>
                </a:solidFill>
                <a:latin typeface="微软雅黑" panose="020B0503020204020204" pitchFamily="34" charset="-122"/>
                <a:ea typeface="微软雅黑" panose="020B0503020204020204" pitchFamily="34" charset="-122"/>
              </a:endParaRPr>
            </a:p>
          </p:txBody>
        </p:sp>
        <p:sp>
          <p:nvSpPr>
            <p:cNvPr id="7" name="Freeform 108"/>
            <p:cNvSpPr/>
            <p:nvPr/>
          </p:nvSpPr>
          <p:spPr bwMode="auto">
            <a:xfrm>
              <a:off x="5763260" y="2000673"/>
              <a:ext cx="2015067" cy="2370667"/>
            </a:xfrm>
            <a:custGeom>
              <a:avLst/>
              <a:gdLst>
                <a:gd name="T0" fmla="*/ 2147483647 w 1534"/>
                <a:gd name="T1" fmla="*/ 2147483647 h 1804"/>
                <a:gd name="T2" fmla="*/ 0 w 1534"/>
                <a:gd name="T3" fmla="*/ 0 h 1804"/>
                <a:gd name="T4" fmla="*/ 0 w 1534"/>
                <a:gd name="T5" fmla="*/ 2147483647 h 1804"/>
                <a:gd name="T6" fmla="*/ 2147483647 w 1534"/>
                <a:gd name="T7" fmla="*/ 2147483647 h 1804"/>
                <a:gd name="T8" fmla="*/ 2147483647 w 1534"/>
                <a:gd name="T9" fmla="*/ 2147483647 h 1804"/>
                <a:gd name="T10" fmla="*/ 2147483647 w 1534"/>
                <a:gd name="T11" fmla="*/ 2147483647 h 1804"/>
                <a:gd name="T12" fmla="*/ 2147483647 w 1534"/>
                <a:gd name="T13" fmla="*/ 2147483647 h 1804"/>
                <a:gd name="T14" fmla="*/ 2147483647 w 1534"/>
                <a:gd name="T15" fmla="*/ 2147483647 h 1804"/>
                <a:gd name="T16" fmla="*/ 2147483647 w 1534"/>
                <a:gd name="T17" fmla="*/ 2147483647 h 1804"/>
                <a:gd name="T18" fmla="*/ 2147483647 w 1534"/>
                <a:gd name="T19" fmla="*/ 2147483647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4" h="1804">
                  <a:moveTo>
                    <a:pt x="474" y="962"/>
                  </a:moveTo>
                  <a:lnTo>
                    <a:pt x="0" y="0"/>
                  </a:lnTo>
                  <a:lnTo>
                    <a:pt x="0" y="700"/>
                  </a:lnTo>
                  <a:lnTo>
                    <a:pt x="246" y="1200"/>
                  </a:lnTo>
                  <a:lnTo>
                    <a:pt x="798" y="1280"/>
                  </a:lnTo>
                  <a:lnTo>
                    <a:pt x="400" y="1670"/>
                  </a:lnTo>
                  <a:lnTo>
                    <a:pt x="422" y="1804"/>
                  </a:lnTo>
                  <a:lnTo>
                    <a:pt x="826" y="1804"/>
                  </a:lnTo>
                  <a:lnTo>
                    <a:pt x="1534" y="1116"/>
                  </a:lnTo>
                  <a:lnTo>
                    <a:pt x="474" y="962"/>
                  </a:lnTo>
                  <a:close/>
                </a:path>
              </a:pathLst>
            </a:custGeom>
            <a:solidFill>
              <a:schemeClr val="accent1"/>
            </a:solidFill>
            <a:ln>
              <a:noFill/>
            </a:ln>
          </p:spPr>
          <p:txBody>
            <a:bodyPr/>
            <a:lstStyle/>
            <a:p>
              <a:pPr fontAlgn="base">
                <a:spcBef>
                  <a:spcPct val="0"/>
                </a:spcBef>
                <a:spcAft>
                  <a:spcPct val="0"/>
                </a:spcAft>
              </a:pPr>
              <a:endParaRPr lang="zh-CN" altLang="en-US" sz="1800">
                <a:solidFill>
                  <a:prstClr val="black"/>
                </a:solidFill>
                <a:latin typeface="微软雅黑" panose="020B0503020204020204" pitchFamily="34" charset="-122"/>
                <a:ea typeface="微软雅黑" panose="020B0503020204020204" pitchFamily="34" charset="-122"/>
              </a:endParaRPr>
            </a:p>
          </p:txBody>
        </p:sp>
        <p:sp>
          <p:nvSpPr>
            <p:cNvPr id="8" name="Freeform 109"/>
            <p:cNvSpPr/>
            <p:nvPr/>
          </p:nvSpPr>
          <p:spPr bwMode="auto">
            <a:xfrm>
              <a:off x="3748193" y="2000673"/>
              <a:ext cx="2015067" cy="2370667"/>
            </a:xfrm>
            <a:custGeom>
              <a:avLst/>
              <a:gdLst>
                <a:gd name="T0" fmla="*/ 2147483647 w 1534"/>
                <a:gd name="T1" fmla="*/ 2147483647 h 1804"/>
                <a:gd name="T2" fmla="*/ 0 w 1534"/>
                <a:gd name="T3" fmla="*/ 2147483647 h 1804"/>
                <a:gd name="T4" fmla="*/ 2147483647 w 1534"/>
                <a:gd name="T5" fmla="*/ 2147483647 h 1804"/>
                <a:gd name="T6" fmla="*/ 2147483647 w 1534"/>
                <a:gd name="T7" fmla="*/ 2147483647 h 1804"/>
                <a:gd name="T8" fmla="*/ 2147483647 w 1534"/>
                <a:gd name="T9" fmla="*/ 2147483647 h 1804"/>
                <a:gd name="T10" fmla="*/ 2147483647 w 1534"/>
                <a:gd name="T11" fmla="*/ 2147483647 h 1804"/>
                <a:gd name="T12" fmla="*/ 2147483647 w 1534"/>
                <a:gd name="T13" fmla="*/ 2147483647 h 1804"/>
                <a:gd name="T14" fmla="*/ 2147483647 w 1534"/>
                <a:gd name="T15" fmla="*/ 2147483647 h 1804"/>
                <a:gd name="T16" fmla="*/ 2147483647 w 1534"/>
                <a:gd name="T17" fmla="*/ 0 h 1804"/>
                <a:gd name="T18" fmla="*/ 2147483647 w 1534"/>
                <a:gd name="T19" fmla="*/ 2147483647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4" h="1804">
                  <a:moveTo>
                    <a:pt x="1060" y="962"/>
                  </a:moveTo>
                  <a:lnTo>
                    <a:pt x="0" y="1116"/>
                  </a:lnTo>
                  <a:lnTo>
                    <a:pt x="708" y="1804"/>
                  </a:lnTo>
                  <a:lnTo>
                    <a:pt x="1112" y="1804"/>
                  </a:lnTo>
                  <a:lnTo>
                    <a:pt x="1136" y="1670"/>
                  </a:lnTo>
                  <a:lnTo>
                    <a:pt x="736" y="1280"/>
                  </a:lnTo>
                  <a:lnTo>
                    <a:pt x="1288" y="1200"/>
                  </a:lnTo>
                  <a:lnTo>
                    <a:pt x="1534" y="700"/>
                  </a:lnTo>
                  <a:lnTo>
                    <a:pt x="1534" y="0"/>
                  </a:lnTo>
                  <a:lnTo>
                    <a:pt x="1060" y="962"/>
                  </a:lnTo>
                  <a:close/>
                </a:path>
              </a:pathLst>
            </a:custGeom>
            <a:solidFill>
              <a:schemeClr val="accent3"/>
            </a:solidFill>
            <a:ln>
              <a:noFill/>
            </a:ln>
          </p:spPr>
          <p:txBody>
            <a:bodyPr/>
            <a:lstStyle/>
            <a:p>
              <a:pPr fontAlgn="base">
                <a:spcBef>
                  <a:spcPct val="0"/>
                </a:spcBef>
                <a:spcAft>
                  <a:spcPct val="0"/>
                </a:spcAft>
              </a:pPr>
              <a:endParaRPr lang="zh-CN" altLang="en-US" sz="1800">
                <a:solidFill>
                  <a:prstClr val="black"/>
                </a:solidFill>
                <a:latin typeface="微软雅黑" panose="020B0503020204020204" pitchFamily="34" charset="-122"/>
                <a:ea typeface="微软雅黑" panose="020B0503020204020204" pitchFamily="34" charset="-122"/>
              </a:endParaRPr>
            </a:p>
          </p:txBody>
        </p:sp>
        <p:sp>
          <p:nvSpPr>
            <p:cNvPr id="9" name="Freeform 121"/>
            <p:cNvSpPr/>
            <p:nvPr/>
          </p:nvSpPr>
          <p:spPr bwMode="auto">
            <a:xfrm>
              <a:off x="5462693" y="3837941"/>
              <a:ext cx="254000" cy="251884"/>
            </a:xfrm>
            <a:custGeom>
              <a:avLst/>
              <a:gdLst>
                <a:gd name="T0" fmla="*/ 2147483647 w 192"/>
                <a:gd name="T1" fmla="*/ 2147483647 h 192"/>
                <a:gd name="T2" fmla="*/ 2147483647 w 192"/>
                <a:gd name="T3" fmla="*/ 2147483647 h 192"/>
                <a:gd name="T4" fmla="*/ 2147483647 w 192"/>
                <a:gd name="T5" fmla="*/ 2147483647 h 192"/>
                <a:gd name="T6" fmla="*/ 2147483647 w 192"/>
                <a:gd name="T7" fmla="*/ 2147483647 h 192"/>
                <a:gd name="T8" fmla="*/ 2147483647 w 192"/>
                <a:gd name="T9" fmla="*/ 2147483647 h 192"/>
                <a:gd name="T10" fmla="*/ 2147483647 w 192"/>
                <a:gd name="T11" fmla="*/ 2147483647 h 192"/>
                <a:gd name="T12" fmla="*/ 2147483647 w 192"/>
                <a:gd name="T13" fmla="*/ 2147483647 h 192"/>
                <a:gd name="T14" fmla="*/ 2147483647 w 192"/>
                <a:gd name="T15" fmla="*/ 2147483647 h 192"/>
                <a:gd name="T16" fmla="*/ 2147483647 w 192"/>
                <a:gd name="T17" fmla="*/ 2147483647 h 192"/>
                <a:gd name="T18" fmla="*/ 2147483647 w 192"/>
                <a:gd name="T19" fmla="*/ 2147483647 h 192"/>
                <a:gd name="T20" fmla="*/ 2147483647 w 192"/>
                <a:gd name="T21" fmla="*/ 2147483647 h 192"/>
                <a:gd name="T22" fmla="*/ 2147483647 w 192"/>
                <a:gd name="T23" fmla="*/ 2147483647 h 192"/>
                <a:gd name="T24" fmla="*/ 2147483647 w 192"/>
                <a:gd name="T25" fmla="*/ 2147483647 h 192"/>
                <a:gd name="T26" fmla="*/ 2147483647 w 192"/>
                <a:gd name="T27" fmla="*/ 2147483647 h 192"/>
                <a:gd name="T28" fmla="*/ 2147483647 w 192"/>
                <a:gd name="T29" fmla="*/ 2147483647 h 192"/>
                <a:gd name="T30" fmla="*/ 2147483647 w 192"/>
                <a:gd name="T31" fmla="*/ 2147483647 h 192"/>
                <a:gd name="T32" fmla="*/ 2147483647 w 192"/>
                <a:gd name="T33" fmla="*/ 2147483647 h 192"/>
                <a:gd name="T34" fmla="*/ 2147483647 w 192"/>
                <a:gd name="T35" fmla="*/ 2147483647 h 192"/>
                <a:gd name="T36" fmla="*/ 0 w 192"/>
                <a:gd name="T37" fmla="*/ 2147483647 h 192"/>
                <a:gd name="T38" fmla="*/ 0 w 192"/>
                <a:gd name="T39" fmla="*/ 2147483647 h 192"/>
                <a:gd name="T40" fmla="*/ 2147483647 w 192"/>
                <a:gd name="T41" fmla="*/ 2147483647 h 192"/>
                <a:gd name="T42" fmla="*/ 2147483647 w 192"/>
                <a:gd name="T43" fmla="*/ 2147483647 h 192"/>
                <a:gd name="T44" fmla="*/ 2147483647 w 192"/>
                <a:gd name="T45" fmla="*/ 2147483647 h 192"/>
                <a:gd name="T46" fmla="*/ 2147483647 w 192"/>
                <a:gd name="T47" fmla="*/ 2147483647 h 192"/>
                <a:gd name="T48" fmla="*/ 2147483647 w 192"/>
                <a:gd name="T49" fmla="*/ 2147483647 h 192"/>
                <a:gd name="T50" fmla="*/ 2147483647 w 192"/>
                <a:gd name="T51" fmla="*/ 2147483647 h 192"/>
                <a:gd name="T52" fmla="*/ 2147483647 w 192"/>
                <a:gd name="T53" fmla="*/ 2147483647 h 192"/>
                <a:gd name="T54" fmla="*/ 2147483647 w 192"/>
                <a:gd name="T55" fmla="*/ 0 h 192"/>
                <a:gd name="T56" fmla="*/ 2147483647 w 192"/>
                <a:gd name="T57" fmla="*/ 0 h 192"/>
                <a:gd name="T58" fmla="*/ 2147483647 w 192"/>
                <a:gd name="T59" fmla="*/ 2147483647 h 192"/>
                <a:gd name="T60" fmla="*/ 2147483647 w 192"/>
                <a:gd name="T61" fmla="*/ 2147483647 h 192"/>
                <a:gd name="T62" fmla="*/ 2147483647 w 192"/>
                <a:gd name="T63" fmla="*/ 2147483647 h 192"/>
                <a:gd name="T64" fmla="*/ 2147483647 w 192"/>
                <a:gd name="T65" fmla="*/ 2147483647 h 192"/>
                <a:gd name="T66" fmla="*/ 2147483647 w 192"/>
                <a:gd name="T67" fmla="*/ 2147483647 h 192"/>
                <a:gd name="T68" fmla="*/ 2147483647 w 192"/>
                <a:gd name="T69" fmla="*/ 2147483647 h 192"/>
                <a:gd name="T70" fmla="*/ 2147483647 w 192"/>
                <a:gd name="T71" fmla="*/ 2147483647 h 192"/>
                <a:gd name="T72" fmla="*/ 2147483647 w 192"/>
                <a:gd name="T73" fmla="*/ 2147483647 h 192"/>
                <a:gd name="T74" fmla="*/ 2147483647 w 192"/>
                <a:gd name="T75" fmla="*/ 2147483647 h 1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92">
                  <a:moveTo>
                    <a:pt x="192" y="96"/>
                  </a:moveTo>
                  <a:lnTo>
                    <a:pt x="192" y="96"/>
                  </a:lnTo>
                  <a:lnTo>
                    <a:pt x="190" y="116"/>
                  </a:lnTo>
                  <a:lnTo>
                    <a:pt x="184" y="134"/>
                  </a:lnTo>
                  <a:lnTo>
                    <a:pt x="174" y="150"/>
                  </a:lnTo>
                  <a:lnTo>
                    <a:pt x="164" y="164"/>
                  </a:lnTo>
                  <a:lnTo>
                    <a:pt x="150" y="176"/>
                  </a:lnTo>
                  <a:lnTo>
                    <a:pt x="132" y="184"/>
                  </a:lnTo>
                  <a:lnTo>
                    <a:pt x="116" y="190"/>
                  </a:lnTo>
                  <a:lnTo>
                    <a:pt x="96" y="192"/>
                  </a:lnTo>
                  <a:lnTo>
                    <a:pt x="76" y="190"/>
                  </a:lnTo>
                  <a:lnTo>
                    <a:pt x="58" y="184"/>
                  </a:lnTo>
                  <a:lnTo>
                    <a:pt x="42" y="176"/>
                  </a:lnTo>
                  <a:lnTo>
                    <a:pt x="28" y="164"/>
                  </a:lnTo>
                  <a:lnTo>
                    <a:pt x="16" y="150"/>
                  </a:lnTo>
                  <a:lnTo>
                    <a:pt x="8" y="134"/>
                  </a:lnTo>
                  <a:lnTo>
                    <a:pt x="2" y="116"/>
                  </a:lnTo>
                  <a:lnTo>
                    <a:pt x="0" y="96"/>
                  </a:lnTo>
                  <a:lnTo>
                    <a:pt x="2" y="76"/>
                  </a:lnTo>
                  <a:lnTo>
                    <a:pt x="8" y="58"/>
                  </a:lnTo>
                  <a:lnTo>
                    <a:pt x="16" y="42"/>
                  </a:lnTo>
                  <a:lnTo>
                    <a:pt x="28" y="28"/>
                  </a:lnTo>
                  <a:lnTo>
                    <a:pt x="42" y="18"/>
                  </a:lnTo>
                  <a:lnTo>
                    <a:pt x="58" y="8"/>
                  </a:lnTo>
                  <a:lnTo>
                    <a:pt x="76" y="2"/>
                  </a:lnTo>
                  <a:lnTo>
                    <a:pt x="96" y="0"/>
                  </a:lnTo>
                  <a:lnTo>
                    <a:pt x="116" y="2"/>
                  </a:lnTo>
                  <a:lnTo>
                    <a:pt x="132" y="8"/>
                  </a:lnTo>
                  <a:lnTo>
                    <a:pt x="150" y="18"/>
                  </a:lnTo>
                  <a:lnTo>
                    <a:pt x="164" y="28"/>
                  </a:lnTo>
                  <a:lnTo>
                    <a:pt x="174" y="42"/>
                  </a:lnTo>
                  <a:lnTo>
                    <a:pt x="184" y="58"/>
                  </a:lnTo>
                  <a:lnTo>
                    <a:pt x="190" y="76"/>
                  </a:lnTo>
                  <a:lnTo>
                    <a:pt x="192" y="96"/>
                  </a:lnTo>
                  <a:close/>
                </a:path>
              </a:pathLst>
            </a:custGeom>
            <a:solidFill>
              <a:schemeClr val="accent3"/>
            </a:solidFill>
            <a:ln>
              <a:noFill/>
            </a:ln>
          </p:spPr>
          <p:txBody>
            <a:bodyPr/>
            <a:lstStyle/>
            <a:p>
              <a:pPr fontAlgn="base">
                <a:spcBef>
                  <a:spcPct val="0"/>
                </a:spcBef>
                <a:spcAft>
                  <a:spcPct val="0"/>
                </a:spcAft>
              </a:pPr>
              <a:endParaRPr lang="zh-CN" altLang="en-US" sz="1800">
                <a:solidFill>
                  <a:prstClr val="black"/>
                </a:solidFill>
                <a:latin typeface="微软雅黑" panose="020B0503020204020204" pitchFamily="34" charset="-122"/>
                <a:ea typeface="微软雅黑" panose="020B0503020204020204" pitchFamily="34" charset="-122"/>
              </a:endParaRPr>
            </a:p>
          </p:txBody>
        </p:sp>
        <p:sp>
          <p:nvSpPr>
            <p:cNvPr id="10" name="Freeform 122"/>
            <p:cNvSpPr/>
            <p:nvPr/>
          </p:nvSpPr>
          <p:spPr bwMode="auto">
            <a:xfrm>
              <a:off x="5765378" y="3774440"/>
              <a:ext cx="315383" cy="315384"/>
            </a:xfrm>
            <a:custGeom>
              <a:avLst/>
              <a:gdLst>
                <a:gd name="T0" fmla="*/ 2147483647 w 240"/>
                <a:gd name="T1" fmla="*/ 2147483647 h 240"/>
                <a:gd name="T2" fmla="*/ 2147483647 w 240"/>
                <a:gd name="T3" fmla="*/ 2147483647 h 240"/>
                <a:gd name="T4" fmla="*/ 2147483647 w 240"/>
                <a:gd name="T5" fmla="*/ 2147483647 h 240"/>
                <a:gd name="T6" fmla="*/ 2147483647 w 240"/>
                <a:gd name="T7" fmla="*/ 2147483647 h 240"/>
                <a:gd name="T8" fmla="*/ 2147483647 w 240"/>
                <a:gd name="T9" fmla="*/ 2147483647 h 240"/>
                <a:gd name="T10" fmla="*/ 2147483647 w 240"/>
                <a:gd name="T11" fmla="*/ 2147483647 h 240"/>
                <a:gd name="T12" fmla="*/ 2147483647 w 240"/>
                <a:gd name="T13" fmla="*/ 2147483647 h 240"/>
                <a:gd name="T14" fmla="*/ 2147483647 w 240"/>
                <a:gd name="T15" fmla="*/ 2147483647 h 240"/>
                <a:gd name="T16" fmla="*/ 2147483647 w 240"/>
                <a:gd name="T17" fmla="*/ 2147483647 h 240"/>
                <a:gd name="T18" fmla="*/ 2147483647 w 240"/>
                <a:gd name="T19" fmla="*/ 2147483647 h 240"/>
                <a:gd name="T20" fmla="*/ 2147483647 w 240"/>
                <a:gd name="T21" fmla="*/ 2147483647 h 240"/>
                <a:gd name="T22" fmla="*/ 2147483647 w 240"/>
                <a:gd name="T23" fmla="*/ 2147483647 h 240"/>
                <a:gd name="T24" fmla="*/ 2147483647 w 240"/>
                <a:gd name="T25" fmla="*/ 2147483647 h 240"/>
                <a:gd name="T26" fmla="*/ 2147483647 w 240"/>
                <a:gd name="T27" fmla="*/ 2147483647 h 240"/>
                <a:gd name="T28" fmla="*/ 2147483647 w 240"/>
                <a:gd name="T29" fmla="*/ 2147483647 h 240"/>
                <a:gd name="T30" fmla="*/ 2147483647 w 240"/>
                <a:gd name="T31" fmla="*/ 2147483647 h 240"/>
                <a:gd name="T32" fmla="*/ 2147483647 w 240"/>
                <a:gd name="T33" fmla="*/ 2147483647 h 240"/>
                <a:gd name="T34" fmla="*/ 2147483647 w 240"/>
                <a:gd name="T35" fmla="*/ 2147483647 h 240"/>
                <a:gd name="T36" fmla="*/ 2147483647 w 240"/>
                <a:gd name="T37" fmla="*/ 2147483647 h 240"/>
                <a:gd name="T38" fmla="*/ 2147483647 w 240"/>
                <a:gd name="T39" fmla="*/ 2147483647 h 240"/>
                <a:gd name="T40" fmla="*/ 2147483647 w 240"/>
                <a:gd name="T41" fmla="*/ 2147483647 h 240"/>
                <a:gd name="T42" fmla="*/ 0 w 240"/>
                <a:gd name="T43" fmla="*/ 2147483647 h 240"/>
                <a:gd name="T44" fmla="*/ 0 w 240"/>
                <a:gd name="T45" fmla="*/ 2147483647 h 240"/>
                <a:gd name="T46" fmla="*/ 0 w 240"/>
                <a:gd name="T47" fmla="*/ 2147483647 h 240"/>
                <a:gd name="T48" fmla="*/ 0 w 240"/>
                <a:gd name="T49" fmla="*/ 2147483647 h 240"/>
                <a:gd name="T50" fmla="*/ 2147483647 w 240"/>
                <a:gd name="T51" fmla="*/ 2147483647 h 240"/>
                <a:gd name="T52" fmla="*/ 2147483647 w 240"/>
                <a:gd name="T53" fmla="*/ 2147483647 h 240"/>
                <a:gd name="T54" fmla="*/ 2147483647 w 240"/>
                <a:gd name="T55" fmla="*/ 2147483647 h 240"/>
                <a:gd name="T56" fmla="*/ 2147483647 w 240"/>
                <a:gd name="T57" fmla="*/ 2147483647 h 240"/>
                <a:gd name="T58" fmla="*/ 2147483647 w 240"/>
                <a:gd name="T59" fmla="*/ 2147483647 h 240"/>
                <a:gd name="T60" fmla="*/ 2147483647 w 240"/>
                <a:gd name="T61" fmla="*/ 2147483647 h 240"/>
                <a:gd name="T62" fmla="*/ 2147483647 w 240"/>
                <a:gd name="T63" fmla="*/ 2147483647 h 240"/>
                <a:gd name="T64" fmla="*/ 2147483647 w 240"/>
                <a:gd name="T65" fmla="*/ 0 h 240"/>
                <a:gd name="T66" fmla="*/ 2147483647 w 240"/>
                <a:gd name="T67" fmla="*/ 0 h 240"/>
                <a:gd name="T68" fmla="*/ 2147483647 w 240"/>
                <a:gd name="T69" fmla="*/ 0 h 240"/>
                <a:gd name="T70" fmla="*/ 2147483647 w 240"/>
                <a:gd name="T71" fmla="*/ 0 h 240"/>
                <a:gd name="T72" fmla="*/ 2147483647 w 240"/>
                <a:gd name="T73" fmla="*/ 2147483647 h 240"/>
                <a:gd name="T74" fmla="*/ 2147483647 w 240"/>
                <a:gd name="T75" fmla="*/ 2147483647 h 240"/>
                <a:gd name="T76" fmla="*/ 2147483647 w 240"/>
                <a:gd name="T77" fmla="*/ 2147483647 h 240"/>
                <a:gd name="T78" fmla="*/ 2147483647 w 240"/>
                <a:gd name="T79" fmla="*/ 2147483647 h 240"/>
                <a:gd name="T80" fmla="*/ 2147483647 w 240"/>
                <a:gd name="T81" fmla="*/ 2147483647 h 240"/>
                <a:gd name="T82" fmla="*/ 2147483647 w 240"/>
                <a:gd name="T83" fmla="*/ 2147483647 h 240"/>
                <a:gd name="T84" fmla="*/ 2147483647 w 240"/>
                <a:gd name="T85" fmla="*/ 2147483647 h 240"/>
                <a:gd name="T86" fmla="*/ 2147483647 w 240"/>
                <a:gd name="T87" fmla="*/ 2147483647 h 240"/>
                <a:gd name="T88" fmla="*/ 2147483647 w 240"/>
                <a:gd name="T89" fmla="*/ 2147483647 h 240"/>
                <a:gd name="T90" fmla="*/ 2147483647 w 240"/>
                <a:gd name="T91" fmla="*/ 2147483647 h 24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0" h="240">
                  <a:moveTo>
                    <a:pt x="240" y="120"/>
                  </a:moveTo>
                  <a:lnTo>
                    <a:pt x="240" y="120"/>
                  </a:lnTo>
                  <a:lnTo>
                    <a:pt x="238" y="132"/>
                  </a:lnTo>
                  <a:lnTo>
                    <a:pt x="238" y="144"/>
                  </a:lnTo>
                  <a:lnTo>
                    <a:pt x="230" y="166"/>
                  </a:lnTo>
                  <a:lnTo>
                    <a:pt x="218" y="186"/>
                  </a:lnTo>
                  <a:lnTo>
                    <a:pt x="204" y="204"/>
                  </a:lnTo>
                  <a:lnTo>
                    <a:pt x="186" y="218"/>
                  </a:lnTo>
                  <a:lnTo>
                    <a:pt x="166" y="230"/>
                  </a:lnTo>
                  <a:lnTo>
                    <a:pt x="144" y="236"/>
                  </a:lnTo>
                  <a:lnTo>
                    <a:pt x="132" y="238"/>
                  </a:lnTo>
                  <a:lnTo>
                    <a:pt x="120" y="240"/>
                  </a:lnTo>
                  <a:lnTo>
                    <a:pt x="108" y="238"/>
                  </a:lnTo>
                  <a:lnTo>
                    <a:pt x="96" y="236"/>
                  </a:lnTo>
                  <a:lnTo>
                    <a:pt x="72" y="230"/>
                  </a:lnTo>
                  <a:lnTo>
                    <a:pt x="52" y="218"/>
                  </a:lnTo>
                  <a:lnTo>
                    <a:pt x="34" y="204"/>
                  </a:lnTo>
                  <a:lnTo>
                    <a:pt x="20" y="186"/>
                  </a:lnTo>
                  <a:lnTo>
                    <a:pt x="8" y="166"/>
                  </a:lnTo>
                  <a:lnTo>
                    <a:pt x="2" y="144"/>
                  </a:lnTo>
                  <a:lnTo>
                    <a:pt x="0" y="132"/>
                  </a:lnTo>
                  <a:lnTo>
                    <a:pt x="0" y="120"/>
                  </a:lnTo>
                  <a:lnTo>
                    <a:pt x="0" y="108"/>
                  </a:lnTo>
                  <a:lnTo>
                    <a:pt x="2" y="96"/>
                  </a:lnTo>
                  <a:lnTo>
                    <a:pt x="8" y="72"/>
                  </a:lnTo>
                  <a:lnTo>
                    <a:pt x="20" y="52"/>
                  </a:lnTo>
                  <a:lnTo>
                    <a:pt x="34" y="34"/>
                  </a:lnTo>
                  <a:lnTo>
                    <a:pt x="52" y="20"/>
                  </a:lnTo>
                  <a:lnTo>
                    <a:pt x="72" y="8"/>
                  </a:lnTo>
                  <a:lnTo>
                    <a:pt x="96" y="2"/>
                  </a:lnTo>
                  <a:lnTo>
                    <a:pt x="108" y="0"/>
                  </a:lnTo>
                  <a:lnTo>
                    <a:pt x="120" y="0"/>
                  </a:lnTo>
                  <a:lnTo>
                    <a:pt x="132" y="0"/>
                  </a:lnTo>
                  <a:lnTo>
                    <a:pt x="144" y="2"/>
                  </a:lnTo>
                  <a:lnTo>
                    <a:pt x="166" y="8"/>
                  </a:lnTo>
                  <a:lnTo>
                    <a:pt x="186" y="20"/>
                  </a:lnTo>
                  <a:lnTo>
                    <a:pt x="204" y="34"/>
                  </a:lnTo>
                  <a:lnTo>
                    <a:pt x="218" y="52"/>
                  </a:lnTo>
                  <a:lnTo>
                    <a:pt x="230" y="72"/>
                  </a:lnTo>
                  <a:lnTo>
                    <a:pt x="238" y="96"/>
                  </a:lnTo>
                  <a:lnTo>
                    <a:pt x="238" y="108"/>
                  </a:lnTo>
                  <a:lnTo>
                    <a:pt x="240" y="120"/>
                  </a:lnTo>
                  <a:close/>
                </a:path>
              </a:pathLst>
            </a:custGeom>
            <a:solidFill>
              <a:schemeClr val="accent1"/>
            </a:solidFill>
            <a:ln>
              <a:noFill/>
            </a:ln>
          </p:spPr>
          <p:txBody>
            <a:bodyPr/>
            <a:lstStyle/>
            <a:p>
              <a:pPr fontAlgn="base">
                <a:spcBef>
                  <a:spcPct val="0"/>
                </a:spcBef>
                <a:spcAft>
                  <a:spcPct val="0"/>
                </a:spcAft>
              </a:pPr>
              <a:endParaRPr lang="zh-CN" altLang="en-US" sz="1800">
                <a:solidFill>
                  <a:prstClr val="black"/>
                </a:solidFill>
                <a:latin typeface="微软雅黑" panose="020B0503020204020204" pitchFamily="34" charset="-122"/>
                <a:ea typeface="微软雅黑" panose="020B0503020204020204" pitchFamily="34" charset="-122"/>
              </a:endParaRPr>
            </a:p>
          </p:txBody>
        </p:sp>
        <p:sp>
          <p:nvSpPr>
            <p:cNvPr id="11" name="Freeform 123"/>
            <p:cNvSpPr/>
            <p:nvPr/>
          </p:nvSpPr>
          <p:spPr bwMode="auto">
            <a:xfrm>
              <a:off x="5462693" y="4142740"/>
              <a:ext cx="254000" cy="247651"/>
            </a:xfrm>
            <a:custGeom>
              <a:avLst/>
              <a:gdLst>
                <a:gd name="T0" fmla="*/ 2147483647 w 192"/>
                <a:gd name="T1" fmla="*/ 2147483647 h 190"/>
                <a:gd name="T2" fmla="*/ 2147483647 w 192"/>
                <a:gd name="T3" fmla="*/ 2147483647 h 190"/>
                <a:gd name="T4" fmla="*/ 2147483647 w 192"/>
                <a:gd name="T5" fmla="*/ 2147483647 h 190"/>
                <a:gd name="T6" fmla="*/ 2147483647 w 192"/>
                <a:gd name="T7" fmla="*/ 2147483647 h 190"/>
                <a:gd name="T8" fmla="*/ 2147483647 w 192"/>
                <a:gd name="T9" fmla="*/ 2147483647 h 190"/>
                <a:gd name="T10" fmla="*/ 2147483647 w 192"/>
                <a:gd name="T11" fmla="*/ 2147483647 h 190"/>
                <a:gd name="T12" fmla="*/ 2147483647 w 192"/>
                <a:gd name="T13" fmla="*/ 2147483647 h 190"/>
                <a:gd name="T14" fmla="*/ 2147483647 w 192"/>
                <a:gd name="T15" fmla="*/ 2147483647 h 190"/>
                <a:gd name="T16" fmla="*/ 2147483647 w 192"/>
                <a:gd name="T17" fmla="*/ 2147483647 h 190"/>
                <a:gd name="T18" fmla="*/ 2147483647 w 192"/>
                <a:gd name="T19" fmla="*/ 2147483647 h 190"/>
                <a:gd name="T20" fmla="*/ 2147483647 w 192"/>
                <a:gd name="T21" fmla="*/ 2147483647 h 190"/>
                <a:gd name="T22" fmla="*/ 2147483647 w 192"/>
                <a:gd name="T23" fmla="*/ 2147483647 h 190"/>
                <a:gd name="T24" fmla="*/ 2147483647 w 192"/>
                <a:gd name="T25" fmla="*/ 2147483647 h 190"/>
                <a:gd name="T26" fmla="*/ 2147483647 w 192"/>
                <a:gd name="T27" fmla="*/ 2147483647 h 190"/>
                <a:gd name="T28" fmla="*/ 2147483647 w 192"/>
                <a:gd name="T29" fmla="*/ 2147483647 h 190"/>
                <a:gd name="T30" fmla="*/ 2147483647 w 192"/>
                <a:gd name="T31" fmla="*/ 2147483647 h 190"/>
                <a:gd name="T32" fmla="*/ 2147483647 w 192"/>
                <a:gd name="T33" fmla="*/ 2147483647 h 190"/>
                <a:gd name="T34" fmla="*/ 2147483647 w 192"/>
                <a:gd name="T35" fmla="*/ 2147483647 h 190"/>
                <a:gd name="T36" fmla="*/ 0 w 192"/>
                <a:gd name="T37" fmla="*/ 2147483647 h 190"/>
                <a:gd name="T38" fmla="*/ 0 w 192"/>
                <a:gd name="T39" fmla="*/ 2147483647 h 190"/>
                <a:gd name="T40" fmla="*/ 2147483647 w 192"/>
                <a:gd name="T41" fmla="*/ 2147483647 h 190"/>
                <a:gd name="T42" fmla="*/ 2147483647 w 192"/>
                <a:gd name="T43" fmla="*/ 2147483647 h 190"/>
                <a:gd name="T44" fmla="*/ 2147483647 w 192"/>
                <a:gd name="T45" fmla="*/ 2147483647 h 190"/>
                <a:gd name="T46" fmla="*/ 2147483647 w 192"/>
                <a:gd name="T47" fmla="*/ 2147483647 h 190"/>
                <a:gd name="T48" fmla="*/ 2147483647 w 192"/>
                <a:gd name="T49" fmla="*/ 2147483647 h 190"/>
                <a:gd name="T50" fmla="*/ 2147483647 w 192"/>
                <a:gd name="T51" fmla="*/ 2147483647 h 190"/>
                <a:gd name="T52" fmla="*/ 2147483647 w 192"/>
                <a:gd name="T53" fmla="*/ 2147483647 h 190"/>
                <a:gd name="T54" fmla="*/ 2147483647 w 192"/>
                <a:gd name="T55" fmla="*/ 0 h 190"/>
                <a:gd name="T56" fmla="*/ 2147483647 w 192"/>
                <a:gd name="T57" fmla="*/ 0 h 190"/>
                <a:gd name="T58" fmla="*/ 2147483647 w 192"/>
                <a:gd name="T59" fmla="*/ 2147483647 h 190"/>
                <a:gd name="T60" fmla="*/ 2147483647 w 192"/>
                <a:gd name="T61" fmla="*/ 2147483647 h 190"/>
                <a:gd name="T62" fmla="*/ 2147483647 w 192"/>
                <a:gd name="T63" fmla="*/ 2147483647 h 190"/>
                <a:gd name="T64" fmla="*/ 2147483647 w 192"/>
                <a:gd name="T65" fmla="*/ 2147483647 h 190"/>
                <a:gd name="T66" fmla="*/ 2147483647 w 192"/>
                <a:gd name="T67" fmla="*/ 2147483647 h 190"/>
                <a:gd name="T68" fmla="*/ 2147483647 w 192"/>
                <a:gd name="T69" fmla="*/ 2147483647 h 190"/>
                <a:gd name="T70" fmla="*/ 2147483647 w 192"/>
                <a:gd name="T71" fmla="*/ 2147483647 h 190"/>
                <a:gd name="T72" fmla="*/ 2147483647 w 192"/>
                <a:gd name="T73" fmla="*/ 2147483647 h 190"/>
                <a:gd name="T74" fmla="*/ 2147483647 w 192"/>
                <a:gd name="T75" fmla="*/ 2147483647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90">
                  <a:moveTo>
                    <a:pt x="192" y="94"/>
                  </a:moveTo>
                  <a:lnTo>
                    <a:pt x="192" y="94"/>
                  </a:lnTo>
                  <a:lnTo>
                    <a:pt x="190" y="114"/>
                  </a:lnTo>
                  <a:lnTo>
                    <a:pt x="184" y="132"/>
                  </a:lnTo>
                  <a:lnTo>
                    <a:pt x="174" y="148"/>
                  </a:lnTo>
                  <a:lnTo>
                    <a:pt x="164" y="162"/>
                  </a:lnTo>
                  <a:lnTo>
                    <a:pt x="150" y="174"/>
                  </a:lnTo>
                  <a:lnTo>
                    <a:pt x="132" y="182"/>
                  </a:lnTo>
                  <a:lnTo>
                    <a:pt x="116" y="188"/>
                  </a:lnTo>
                  <a:lnTo>
                    <a:pt x="96" y="190"/>
                  </a:lnTo>
                  <a:lnTo>
                    <a:pt x="76" y="188"/>
                  </a:lnTo>
                  <a:lnTo>
                    <a:pt x="58" y="182"/>
                  </a:lnTo>
                  <a:lnTo>
                    <a:pt x="42" y="174"/>
                  </a:lnTo>
                  <a:lnTo>
                    <a:pt x="28" y="162"/>
                  </a:lnTo>
                  <a:lnTo>
                    <a:pt x="16" y="148"/>
                  </a:lnTo>
                  <a:lnTo>
                    <a:pt x="8" y="132"/>
                  </a:lnTo>
                  <a:lnTo>
                    <a:pt x="2" y="114"/>
                  </a:lnTo>
                  <a:lnTo>
                    <a:pt x="0" y="94"/>
                  </a:lnTo>
                  <a:lnTo>
                    <a:pt x="2" y="76"/>
                  </a:lnTo>
                  <a:lnTo>
                    <a:pt x="8" y="58"/>
                  </a:lnTo>
                  <a:lnTo>
                    <a:pt x="16" y="42"/>
                  </a:lnTo>
                  <a:lnTo>
                    <a:pt x="28" y="28"/>
                  </a:lnTo>
                  <a:lnTo>
                    <a:pt x="42" y="16"/>
                  </a:lnTo>
                  <a:lnTo>
                    <a:pt x="58" y="8"/>
                  </a:lnTo>
                  <a:lnTo>
                    <a:pt x="76" y="2"/>
                  </a:lnTo>
                  <a:lnTo>
                    <a:pt x="96" y="0"/>
                  </a:lnTo>
                  <a:lnTo>
                    <a:pt x="116" y="2"/>
                  </a:lnTo>
                  <a:lnTo>
                    <a:pt x="132" y="8"/>
                  </a:lnTo>
                  <a:lnTo>
                    <a:pt x="150" y="16"/>
                  </a:lnTo>
                  <a:lnTo>
                    <a:pt x="164" y="28"/>
                  </a:lnTo>
                  <a:lnTo>
                    <a:pt x="174" y="42"/>
                  </a:lnTo>
                  <a:lnTo>
                    <a:pt x="184" y="58"/>
                  </a:lnTo>
                  <a:lnTo>
                    <a:pt x="190" y="76"/>
                  </a:lnTo>
                  <a:lnTo>
                    <a:pt x="192" y="94"/>
                  </a:lnTo>
                  <a:close/>
                </a:path>
              </a:pathLst>
            </a:custGeom>
            <a:solidFill>
              <a:srgbClr val="F1D9CE"/>
            </a:solidFill>
            <a:ln>
              <a:solidFill>
                <a:schemeClr val="accent1"/>
              </a:solidFill>
            </a:ln>
          </p:spPr>
          <p:txBody>
            <a:bodyPr/>
            <a:lstStyle/>
            <a:p>
              <a:pPr fontAlgn="base">
                <a:spcBef>
                  <a:spcPct val="0"/>
                </a:spcBef>
                <a:spcAft>
                  <a:spcPct val="0"/>
                </a:spcAft>
              </a:pPr>
              <a:endParaRPr lang="zh-CN" altLang="en-US" sz="1800">
                <a:solidFill>
                  <a:prstClr val="black"/>
                </a:solidFill>
                <a:latin typeface="微软雅黑" panose="020B0503020204020204" pitchFamily="34" charset="-122"/>
                <a:ea typeface="微软雅黑" panose="020B0503020204020204" pitchFamily="34" charset="-122"/>
              </a:endParaRPr>
            </a:p>
          </p:txBody>
        </p:sp>
        <p:sp>
          <p:nvSpPr>
            <p:cNvPr id="12" name="Freeform 124"/>
            <p:cNvSpPr/>
            <p:nvPr/>
          </p:nvSpPr>
          <p:spPr bwMode="auto">
            <a:xfrm>
              <a:off x="5765378" y="4142740"/>
              <a:ext cx="249767" cy="247651"/>
            </a:xfrm>
            <a:custGeom>
              <a:avLst/>
              <a:gdLst>
                <a:gd name="T0" fmla="*/ 2147483647 w 190"/>
                <a:gd name="T1" fmla="*/ 2147483647 h 190"/>
                <a:gd name="T2" fmla="*/ 2147483647 w 190"/>
                <a:gd name="T3" fmla="*/ 2147483647 h 190"/>
                <a:gd name="T4" fmla="*/ 2147483647 w 190"/>
                <a:gd name="T5" fmla="*/ 2147483647 h 190"/>
                <a:gd name="T6" fmla="*/ 2147483647 w 190"/>
                <a:gd name="T7" fmla="*/ 2147483647 h 190"/>
                <a:gd name="T8" fmla="*/ 2147483647 w 190"/>
                <a:gd name="T9" fmla="*/ 2147483647 h 190"/>
                <a:gd name="T10" fmla="*/ 2147483647 w 190"/>
                <a:gd name="T11" fmla="*/ 2147483647 h 190"/>
                <a:gd name="T12" fmla="*/ 2147483647 w 190"/>
                <a:gd name="T13" fmla="*/ 2147483647 h 190"/>
                <a:gd name="T14" fmla="*/ 2147483647 w 190"/>
                <a:gd name="T15" fmla="*/ 2147483647 h 190"/>
                <a:gd name="T16" fmla="*/ 2147483647 w 190"/>
                <a:gd name="T17" fmla="*/ 2147483647 h 190"/>
                <a:gd name="T18" fmla="*/ 2147483647 w 190"/>
                <a:gd name="T19" fmla="*/ 2147483647 h 190"/>
                <a:gd name="T20" fmla="*/ 2147483647 w 190"/>
                <a:gd name="T21" fmla="*/ 2147483647 h 190"/>
                <a:gd name="T22" fmla="*/ 2147483647 w 190"/>
                <a:gd name="T23" fmla="*/ 2147483647 h 190"/>
                <a:gd name="T24" fmla="*/ 2147483647 w 190"/>
                <a:gd name="T25" fmla="*/ 2147483647 h 190"/>
                <a:gd name="T26" fmla="*/ 2147483647 w 190"/>
                <a:gd name="T27" fmla="*/ 2147483647 h 190"/>
                <a:gd name="T28" fmla="*/ 2147483647 w 190"/>
                <a:gd name="T29" fmla="*/ 2147483647 h 190"/>
                <a:gd name="T30" fmla="*/ 2147483647 w 190"/>
                <a:gd name="T31" fmla="*/ 2147483647 h 190"/>
                <a:gd name="T32" fmla="*/ 2147483647 w 190"/>
                <a:gd name="T33" fmla="*/ 2147483647 h 190"/>
                <a:gd name="T34" fmla="*/ 2147483647 w 190"/>
                <a:gd name="T35" fmla="*/ 2147483647 h 190"/>
                <a:gd name="T36" fmla="*/ 0 w 190"/>
                <a:gd name="T37" fmla="*/ 2147483647 h 190"/>
                <a:gd name="T38" fmla="*/ 0 w 190"/>
                <a:gd name="T39" fmla="*/ 2147483647 h 190"/>
                <a:gd name="T40" fmla="*/ 2147483647 w 190"/>
                <a:gd name="T41" fmla="*/ 2147483647 h 190"/>
                <a:gd name="T42" fmla="*/ 2147483647 w 190"/>
                <a:gd name="T43" fmla="*/ 2147483647 h 190"/>
                <a:gd name="T44" fmla="*/ 2147483647 w 190"/>
                <a:gd name="T45" fmla="*/ 2147483647 h 190"/>
                <a:gd name="T46" fmla="*/ 2147483647 w 190"/>
                <a:gd name="T47" fmla="*/ 2147483647 h 190"/>
                <a:gd name="T48" fmla="*/ 2147483647 w 190"/>
                <a:gd name="T49" fmla="*/ 2147483647 h 190"/>
                <a:gd name="T50" fmla="*/ 2147483647 w 190"/>
                <a:gd name="T51" fmla="*/ 2147483647 h 190"/>
                <a:gd name="T52" fmla="*/ 2147483647 w 190"/>
                <a:gd name="T53" fmla="*/ 2147483647 h 190"/>
                <a:gd name="T54" fmla="*/ 2147483647 w 190"/>
                <a:gd name="T55" fmla="*/ 0 h 190"/>
                <a:gd name="T56" fmla="*/ 2147483647 w 190"/>
                <a:gd name="T57" fmla="*/ 0 h 190"/>
                <a:gd name="T58" fmla="*/ 2147483647 w 190"/>
                <a:gd name="T59" fmla="*/ 2147483647 h 190"/>
                <a:gd name="T60" fmla="*/ 2147483647 w 190"/>
                <a:gd name="T61" fmla="*/ 2147483647 h 190"/>
                <a:gd name="T62" fmla="*/ 2147483647 w 190"/>
                <a:gd name="T63" fmla="*/ 2147483647 h 190"/>
                <a:gd name="T64" fmla="*/ 2147483647 w 190"/>
                <a:gd name="T65" fmla="*/ 2147483647 h 190"/>
                <a:gd name="T66" fmla="*/ 2147483647 w 190"/>
                <a:gd name="T67" fmla="*/ 2147483647 h 190"/>
                <a:gd name="T68" fmla="*/ 2147483647 w 190"/>
                <a:gd name="T69" fmla="*/ 2147483647 h 190"/>
                <a:gd name="T70" fmla="*/ 2147483647 w 190"/>
                <a:gd name="T71" fmla="*/ 2147483647 h 190"/>
                <a:gd name="T72" fmla="*/ 2147483647 w 190"/>
                <a:gd name="T73" fmla="*/ 2147483647 h 190"/>
                <a:gd name="T74" fmla="*/ 2147483647 w 190"/>
                <a:gd name="T75" fmla="*/ 2147483647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0" h="190">
                  <a:moveTo>
                    <a:pt x="190" y="94"/>
                  </a:moveTo>
                  <a:lnTo>
                    <a:pt x="190" y="94"/>
                  </a:lnTo>
                  <a:lnTo>
                    <a:pt x="188" y="114"/>
                  </a:lnTo>
                  <a:lnTo>
                    <a:pt x="182" y="132"/>
                  </a:lnTo>
                  <a:lnTo>
                    <a:pt x="174" y="148"/>
                  </a:lnTo>
                  <a:lnTo>
                    <a:pt x="162" y="162"/>
                  </a:lnTo>
                  <a:lnTo>
                    <a:pt x="148" y="174"/>
                  </a:lnTo>
                  <a:lnTo>
                    <a:pt x="132" y="182"/>
                  </a:lnTo>
                  <a:lnTo>
                    <a:pt x="114" y="188"/>
                  </a:lnTo>
                  <a:lnTo>
                    <a:pt x="94" y="190"/>
                  </a:lnTo>
                  <a:lnTo>
                    <a:pt x="76" y="188"/>
                  </a:lnTo>
                  <a:lnTo>
                    <a:pt x="58" y="182"/>
                  </a:lnTo>
                  <a:lnTo>
                    <a:pt x="42" y="174"/>
                  </a:lnTo>
                  <a:lnTo>
                    <a:pt x="28" y="162"/>
                  </a:lnTo>
                  <a:lnTo>
                    <a:pt x="16" y="148"/>
                  </a:lnTo>
                  <a:lnTo>
                    <a:pt x="8" y="132"/>
                  </a:lnTo>
                  <a:lnTo>
                    <a:pt x="2" y="114"/>
                  </a:lnTo>
                  <a:lnTo>
                    <a:pt x="0" y="94"/>
                  </a:lnTo>
                  <a:lnTo>
                    <a:pt x="2" y="76"/>
                  </a:lnTo>
                  <a:lnTo>
                    <a:pt x="8" y="58"/>
                  </a:lnTo>
                  <a:lnTo>
                    <a:pt x="16" y="42"/>
                  </a:lnTo>
                  <a:lnTo>
                    <a:pt x="28" y="28"/>
                  </a:lnTo>
                  <a:lnTo>
                    <a:pt x="42" y="16"/>
                  </a:lnTo>
                  <a:lnTo>
                    <a:pt x="58" y="8"/>
                  </a:lnTo>
                  <a:lnTo>
                    <a:pt x="76" y="2"/>
                  </a:lnTo>
                  <a:lnTo>
                    <a:pt x="94" y="0"/>
                  </a:lnTo>
                  <a:lnTo>
                    <a:pt x="114" y="2"/>
                  </a:lnTo>
                  <a:lnTo>
                    <a:pt x="132" y="8"/>
                  </a:lnTo>
                  <a:lnTo>
                    <a:pt x="148" y="16"/>
                  </a:lnTo>
                  <a:lnTo>
                    <a:pt x="162" y="28"/>
                  </a:lnTo>
                  <a:lnTo>
                    <a:pt x="174" y="42"/>
                  </a:lnTo>
                  <a:lnTo>
                    <a:pt x="182" y="58"/>
                  </a:lnTo>
                  <a:lnTo>
                    <a:pt x="188" y="76"/>
                  </a:lnTo>
                  <a:lnTo>
                    <a:pt x="190" y="94"/>
                  </a:lnTo>
                  <a:close/>
                </a:path>
              </a:pathLst>
            </a:custGeom>
            <a:solidFill>
              <a:schemeClr val="accent2"/>
            </a:solidFill>
            <a:ln>
              <a:noFill/>
            </a:ln>
          </p:spPr>
          <p:txBody>
            <a:bodyPr/>
            <a:lstStyle/>
            <a:p>
              <a:pPr fontAlgn="base">
                <a:spcBef>
                  <a:spcPct val="0"/>
                </a:spcBef>
                <a:spcAft>
                  <a:spcPct val="0"/>
                </a:spcAft>
              </a:pPr>
              <a:endParaRPr lang="zh-CN" altLang="en-US" sz="1800">
                <a:solidFill>
                  <a:prstClr val="black"/>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6186854" y="1352121"/>
            <a:ext cx="1956935" cy="403957"/>
            <a:chOff x="7939194" y="2030307"/>
            <a:chExt cx="2609851" cy="538734"/>
          </a:xfrm>
        </p:grpSpPr>
        <p:sp>
          <p:nvSpPr>
            <p:cNvPr id="14" name="矩形 1"/>
            <p:cNvSpPr>
              <a:spLocks noChangeArrowheads="1"/>
            </p:cNvSpPr>
            <p:nvPr/>
          </p:nvSpPr>
          <p:spPr bwMode="auto">
            <a:xfrm>
              <a:off x="8250345" y="2030307"/>
              <a:ext cx="2298700" cy="538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fontAlgn="base" hangingPunct="1">
                <a:lnSpc>
                  <a:spcPct val="150000"/>
                </a:lnSpc>
                <a:spcBef>
                  <a:spcPct val="0"/>
                </a:spcBef>
                <a:spcAft>
                  <a:spcPct val="0"/>
                </a:spcAft>
              </a:pPr>
              <a:r>
                <a:rPr lang="zh-CN" altLang="en-US" b="1" dirty="0">
                  <a:solidFill>
                    <a:schemeClr val="tx2"/>
                  </a:solidFill>
                  <a:latin typeface="微软雅黑" panose="020B0503020204020204" pitchFamily="34" charset="-122"/>
                  <a:ea typeface="微软雅黑" panose="020B0503020204020204" pitchFamily="34" charset="-122"/>
                </a:rPr>
                <a:t>此处添加标题内容</a:t>
              </a:r>
              <a:endParaRPr lang="en-US" altLang="zh-CN" b="1" dirty="0">
                <a:solidFill>
                  <a:schemeClr val="tx2"/>
                </a:solidFill>
                <a:latin typeface="微软雅黑" panose="020B0503020204020204" pitchFamily="34" charset="-122"/>
                <a:ea typeface="微软雅黑" panose="020B0503020204020204" pitchFamily="34" charset="-122"/>
              </a:endParaRPr>
            </a:p>
          </p:txBody>
        </p:sp>
        <p:sp>
          <p:nvSpPr>
            <p:cNvPr id="15" name="Freeform 11"/>
            <p:cNvSpPr/>
            <p:nvPr/>
          </p:nvSpPr>
          <p:spPr bwMode="auto">
            <a:xfrm>
              <a:off x="7939194" y="2163657"/>
              <a:ext cx="357717" cy="313267"/>
            </a:xfrm>
            <a:custGeom>
              <a:avLst/>
              <a:gdLst>
                <a:gd name="T0" fmla="*/ 2147483647 w 478"/>
                <a:gd name="T1" fmla="*/ 2147483647 h 420"/>
                <a:gd name="T2" fmla="*/ 2147483647 w 478"/>
                <a:gd name="T3" fmla="*/ 2147483647 h 420"/>
                <a:gd name="T4" fmla="*/ 2147483647 w 478"/>
                <a:gd name="T5" fmla="*/ 2147483647 h 420"/>
                <a:gd name="T6" fmla="*/ 2147483647 w 478"/>
                <a:gd name="T7" fmla="*/ 2147483647 h 420"/>
                <a:gd name="T8" fmla="*/ 2147483647 w 478"/>
                <a:gd name="T9" fmla="*/ 0 h 420"/>
                <a:gd name="T10" fmla="*/ 2147483647 w 478"/>
                <a:gd name="T11" fmla="*/ 0 h 420"/>
                <a:gd name="T12" fmla="*/ 2147483647 w 478"/>
                <a:gd name="T13" fmla="*/ 2147483647 h 420"/>
                <a:gd name="T14" fmla="*/ 2147483647 w 478"/>
                <a:gd name="T15" fmla="*/ 2147483647 h 420"/>
                <a:gd name="T16" fmla="*/ 2147483647 w 478"/>
                <a:gd name="T17" fmla="*/ 2147483647 h 420"/>
                <a:gd name="T18" fmla="*/ 2147483647 w 478"/>
                <a:gd name="T19" fmla="*/ 2147483647 h 420"/>
                <a:gd name="T20" fmla="*/ 2147483647 w 478"/>
                <a:gd name="T21" fmla="*/ 2147483647 h 420"/>
                <a:gd name="T22" fmla="*/ 2147483647 w 478"/>
                <a:gd name="T23" fmla="*/ 2147483647 h 420"/>
                <a:gd name="T24" fmla="*/ 2147483647 w 478"/>
                <a:gd name="T25" fmla="*/ 2147483647 h 420"/>
                <a:gd name="T26" fmla="*/ 2147483647 w 478"/>
                <a:gd name="T27" fmla="*/ 2147483647 h 420"/>
                <a:gd name="T28" fmla="*/ 2147483647 w 478"/>
                <a:gd name="T29" fmla="*/ 2147483647 h 420"/>
                <a:gd name="T30" fmla="*/ 2147483647 w 478"/>
                <a:gd name="T31" fmla="*/ 2147483647 h 420"/>
                <a:gd name="T32" fmla="*/ 2147483647 w 478"/>
                <a:gd name="T33" fmla="*/ 2147483647 h 420"/>
                <a:gd name="T34" fmla="*/ 2147483647 w 478"/>
                <a:gd name="T35" fmla="*/ 2147483647 h 420"/>
                <a:gd name="T36" fmla="*/ 2147483647 w 478"/>
                <a:gd name="T37" fmla="*/ 2147483647 h 420"/>
                <a:gd name="T38" fmla="*/ 0 w 478"/>
                <a:gd name="T39" fmla="*/ 2147483647 h 420"/>
                <a:gd name="T40" fmla="*/ 2147483647 w 478"/>
                <a:gd name="T41" fmla="*/ 2147483647 h 420"/>
                <a:gd name="T42" fmla="*/ 2147483647 w 478"/>
                <a:gd name="T43" fmla="*/ 2147483647 h 420"/>
                <a:gd name="T44" fmla="*/ 2147483647 w 478"/>
                <a:gd name="T45" fmla="*/ 2147483647 h 420"/>
                <a:gd name="T46" fmla="*/ 2147483647 w 478"/>
                <a:gd name="T47" fmla="*/ 2147483647 h 420"/>
                <a:gd name="T48" fmla="*/ 2147483647 w 478"/>
                <a:gd name="T49" fmla="*/ 2147483647 h 420"/>
                <a:gd name="T50" fmla="*/ 2147483647 w 478"/>
                <a:gd name="T51" fmla="*/ 2147483647 h 420"/>
                <a:gd name="T52" fmla="*/ 2147483647 w 478"/>
                <a:gd name="T53" fmla="*/ 2147483647 h 420"/>
                <a:gd name="T54" fmla="*/ 2147483647 w 478"/>
                <a:gd name="T55" fmla="*/ 2147483647 h 420"/>
                <a:gd name="T56" fmla="*/ 2147483647 w 478"/>
                <a:gd name="T57" fmla="*/ 2147483647 h 420"/>
                <a:gd name="T58" fmla="*/ 2147483647 w 478"/>
                <a:gd name="T59" fmla="*/ 2147483647 h 420"/>
                <a:gd name="T60" fmla="*/ 2147483647 w 478"/>
                <a:gd name="T61" fmla="*/ 2147483647 h 420"/>
                <a:gd name="T62" fmla="*/ 2147483647 w 478"/>
                <a:gd name="T63" fmla="*/ 2147483647 h 420"/>
                <a:gd name="T64" fmla="*/ 2147483647 w 478"/>
                <a:gd name="T65" fmla="*/ 2147483647 h 420"/>
                <a:gd name="T66" fmla="*/ 2147483647 w 478"/>
                <a:gd name="T67" fmla="*/ 2147483647 h 420"/>
                <a:gd name="T68" fmla="*/ 2147483647 w 478"/>
                <a:gd name="T69" fmla="*/ 2147483647 h 420"/>
                <a:gd name="T70" fmla="*/ 2147483647 w 478"/>
                <a:gd name="T71" fmla="*/ 2147483647 h 420"/>
                <a:gd name="T72" fmla="*/ 2147483647 w 478"/>
                <a:gd name="T73" fmla="*/ 2147483647 h 4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78" h="420">
                  <a:moveTo>
                    <a:pt x="478" y="72"/>
                  </a:moveTo>
                  <a:lnTo>
                    <a:pt x="478" y="72"/>
                  </a:lnTo>
                  <a:lnTo>
                    <a:pt x="478" y="56"/>
                  </a:lnTo>
                  <a:lnTo>
                    <a:pt x="474" y="44"/>
                  </a:lnTo>
                  <a:lnTo>
                    <a:pt x="466" y="30"/>
                  </a:lnTo>
                  <a:lnTo>
                    <a:pt x="458" y="20"/>
                  </a:lnTo>
                  <a:lnTo>
                    <a:pt x="448" y="12"/>
                  </a:lnTo>
                  <a:lnTo>
                    <a:pt x="434" y="4"/>
                  </a:lnTo>
                  <a:lnTo>
                    <a:pt x="422" y="0"/>
                  </a:lnTo>
                  <a:lnTo>
                    <a:pt x="406" y="0"/>
                  </a:lnTo>
                  <a:lnTo>
                    <a:pt x="392" y="0"/>
                  </a:lnTo>
                  <a:lnTo>
                    <a:pt x="378" y="4"/>
                  </a:lnTo>
                  <a:lnTo>
                    <a:pt x="366" y="12"/>
                  </a:lnTo>
                  <a:lnTo>
                    <a:pt x="356" y="20"/>
                  </a:lnTo>
                  <a:lnTo>
                    <a:pt x="348" y="30"/>
                  </a:lnTo>
                  <a:lnTo>
                    <a:pt x="340" y="44"/>
                  </a:lnTo>
                  <a:lnTo>
                    <a:pt x="336" y="56"/>
                  </a:lnTo>
                  <a:lnTo>
                    <a:pt x="336" y="72"/>
                  </a:lnTo>
                  <a:lnTo>
                    <a:pt x="336" y="86"/>
                  </a:lnTo>
                  <a:lnTo>
                    <a:pt x="342" y="100"/>
                  </a:lnTo>
                  <a:lnTo>
                    <a:pt x="348" y="112"/>
                  </a:lnTo>
                  <a:lnTo>
                    <a:pt x="358" y="124"/>
                  </a:lnTo>
                  <a:lnTo>
                    <a:pt x="276" y="318"/>
                  </a:lnTo>
                  <a:lnTo>
                    <a:pt x="208" y="168"/>
                  </a:lnTo>
                  <a:lnTo>
                    <a:pt x="148" y="160"/>
                  </a:lnTo>
                  <a:lnTo>
                    <a:pt x="96" y="226"/>
                  </a:lnTo>
                  <a:lnTo>
                    <a:pt x="84" y="222"/>
                  </a:lnTo>
                  <a:lnTo>
                    <a:pt x="72" y="222"/>
                  </a:lnTo>
                  <a:lnTo>
                    <a:pt x="58" y="222"/>
                  </a:lnTo>
                  <a:lnTo>
                    <a:pt x="44" y="226"/>
                  </a:lnTo>
                  <a:lnTo>
                    <a:pt x="32" y="234"/>
                  </a:lnTo>
                  <a:lnTo>
                    <a:pt x="22" y="242"/>
                  </a:lnTo>
                  <a:lnTo>
                    <a:pt x="14" y="252"/>
                  </a:lnTo>
                  <a:lnTo>
                    <a:pt x="6" y="264"/>
                  </a:lnTo>
                  <a:lnTo>
                    <a:pt x="2" y="278"/>
                  </a:lnTo>
                  <a:lnTo>
                    <a:pt x="0" y="292"/>
                  </a:lnTo>
                  <a:lnTo>
                    <a:pt x="2" y="308"/>
                  </a:lnTo>
                  <a:lnTo>
                    <a:pt x="6" y="320"/>
                  </a:lnTo>
                  <a:lnTo>
                    <a:pt x="14" y="334"/>
                  </a:lnTo>
                  <a:lnTo>
                    <a:pt x="22" y="344"/>
                  </a:lnTo>
                  <a:lnTo>
                    <a:pt x="32" y="352"/>
                  </a:lnTo>
                  <a:lnTo>
                    <a:pt x="44" y="360"/>
                  </a:lnTo>
                  <a:lnTo>
                    <a:pt x="58" y="364"/>
                  </a:lnTo>
                  <a:lnTo>
                    <a:pt x="72" y="364"/>
                  </a:lnTo>
                  <a:lnTo>
                    <a:pt x="88" y="364"/>
                  </a:lnTo>
                  <a:lnTo>
                    <a:pt x="100" y="360"/>
                  </a:lnTo>
                  <a:lnTo>
                    <a:pt x="112" y="352"/>
                  </a:lnTo>
                  <a:lnTo>
                    <a:pt x="124" y="344"/>
                  </a:lnTo>
                  <a:lnTo>
                    <a:pt x="132" y="334"/>
                  </a:lnTo>
                  <a:lnTo>
                    <a:pt x="138" y="320"/>
                  </a:lnTo>
                  <a:lnTo>
                    <a:pt x="144" y="308"/>
                  </a:lnTo>
                  <a:lnTo>
                    <a:pt x="144" y="292"/>
                  </a:lnTo>
                  <a:lnTo>
                    <a:pt x="144" y="278"/>
                  </a:lnTo>
                  <a:lnTo>
                    <a:pt x="168" y="248"/>
                  </a:lnTo>
                  <a:lnTo>
                    <a:pt x="244" y="420"/>
                  </a:lnTo>
                  <a:lnTo>
                    <a:pt x="308" y="418"/>
                  </a:lnTo>
                  <a:lnTo>
                    <a:pt x="426" y="140"/>
                  </a:lnTo>
                  <a:lnTo>
                    <a:pt x="436" y="136"/>
                  </a:lnTo>
                  <a:lnTo>
                    <a:pt x="448" y="130"/>
                  </a:lnTo>
                  <a:lnTo>
                    <a:pt x="456" y="124"/>
                  </a:lnTo>
                  <a:lnTo>
                    <a:pt x="464" y="114"/>
                  </a:lnTo>
                  <a:lnTo>
                    <a:pt x="470" y="106"/>
                  </a:lnTo>
                  <a:lnTo>
                    <a:pt x="474" y="94"/>
                  </a:lnTo>
                  <a:lnTo>
                    <a:pt x="478" y="84"/>
                  </a:lnTo>
                  <a:lnTo>
                    <a:pt x="478" y="72"/>
                  </a:lnTo>
                  <a:close/>
                </a:path>
              </a:pathLst>
            </a:custGeom>
            <a:solidFill>
              <a:schemeClr val="tx2"/>
            </a:solidFill>
            <a:ln>
              <a:noFill/>
            </a:ln>
          </p:spPr>
          <p:txBody>
            <a:bodyPr/>
            <a:lstStyle/>
            <a:p>
              <a:pPr fontAlgn="base">
                <a:spcBef>
                  <a:spcPct val="0"/>
                </a:spcBef>
                <a:spcAft>
                  <a:spcPct val="0"/>
                </a:spcAft>
              </a:pPr>
              <a:endParaRPr lang="zh-CN" altLang="en-US" sz="1800">
                <a:solidFill>
                  <a:prstClr val="black"/>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1236108" y="1352120"/>
            <a:ext cx="1987090" cy="403957"/>
            <a:chOff x="1336673" y="2030307"/>
            <a:chExt cx="2650066" cy="538735"/>
          </a:xfrm>
        </p:grpSpPr>
        <p:sp>
          <p:nvSpPr>
            <p:cNvPr id="17" name="矩形 1"/>
            <p:cNvSpPr>
              <a:spLocks noChangeArrowheads="1"/>
            </p:cNvSpPr>
            <p:nvPr/>
          </p:nvSpPr>
          <p:spPr bwMode="auto">
            <a:xfrm>
              <a:off x="1688040" y="2030307"/>
              <a:ext cx="2298699" cy="538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fontAlgn="base" hangingPunct="1">
                <a:lnSpc>
                  <a:spcPct val="150000"/>
                </a:lnSpc>
                <a:spcBef>
                  <a:spcPct val="0"/>
                </a:spcBef>
                <a:spcAft>
                  <a:spcPct val="0"/>
                </a:spcAft>
              </a:pPr>
              <a:r>
                <a:rPr lang="zh-CN" altLang="en-US" b="1" dirty="0">
                  <a:solidFill>
                    <a:schemeClr val="tx2"/>
                  </a:solidFill>
                  <a:latin typeface="微软雅黑" panose="020B0503020204020204" pitchFamily="34" charset="-122"/>
                  <a:ea typeface="微软雅黑" panose="020B0503020204020204" pitchFamily="34" charset="-122"/>
                </a:rPr>
                <a:t>此处添加标题内容</a:t>
              </a:r>
              <a:endParaRPr lang="en-US" altLang="zh-CN" b="1" dirty="0">
                <a:solidFill>
                  <a:schemeClr val="tx2"/>
                </a:solidFill>
                <a:latin typeface="微软雅黑" panose="020B0503020204020204" pitchFamily="34" charset="-122"/>
                <a:ea typeface="微软雅黑" panose="020B0503020204020204" pitchFamily="34" charset="-122"/>
              </a:endParaRPr>
            </a:p>
          </p:txBody>
        </p:sp>
        <p:grpSp>
          <p:nvGrpSpPr>
            <p:cNvPr id="18" name="组合 122"/>
            <p:cNvGrpSpPr/>
            <p:nvPr/>
          </p:nvGrpSpPr>
          <p:grpSpPr bwMode="auto">
            <a:xfrm>
              <a:off x="1336673" y="2178474"/>
              <a:ext cx="256116" cy="258233"/>
              <a:chOff x="3889445" y="2973091"/>
              <a:chExt cx="319708" cy="324921"/>
            </a:xfrm>
            <a:solidFill>
              <a:schemeClr val="tx2"/>
            </a:solidFill>
          </p:grpSpPr>
          <p:sp>
            <p:nvSpPr>
              <p:cNvPr id="19" name="Rectangle 12"/>
              <p:cNvSpPr>
                <a:spLocks noChangeArrowheads="1"/>
              </p:cNvSpPr>
              <p:nvPr/>
            </p:nvSpPr>
            <p:spPr bwMode="auto">
              <a:xfrm>
                <a:off x="3889445" y="3006104"/>
                <a:ext cx="128578" cy="126841"/>
              </a:xfrm>
              <a:prstGeom prst="rect">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pPr>
                <a:endParaRPr lang="zh-CN" altLang="en-US" sz="18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Rectangle 13"/>
              <p:cNvSpPr>
                <a:spLocks noChangeArrowheads="1"/>
              </p:cNvSpPr>
              <p:nvPr/>
            </p:nvSpPr>
            <p:spPr bwMode="auto">
              <a:xfrm>
                <a:off x="4049299" y="2973091"/>
                <a:ext cx="159854" cy="159854"/>
              </a:xfrm>
              <a:prstGeom prst="rect">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pPr>
                <a:endParaRPr lang="zh-CN" altLang="en-US" sz="18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 name="Rectangle 14"/>
              <p:cNvSpPr>
                <a:spLocks noChangeArrowheads="1"/>
              </p:cNvSpPr>
              <p:nvPr/>
            </p:nvSpPr>
            <p:spPr bwMode="auto">
              <a:xfrm>
                <a:off x="3889445" y="3171171"/>
                <a:ext cx="128578" cy="126841"/>
              </a:xfrm>
              <a:prstGeom prst="rect">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pPr>
                <a:endParaRPr lang="zh-CN" altLang="en-US" sz="18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Rectangle 15"/>
              <p:cNvSpPr>
                <a:spLocks noChangeArrowheads="1"/>
              </p:cNvSpPr>
              <p:nvPr/>
            </p:nvSpPr>
            <p:spPr bwMode="auto">
              <a:xfrm>
                <a:off x="4049299" y="3171171"/>
                <a:ext cx="126841" cy="126841"/>
              </a:xfrm>
              <a:prstGeom prst="rect">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pPr>
                <a:endParaRPr lang="zh-CN" altLang="en-US" sz="18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grpSp>
        <p:nvGrpSpPr>
          <p:cNvPr id="23" name="组合 22"/>
          <p:cNvGrpSpPr/>
          <p:nvPr/>
        </p:nvGrpSpPr>
        <p:grpSpPr>
          <a:xfrm>
            <a:off x="6215422" y="2871006"/>
            <a:ext cx="1928367" cy="403957"/>
            <a:chOff x="7977294" y="4055958"/>
            <a:chExt cx="2571751" cy="538734"/>
          </a:xfrm>
        </p:grpSpPr>
        <p:sp>
          <p:nvSpPr>
            <p:cNvPr id="24" name="矩形 1"/>
            <p:cNvSpPr>
              <a:spLocks noChangeArrowheads="1"/>
            </p:cNvSpPr>
            <p:nvPr/>
          </p:nvSpPr>
          <p:spPr bwMode="auto">
            <a:xfrm>
              <a:off x="8250345" y="4055958"/>
              <a:ext cx="2298700" cy="538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fontAlgn="base" hangingPunct="1">
                <a:lnSpc>
                  <a:spcPct val="150000"/>
                </a:lnSpc>
                <a:spcBef>
                  <a:spcPct val="0"/>
                </a:spcBef>
                <a:spcAft>
                  <a:spcPct val="0"/>
                </a:spcAft>
              </a:pPr>
              <a:r>
                <a:rPr lang="zh-CN" altLang="en-US" b="1" dirty="0">
                  <a:solidFill>
                    <a:schemeClr val="tx2"/>
                  </a:solidFill>
                  <a:latin typeface="微软雅黑" panose="020B0503020204020204" pitchFamily="34" charset="-122"/>
                  <a:ea typeface="微软雅黑" panose="020B0503020204020204" pitchFamily="34" charset="-122"/>
                </a:rPr>
                <a:t>此处添加标题内容</a:t>
              </a:r>
              <a:endParaRPr lang="en-US" altLang="zh-CN" b="1" dirty="0">
                <a:solidFill>
                  <a:schemeClr val="tx2"/>
                </a:solidFill>
                <a:latin typeface="微软雅黑" panose="020B0503020204020204" pitchFamily="34" charset="-122"/>
                <a:ea typeface="微软雅黑" panose="020B0503020204020204" pitchFamily="34" charset="-122"/>
              </a:endParaRPr>
            </a:p>
          </p:txBody>
        </p:sp>
        <p:grpSp>
          <p:nvGrpSpPr>
            <p:cNvPr id="25" name="组合 13321"/>
            <p:cNvGrpSpPr/>
            <p:nvPr/>
          </p:nvGrpSpPr>
          <p:grpSpPr bwMode="auto">
            <a:xfrm>
              <a:off x="7977294" y="4233757"/>
              <a:ext cx="281517" cy="279400"/>
              <a:chOff x="1057275" y="3008313"/>
              <a:chExt cx="368300" cy="368300"/>
            </a:xfrm>
            <a:solidFill>
              <a:schemeClr val="accent2"/>
            </a:solidFill>
          </p:grpSpPr>
          <p:sp>
            <p:nvSpPr>
              <p:cNvPr id="26" name="Freeform 11"/>
              <p:cNvSpPr/>
              <p:nvPr/>
            </p:nvSpPr>
            <p:spPr bwMode="auto">
              <a:xfrm>
                <a:off x="1057275" y="3033713"/>
                <a:ext cx="342900" cy="342900"/>
              </a:xfrm>
              <a:custGeom>
                <a:avLst/>
                <a:gdLst>
                  <a:gd name="T0" fmla="*/ 2147483647 w 216"/>
                  <a:gd name="T1" fmla="*/ 0 h 216"/>
                  <a:gd name="T2" fmla="*/ 2147483647 w 216"/>
                  <a:gd name="T3" fmla="*/ 0 h 216"/>
                  <a:gd name="T4" fmla="*/ 2147483647 w 216"/>
                  <a:gd name="T5" fmla="*/ 2147483647 h 216"/>
                  <a:gd name="T6" fmla="*/ 2147483647 w 216"/>
                  <a:gd name="T7" fmla="*/ 2147483647 h 216"/>
                  <a:gd name="T8" fmla="*/ 2147483647 w 216"/>
                  <a:gd name="T9" fmla="*/ 2147483647 h 216"/>
                  <a:gd name="T10" fmla="*/ 2147483647 w 216"/>
                  <a:gd name="T11" fmla="*/ 2147483647 h 216"/>
                  <a:gd name="T12" fmla="*/ 2147483647 w 216"/>
                  <a:gd name="T13" fmla="*/ 2147483647 h 216"/>
                  <a:gd name="T14" fmla="*/ 2147483647 w 216"/>
                  <a:gd name="T15" fmla="*/ 2147483647 h 216"/>
                  <a:gd name="T16" fmla="*/ 2147483647 w 216"/>
                  <a:gd name="T17" fmla="*/ 2147483647 h 216"/>
                  <a:gd name="T18" fmla="*/ 0 w 216"/>
                  <a:gd name="T19" fmla="*/ 2147483647 h 216"/>
                  <a:gd name="T20" fmla="*/ 0 w 216"/>
                  <a:gd name="T21" fmla="*/ 2147483647 h 216"/>
                  <a:gd name="T22" fmla="*/ 0 w 216"/>
                  <a:gd name="T23" fmla="*/ 2147483647 h 216"/>
                  <a:gd name="T24" fmla="*/ 2147483647 w 216"/>
                  <a:gd name="T25" fmla="*/ 2147483647 h 216"/>
                  <a:gd name="T26" fmla="*/ 2147483647 w 216"/>
                  <a:gd name="T27" fmla="*/ 2147483647 h 216"/>
                  <a:gd name="T28" fmla="*/ 2147483647 w 216"/>
                  <a:gd name="T29" fmla="*/ 2147483647 h 216"/>
                  <a:gd name="T30" fmla="*/ 2147483647 w 216"/>
                  <a:gd name="T31" fmla="*/ 2147483647 h 216"/>
                  <a:gd name="T32" fmla="*/ 2147483647 w 216"/>
                  <a:gd name="T33" fmla="*/ 2147483647 h 216"/>
                  <a:gd name="T34" fmla="*/ 2147483647 w 216"/>
                  <a:gd name="T35" fmla="*/ 2147483647 h 216"/>
                  <a:gd name="T36" fmla="*/ 2147483647 w 216"/>
                  <a:gd name="T37" fmla="*/ 2147483647 h 216"/>
                  <a:gd name="T38" fmla="*/ 2147483647 w 216"/>
                  <a:gd name="T39" fmla="*/ 2147483647 h 216"/>
                  <a:gd name="T40" fmla="*/ 2147483647 w 216"/>
                  <a:gd name="T41" fmla="*/ 2147483647 h 216"/>
                  <a:gd name="T42" fmla="*/ 2147483647 w 216"/>
                  <a:gd name="T43" fmla="*/ 2147483647 h 216"/>
                  <a:gd name="T44" fmla="*/ 2147483647 w 216"/>
                  <a:gd name="T45" fmla="*/ 2147483647 h 216"/>
                  <a:gd name="T46" fmla="*/ 2147483647 w 216"/>
                  <a:gd name="T47" fmla="*/ 2147483647 h 216"/>
                  <a:gd name="T48" fmla="*/ 2147483647 w 216"/>
                  <a:gd name="T49" fmla="*/ 2147483647 h 216"/>
                  <a:gd name="T50" fmla="*/ 2147483647 w 216"/>
                  <a:gd name="T51" fmla="*/ 2147483647 h 216"/>
                  <a:gd name="T52" fmla="*/ 2147483647 w 216"/>
                  <a:gd name="T53" fmla="*/ 2147483647 h 216"/>
                  <a:gd name="T54" fmla="*/ 2147483647 w 216"/>
                  <a:gd name="T55" fmla="*/ 2147483647 h 216"/>
                  <a:gd name="T56" fmla="*/ 2147483647 w 216"/>
                  <a:gd name="T57" fmla="*/ 2147483647 h 216"/>
                  <a:gd name="T58" fmla="*/ 2147483647 w 216"/>
                  <a:gd name="T59" fmla="*/ 2147483647 h 216"/>
                  <a:gd name="T60" fmla="*/ 2147483647 w 216"/>
                  <a:gd name="T61" fmla="*/ 0 h 21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6" h="216">
                    <a:moveTo>
                      <a:pt x="100" y="0"/>
                    </a:moveTo>
                    <a:lnTo>
                      <a:pt x="100" y="0"/>
                    </a:lnTo>
                    <a:lnTo>
                      <a:pt x="80" y="2"/>
                    </a:lnTo>
                    <a:lnTo>
                      <a:pt x="62" y="10"/>
                    </a:lnTo>
                    <a:lnTo>
                      <a:pt x="46" y="18"/>
                    </a:lnTo>
                    <a:lnTo>
                      <a:pt x="30" y="32"/>
                    </a:lnTo>
                    <a:lnTo>
                      <a:pt x="16" y="48"/>
                    </a:lnTo>
                    <a:lnTo>
                      <a:pt x="6" y="68"/>
                    </a:lnTo>
                    <a:lnTo>
                      <a:pt x="0" y="88"/>
                    </a:lnTo>
                    <a:lnTo>
                      <a:pt x="0" y="108"/>
                    </a:lnTo>
                    <a:lnTo>
                      <a:pt x="0" y="128"/>
                    </a:lnTo>
                    <a:lnTo>
                      <a:pt x="6" y="148"/>
                    </a:lnTo>
                    <a:lnTo>
                      <a:pt x="16" y="168"/>
                    </a:lnTo>
                    <a:lnTo>
                      <a:pt x="30" y="184"/>
                    </a:lnTo>
                    <a:lnTo>
                      <a:pt x="48" y="198"/>
                    </a:lnTo>
                    <a:lnTo>
                      <a:pt x="66" y="208"/>
                    </a:lnTo>
                    <a:lnTo>
                      <a:pt x="86" y="214"/>
                    </a:lnTo>
                    <a:lnTo>
                      <a:pt x="108" y="216"/>
                    </a:lnTo>
                    <a:lnTo>
                      <a:pt x="128" y="214"/>
                    </a:lnTo>
                    <a:lnTo>
                      <a:pt x="148" y="208"/>
                    </a:lnTo>
                    <a:lnTo>
                      <a:pt x="168" y="198"/>
                    </a:lnTo>
                    <a:lnTo>
                      <a:pt x="184" y="184"/>
                    </a:lnTo>
                    <a:lnTo>
                      <a:pt x="198" y="170"/>
                    </a:lnTo>
                    <a:lnTo>
                      <a:pt x="206" y="152"/>
                    </a:lnTo>
                    <a:lnTo>
                      <a:pt x="212" y="134"/>
                    </a:lnTo>
                    <a:lnTo>
                      <a:pt x="216" y="116"/>
                    </a:lnTo>
                    <a:lnTo>
                      <a:pt x="100" y="116"/>
                    </a:lnTo>
                    <a:lnTo>
                      <a:pt x="100" y="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pPr fontAlgn="base">
                  <a:spcBef>
                    <a:spcPct val="0"/>
                  </a:spcBef>
                  <a:spcAft>
                    <a:spcPct val="0"/>
                  </a:spcAft>
                </a:pPr>
                <a:endParaRPr lang="zh-CN" altLang="en-US" sz="18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Freeform 12"/>
              <p:cNvSpPr/>
              <p:nvPr/>
            </p:nvSpPr>
            <p:spPr bwMode="auto">
              <a:xfrm>
                <a:off x="1238250" y="3008313"/>
                <a:ext cx="187325" cy="184150"/>
              </a:xfrm>
              <a:custGeom>
                <a:avLst/>
                <a:gdLst>
                  <a:gd name="T0" fmla="*/ 2147483647 w 118"/>
                  <a:gd name="T1" fmla="*/ 2147483647 h 116"/>
                  <a:gd name="T2" fmla="*/ 2147483647 w 118"/>
                  <a:gd name="T3" fmla="*/ 2147483647 h 116"/>
                  <a:gd name="T4" fmla="*/ 2147483647 w 118"/>
                  <a:gd name="T5" fmla="*/ 2147483647 h 116"/>
                  <a:gd name="T6" fmla="*/ 2147483647 w 118"/>
                  <a:gd name="T7" fmla="*/ 2147483647 h 116"/>
                  <a:gd name="T8" fmla="*/ 2147483647 w 118"/>
                  <a:gd name="T9" fmla="*/ 2147483647 h 116"/>
                  <a:gd name="T10" fmla="*/ 2147483647 w 118"/>
                  <a:gd name="T11" fmla="*/ 2147483647 h 116"/>
                  <a:gd name="T12" fmla="*/ 2147483647 w 118"/>
                  <a:gd name="T13" fmla="*/ 2147483647 h 116"/>
                  <a:gd name="T14" fmla="*/ 2147483647 w 118"/>
                  <a:gd name="T15" fmla="*/ 0 h 116"/>
                  <a:gd name="T16" fmla="*/ 2147483647 w 118"/>
                  <a:gd name="T17" fmla="*/ 0 h 116"/>
                  <a:gd name="T18" fmla="*/ 0 w 118"/>
                  <a:gd name="T19" fmla="*/ 0 h 116"/>
                  <a:gd name="T20" fmla="*/ 0 w 118"/>
                  <a:gd name="T21" fmla="*/ 2147483647 h 116"/>
                  <a:gd name="T22" fmla="*/ 2147483647 w 118"/>
                  <a:gd name="T23" fmla="*/ 2147483647 h 116"/>
                  <a:gd name="T24" fmla="*/ 2147483647 w 118"/>
                  <a:gd name="T25" fmla="*/ 2147483647 h 116"/>
                  <a:gd name="T26" fmla="*/ 2147483647 w 118"/>
                  <a:gd name="T27" fmla="*/ 2147483647 h 116"/>
                  <a:gd name="T28" fmla="*/ 2147483647 w 118"/>
                  <a:gd name="T29" fmla="*/ 2147483647 h 116"/>
                  <a:gd name="T30" fmla="*/ 2147483647 w 118"/>
                  <a:gd name="T31" fmla="*/ 2147483647 h 116"/>
                  <a:gd name="T32" fmla="*/ 2147483647 w 118"/>
                  <a:gd name="T33" fmla="*/ 2147483647 h 116"/>
                  <a:gd name="T34" fmla="*/ 2147483647 w 118"/>
                  <a:gd name="T35" fmla="*/ 2147483647 h 116"/>
                  <a:gd name="T36" fmla="*/ 2147483647 w 118"/>
                  <a:gd name="T37" fmla="*/ 2147483647 h 116"/>
                  <a:gd name="T38" fmla="*/ 2147483647 w 118"/>
                  <a:gd name="T39" fmla="*/ 2147483647 h 116"/>
                  <a:gd name="T40" fmla="*/ 2147483647 w 118"/>
                  <a:gd name="T41" fmla="*/ 2147483647 h 116"/>
                  <a:gd name="T42" fmla="*/ 2147483647 w 118"/>
                  <a:gd name="T43" fmla="*/ 2147483647 h 1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8" h="116">
                    <a:moveTo>
                      <a:pt x="86" y="32"/>
                    </a:moveTo>
                    <a:lnTo>
                      <a:pt x="86" y="32"/>
                    </a:lnTo>
                    <a:lnTo>
                      <a:pt x="78" y="24"/>
                    </a:lnTo>
                    <a:lnTo>
                      <a:pt x="68" y="16"/>
                    </a:lnTo>
                    <a:lnTo>
                      <a:pt x="56" y="10"/>
                    </a:lnTo>
                    <a:lnTo>
                      <a:pt x="46" y="6"/>
                    </a:lnTo>
                    <a:lnTo>
                      <a:pt x="36" y="2"/>
                    </a:lnTo>
                    <a:lnTo>
                      <a:pt x="24" y="0"/>
                    </a:lnTo>
                    <a:lnTo>
                      <a:pt x="12" y="0"/>
                    </a:lnTo>
                    <a:lnTo>
                      <a:pt x="0" y="0"/>
                    </a:lnTo>
                    <a:lnTo>
                      <a:pt x="0" y="116"/>
                    </a:lnTo>
                    <a:lnTo>
                      <a:pt x="118" y="116"/>
                    </a:lnTo>
                    <a:lnTo>
                      <a:pt x="118" y="106"/>
                    </a:lnTo>
                    <a:lnTo>
                      <a:pt x="118" y="94"/>
                    </a:lnTo>
                    <a:lnTo>
                      <a:pt x="114" y="82"/>
                    </a:lnTo>
                    <a:lnTo>
                      <a:pt x="112" y="72"/>
                    </a:lnTo>
                    <a:lnTo>
                      <a:pt x="108" y="60"/>
                    </a:lnTo>
                    <a:lnTo>
                      <a:pt x="102" y="50"/>
                    </a:lnTo>
                    <a:lnTo>
                      <a:pt x="94" y="40"/>
                    </a:lnTo>
                    <a:lnTo>
                      <a:pt x="86"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base">
                  <a:spcBef>
                    <a:spcPct val="0"/>
                  </a:spcBef>
                  <a:spcAft>
                    <a:spcPct val="0"/>
                  </a:spcAft>
                </a:pPr>
                <a:endParaRPr lang="zh-CN" altLang="en-US" sz="18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grpSp>
        <p:nvGrpSpPr>
          <p:cNvPr id="28" name="组合 27"/>
          <p:cNvGrpSpPr/>
          <p:nvPr/>
        </p:nvGrpSpPr>
        <p:grpSpPr>
          <a:xfrm>
            <a:off x="1227259" y="2872595"/>
            <a:ext cx="1959467" cy="403957"/>
            <a:chOff x="1324871" y="4058074"/>
            <a:chExt cx="2613228" cy="538733"/>
          </a:xfrm>
        </p:grpSpPr>
        <p:sp>
          <p:nvSpPr>
            <p:cNvPr id="29" name="矩形 1"/>
            <p:cNvSpPr>
              <a:spLocks noChangeArrowheads="1"/>
            </p:cNvSpPr>
            <p:nvPr/>
          </p:nvSpPr>
          <p:spPr bwMode="auto">
            <a:xfrm>
              <a:off x="1639399" y="4058074"/>
              <a:ext cx="2298700" cy="538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fontAlgn="base" hangingPunct="1">
                <a:lnSpc>
                  <a:spcPct val="150000"/>
                </a:lnSpc>
                <a:spcBef>
                  <a:spcPct val="0"/>
                </a:spcBef>
                <a:spcAft>
                  <a:spcPct val="0"/>
                </a:spcAft>
              </a:pPr>
              <a:r>
                <a:rPr lang="zh-CN" altLang="en-US" b="1" dirty="0">
                  <a:solidFill>
                    <a:schemeClr val="tx2"/>
                  </a:solidFill>
                  <a:latin typeface="微软雅黑" panose="020B0503020204020204" pitchFamily="34" charset="-122"/>
                  <a:ea typeface="微软雅黑" panose="020B0503020204020204" pitchFamily="34" charset="-122"/>
                </a:rPr>
                <a:t>此处添加标题内容</a:t>
              </a:r>
              <a:endParaRPr lang="en-US" altLang="zh-CN" b="1" dirty="0">
                <a:solidFill>
                  <a:schemeClr val="tx2"/>
                </a:solidFill>
                <a:latin typeface="微软雅黑" panose="020B0503020204020204" pitchFamily="34" charset="-122"/>
                <a:ea typeface="微软雅黑" panose="020B0503020204020204" pitchFamily="34" charset="-122"/>
              </a:endParaRPr>
            </a:p>
          </p:txBody>
        </p:sp>
        <p:grpSp>
          <p:nvGrpSpPr>
            <p:cNvPr id="30" name="组合 13322"/>
            <p:cNvGrpSpPr/>
            <p:nvPr/>
          </p:nvGrpSpPr>
          <p:grpSpPr bwMode="auto">
            <a:xfrm>
              <a:off x="1324871" y="4185073"/>
              <a:ext cx="279400" cy="298451"/>
              <a:chOff x="1946500" y="2659080"/>
              <a:chExt cx="249236" cy="264850"/>
            </a:xfrm>
            <a:solidFill>
              <a:schemeClr val="accent3"/>
            </a:solidFill>
          </p:grpSpPr>
          <p:sp>
            <p:nvSpPr>
              <p:cNvPr id="31" name="Rectangle 13"/>
              <p:cNvSpPr>
                <a:spLocks noChangeArrowheads="1"/>
              </p:cNvSpPr>
              <p:nvPr/>
            </p:nvSpPr>
            <p:spPr bwMode="auto">
              <a:xfrm>
                <a:off x="1946500" y="2712050"/>
                <a:ext cx="40474" cy="211880"/>
              </a:xfrm>
              <a:prstGeom prst="rect">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pPr>
                <a:endParaRPr lang="zh-CN" altLang="en-US" sz="1800">
                  <a:solidFill>
                    <a:prstClr val="black"/>
                  </a:solidFill>
                  <a:latin typeface="微软雅黑" panose="020B0503020204020204" pitchFamily="34" charset="-122"/>
                  <a:ea typeface="微软雅黑" panose="020B0503020204020204" pitchFamily="34" charset="-122"/>
                </a:endParaRPr>
              </a:p>
            </p:txBody>
          </p:sp>
          <p:sp>
            <p:nvSpPr>
              <p:cNvPr id="32" name="Rectangle 14"/>
              <p:cNvSpPr>
                <a:spLocks noChangeArrowheads="1"/>
              </p:cNvSpPr>
              <p:nvPr/>
            </p:nvSpPr>
            <p:spPr bwMode="auto">
              <a:xfrm>
                <a:off x="2016797" y="2679947"/>
                <a:ext cx="40474" cy="243983"/>
              </a:xfrm>
              <a:prstGeom prst="rect">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pPr>
                <a:endParaRPr lang="zh-CN" altLang="en-US" sz="1800">
                  <a:solidFill>
                    <a:prstClr val="black"/>
                  </a:solidFill>
                  <a:latin typeface="微软雅黑" panose="020B0503020204020204" pitchFamily="34" charset="-122"/>
                  <a:ea typeface="微软雅黑" panose="020B0503020204020204" pitchFamily="34" charset="-122"/>
                </a:endParaRPr>
              </a:p>
            </p:txBody>
          </p:sp>
          <p:sp>
            <p:nvSpPr>
              <p:cNvPr id="33" name="Rectangle 15"/>
              <p:cNvSpPr>
                <a:spLocks noChangeArrowheads="1"/>
              </p:cNvSpPr>
              <p:nvPr/>
            </p:nvSpPr>
            <p:spPr bwMode="auto">
              <a:xfrm>
                <a:off x="2084964" y="2659080"/>
                <a:ext cx="42604" cy="264850"/>
              </a:xfrm>
              <a:prstGeom prst="rect">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pPr>
                <a:endParaRPr lang="zh-CN" altLang="en-US" sz="1800">
                  <a:solidFill>
                    <a:prstClr val="black"/>
                  </a:solidFill>
                  <a:latin typeface="微软雅黑" panose="020B0503020204020204" pitchFamily="34" charset="-122"/>
                  <a:ea typeface="微软雅黑" panose="020B0503020204020204" pitchFamily="34" charset="-122"/>
                </a:endParaRPr>
              </a:p>
            </p:txBody>
          </p:sp>
          <p:sp>
            <p:nvSpPr>
              <p:cNvPr id="34" name="Rectangle 16"/>
              <p:cNvSpPr>
                <a:spLocks noChangeArrowheads="1"/>
              </p:cNvSpPr>
              <p:nvPr/>
            </p:nvSpPr>
            <p:spPr bwMode="auto">
              <a:xfrm>
                <a:off x="2155262" y="2790702"/>
                <a:ext cx="40474" cy="133228"/>
              </a:xfrm>
              <a:prstGeom prst="rect">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pPr>
                <a:endParaRPr lang="zh-CN" altLang="en-US" sz="1800">
                  <a:solidFill>
                    <a:prstClr val="black"/>
                  </a:solidFill>
                  <a:latin typeface="微软雅黑" panose="020B0503020204020204" pitchFamily="34" charset="-122"/>
                  <a:ea typeface="微软雅黑" panose="020B0503020204020204" pitchFamily="34" charset="-122"/>
                </a:endParaRPr>
              </a:p>
            </p:txBody>
          </p:sp>
        </p:grpSp>
      </p:grpSp>
      <p:grpSp>
        <p:nvGrpSpPr>
          <p:cNvPr id="35" name="组合 34"/>
          <p:cNvGrpSpPr/>
          <p:nvPr/>
        </p:nvGrpSpPr>
        <p:grpSpPr>
          <a:xfrm>
            <a:off x="1116417" y="1734619"/>
            <a:ext cx="3013513" cy="661834"/>
            <a:chOff x="1177047" y="2540424"/>
            <a:chExt cx="4018947" cy="882650"/>
          </a:xfrm>
        </p:grpSpPr>
        <p:sp>
          <p:nvSpPr>
            <p:cNvPr id="36" name="任意多边形 35"/>
            <p:cNvSpPr/>
            <p:nvPr/>
          </p:nvSpPr>
          <p:spPr>
            <a:xfrm flipH="1">
              <a:off x="1177047" y="2540424"/>
              <a:ext cx="3966030" cy="821267"/>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896333"/>
                <a:gd name="connsiteY0-8" fmla="*/ 581025 h 581025"/>
                <a:gd name="connsiteX1-9" fmla="*/ 333375 w 2896333"/>
                <a:gd name="connsiteY1-10" fmla="*/ 0 h 581025"/>
                <a:gd name="connsiteX2-11" fmla="*/ 2896333 w 2896333"/>
                <a:gd name="connsiteY2-12" fmla="*/ 0 h 581025"/>
              </a:gdLst>
              <a:ahLst/>
              <a:cxnLst>
                <a:cxn ang="0">
                  <a:pos x="connsiteX0-1" y="connsiteY0-2"/>
                </a:cxn>
                <a:cxn ang="0">
                  <a:pos x="connsiteX1-3" y="connsiteY1-4"/>
                </a:cxn>
                <a:cxn ang="0">
                  <a:pos x="connsiteX2-5" y="connsiteY2-6"/>
                </a:cxn>
              </a:cxnLst>
              <a:rect l="l" t="t" r="r" b="b"/>
              <a:pathLst>
                <a:path w="2896333" h="581025">
                  <a:moveTo>
                    <a:pt x="0" y="581025"/>
                  </a:moveTo>
                  <a:lnTo>
                    <a:pt x="333375" y="0"/>
                  </a:lnTo>
                  <a:lnTo>
                    <a:pt x="2896333" y="0"/>
                  </a:lnTo>
                </a:path>
              </a:pathLst>
            </a:custGeom>
            <a:noFill/>
            <a:ln w="12700">
              <a:solidFill>
                <a:schemeClr val="bg1">
                  <a:lumMod val="50000"/>
                </a:schemeClr>
              </a:solidFill>
              <a:prstDash val="dash"/>
              <a:headEnd type="oval"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1800">
                <a:solidFill>
                  <a:prstClr val="white"/>
                </a:solidFill>
                <a:latin typeface="微软雅黑" panose="020B0503020204020204" pitchFamily="34" charset="-122"/>
                <a:ea typeface="微软雅黑" panose="020B0503020204020204" pitchFamily="34" charset="-122"/>
              </a:endParaRPr>
            </a:p>
          </p:txBody>
        </p:sp>
        <p:sp>
          <p:nvSpPr>
            <p:cNvPr id="37" name="Oval 54"/>
            <p:cNvSpPr>
              <a:spLocks noChangeArrowheads="1"/>
            </p:cNvSpPr>
            <p:nvPr/>
          </p:nvSpPr>
          <p:spPr bwMode="auto">
            <a:xfrm>
              <a:off x="5085927" y="3313007"/>
              <a:ext cx="110067" cy="110067"/>
            </a:xfrm>
            <a:prstGeom prst="ellipse">
              <a:avLst/>
            </a:prstGeom>
            <a:ln>
              <a:solidFill>
                <a:schemeClr val="bg1">
                  <a:lumMod val="50000"/>
                </a:schemeClr>
              </a:solidFill>
            </a:ln>
            <a:effectLst>
              <a:outerShdw blurRad="63500" sx="102000" sy="102000" algn="c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lstStyle/>
            <a:p>
              <a:pPr fontAlgn="base">
                <a:spcBef>
                  <a:spcPct val="0"/>
                </a:spcBef>
                <a:spcAft>
                  <a:spcPct val="0"/>
                </a:spcAft>
                <a:defRPr/>
              </a:pPr>
              <a:endParaRPr lang="zh-CN" altLang="en-US" sz="1800">
                <a:solidFill>
                  <a:prstClr val="black"/>
                </a:solidFill>
                <a:latin typeface="微软雅黑" panose="020B0503020204020204" pitchFamily="34" charset="-122"/>
                <a:ea typeface="微软雅黑" panose="020B0503020204020204" pitchFamily="34" charset="-122"/>
              </a:endParaRPr>
            </a:p>
          </p:txBody>
        </p:sp>
      </p:grpSp>
      <p:grpSp>
        <p:nvGrpSpPr>
          <p:cNvPr id="38" name="组合 37"/>
          <p:cNvGrpSpPr/>
          <p:nvPr/>
        </p:nvGrpSpPr>
        <p:grpSpPr>
          <a:xfrm>
            <a:off x="5155217" y="1744142"/>
            <a:ext cx="2783830" cy="658660"/>
            <a:chOff x="6563360" y="2553124"/>
            <a:chExt cx="3712633" cy="878416"/>
          </a:xfrm>
        </p:grpSpPr>
        <p:sp>
          <p:nvSpPr>
            <p:cNvPr id="39" name="任意多边形 38"/>
            <p:cNvSpPr/>
            <p:nvPr/>
          </p:nvSpPr>
          <p:spPr>
            <a:xfrm>
              <a:off x="6626860" y="2553124"/>
              <a:ext cx="3649133" cy="821267"/>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896333"/>
                <a:gd name="connsiteY0-8" fmla="*/ 581025 h 581025"/>
                <a:gd name="connsiteX1-9" fmla="*/ 333375 w 2896333"/>
                <a:gd name="connsiteY1-10" fmla="*/ 0 h 581025"/>
                <a:gd name="connsiteX2-11" fmla="*/ 2896333 w 2896333"/>
                <a:gd name="connsiteY2-12" fmla="*/ 0 h 581025"/>
              </a:gdLst>
              <a:ahLst/>
              <a:cxnLst>
                <a:cxn ang="0">
                  <a:pos x="connsiteX0-1" y="connsiteY0-2"/>
                </a:cxn>
                <a:cxn ang="0">
                  <a:pos x="connsiteX1-3" y="connsiteY1-4"/>
                </a:cxn>
                <a:cxn ang="0">
                  <a:pos x="connsiteX2-5" y="connsiteY2-6"/>
                </a:cxn>
              </a:cxnLst>
              <a:rect l="l" t="t" r="r" b="b"/>
              <a:pathLst>
                <a:path w="2896333" h="581025">
                  <a:moveTo>
                    <a:pt x="0" y="581025"/>
                  </a:moveTo>
                  <a:lnTo>
                    <a:pt x="333375" y="0"/>
                  </a:lnTo>
                  <a:lnTo>
                    <a:pt x="2896333" y="0"/>
                  </a:lnTo>
                </a:path>
              </a:pathLst>
            </a:custGeom>
            <a:noFill/>
            <a:ln w="12700">
              <a:solidFill>
                <a:schemeClr val="bg1">
                  <a:lumMod val="50000"/>
                </a:schemeClr>
              </a:solidFill>
              <a:prstDash val="dash"/>
              <a:headEnd type="oval"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1800">
                <a:solidFill>
                  <a:prstClr val="white"/>
                </a:solidFill>
                <a:latin typeface="微软雅黑" panose="020B0503020204020204" pitchFamily="34" charset="-122"/>
                <a:ea typeface="微软雅黑" panose="020B0503020204020204" pitchFamily="34" charset="-122"/>
              </a:endParaRPr>
            </a:p>
          </p:txBody>
        </p:sp>
        <p:sp>
          <p:nvSpPr>
            <p:cNvPr id="40" name="Oval 54"/>
            <p:cNvSpPr>
              <a:spLocks noChangeArrowheads="1"/>
            </p:cNvSpPr>
            <p:nvPr/>
          </p:nvSpPr>
          <p:spPr bwMode="auto">
            <a:xfrm>
              <a:off x="6563360" y="3321473"/>
              <a:ext cx="110067" cy="110067"/>
            </a:xfrm>
            <a:prstGeom prst="ellipse">
              <a:avLst/>
            </a:prstGeom>
            <a:ln>
              <a:solidFill>
                <a:schemeClr val="bg1">
                  <a:lumMod val="50000"/>
                </a:schemeClr>
              </a:solidFill>
            </a:ln>
            <a:effectLst>
              <a:outerShdw blurRad="63500" sx="102000" sy="102000" algn="c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lstStyle/>
            <a:p>
              <a:pPr fontAlgn="base">
                <a:spcBef>
                  <a:spcPct val="0"/>
                </a:spcBef>
                <a:spcAft>
                  <a:spcPct val="0"/>
                </a:spcAft>
                <a:defRPr/>
              </a:pPr>
              <a:endParaRPr lang="zh-CN" altLang="en-US" sz="1800">
                <a:solidFill>
                  <a:prstClr val="black"/>
                </a:solidFill>
                <a:latin typeface="微软雅黑" panose="020B0503020204020204" pitchFamily="34" charset="-122"/>
                <a:ea typeface="微软雅黑" panose="020B0503020204020204" pitchFamily="34" charset="-122"/>
              </a:endParaRPr>
            </a:p>
          </p:txBody>
        </p:sp>
      </p:grpSp>
      <p:grpSp>
        <p:nvGrpSpPr>
          <p:cNvPr id="41" name="组合 40"/>
          <p:cNvGrpSpPr/>
          <p:nvPr/>
        </p:nvGrpSpPr>
        <p:grpSpPr>
          <a:xfrm>
            <a:off x="5202831" y="3259854"/>
            <a:ext cx="2756850" cy="661834"/>
            <a:chOff x="6626860" y="4574541"/>
            <a:chExt cx="3676651" cy="882650"/>
          </a:xfrm>
        </p:grpSpPr>
        <p:sp>
          <p:nvSpPr>
            <p:cNvPr id="42" name="任意多边形 41"/>
            <p:cNvSpPr/>
            <p:nvPr/>
          </p:nvSpPr>
          <p:spPr>
            <a:xfrm>
              <a:off x="6686127" y="4574541"/>
              <a:ext cx="3617384" cy="827617"/>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528430"/>
                <a:gd name="connsiteY0-8" fmla="*/ 587027 h 587027"/>
                <a:gd name="connsiteX1-9" fmla="*/ 333375 w 2528430"/>
                <a:gd name="connsiteY1-10" fmla="*/ 6002 h 587027"/>
                <a:gd name="connsiteX2-11" fmla="*/ 2528430 w 2528430"/>
                <a:gd name="connsiteY2-12" fmla="*/ 0 h 587027"/>
              </a:gdLst>
              <a:ahLst/>
              <a:cxnLst>
                <a:cxn ang="0">
                  <a:pos x="connsiteX0-1" y="connsiteY0-2"/>
                </a:cxn>
                <a:cxn ang="0">
                  <a:pos x="connsiteX1-3" y="connsiteY1-4"/>
                </a:cxn>
                <a:cxn ang="0">
                  <a:pos x="connsiteX2-5" y="connsiteY2-6"/>
                </a:cxn>
              </a:cxnLst>
              <a:rect l="l" t="t" r="r" b="b"/>
              <a:pathLst>
                <a:path w="2528430" h="587027">
                  <a:moveTo>
                    <a:pt x="0" y="587027"/>
                  </a:moveTo>
                  <a:lnTo>
                    <a:pt x="333375" y="6002"/>
                  </a:lnTo>
                  <a:lnTo>
                    <a:pt x="2528430" y="0"/>
                  </a:lnTo>
                </a:path>
              </a:pathLst>
            </a:custGeom>
            <a:noFill/>
            <a:ln w="12700">
              <a:solidFill>
                <a:schemeClr val="bg1">
                  <a:lumMod val="50000"/>
                </a:schemeClr>
              </a:solidFill>
              <a:prstDash val="dash"/>
              <a:headEnd type="oval"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1800">
                <a:solidFill>
                  <a:prstClr val="white"/>
                </a:solidFill>
                <a:latin typeface="微软雅黑" panose="020B0503020204020204" pitchFamily="34" charset="-122"/>
                <a:ea typeface="微软雅黑" panose="020B0503020204020204" pitchFamily="34" charset="-122"/>
              </a:endParaRPr>
            </a:p>
          </p:txBody>
        </p:sp>
        <p:sp>
          <p:nvSpPr>
            <p:cNvPr id="43" name="Oval 54"/>
            <p:cNvSpPr>
              <a:spLocks noChangeArrowheads="1"/>
            </p:cNvSpPr>
            <p:nvPr/>
          </p:nvSpPr>
          <p:spPr bwMode="auto">
            <a:xfrm>
              <a:off x="6626860" y="5347124"/>
              <a:ext cx="110067" cy="110067"/>
            </a:xfrm>
            <a:prstGeom prst="ellipse">
              <a:avLst/>
            </a:prstGeom>
            <a:ln>
              <a:solidFill>
                <a:schemeClr val="bg1">
                  <a:lumMod val="50000"/>
                </a:schemeClr>
              </a:solidFill>
            </a:ln>
            <a:effectLst>
              <a:outerShdw blurRad="63500" sx="102000" sy="102000" algn="c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lstStyle/>
            <a:p>
              <a:pPr fontAlgn="base">
                <a:spcBef>
                  <a:spcPct val="0"/>
                </a:spcBef>
                <a:spcAft>
                  <a:spcPct val="0"/>
                </a:spcAft>
                <a:defRPr/>
              </a:pPr>
              <a:endParaRPr lang="zh-CN" altLang="en-US" sz="1800">
                <a:solidFill>
                  <a:prstClr val="black"/>
                </a:solidFill>
                <a:latin typeface="微软雅黑" panose="020B0503020204020204" pitchFamily="34" charset="-122"/>
                <a:ea typeface="微软雅黑" panose="020B0503020204020204" pitchFamily="34" charset="-122"/>
              </a:endParaRPr>
            </a:p>
          </p:txBody>
        </p:sp>
      </p:grpSp>
      <p:grpSp>
        <p:nvGrpSpPr>
          <p:cNvPr id="44" name="组合 43"/>
          <p:cNvGrpSpPr/>
          <p:nvPr/>
        </p:nvGrpSpPr>
        <p:grpSpPr>
          <a:xfrm>
            <a:off x="1116416" y="3259854"/>
            <a:ext cx="2729417" cy="661834"/>
            <a:chOff x="1177046" y="4574541"/>
            <a:chExt cx="3640065" cy="882650"/>
          </a:xfrm>
        </p:grpSpPr>
        <p:sp>
          <p:nvSpPr>
            <p:cNvPr id="45" name="任意多边形 44"/>
            <p:cNvSpPr/>
            <p:nvPr/>
          </p:nvSpPr>
          <p:spPr>
            <a:xfrm flipH="1">
              <a:off x="1177046" y="4574541"/>
              <a:ext cx="3574447" cy="827617"/>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528430"/>
                <a:gd name="connsiteY0-8" fmla="*/ 587027 h 587027"/>
                <a:gd name="connsiteX1-9" fmla="*/ 333375 w 2528430"/>
                <a:gd name="connsiteY1-10" fmla="*/ 6002 h 587027"/>
                <a:gd name="connsiteX2-11" fmla="*/ 2528430 w 2528430"/>
                <a:gd name="connsiteY2-12" fmla="*/ 0 h 587027"/>
              </a:gdLst>
              <a:ahLst/>
              <a:cxnLst>
                <a:cxn ang="0">
                  <a:pos x="connsiteX0-1" y="connsiteY0-2"/>
                </a:cxn>
                <a:cxn ang="0">
                  <a:pos x="connsiteX1-3" y="connsiteY1-4"/>
                </a:cxn>
                <a:cxn ang="0">
                  <a:pos x="connsiteX2-5" y="connsiteY2-6"/>
                </a:cxn>
              </a:cxnLst>
              <a:rect l="l" t="t" r="r" b="b"/>
              <a:pathLst>
                <a:path w="2528430" h="587027">
                  <a:moveTo>
                    <a:pt x="0" y="587027"/>
                  </a:moveTo>
                  <a:lnTo>
                    <a:pt x="333375" y="6002"/>
                  </a:lnTo>
                  <a:lnTo>
                    <a:pt x="2528430" y="0"/>
                  </a:lnTo>
                </a:path>
              </a:pathLst>
            </a:custGeom>
            <a:noFill/>
            <a:ln w="12700">
              <a:solidFill>
                <a:schemeClr val="bg1">
                  <a:lumMod val="50000"/>
                </a:schemeClr>
              </a:solidFill>
              <a:prstDash val="dash"/>
              <a:headEnd type="oval"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1800">
                <a:solidFill>
                  <a:prstClr val="white"/>
                </a:solidFill>
                <a:latin typeface="微软雅黑" panose="020B0503020204020204" pitchFamily="34" charset="-122"/>
                <a:ea typeface="微软雅黑" panose="020B0503020204020204" pitchFamily="34" charset="-122"/>
              </a:endParaRPr>
            </a:p>
          </p:txBody>
        </p:sp>
        <p:sp>
          <p:nvSpPr>
            <p:cNvPr id="46" name="Oval 54"/>
            <p:cNvSpPr>
              <a:spLocks noChangeArrowheads="1"/>
            </p:cNvSpPr>
            <p:nvPr/>
          </p:nvSpPr>
          <p:spPr bwMode="auto">
            <a:xfrm>
              <a:off x="4707044" y="5347124"/>
              <a:ext cx="110067" cy="110067"/>
            </a:xfrm>
            <a:prstGeom prst="ellipse">
              <a:avLst/>
            </a:prstGeom>
            <a:ln>
              <a:solidFill>
                <a:schemeClr val="bg1">
                  <a:lumMod val="50000"/>
                </a:schemeClr>
              </a:solidFill>
            </a:ln>
            <a:effectLst>
              <a:outerShdw blurRad="63500" sx="102000" sy="102000" algn="c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lstStyle/>
            <a:p>
              <a:pPr fontAlgn="base">
                <a:spcBef>
                  <a:spcPct val="0"/>
                </a:spcBef>
                <a:spcAft>
                  <a:spcPct val="0"/>
                </a:spcAft>
                <a:defRPr/>
              </a:pPr>
              <a:endParaRPr lang="zh-CN" altLang="en-US" sz="1800">
                <a:solidFill>
                  <a:prstClr val="black"/>
                </a:solidFill>
                <a:latin typeface="微软雅黑" panose="020B0503020204020204" pitchFamily="34" charset="-122"/>
                <a:ea typeface="微软雅黑" panose="020B0503020204020204" pitchFamily="34" charset="-122"/>
              </a:endParaRPr>
            </a:p>
          </p:txBody>
        </p:sp>
      </p:grpSp>
      <p:sp>
        <p:nvSpPr>
          <p:cNvPr id="47" name="矩形 1"/>
          <p:cNvSpPr>
            <a:spLocks noChangeArrowheads="1"/>
          </p:cNvSpPr>
          <p:nvPr/>
        </p:nvSpPr>
        <p:spPr bwMode="auto">
          <a:xfrm>
            <a:off x="1160792" y="1801622"/>
            <a:ext cx="203442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8" name="矩形 1"/>
          <p:cNvSpPr>
            <a:spLocks noChangeArrowheads="1"/>
          </p:cNvSpPr>
          <p:nvPr/>
        </p:nvSpPr>
        <p:spPr bwMode="auto">
          <a:xfrm>
            <a:off x="1185915" y="3321759"/>
            <a:ext cx="203442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9" name="矩形 1"/>
          <p:cNvSpPr>
            <a:spLocks noChangeArrowheads="1"/>
          </p:cNvSpPr>
          <p:nvPr/>
        </p:nvSpPr>
        <p:spPr bwMode="auto">
          <a:xfrm>
            <a:off x="6208128" y="1812460"/>
            <a:ext cx="203442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矩形 1"/>
          <p:cNvSpPr>
            <a:spLocks noChangeArrowheads="1"/>
          </p:cNvSpPr>
          <p:nvPr/>
        </p:nvSpPr>
        <p:spPr bwMode="auto">
          <a:xfrm>
            <a:off x="6264762" y="3334261"/>
            <a:ext cx="203442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fad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wipe(right)">
                                      <p:cBhvr>
                                        <p:cTn id="13" dur="500"/>
                                        <p:tgtEl>
                                          <p:spTgt spid="35"/>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randombar(horizontal)">
                                      <p:cBhvr>
                                        <p:cTn id="17" dur="500"/>
                                        <p:tgtEl>
                                          <p:spTgt spid="16"/>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up)">
                                      <p:cBhvr>
                                        <p:cTn id="21" dur="500"/>
                                        <p:tgtEl>
                                          <p:spTgt spid="47"/>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wipe(left)">
                                      <p:cBhvr>
                                        <p:cTn id="25" dur="500"/>
                                        <p:tgtEl>
                                          <p:spTgt spid="38"/>
                                        </p:tgtEl>
                                      </p:cBhvr>
                                    </p:animEffect>
                                  </p:childTnLst>
                                </p:cTn>
                              </p:par>
                            </p:childTnLst>
                          </p:cTn>
                        </p:par>
                        <p:par>
                          <p:cTn id="26" fill="hold">
                            <p:stCondLst>
                              <p:cond delay="2500"/>
                            </p:stCondLst>
                            <p:childTnLst>
                              <p:par>
                                <p:cTn id="27" presetID="14" presetClass="entr" presetSubtype="10"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randombar(horizontal)">
                                      <p:cBhvr>
                                        <p:cTn id="29" dur="500"/>
                                        <p:tgtEl>
                                          <p:spTgt spid="13"/>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up)">
                                      <p:cBhvr>
                                        <p:cTn id="33" dur="500"/>
                                        <p:tgtEl>
                                          <p:spTgt spid="49"/>
                                        </p:tgtEl>
                                      </p:cBhvr>
                                    </p:animEffect>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right)">
                                      <p:cBhvr>
                                        <p:cTn id="37" dur="500"/>
                                        <p:tgtEl>
                                          <p:spTgt spid="4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randombar(horizontal)">
                                      <p:cBhvr>
                                        <p:cTn id="41" dur="500"/>
                                        <p:tgtEl>
                                          <p:spTgt spid="28"/>
                                        </p:tgtEl>
                                      </p:cBhvr>
                                    </p:animEffect>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wipe(left)">
                                      <p:cBhvr>
                                        <p:cTn id="49" dur="500"/>
                                        <p:tgtEl>
                                          <p:spTgt spid="41"/>
                                        </p:tgtEl>
                                      </p:cBhvr>
                                    </p:animEffect>
                                  </p:childTnLst>
                                </p:cTn>
                              </p:par>
                            </p:childTnLst>
                          </p:cTn>
                        </p:par>
                        <p:par>
                          <p:cTn id="50" fill="hold">
                            <p:stCondLst>
                              <p:cond delay="5500"/>
                            </p:stCondLst>
                            <p:childTnLst>
                              <p:par>
                                <p:cTn id="51" presetID="14" presetClass="entr" presetSubtype="10" fill="hold" nodeType="after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randombar(horizontal)">
                                      <p:cBhvr>
                                        <p:cTn id="53" dur="500"/>
                                        <p:tgtEl>
                                          <p:spTgt spid="23"/>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49" grpId="0"/>
      <p:bldP spid="5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p:nvPr/>
        </p:nvSpPr>
        <p:spPr bwMode="auto">
          <a:xfrm>
            <a:off x="1468661" y="3117353"/>
            <a:ext cx="145997" cy="1163637"/>
          </a:xfrm>
          <a:custGeom>
            <a:avLst/>
            <a:gdLst>
              <a:gd name="T0" fmla="*/ 256 w 669"/>
              <a:gd name="T1" fmla="*/ 0 h 5309"/>
              <a:gd name="T2" fmla="*/ 256 w 669"/>
              <a:gd name="T3" fmla="*/ 4149 h 5309"/>
              <a:gd name="T4" fmla="*/ 669 w 669"/>
              <a:gd name="T5" fmla="*/ 5127 h 5309"/>
              <a:gd name="T6" fmla="*/ 486 w 669"/>
              <a:gd name="T7" fmla="*/ 5309 h 5309"/>
              <a:gd name="T8" fmla="*/ 0 w 669"/>
              <a:gd name="T9" fmla="*/ 4161 h 5309"/>
              <a:gd name="T10" fmla="*/ 0 w 669"/>
              <a:gd name="T11" fmla="*/ 0 h 5309"/>
              <a:gd name="T12" fmla="*/ 256 w 669"/>
              <a:gd name="T13" fmla="*/ 0 h 5309"/>
            </a:gdLst>
            <a:ahLst/>
            <a:cxnLst>
              <a:cxn ang="0">
                <a:pos x="T0" y="T1"/>
              </a:cxn>
              <a:cxn ang="0">
                <a:pos x="T2" y="T3"/>
              </a:cxn>
              <a:cxn ang="0">
                <a:pos x="T4" y="T5"/>
              </a:cxn>
              <a:cxn ang="0">
                <a:pos x="T6" y="T7"/>
              </a:cxn>
              <a:cxn ang="0">
                <a:pos x="T8" y="T9"/>
              </a:cxn>
              <a:cxn ang="0">
                <a:pos x="T10" y="T11"/>
              </a:cxn>
              <a:cxn ang="0">
                <a:pos x="T12" y="T13"/>
              </a:cxn>
            </a:cxnLst>
            <a:rect l="0" t="0" r="r" b="b"/>
            <a:pathLst>
              <a:path w="669" h="5309">
                <a:moveTo>
                  <a:pt x="256" y="0"/>
                </a:moveTo>
                <a:lnTo>
                  <a:pt x="256" y="4149"/>
                </a:lnTo>
                <a:cubicBezTo>
                  <a:pt x="256" y="4531"/>
                  <a:pt x="415" y="4878"/>
                  <a:pt x="669" y="5127"/>
                </a:cubicBezTo>
                <a:lnTo>
                  <a:pt x="486" y="5309"/>
                </a:lnTo>
                <a:cubicBezTo>
                  <a:pt x="187" y="5017"/>
                  <a:pt x="0" y="4610"/>
                  <a:pt x="0" y="4161"/>
                </a:cubicBezTo>
                <a:lnTo>
                  <a:pt x="0" y="0"/>
                </a:lnTo>
                <a:lnTo>
                  <a:pt x="256" y="0"/>
                </a:lnTo>
                <a:close/>
              </a:path>
            </a:pathLst>
          </a:custGeom>
          <a:solidFill>
            <a:schemeClr val="bg1">
              <a:lumMod val="50000"/>
            </a:schemeClr>
          </a:solidFill>
          <a:ln>
            <a:noFill/>
          </a:ln>
        </p:spPr>
        <p:txBody>
          <a:bodyPr vert="horz" wrap="square" lIns="91417" tIns="45708" rIns="91417" bIns="45708" numCol="1" anchor="t" anchorCtr="0" compatLnSpc="1"/>
          <a:lstStyle/>
          <a:p>
            <a:endParaRPr lang="zh-CN" altLang="en-US" sz="1010">
              <a:latin typeface="微软雅黑" panose="020B0503020204020204" pitchFamily="34" charset="-122"/>
              <a:ea typeface="微软雅黑" panose="020B0503020204020204" pitchFamily="34" charset="-122"/>
            </a:endParaRPr>
          </a:p>
        </p:txBody>
      </p:sp>
      <p:sp>
        <p:nvSpPr>
          <p:cNvPr id="3" name="Freeform 6"/>
          <p:cNvSpPr/>
          <p:nvPr/>
        </p:nvSpPr>
        <p:spPr bwMode="auto">
          <a:xfrm>
            <a:off x="1468661" y="1477761"/>
            <a:ext cx="145997" cy="1163637"/>
          </a:xfrm>
          <a:custGeom>
            <a:avLst/>
            <a:gdLst>
              <a:gd name="T0" fmla="*/ 669 w 669"/>
              <a:gd name="T1" fmla="*/ 182 h 5308"/>
              <a:gd name="T2" fmla="*/ 256 w 669"/>
              <a:gd name="T3" fmla="*/ 1160 h 5308"/>
              <a:gd name="T4" fmla="*/ 256 w 669"/>
              <a:gd name="T5" fmla="*/ 5308 h 5308"/>
              <a:gd name="T6" fmla="*/ 0 w 669"/>
              <a:gd name="T7" fmla="*/ 5308 h 5308"/>
              <a:gd name="T8" fmla="*/ 0 w 669"/>
              <a:gd name="T9" fmla="*/ 1148 h 5308"/>
              <a:gd name="T10" fmla="*/ 486 w 669"/>
              <a:gd name="T11" fmla="*/ 0 h 5308"/>
              <a:gd name="T12" fmla="*/ 669 w 669"/>
              <a:gd name="T13" fmla="*/ 182 h 5308"/>
            </a:gdLst>
            <a:ahLst/>
            <a:cxnLst>
              <a:cxn ang="0">
                <a:pos x="T0" y="T1"/>
              </a:cxn>
              <a:cxn ang="0">
                <a:pos x="T2" y="T3"/>
              </a:cxn>
              <a:cxn ang="0">
                <a:pos x="T4" y="T5"/>
              </a:cxn>
              <a:cxn ang="0">
                <a:pos x="T6" y="T7"/>
              </a:cxn>
              <a:cxn ang="0">
                <a:pos x="T8" y="T9"/>
              </a:cxn>
              <a:cxn ang="0">
                <a:pos x="T10" y="T11"/>
              </a:cxn>
              <a:cxn ang="0">
                <a:pos x="T12" y="T13"/>
              </a:cxn>
            </a:cxnLst>
            <a:rect l="0" t="0" r="r" b="b"/>
            <a:pathLst>
              <a:path w="669" h="5308">
                <a:moveTo>
                  <a:pt x="669" y="182"/>
                </a:moveTo>
                <a:cubicBezTo>
                  <a:pt x="415" y="431"/>
                  <a:pt x="256" y="778"/>
                  <a:pt x="256" y="1160"/>
                </a:cubicBezTo>
                <a:lnTo>
                  <a:pt x="256" y="5308"/>
                </a:lnTo>
                <a:lnTo>
                  <a:pt x="0" y="5308"/>
                </a:lnTo>
                <a:lnTo>
                  <a:pt x="0" y="1148"/>
                </a:lnTo>
                <a:cubicBezTo>
                  <a:pt x="0" y="699"/>
                  <a:pt x="187" y="292"/>
                  <a:pt x="486" y="0"/>
                </a:cubicBezTo>
                <a:lnTo>
                  <a:pt x="669" y="182"/>
                </a:lnTo>
                <a:close/>
              </a:path>
            </a:pathLst>
          </a:custGeom>
          <a:solidFill>
            <a:schemeClr val="bg1">
              <a:lumMod val="50000"/>
            </a:schemeClr>
          </a:solidFill>
          <a:ln>
            <a:noFill/>
          </a:ln>
        </p:spPr>
        <p:txBody>
          <a:bodyPr vert="horz" wrap="square" lIns="91417" tIns="45708" rIns="91417" bIns="45708" numCol="1" anchor="t" anchorCtr="0" compatLnSpc="1"/>
          <a:lstStyle/>
          <a:p>
            <a:endParaRPr lang="zh-CN" altLang="en-US" sz="1010">
              <a:latin typeface="微软雅黑" panose="020B0503020204020204" pitchFamily="34" charset="-122"/>
              <a:ea typeface="微软雅黑" panose="020B0503020204020204" pitchFamily="34" charset="-122"/>
            </a:endParaRPr>
          </a:p>
        </p:txBody>
      </p:sp>
      <p:sp>
        <p:nvSpPr>
          <p:cNvPr id="4" name="Freeform 8"/>
          <p:cNvSpPr/>
          <p:nvPr/>
        </p:nvSpPr>
        <p:spPr bwMode="auto">
          <a:xfrm>
            <a:off x="1572958" y="1299255"/>
            <a:ext cx="1253290" cy="222250"/>
          </a:xfrm>
          <a:custGeom>
            <a:avLst/>
            <a:gdLst>
              <a:gd name="T0" fmla="*/ 6397 w 7145"/>
              <a:gd name="T1" fmla="*/ 375 h 1015"/>
              <a:gd name="T2" fmla="*/ 6279 w 7145"/>
              <a:gd name="T3" fmla="*/ 0 h 1015"/>
              <a:gd name="T4" fmla="*/ 7145 w 7145"/>
              <a:gd name="T5" fmla="*/ 499 h 1015"/>
              <a:gd name="T6" fmla="*/ 6279 w 7145"/>
              <a:gd name="T7" fmla="*/ 997 h 1015"/>
              <a:gd name="T8" fmla="*/ 6397 w 7145"/>
              <a:gd name="T9" fmla="*/ 623 h 1015"/>
              <a:gd name="T10" fmla="*/ 1140 w 7145"/>
              <a:gd name="T11" fmla="*/ 623 h 1015"/>
              <a:gd name="T12" fmla="*/ 183 w 7145"/>
              <a:gd name="T13" fmla="*/ 1015 h 1015"/>
              <a:gd name="T14" fmla="*/ 0 w 7145"/>
              <a:gd name="T15" fmla="*/ 833 h 1015"/>
              <a:gd name="T16" fmla="*/ 1120 w 7145"/>
              <a:gd name="T17" fmla="*/ 375 h 1015"/>
              <a:gd name="T18" fmla="*/ 6397 w 7145"/>
              <a:gd name="T19" fmla="*/ 375 h 1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45" h="1015">
                <a:moveTo>
                  <a:pt x="6397" y="375"/>
                </a:moveTo>
                <a:lnTo>
                  <a:pt x="6279" y="0"/>
                </a:lnTo>
                <a:lnTo>
                  <a:pt x="7145" y="499"/>
                </a:lnTo>
                <a:lnTo>
                  <a:pt x="6279" y="997"/>
                </a:lnTo>
                <a:lnTo>
                  <a:pt x="6397" y="623"/>
                </a:lnTo>
                <a:lnTo>
                  <a:pt x="1140" y="623"/>
                </a:lnTo>
                <a:cubicBezTo>
                  <a:pt x="769" y="623"/>
                  <a:pt x="430" y="773"/>
                  <a:pt x="183" y="1015"/>
                </a:cubicBezTo>
                <a:lnTo>
                  <a:pt x="0" y="833"/>
                </a:lnTo>
                <a:cubicBezTo>
                  <a:pt x="290" y="550"/>
                  <a:pt x="686" y="375"/>
                  <a:pt x="1120" y="375"/>
                </a:cubicBezTo>
                <a:lnTo>
                  <a:pt x="6397" y="375"/>
                </a:lnTo>
                <a:close/>
              </a:path>
            </a:pathLst>
          </a:custGeom>
          <a:solidFill>
            <a:schemeClr val="bg1">
              <a:lumMod val="50000"/>
            </a:schemeClr>
          </a:solidFill>
          <a:ln>
            <a:noFill/>
          </a:ln>
        </p:spPr>
        <p:txBody>
          <a:bodyPr vert="horz" wrap="square" lIns="91417" tIns="45708" rIns="91417" bIns="45708" numCol="1" anchor="t" anchorCtr="0" compatLnSpc="1"/>
          <a:lstStyle/>
          <a:p>
            <a:endParaRPr lang="zh-CN" altLang="en-US" sz="1010">
              <a:latin typeface="微软雅黑" panose="020B0503020204020204" pitchFamily="34" charset="-122"/>
              <a:ea typeface="微软雅黑" panose="020B0503020204020204" pitchFamily="34" charset="-122"/>
            </a:endParaRPr>
          </a:p>
        </p:txBody>
      </p:sp>
      <p:sp>
        <p:nvSpPr>
          <p:cNvPr id="5" name="Freeform 7"/>
          <p:cNvSpPr/>
          <p:nvPr/>
        </p:nvSpPr>
        <p:spPr bwMode="auto">
          <a:xfrm>
            <a:off x="1468661" y="2255344"/>
            <a:ext cx="1338626" cy="217487"/>
          </a:xfrm>
          <a:custGeom>
            <a:avLst/>
            <a:gdLst>
              <a:gd name="T0" fmla="*/ 0 w 7631"/>
              <a:gd name="T1" fmla="*/ 374 h 997"/>
              <a:gd name="T2" fmla="*/ 6883 w 7631"/>
              <a:gd name="T3" fmla="*/ 374 h 997"/>
              <a:gd name="T4" fmla="*/ 6765 w 7631"/>
              <a:gd name="T5" fmla="*/ 0 h 997"/>
              <a:gd name="T6" fmla="*/ 7631 w 7631"/>
              <a:gd name="T7" fmla="*/ 498 h 997"/>
              <a:gd name="T8" fmla="*/ 6765 w 7631"/>
              <a:gd name="T9" fmla="*/ 997 h 997"/>
              <a:gd name="T10" fmla="*/ 6883 w 7631"/>
              <a:gd name="T11" fmla="*/ 622 h 997"/>
              <a:gd name="T12" fmla="*/ 0 w 7631"/>
              <a:gd name="T13" fmla="*/ 622 h 997"/>
              <a:gd name="T14" fmla="*/ 0 w 7631"/>
              <a:gd name="T15" fmla="*/ 374 h 9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31" h="997">
                <a:moveTo>
                  <a:pt x="0" y="374"/>
                </a:moveTo>
                <a:lnTo>
                  <a:pt x="6883" y="374"/>
                </a:lnTo>
                <a:lnTo>
                  <a:pt x="6765" y="0"/>
                </a:lnTo>
                <a:lnTo>
                  <a:pt x="7631" y="498"/>
                </a:lnTo>
                <a:lnTo>
                  <a:pt x="6765" y="997"/>
                </a:lnTo>
                <a:lnTo>
                  <a:pt x="6883" y="622"/>
                </a:lnTo>
                <a:lnTo>
                  <a:pt x="0" y="622"/>
                </a:lnTo>
                <a:lnTo>
                  <a:pt x="0" y="374"/>
                </a:lnTo>
                <a:close/>
              </a:path>
            </a:pathLst>
          </a:custGeom>
          <a:solidFill>
            <a:schemeClr val="bg1">
              <a:lumMod val="50000"/>
            </a:schemeClr>
          </a:solidFill>
          <a:ln>
            <a:noFill/>
          </a:ln>
        </p:spPr>
        <p:txBody>
          <a:bodyPr vert="horz" wrap="square" lIns="91417" tIns="45708" rIns="91417" bIns="45708" numCol="1" anchor="t" anchorCtr="0" compatLnSpc="1"/>
          <a:lstStyle/>
          <a:p>
            <a:endParaRPr lang="zh-CN" altLang="en-US" sz="1010">
              <a:latin typeface="微软雅黑" panose="020B0503020204020204" pitchFamily="34" charset="-122"/>
              <a:ea typeface="微软雅黑" panose="020B0503020204020204" pitchFamily="34" charset="-122"/>
            </a:endParaRPr>
          </a:p>
        </p:txBody>
      </p:sp>
      <p:sp>
        <p:nvSpPr>
          <p:cNvPr id="6" name="Freeform 9"/>
          <p:cNvSpPr/>
          <p:nvPr/>
        </p:nvSpPr>
        <p:spPr bwMode="auto">
          <a:xfrm>
            <a:off x="1468661" y="3284530"/>
            <a:ext cx="1338626" cy="219075"/>
          </a:xfrm>
          <a:custGeom>
            <a:avLst/>
            <a:gdLst>
              <a:gd name="T0" fmla="*/ 6883 w 7631"/>
              <a:gd name="T1" fmla="*/ 375 h 997"/>
              <a:gd name="T2" fmla="*/ 6765 w 7631"/>
              <a:gd name="T3" fmla="*/ 0 h 997"/>
              <a:gd name="T4" fmla="*/ 7631 w 7631"/>
              <a:gd name="T5" fmla="*/ 499 h 997"/>
              <a:gd name="T6" fmla="*/ 6765 w 7631"/>
              <a:gd name="T7" fmla="*/ 997 h 997"/>
              <a:gd name="T8" fmla="*/ 6883 w 7631"/>
              <a:gd name="T9" fmla="*/ 623 h 997"/>
              <a:gd name="T10" fmla="*/ 0 w 7631"/>
              <a:gd name="T11" fmla="*/ 623 h 997"/>
              <a:gd name="T12" fmla="*/ 0 w 7631"/>
              <a:gd name="T13" fmla="*/ 375 h 997"/>
              <a:gd name="T14" fmla="*/ 6883 w 7631"/>
              <a:gd name="T15" fmla="*/ 375 h 9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31" h="997">
                <a:moveTo>
                  <a:pt x="6883" y="375"/>
                </a:moveTo>
                <a:lnTo>
                  <a:pt x="6765" y="0"/>
                </a:lnTo>
                <a:lnTo>
                  <a:pt x="7631" y="499"/>
                </a:lnTo>
                <a:lnTo>
                  <a:pt x="6765" y="997"/>
                </a:lnTo>
                <a:lnTo>
                  <a:pt x="6883" y="623"/>
                </a:lnTo>
                <a:lnTo>
                  <a:pt x="0" y="623"/>
                </a:lnTo>
                <a:lnTo>
                  <a:pt x="0" y="375"/>
                </a:lnTo>
                <a:lnTo>
                  <a:pt x="6883" y="375"/>
                </a:lnTo>
                <a:close/>
              </a:path>
            </a:pathLst>
          </a:custGeom>
          <a:solidFill>
            <a:schemeClr val="bg1">
              <a:lumMod val="50000"/>
            </a:schemeClr>
          </a:solidFill>
          <a:ln>
            <a:noFill/>
          </a:ln>
        </p:spPr>
        <p:txBody>
          <a:bodyPr vert="horz" wrap="square" lIns="91417" tIns="45708" rIns="91417" bIns="45708" numCol="1" anchor="t" anchorCtr="0" compatLnSpc="1"/>
          <a:lstStyle/>
          <a:p>
            <a:endParaRPr lang="zh-CN" altLang="en-US" sz="1010">
              <a:latin typeface="微软雅黑" panose="020B0503020204020204" pitchFamily="34" charset="-122"/>
              <a:ea typeface="微软雅黑" panose="020B0503020204020204" pitchFamily="34" charset="-122"/>
            </a:endParaRPr>
          </a:p>
        </p:txBody>
      </p:sp>
      <p:sp>
        <p:nvSpPr>
          <p:cNvPr id="7" name="Freeform 10"/>
          <p:cNvSpPr/>
          <p:nvPr/>
        </p:nvSpPr>
        <p:spPr bwMode="auto">
          <a:xfrm>
            <a:off x="1572958" y="4237686"/>
            <a:ext cx="1253290" cy="223837"/>
          </a:xfrm>
          <a:custGeom>
            <a:avLst/>
            <a:gdLst>
              <a:gd name="T0" fmla="*/ 6397 w 7145"/>
              <a:gd name="T1" fmla="*/ 392 h 1015"/>
              <a:gd name="T2" fmla="*/ 6279 w 7145"/>
              <a:gd name="T3" fmla="*/ 18 h 1015"/>
              <a:gd name="T4" fmla="*/ 7145 w 7145"/>
              <a:gd name="T5" fmla="*/ 516 h 1015"/>
              <a:gd name="T6" fmla="*/ 6279 w 7145"/>
              <a:gd name="T7" fmla="*/ 1015 h 1015"/>
              <a:gd name="T8" fmla="*/ 6397 w 7145"/>
              <a:gd name="T9" fmla="*/ 640 h 1015"/>
              <a:gd name="T10" fmla="*/ 1120 w 7145"/>
              <a:gd name="T11" fmla="*/ 640 h 1015"/>
              <a:gd name="T12" fmla="*/ 0 w 7145"/>
              <a:gd name="T13" fmla="*/ 182 h 1015"/>
              <a:gd name="T14" fmla="*/ 183 w 7145"/>
              <a:gd name="T15" fmla="*/ 0 h 1015"/>
              <a:gd name="T16" fmla="*/ 1140 w 7145"/>
              <a:gd name="T17" fmla="*/ 392 h 1015"/>
              <a:gd name="T18" fmla="*/ 6397 w 7145"/>
              <a:gd name="T19" fmla="*/ 392 h 1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45" h="1015">
                <a:moveTo>
                  <a:pt x="6397" y="392"/>
                </a:moveTo>
                <a:lnTo>
                  <a:pt x="6279" y="18"/>
                </a:lnTo>
                <a:lnTo>
                  <a:pt x="7145" y="516"/>
                </a:lnTo>
                <a:lnTo>
                  <a:pt x="6279" y="1015"/>
                </a:lnTo>
                <a:lnTo>
                  <a:pt x="6397" y="640"/>
                </a:lnTo>
                <a:lnTo>
                  <a:pt x="1120" y="640"/>
                </a:lnTo>
                <a:cubicBezTo>
                  <a:pt x="686" y="640"/>
                  <a:pt x="290" y="465"/>
                  <a:pt x="0" y="182"/>
                </a:cubicBezTo>
                <a:lnTo>
                  <a:pt x="183" y="0"/>
                </a:lnTo>
                <a:cubicBezTo>
                  <a:pt x="430" y="242"/>
                  <a:pt x="769" y="392"/>
                  <a:pt x="1140" y="392"/>
                </a:cubicBezTo>
                <a:lnTo>
                  <a:pt x="6397" y="392"/>
                </a:lnTo>
                <a:close/>
              </a:path>
            </a:pathLst>
          </a:custGeom>
          <a:solidFill>
            <a:schemeClr val="bg1">
              <a:lumMod val="50000"/>
            </a:schemeClr>
          </a:solidFill>
          <a:ln>
            <a:noFill/>
          </a:ln>
        </p:spPr>
        <p:txBody>
          <a:bodyPr vert="horz" wrap="square" lIns="91417" tIns="45708" rIns="91417" bIns="45708" numCol="1" anchor="t" anchorCtr="0" compatLnSpc="1"/>
          <a:lstStyle/>
          <a:p>
            <a:endParaRPr lang="zh-CN" altLang="en-US" sz="1010">
              <a:latin typeface="微软雅黑" panose="020B0503020204020204" pitchFamily="34" charset="-122"/>
              <a:ea typeface="微软雅黑" panose="020B0503020204020204" pitchFamily="34" charset="-122"/>
            </a:endParaRPr>
          </a:p>
        </p:txBody>
      </p:sp>
      <p:grpSp>
        <p:nvGrpSpPr>
          <p:cNvPr id="8" name="组合 7"/>
          <p:cNvGrpSpPr/>
          <p:nvPr/>
        </p:nvGrpSpPr>
        <p:grpSpPr>
          <a:xfrm>
            <a:off x="710666" y="2278202"/>
            <a:ext cx="1541044" cy="1259379"/>
            <a:chOff x="621608" y="1945606"/>
            <a:chExt cx="2087666" cy="1705474"/>
          </a:xfrm>
          <a:solidFill>
            <a:schemeClr val="tx2"/>
          </a:solidFill>
        </p:grpSpPr>
        <p:sp>
          <p:nvSpPr>
            <p:cNvPr id="9" name="椭圆 8"/>
            <p:cNvSpPr/>
            <p:nvPr/>
          </p:nvSpPr>
          <p:spPr>
            <a:xfrm>
              <a:off x="878699" y="1945606"/>
              <a:ext cx="1705474" cy="17054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latin typeface="微软雅黑" panose="020B0503020204020204" pitchFamily="34" charset="-122"/>
                <a:ea typeface="微软雅黑" panose="020B0503020204020204" pitchFamily="34" charset="-122"/>
              </a:endParaRPr>
            </a:p>
          </p:txBody>
        </p:sp>
        <p:sp>
          <p:nvSpPr>
            <p:cNvPr id="10" name="Rectangle 11"/>
            <p:cNvSpPr>
              <a:spLocks noChangeArrowheads="1"/>
            </p:cNvSpPr>
            <p:nvPr/>
          </p:nvSpPr>
          <p:spPr bwMode="gray">
            <a:xfrm>
              <a:off x="621608" y="2266877"/>
              <a:ext cx="2087666" cy="1125003"/>
            </a:xfrm>
            <a:prstGeom prst="rect">
              <a:avLst/>
            </a:prstGeom>
            <a:noFill/>
            <a:ln>
              <a:noFill/>
            </a:ln>
          </p:spPr>
          <p:txBody>
            <a:bodyPr wrap="square">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工作</a:t>
              </a:r>
              <a:endParaRPr lang="en-US" altLang="zh-CN" sz="2400" b="1" dirty="0">
                <a:solidFill>
                  <a:schemeClr val="bg1"/>
                </a:solidFill>
                <a:latin typeface="微软雅黑" panose="020B0503020204020204" pitchFamily="34" charset="-122"/>
                <a:ea typeface="微软雅黑" panose="020B0503020204020204" pitchFamily="34" charset="-122"/>
              </a:endParaRPr>
            </a:p>
            <a:p>
              <a:pPr algn="ctr"/>
              <a:r>
                <a:rPr lang="zh-CN" altLang="en-US" sz="2400" b="1" dirty="0">
                  <a:solidFill>
                    <a:schemeClr val="bg1"/>
                  </a:solidFill>
                  <a:latin typeface="微软雅黑" panose="020B0503020204020204" pitchFamily="34" charset="-122"/>
                  <a:ea typeface="微软雅黑" panose="020B0503020204020204" pitchFamily="34" charset="-122"/>
                </a:rPr>
                <a:t>总结</a:t>
              </a:r>
            </a:p>
          </p:txBody>
        </p:sp>
      </p:grpSp>
      <p:sp>
        <p:nvSpPr>
          <p:cNvPr id="11" name="矩形 10"/>
          <p:cNvSpPr/>
          <p:nvPr/>
        </p:nvSpPr>
        <p:spPr>
          <a:xfrm>
            <a:off x="3117000" y="924048"/>
            <a:ext cx="4910584" cy="8885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1010">
              <a:solidFill>
                <a:schemeClr val="bg2">
                  <a:lumMod val="10000"/>
                </a:schemeClr>
              </a:solidFill>
              <a:latin typeface="微软雅黑" panose="020B0503020204020204" pitchFamily="34" charset="-122"/>
              <a:ea typeface="微软雅黑" panose="020B0503020204020204" pitchFamily="34" charset="-122"/>
            </a:endParaRPr>
          </a:p>
        </p:txBody>
      </p:sp>
      <p:sp>
        <p:nvSpPr>
          <p:cNvPr id="12" name="矩形 11"/>
          <p:cNvSpPr/>
          <p:nvPr/>
        </p:nvSpPr>
        <p:spPr>
          <a:xfrm>
            <a:off x="3117000" y="1933015"/>
            <a:ext cx="4910584" cy="8885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1010">
              <a:solidFill>
                <a:schemeClr val="bg2">
                  <a:lumMod val="10000"/>
                </a:schemeClr>
              </a:solidFill>
              <a:latin typeface="微软雅黑" panose="020B0503020204020204" pitchFamily="34" charset="-122"/>
              <a:ea typeface="微软雅黑" panose="020B0503020204020204" pitchFamily="34" charset="-122"/>
            </a:endParaRPr>
          </a:p>
        </p:txBody>
      </p:sp>
      <p:sp>
        <p:nvSpPr>
          <p:cNvPr id="13" name="矩形 12"/>
          <p:cNvSpPr/>
          <p:nvPr/>
        </p:nvSpPr>
        <p:spPr>
          <a:xfrm>
            <a:off x="3047843" y="1933014"/>
            <a:ext cx="2334059" cy="2583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1010">
              <a:solidFill>
                <a:schemeClr val="bg2">
                  <a:lumMod val="10000"/>
                </a:schemeClr>
              </a:solidFill>
              <a:latin typeface="微软雅黑" panose="020B0503020204020204" pitchFamily="34" charset="-122"/>
              <a:ea typeface="微软雅黑" panose="020B0503020204020204" pitchFamily="34" charset="-122"/>
            </a:endParaRPr>
          </a:p>
        </p:txBody>
      </p:sp>
      <p:sp>
        <p:nvSpPr>
          <p:cNvPr id="14" name="矩形 13"/>
          <p:cNvSpPr/>
          <p:nvPr/>
        </p:nvSpPr>
        <p:spPr>
          <a:xfrm>
            <a:off x="3117000" y="2941980"/>
            <a:ext cx="4910584" cy="8885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1010">
              <a:solidFill>
                <a:schemeClr val="bg2">
                  <a:lumMod val="10000"/>
                </a:schemeClr>
              </a:solidFill>
              <a:latin typeface="微软雅黑" panose="020B0503020204020204" pitchFamily="34" charset="-122"/>
              <a:ea typeface="微软雅黑" panose="020B0503020204020204" pitchFamily="34" charset="-122"/>
            </a:endParaRPr>
          </a:p>
        </p:txBody>
      </p:sp>
      <p:sp>
        <p:nvSpPr>
          <p:cNvPr id="15" name="矩形 14"/>
          <p:cNvSpPr/>
          <p:nvPr/>
        </p:nvSpPr>
        <p:spPr>
          <a:xfrm>
            <a:off x="3047843" y="2941980"/>
            <a:ext cx="2334059" cy="2583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1010">
              <a:solidFill>
                <a:schemeClr val="bg2">
                  <a:lumMod val="10000"/>
                </a:schemeClr>
              </a:solidFill>
              <a:latin typeface="微软雅黑" panose="020B0503020204020204" pitchFamily="34" charset="-122"/>
              <a:ea typeface="微软雅黑" panose="020B0503020204020204" pitchFamily="34" charset="-122"/>
            </a:endParaRPr>
          </a:p>
        </p:txBody>
      </p:sp>
      <p:sp>
        <p:nvSpPr>
          <p:cNvPr id="16" name="矩形 15"/>
          <p:cNvSpPr/>
          <p:nvPr/>
        </p:nvSpPr>
        <p:spPr>
          <a:xfrm>
            <a:off x="3117000" y="3950946"/>
            <a:ext cx="4910584" cy="8885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1010">
              <a:solidFill>
                <a:schemeClr val="bg2">
                  <a:lumMod val="10000"/>
                </a:schemeClr>
              </a:solidFill>
              <a:latin typeface="微软雅黑" panose="020B0503020204020204" pitchFamily="34" charset="-122"/>
              <a:ea typeface="微软雅黑" panose="020B0503020204020204" pitchFamily="34" charset="-122"/>
            </a:endParaRPr>
          </a:p>
        </p:txBody>
      </p:sp>
      <p:sp>
        <p:nvSpPr>
          <p:cNvPr id="17" name="矩形 16"/>
          <p:cNvSpPr/>
          <p:nvPr/>
        </p:nvSpPr>
        <p:spPr>
          <a:xfrm>
            <a:off x="3047843" y="3950945"/>
            <a:ext cx="2334059" cy="2583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1010">
              <a:solidFill>
                <a:schemeClr val="bg2">
                  <a:lumMod val="10000"/>
                </a:schemeClr>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3299793" y="1163498"/>
            <a:ext cx="4511817" cy="592446"/>
          </a:xfrm>
          <a:prstGeom prst="rect">
            <a:avLst/>
          </a:prstGeom>
          <a:noFill/>
        </p:spPr>
        <p:txBody>
          <a:bodyPr wrap="square" lIns="91417" tIns="45708" rIns="91417" bIns="45708" rtlCol="0">
            <a:spAutoFit/>
          </a:bodyPr>
          <a:lstStyle/>
          <a:p>
            <a:pPr algn="just">
              <a:lnSpc>
                <a:spcPts val="1300"/>
              </a:lnSpc>
            </a:pPr>
            <a:r>
              <a:rPr lang="zh-CN" altLang="en-US" sz="900" dirty="0">
                <a:solidFill>
                  <a:schemeClr val="bg2">
                    <a:lumMod val="10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点击输入简要文字内容，文字内容需概括精炼，不用多余的文字修饰，言简意赅的说明分项内容。点击输入简要文字内容，文字内容需概括精炼，不用多余的文字修饰，言简意赅的说明分项内容。</a:t>
            </a:r>
            <a:endParaRPr lang="en-US" altLang="zh-CN" sz="900" dirty="0">
              <a:solidFill>
                <a:schemeClr val="bg2">
                  <a:lumMod val="10000"/>
                </a:schemeClr>
              </a:solidFill>
              <a:latin typeface="微软雅黑" panose="020B0503020204020204" pitchFamily="34" charset="-122"/>
              <a:ea typeface="微软雅黑" panose="020B0503020204020204" pitchFamily="34" charset="-122"/>
            </a:endParaRPr>
          </a:p>
        </p:txBody>
      </p:sp>
      <p:sp>
        <p:nvSpPr>
          <p:cNvPr id="19" name="矩形 18"/>
          <p:cNvSpPr/>
          <p:nvPr/>
        </p:nvSpPr>
        <p:spPr>
          <a:xfrm>
            <a:off x="3047843" y="924048"/>
            <a:ext cx="2334059" cy="2583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1010">
              <a:solidFill>
                <a:schemeClr val="bg2">
                  <a:lumMod val="10000"/>
                </a:schemeClr>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3305456" y="901824"/>
            <a:ext cx="1698493" cy="311600"/>
          </a:xfrm>
          <a:prstGeom prst="rect">
            <a:avLst/>
          </a:prstGeom>
          <a:noFill/>
        </p:spPr>
        <p:txBody>
          <a:bodyPr wrap="square" lIns="91417" tIns="45708" rIns="91417" bIns="45708" rtlCol="0">
            <a:spAutoFit/>
          </a:bodyPr>
          <a:lstStyle/>
          <a:p>
            <a:r>
              <a:rPr lang="zh-CN" altLang="en-US" sz="1425" b="1" dirty="0">
                <a:solidFill>
                  <a:schemeClr val="bg2">
                    <a:lumMod val="10000"/>
                  </a:schemeClr>
                </a:solidFill>
                <a:latin typeface="微软雅黑" panose="020B0503020204020204" pitchFamily="34" charset="-122"/>
                <a:ea typeface="微软雅黑" panose="020B0503020204020204" pitchFamily="34" charset="-122"/>
              </a:rPr>
              <a:t>点击输入标题文本</a:t>
            </a:r>
          </a:p>
        </p:txBody>
      </p:sp>
      <p:sp>
        <p:nvSpPr>
          <p:cNvPr id="21" name="TextBox 20"/>
          <p:cNvSpPr txBox="1"/>
          <p:nvPr/>
        </p:nvSpPr>
        <p:spPr>
          <a:xfrm>
            <a:off x="3299793" y="2174204"/>
            <a:ext cx="4511817" cy="592446"/>
          </a:xfrm>
          <a:prstGeom prst="rect">
            <a:avLst/>
          </a:prstGeom>
          <a:noFill/>
        </p:spPr>
        <p:txBody>
          <a:bodyPr wrap="square" lIns="91417" tIns="45708" rIns="91417" bIns="45708" rtlCol="0">
            <a:spAutoFit/>
          </a:bodyPr>
          <a:lstStyle/>
          <a:p>
            <a:pPr algn="just">
              <a:lnSpc>
                <a:spcPts val="1300"/>
              </a:lnSpc>
            </a:pPr>
            <a:r>
              <a:rPr lang="zh-CN" altLang="en-US" sz="900" dirty="0">
                <a:solidFill>
                  <a:schemeClr val="bg2">
                    <a:lumMod val="10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点击输入简要文字内容，文字内容需概括精炼，不用多余的文字修饰，言简意赅的说明分项内容。点击输入简要文字内容，文字内容需概括精炼，不用多余的文字修饰，言简意赅的说明分项内容。</a:t>
            </a:r>
            <a:endParaRPr lang="en-US" altLang="zh-CN" sz="900" dirty="0">
              <a:solidFill>
                <a:schemeClr val="bg2">
                  <a:lumMod val="10000"/>
                </a:schemeClr>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3305455" y="1913384"/>
            <a:ext cx="1646558" cy="311600"/>
          </a:xfrm>
          <a:prstGeom prst="rect">
            <a:avLst/>
          </a:prstGeom>
          <a:noFill/>
        </p:spPr>
        <p:txBody>
          <a:bodyPr wrap="none" lIns="91417" tIns="45708" rIns="91417" bIns="45708" rtlCol="0">
            <a:spAutoFit/>
          </a:bodyPr>
          <a:lstStyle/>
          <a:p>
            <a:r>
              <a:rPr lang="zh-CN" altLang="en-US" sz="1425" b="1" dirty="0">
                <a:solidFill>
                  <a:schemeClr val="bg2">
                    <a:lumMod val="10000"/>
                  </a:schemeClr>
                </a:solidFill>
                <a:latin typeface="微软雅黑" panose="020B0503020204020204" pitchFamily="34" charset="-122"/>
                <a:ea typeface="微软雅黑" panose="020B0503020204020204" pitchFamily="34" charset="-122"/>
              </a:rPr>
              <a:t>点击输入标题文本</a:t>
            </a:r>
          </a:p>
        </p:txBody>
      </p:sp>
      <p:sp>
        <p:nvSpPr>
          <p:cNvPr id="23" name="TextBox 22"/>
          <p:cNvSpPr txBox="1"/>
          <p:nvPr/>
        </p:nvSpPr>
        <p:spPr>
          <a:xfrm>
            <a:off x="3299793" y="3185827"/>
            <a:ext cx="4511817" cy="592446"/>
          </a:xfrm>
          <a:prstGeom prst="rect">
            <a:avLst/>
          </a:prstGeom>
          <a:noFill/>
        </p:spPr>
        <p:txBody>
          <a:bodyPr wrap="square" lIns="91417" tIns="45708" rIns="91417" bIns="45708" rtlCol="0">
            <a:spAutoFit/>
          </a:bodyPr>
          <a:lstStyle/>
          <a:p>
            <a:pPr algn="just">
              <a:lnSpc>
                <a:spcPts val="1300"/>
              </a:lnSpc>
            </a:pPr>
            <a:r>
              <a:rPr lang="zh-CN" altLang="en-US" sz="900" dirty="0">
                <a:solidFill>
                  <a:schemeClr val="bg2">
                    <a:lumMod val="10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点击输入简要文字内容，文字内容需概括精炼，不用多余的文字修饰，言简意赅的说明分项内容。点击输入简要文字内容，文字内容需概括精炼，不用多余的文字修饰，言简意赅的说明分项内容。</a:t>
            </a:r>
            <a:endParaRPr lang="en-US" altLang="zh-CN" sz="900" dirty="0">
              <a:solidFill>
                <a:schemeClr val="bg2">
                  <a:lumMod val="10000"/>
                </a:schemeClr>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3305455" y="2908124"/>
            <a:ext cx="1646558" cy="311600"/>
          </a:xfrm>
          <a:prstGeom prst="rect">
            <a:avLst/>
          </a:prstGeom>
          <a:noFill/>
        </p:spPr>
        <p:txBody>
          <a:bodyPr wrap="none" lIns="91417" tIns="45708" rIns="91417" bIns="45708" rtlCol="0">
            <a:spAutoFit/>
          </a:bodyPr>
          <a:lstStyle/>
          <a:p>
            <a:r>
              <a:rPr lang="zh-CN" altLang="en-US" sz="1425" b="1" dirty="0">
                <a:solidFill>
                  <a:schemeClr val="bg2">
                    <a:lumMod val="10000"/>
                  </a:schemeClr>
                </a:solidFill>
                <a:latin typeface="微软雅黑" panose="020B0503020204020204" pitchFamily="34" charset="-122"/>
                <a:ea typeface="微软雅黑" panose="020B0503020204020204" pitchFamily="34" charset="-122"/>
              </a:rPr>
              <a:t>点击输入标题文本</a:t>
            </a:r>
          </a:p>
        </p:txBody>
      </p:sp>
      <p:sp>
        <p:nvSpPr>
          <p:cNvPr id="25" name="TextBox 24"/>
          <p:cNvSpPr txBox="1"/>
          <p:nvPr/>
        </p:nvSpPr>
        <p:spPr>
          <a:xfrm>
            <a:off x="3299793" y="4194108"/>
            <a:ext cx="4511817" cy="592446"/>
          </a:xfrm>
          <a:prstGeom prst="rect">
            <a:avLst/>
          </a:prstGeom>
          <a:noFill/>
        </p:spPr>
        <p:txBody>
          <a:bodyPr wrap="square" lIns="91417" tIns="45708" rIns="91417" bIns="45708" rtlCol="0">
            <a:spAutoFit/>
          </a:bodyPr>
          <a:lstStyle/>
          <a:p>
            <a:pPr algn="just">
              <a:lnSpc>
                <a:spcPts val="1300"/>
              </a:lnSpc>
            </a:pPr>
            <a:r>
              <a:rPr lang="zh-CN" altLang="en-US" sz="900" dirty="0">
                <a:solidFill>
                  <a:schemeClr val="bg2">
                    <a:lumMod val="10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点击输入简要文字内容，文字内容需概括精炼，不用多余的文字修饰，言简意赅的说明分项内容。点击输入简要文字内容，文字内容需概括精炼，不用多余的文字修饰，言简意赅的说明分项内容。</a:t>
            </a:r>
            <a:endParaRPr lang="en-US" altLang="zh-CN" sz="900" dirty="0">
              <a:solidFill>
                <a:schemeClr val="bg2">
                  <a:lumMod val="10000"/>
                </a:schemeClr>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3305455" y="3932434"/>
            <a:ext cx="1646558" cy="311600"/>
          </a:xfrm>
          <a:prstGeom prst="rect">
            <a:avLst/>
          </a:prstGeom>
          <a:noFill/>
        </p:spPr>
        <p:txBody>
          <a:bodyPr wrap="none" lIns="91417" tIns="45708" rIns="91417" bIns="45708" rtlCol="0">
            <a:spAutoFit/>
          </a:bodyPr>
          <a:lstStyle/>
          <a:p>
            <a:r>
              <a:rPr lang="zh-CN" altLang="en-US" sz="1425" b="1" dirty="0">
                <a:solidFill>
                  <a:schemeClr val="bg2">
                    <a:lumMod val="10000"/>
                  </a:schemeClr>
                </a:solidFill>
                <a:latin typeface="微软雅黑" panose="020B0503020204020204" pitchFamily="34" charset="-122"/>
                <a:ea typeface="微软雅黑" panose="020B0503020204020204" pitchFamily="34" charset="-122"/>
              </a:rPr>
              <a:t>点击输入标题文本</a:t>
            </a:r>
          </a:p>
        </p:txBody>
      </p:sp>
    </p:spTree>
  </p:cSld>
  <p:clrMapOvr>
    <a:masterClrMapping/>
  </p:clrMapOvr>
  <mc:AlternateContent xmlns:mc="http://schemas.openxmlformats.org/markup-compatibility/2006" xmlns:p14="http://schemas.microsoft.com/office/powerpoint/2010/main">
    <mc:Choice Requires="p14">
      <p:transition spd="slow" p14:dur="1250" advClick="0" advTm="0">
        <p:fad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2" presetClass="entr" presetSubtype="1"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00" fill="hold"/>
                                        <p:tgtEl>
                                          <p:spTgt spid="20"/>
                                        </p:tgtEl>
                                        <p:attrNameLst>
                                          <p:attrName>ppt_x</p:attrName>
                                        </p:attrNameLst>
                                      </p:cBhvr>
                                      <p:tavLst>
                                        <p:tav tm="0">
                                          <p:val>
                                            <p:strVal val="#ppt_x"/>
                                          </p:val>
                                        </p:tav>
                                        <p:tav tm="100000">
                                          <p:val>
                                            <p:strVal val="#ppt_x"/>
                                          </p:val>
                                        </p:tav>
                                      </p:tavLst>
                                    </p:anim>
                                    <p:anim calcmode="lin" valueType="num">
                                      <p:cBhvr additive="base">
                                        <p:cTn id="22" dur="200" fill="hold"/>
                                        <p:tgtEl>
                                          <p:spTgt spid="20"/>
                                        </p:tgtEl>
                                        <p:attrNameLst>
                                          <p:attrName>ppt_y</p:attrName>
                                        </p:attrNameLst>
                                      </p:cBhvr>
                                      <p:tavLst>
                                        <p:tav tm="0">
                                          <p:val>
                                            <p:strVal val="0-#ppt_h/2"/>
                                          </p:val>
                                        </p:tav>
                                        <p:tav tm="100000">
                                          <p:val>
                                            <p:strVal val="#ppt_y"/>
                                          </p:val>
                                        </p:tav>
                                      </p:tavLst>
                                    </p:anim>
                                  </p:childTnLst>
                                </p:cTn>
                              </p:par>
                              <p:par>
                                <p:cTn id="23" presetID="2" presetClass="entr" presetSubtype="1"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200" fill="hold"/>
                                        <p:tgtEl>
                                          <p:spTgt spid="19"/>
                                        </p:tgtEl>
                                        <p:attrNameLst>
                                          <p:attrName>ppt_x</p:attrName>
                                        </p:attrNameLst>
                                      </p:cBhvr>
                                      <p:tavLst>
                                        <p:tav tm="0">
                                          <p:val>
                                            <p:strVal val="#ppt_x"/>
                                          </p:val>
                                        </p:tav>
                                        <p:tav tm="100000">
                                          <p:val>
                                            <p:strVal val="#ppt_x"/>
                                          </p:val>
                                        </p:tav>
                                      </p:tavLst>
                                    </p:anim>
                                    <p:anim calcmode="lin" valueType="num">
                                      <p:cBhvr additive="base">
                                        <p:cTn id="26" dur="2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up)">
                                      <p:cBhvr>
                                        <p:cTn id="30" dur="500"/>
                                        <p:tgtEl>
                                          <p:spTgt spid="11"/>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up)">
                                      <p:cBhvr>
                                        <p:cTn id="33" dur="500"/>
                                        <p:tgtEl>
                                          <p:spTgt spid="18"/>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left)">
                                      <p:cBhvr>
                                        <p:cTn id="37" dur="500"/>
                                        <p:tgtEl>
                                          <p:spTgt spid="5"/>
                                        </p:tgtEl>
                                      </p:cBhvr>
                                    </p:animEffect>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200" fill="hold"/>
                                        <p:tgtEl>
                                          <p:spTgt spid="13"/>
                                        </p:tgtEl>
                                        <p:attrNameLst>
                                          <p:attrName>ppt_x</p:attrName>
                                        </p:attrNameLst>
                                      </p:cBhvr>
                                      <p:tavLst>
                                        <p:tav tm="0">
                                          <p:val>
                                            <p:strVal val="#ppt_x"/>
                                          </p:val>
                                        </p:tav>
                                        <p:tav tm="100000">
                                          <p:val>
                                            <p:strVal val="#ppt_x"/>
                                          </p:val>
                                        </p:tav>
                                      </p:tavLst>
                                    </p:anim>
                                    <p:anim calcmode="lin" valueType="num">
                                      <p:cBhvr additive="base">
                                        <p:cTn id="42" dur="200" fill="hold"/>
                                        <p:tgtEl>
                                          <p:spTgt spid="13"/>
                                        </p:tgtEl>
                                        <p:attrNameLst>
                                          <p:attrName>ppt_y</p:attrName>
                                        </p:attrNameLst>
                                      </p:cBhvr>
                                      <p:tavLst>
                                        <p:tav tm="0">
                                          <p:val>
                                            <p:strVal val="0-#ppt_h/2"/>
                                          </p:val>
                                        </p:tav>
                                        <p:tav tm="100000">
                                          <p:val>
                                            <p:strVal val="#ppt_y"/>
                                          </p:val>
                                        </p:tav>
                                      </p:tavLst>
                                    </p:anim>
                                  </p:childTnLst>
                                </p:cTn>
                              </p:par>
                              <p:par>
                                <p:cTn id="43" presetID="2" presetClass="entr" presetSubtype="1"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additive="base">
                                        <p:cTn id="45" dur="200" fill="hold"/>
                                        <p:tgtEl>
                                          <p:spTgt spid="22"/>
                                        </p:tgtEl>
                                        <p:attrNameLst>
                                          <p:attrName>ppt_x</p:attrName>
                                        </p:attrNameLst>
                                      </p:cBhvr>
                                      <p:tavLst>
                                        <p:tav tm="0">
                                          <p:val>
                                            <p:strVal val="#ppt_x"/>
                                          </p:val>
                                        </p:tav>
                                        <p:tav tm="100000">
                                          <p:val>
                                            <p:strVal val="#ppt_x"/>
                                          </p:val>
                                        </p:tav>
                                      </p:tavLst>
                                    </p:anim>
                                    <p:anim calcmode="lin" valueType="num">
                                      <p:cBhvr additive="base">
                                        <p:cTn id="46" dur="200" fill="hold"/>
                                        <p:tgtEl>
                                          <p:spTgt spid="22"/>
                                        </p:tgtEl>
                                        <p:attrNameLst>
                                          <p:attrName>ppt_y</p:attrName>
                                        </p:attrNameLst>
                                      </p:cBhvr>
                                      <p:tavLst>
                                        <p:tav tm="0">
                                          <p:val>
                                            <p:strVal val="0-#ppt_h/2"/>
                                          </p:val>
                                        </p:tav>
                                        <p:tav tm="100000">
                                          <p:val>
                                            <p:strVal val="#ppt_y"/>
                                          </p:val>
                                        </p:tav>
                                      </p:tavLst>
                                    </p:anim>
                                  </p:childTnLst>
                                </p:cTn>
                              </p:par>
                            </p:childTnLst>
                          </p:cTn>
                        </p:par>
                        <p:par>
                          <p:cTn id="47" fill="hold">
                            <p:stCondLst>
                              <p:cond delay="3500"/>
                            </p:stCondLst>
                            <p:childTnLst>
                              <p:par>
                                <p:cTn id="48" presetID="22" presetClass="entr" presetSubtype="1"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up)">
                                      <p:cBhvr>
                                        <p:cTn id="50" dur="500"/>
                                        <p:tgtEl>
                                          <p:spTgt spid="2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up)">
                                      <p:cBhvr>
                                        <p:cTn id="53" dur="500"/>
                                        <p:tgtEl>
                                          <p:spTgt spid="12"/>
                                        </p:tgtEl>
                                      </p:cBhvr>
                                    </p:animEffect>
                                  </p:childTnLst>
                                </p:cTn>
                              </p:par>
                            </p:childTnLst>
                          </p:cTn>
                        </p:par>
                        <p:par>
                          <p:cTn id="54" fill="hold">
                            <p:stCondLst>
                              <p:cond delay="4000"/>
                            </p:stCondLst>
                            <p:childTnLst>
                              <p:par>
                                <p:cTn id="55" presetID="22" presetClass="entr" presetSubtype="8"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wipe(left)">
                                      <p:cBhvr>
                                        <p:cTn id="57" dur="500"/>
                                        <p:tgtEl>
                                          <p:spTgt spid="6"/>
                                        </p:tgtEl>
                                      </p:cBhvr>
                                    </p:animEffect>
                                  </p:childTnLst>
                                </p:cTn>
                              </p:par>
                            </p:childTnLst>
                          </p:cTn>
                        </p:par>
                        <p:par>
                          <p:cTn id="58" fill="hold">
                            <p:stCondLst>
                              <p:cond delay="4500"/>
                            </p:stCondLst>
                            <p:childTnLst>
                              <p:par>
                                <p:cTn id="59" presetID="2" presetClass="entr" presetSubtype="1"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200" fill="hold"/>
                                        <p:tgtEl>
                                          <p:spTgt spid="15"/>
                                        </p:tgtEl>
                                        <p:attrNameLst>
                                          <p:attrName>ppt_x</p:attrName>
                                        </p:attrNameLst>
                                      </p:cBhvr>
                                      <p:tavLst>
                                        <p:tav tm="0">
                                          <p:val>
                                            <p:strVal val="#ppt_x"/>
                                          </p:val>
                                        </p:tav>
                                        <p:tav tm="100000">
                                          <p:val>
                                            <p:strVal val="#ppt_x"/>
                                          </p:val>
                                        </p:tav>
                                      </p:tavLst>
                                    </p:anim>
                                    <p:anim calcmode="lin" valueType="num">
                                      <p:cBhvr additive="base">
                                        <p:cTn id="62" dur="2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additive="base">
                                        <p:cTn id="65" dur="200" fill="hold"/>
                                        <p:tgtEl>
                                          <p:spTgt spid="24"/>
                                        </p:tgtEl>
                                        <p:attrNameLst>
                                          <p:attrName>ppt_x</p:attrName>
                                        </p:attrNameLst>
                                      </p:cBhvr>
                                      <p:tavLst>
                                        <p:tav tm="0">
                                          <p:val>
                                            <p:strVal val="#ppt_x"/>
                                          </p:val>
                                        </p:tav>
                                        <p:tav tm="100000">
                                          <p:val>
                                            <p:strVal val="#ppt_x"/>
                                          </p:val>
                                        </p:tav>
                                      </p:tavLst>
                                    </p:anim>
                                    <p:anim calcmode="lin" valueType="num">
                                      <p:cBhvr additive="base">
                                        <p:cTn id="66" dur="200" fill="hold"/>
                                        <p:tgtEl>
                                          <p:spTgt spid="24"/>
                                        </p:tgtEl>
                                        <p:attrNameLst>
                                          <p:attrName>ppt_y</p:attrName>
                                        </p:attrNameLst>
                                      </p:cBhvr>
                                      <p:tavLst>
                                        <p:tav tm="0">
                                          <p:val>
                                            <p:strVal val="0-#ppt_h/2"/>
                                          </p:val>
                                        </p:tav>
                                        <p:tav tm="100000">
                                          <p:val>
                                            <p:strVal val="#ppt_y"/>
                                          </p:val>
                                        </p:tav>
                                      </p:tavLst>
                                    </p:anim>
                                  </p:childTnLst>
                                </p:cTn>
                              </p:par>
                            </p:childTnLst>
                          </p:cTn>
                        </p:par>
                        <p:par>
                          <p:cTn id="67" fill="hold">
                            <p:stCondLst>
                              <p:cond delay="5000"/>
                            </p:stCondLst>
                            <p:childTnLst>
                              <p:par>
                                <p:cTn id="68" presetID="22" presetClass="entr" presetSubtype="1" fill="hold" grpId="0" nodeType="after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wipe(up)">
                                      <p:cBhvr>
                                        <p:cTn id="70" dur="500"/>
                                        <p:tgtEl>
                                          <p:spTgt spid="23"/>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wipe(up)">
                                      <p:cBhvr>
                                        <p:cTn id="73" dur="500"/>
                                        <p:tgtEl>
                                          <p:spTgt spid="14"/>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2"/>
                                        </p:tgtEl>
                                        <p:attrNameLst>
                                          <p:attrName>style.visibility</p:attrName>
                                        </p:attrNameLst>
                                      </p:cBhvr>
                                      <p:to>
                                        <p:strVal val="visible"/>
                                      </p:to>
                                    </p:set>
                                    <p:animEffect transition="in" filter="wipe(up)">
                                      <p:cBhvr>
                                        <p:cTn id="77" dur="500"/>
                                        <p:tgtEl>
                                          <p:spTgt spid="2"/>
                                        </p:tgtEl>
                                      </p:cBhvr>
                                    </p:animEffect>
                                  </p:childTnLst>
                                </p:cTn>
                              </p:par>
                            </p:childTnLst>
                          </p:cTn>
                        </p:par>
                        <p:par>
                          <p:cTn id="78" fill="hold">
                            <p:stCondLst>
                              <p:cond delay="6000"/>
                            </p:stCondLst>
                            <p:childTnLst>
                              <p:par>
                                <p:cTn id="79" presetID="22" presetClass="entr" presetSubtype="8" fill="hold" grpId="0" nodeType="afterEffect">
                                  <p:stCondLst>
                                    <p:cond delay="0"/>
                                  </p:stCondLst>
                                  <p:childTnLst>
                                    <p:set>
                                      <p:cBhvr>
                                        <p:cTn id="80" dur="1" fill="hold">
                                          <p:stCondLst>
                                            <p:cond delay="0"/>
                                          </p:stCondLst>
                                        </p:cTn>
                                        <p:tgtEl>
                                          <p:spTgt spid="7"/>
                                        </p:tgtEl>
                                        <p:attrNameLst>
                                          <p:attrName>style.visibility</p:attrName>
                                        </p:attrNameLst>
                                      </p:cBhvr>
                                      <p:to>
                                        <p:strVal val="visible"/>
                                      </p:to>
                                    </p:set>
                                    <p:animEffect transition="in" filter="wipe(left)">
                                      <p:cBhvr>
                                        <p:cTn id="81" dur="500"/>
                                        <p:tgtEl>
                                          <p:spTgt spid="7"/>
                                        </p:tgtEl>
                                      </p:cBhvr>
                                    </p:animEffect>
                                  </p:childTnLst>
                                </p:cTn>
                              </p:par>
                            </p:childTnLst>
                          </p:cTn>
                        </p:par>
                        <p:par>
                          <p:cTn id="82" fill="hold">
                            <p:stCondLst>
                              <p:cond delay="6500"/>
                            </p:stCondLst>
                            <p:childTnLst>
                              <p:par>
                                <p:cTn id="83" presetID="2" presetClass="entr" presetSubtype="1" fill="hold" grpId="0" nodeType="afterEffect">
                                  <p:stCondLst>
                                    <p:cond delay="0"/>
                                  </p:stCondLst>
                                  <p:childTnLst>
                                    <p:set>
                                      <p:cBhvr>
                                        <p:cTn id="84" dur="1" fill="hold">
                                          <p:stCondLst>
                                            <p:cond delay="0"/>
                                          </p:stCondLst>
                                        </p:cTn>
                                        <p:tgtEl>
                                          <p:spTgt spid="26"/>
                                        </p:tgtEl>
                                        <p:attrNameLst>
                                          <p:attrName>style.visibility</p:attrName>
                                        </p:attrNameLst>
                                      </p:cBhvr>
                                      <p:to>
                                        <p:strVal val="visible"/>
                                      </p:to>
                                    </p:set>
                                    <p:anim calcmode="lin" valueType="num">
                                      <p:cBhvr additive="base">
                                        <p:cTn id="85" dur="200" fill="hold"/>
                                        <p:tgtEl>
                                          <p:spTgt spid="26"/>
                                        </p:tgtEl>
                                        <p:attrNameLst>
                                          <p:attrName>ppt_x</p:attrName>
                                        </p:attrNameLst>
                                      </p:cBhvr>
                                      <p:tavLst>
                                        <p:tav tm="0">
                                          <p:val>
                                            <p:strVal val="#ppt_x"/>
                                          </p:val>
                                        </p:tav>
                                        <p:tav tm="100000">
                                          <p:val>
                                            <p:strVal val="#ppt_x"/>
                                          </p:val>
                                        </p:tav>
                                      </p:tavLst>
                                    </p:anim>
                                    <p:anim calcmode="lin" valueType="num">
                                      <p:cBhvr additive="base">
                                        <p:cTn id="86" dur="200" fill="hold"/>
                                        <p:tgtEl>
                                          <p:spTgt spid="26"/>
                                        </p:tgtEl>
                                        <p:attrNameLst>
                                          <p:attrName>ppt_y</p:attrName>
                                        </p:attrNameLst>
                                      </p:cBhvr>
                                      <p:tavLst>
                                        <p:tav tm="0">
                                          <p:val>
                                            <p:strVal val="0-#ppt_h/2"/>
                                          </p:val>
                                        </p:tav>
                                        <p:tav tm="100000">
                                          <p:val>
                                            <p:strVal val="#ppt_y"/>
                                          </p:val>
                                        </p:tav>
                                      </p:tavLst>
                                    </p:anim>
                                  </p:childTnLst>
                                </p:cTn>
                              </p:par>
                              <p:par>
                                <p:cTn id="87" presetID="2" presetClass="entr" presetSubtype="1" fill="hold" grpId="0" nodeType="withEffect">
                                  <p:stCondLst>
                                    <p:cond delay="0"/>
                                  </p:stCondLst>
                                  <p:childTnLst>
                                    <p:set>
                                      <p:cBhvr>
                                        <p:cTn id="88" dur="1" fill="hold">
                                          <p:stCondLst>
                                            <p:cond delay="0"/>
                                          </p:stCondLst>
                                        </p:cTn>
                                        <p:tgtEl>
                                          <p:spTgt spid="17"/>
                                        </p:tgtEl>
                                        <p:attrNameLst>
                                          <p:attrName>style.visibility</p:attrName>
                                        </p:attrNameLst>
                                      </p:cBhvr>
                                      <p:to>
                                        <p:strVal val="visible"/>
                                      </p:to>
                                    </p:set>
                                    <p:anim calcmode="lin" valueType="num">
                                      <p:cBhvr additive="base">
                                        <p:cTn id="89" dur="200" fill="hold"/>
                                        <p:tgtEl>
                                          <p:spTgt spid="17"/>
                                        </p:tgtEl>
                                        <p:attrNameLst>
                                          <p:attrName>ppt_x</p:attrName>
                                        </p:attrNameLst>
                                      </p:cBhvr>
                                      <p:tavLst>
                                        <p:tav tm="0">
                                          <p:val>
                                            <p:strVal val="#ppt_x"/>
                                          </p:val>
                                        </p:tav>
                                        <p:tav tm="100000">
                                          <p:val>
                                            <p:strVal val="#ppt_x"/>
                                          </p:val>
                                        </p:tav>
                                      </p:tavLst>
                                    </p:anim>
                                    <p:anim calcmode="lin" valueType="num">
                                      <p:cBhvr additive="base">
                                        <p:cTn id="90" dur="200" fill="hold"/>
                                        <p:tgtEl>
                                          <p:spTgt spid="17"/>
                                        </p:tgtEl>
                                        <p:attrNameLst>
                                          <p:attrName>ppt_y</p:attrName>
                                        </p:attrNameLst>
                                      </p:cBhvr>
                                      <p:tavLst>
                                        <p:tav tm="0">
                                          <p:val>
                                            <p:strVal val="0-#ppt_h/2"/>
                                          </p:val>
                                        </p:tav>
                                        <p:tav tm="100000">
                                          <p:val>
                                            <p:strVal val="#ppt_y"/>
                                          </p:val>
                                        </p:tav>
                                      </p:tavLst>
                                    </p:anim>
                                  </p:childTnLst>
                                </p:cTn>
                              </p:par>
                            </p:childTnLst>
                          </p:cTn>
                        </p:par>
                        <p:par>
                          <p:cTn id="91" fill="hold">
                            <p:stCondLst>
                              <p:cond delay="7000"/>
                            </p:stCondLst>
                            <p:childTnLst>
                              <p:par>
                                <p:cTn id="92" presetID="22" presetClass="entr" presetSubtype="1" fill="hold" grpId="0" nodeType="afterEffect">
                                  <p:stCondLst>
                                    <p:cond delay="0"/>
                                  </p:stCondLst>
                                  <p:childTnLst>
                                    <p:set>
                                      <p:cBhvr>
                                        <p:cTn id="93" dur="1" fill="hold">
                                          <p:stCondLst>
                                            <p:cond delay="0"/>
                                          </p:stCondLst>
                                        </p:cTn>
                                        <p:tgtEl>
                                          <p:spTgt spid="16"/>
                                        </p:tgtEl>
                                        <p:attrNameLst>
                                          <p:attrName>style.visibility</p:attrName>
                                        </p:attrNameLst>
                                      </p:cBhvr>
                                      <p:to>
                                        <p:strVal val="visible"/>
                                      </p:to>
                                    </p:set>
                                    <p:animEffect transition="in" filter="wipe(up)">
                                      <p:cBhvr>
                                        <p:cTn id="94" dur="500"/>
                                        <p:tgtEl>
                                          <p:spTgt spid="16"/>
                                        </p:tgtEl>
                                      </p:cBhvr>
                                    </p:animEffect>
                                  </p:childTnLst>
                                </p:cTn>
                              </p:par>
                              <p:par>
                                <p:cTn id="95" presetID="22" presetClass="entr" presetSubtype="1" fill="hold" grpId="0" nodeType="withEffect">
                                  <p:stCondLst>
                                    <p:cond delay="0"/>
                                  </p:stCondLst>
                                  <p:childTnLst>
                                    <p:set>
                                      <p:cBhvr>
                                        <p:cTn id="96" dur="1" fill="hold">
                                          <p:stCondLst>
                                            <p:cond delay="0"/>
                                          </p:stCondLst>
                                        </p:cTn>
                                        <p:tgtEl>
                                          <p:spTgt spid="25"/>
                                        </p:tgtEl>
                                        <p:attrNameLst>
                                          <p:attrName>style.visibility</p:attrName>
                                        </p:attrNameLst>
                                      </p:cBhvr>
                                      <p:to>
                                        <p:strVal val="visible"/>
                                      </p:to>
                                    </p:set>
                                    <p:animEffect transition="in" filter="wipe(up)">
                                      <p:cBhvr>
                                        <p:cTn id="9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11" grpId="0" animBg="1"/>
      <p:bldP spid="12" grpId="0" animBg="1"/>
      <p:bldP spid="13" grpId="0" animBg="1"/>
      <p:bldP spid="14" grpId="0" animBg="1"/>
      <p:bldP spid="15" grpId="0" animBg="1"/>
      <p:bldP spid="16" grpId="0" animBg="1"/>
      <p:bldP spid="17" grpId="0" animBg="1"/>
      <p:bldP spid="18" grpId="0"/>
      <p:bldP spid="19" grpId="0" animBg="1"/>
      <p:bldP spid="20" grpId="0"/>
      <p:bldP spid="21" grpId="0"/>
      <p:bldP spid="22" grpId="0"/>
      <p:bldP spid="23" grpId="0"/>
      <p:bldP spid="24" grpId="0"/>
      <p:bldP spid="25"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567697" y="2294853"/>
            <a:ext cx="1745120" cy="0"/>
          </a:xfrm>
          <a:prstGeom prst="line">
            <a:avLst/>
          </a:prstGeom>
          <a:ln w="12700">
            <a:solidFill>
              <a:srgbClr val="414455"/>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567697" y="3423771"/>
            <a:ext cx="1745120" cy="0"/>
          </a:xfrm>
          <a:prstGeom prst="line">
            <a:avLst/>
          </a:prstGeom>
          <a:ln w="12700">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76206" y="1221912"/>
            <a:ext cx="1973731" cy="984529"/>
            <a:chOff x="8835092" y="1945063"/>
            <a:chExt cx="2483676" cy="1235726"/>
          </a:xfrm>
        </p:grpSpPr>
        <p:sp>
          <p:nvSpPr>
            <p:cNvPr id="5" name="文本框 11"/>
            <p:cNvSpPr txBox="1"/>
            <p:nvPr/>
          </p:nvSpPr>
          <p:spPr>
            <a:xfrm>
              <a:off x="8835092" y="1945063"/>
              <a:ext cx="1248229" cy="376567"/>
            </a:xfrm>
            <a:prstGeom prst="rect">
              <a:avLst/>
            </a:prstGeom>
            <a:noFill/>
          </p:spPr>
          <p:txBody>
            <a:bodyPr wrap="square" rtlCol="0">
              <a:spAutoFit/>
            </a:bodyPr>
            <a:lstStyle/>
            <a:p>
              <a:pPr algn="ctr"/>
              <a:r>
                <a:rPr lang="zh-CN" altLang="en-US" sz="2025" baseline="-300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6" name="文本框 12"/>
            <p:cNvSpPr txBox="1"/>
            <p:nvPr/>
          </p:nvSpPr>
          <p:spPr>
            <a:xfrm>
              <a:off x="8872835" y="2273941"/>
              <a:ext cx="2445933" cy="906848"/>
            </a:xfrm>
            <a:prstGeom prst="rect">
              <a:avLst/>
            </a:prstGeom>
            <a:noFill/>
          </p:spPr>
          <p:txBody>
            <a:bodyPr wrap="square" rtlCol="0">
              <a:spAutoFit/>
            </a:bodyPr>
            <a:lstStyle/>
            <a:p>
              <a:pPr>
                <a:lnSpc>
                  <a:spcPct val="130000"/>
                </a:lnSpc>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a:t>
              </a:r>
            </a:p>
          </p:txBody>
        </p:sp>
      </p:grpSp>
      <p:grpSp>
        <p:nvGrpSpPr>
          <p:cNvPr id="7" name="组合 6"/>
          <p:cNvGrpSpPr/>
          <p:nvPr/>
        </p:nvGrpSpPr>
        <p:grpSpPr>
          <a:xfrm>
            <a:off x="468494" y="2351593"/>
            <a:ext cx="1973731" cy="1004664"/>
            <a:chOff x="8835092" y="2033592"/>
            <a:chExt cx="2483676" cy="1260987"/>
          </a:xfrm>
        </p:grpSpPr>
        <p:sp>
          <p:nvSpPr>
            <p:cNvPr id="8" name="文本框 14"/>
            <p:cNvSpPr txBox="1"/>
            <p:nvPr/>
          </p:nvSpPr>
          <p:spPr>
            <a:xfrm>
              <a:off x="8835092" y="2033592"/>
              <a:ext cx="1248229" cy="376564"/>
            </a:xfrm>
            <a:prstGeom prst="rect">
              <a:avLst/>
            </a:prstGeom>
            <a:noFill/>
          </p:spPr>
          <p:txBody>
            <a:bodyPr wrap="square" rtlCol="0">
              <a:spAutoFit/>
            </a:bodyPr>
            <a:lstStyle/>
            <a:p>
              <a:pPr algn="ctr"/>
              <a:r>
                <a:rPr lang="zh-CN" altLang="en-US" sz="2025" baseline="-300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9" name="文本框 15"/>
            <p:cNvSpPr txBox="1"/>
            <p:nvPr/>
          </p:nvSpPr>
          <p:spPr>
            <a:xfrm>
              <a:off x="8872835" y="2387739"/>
              <a:ext cx="2445933" cy="906840"/>
            </a:xfrm>
            <a:prstGeom prst="rect">
              <a:avLst/>
            </a:prstGeom>
            <a:noFill/>
          </p:spPr>
          <p:txBody>
            <a:bodyPr wrap="square" rtlCol="0">
              <a:spAutoFit/>
            </a:bodyPr>
            <a:lstStyle/>
            <a:p>
              <a:pPr>
                <a:lnSpc>
                  <a:spcPct val="130000"/>
                </a:lnSpc>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a:t>
              </a:r>
            </a:p>
          </p:txBody>
        </p:sp>
      </p:grpSp>
      <p:grpSp>
        <p:nvGrpSpPr>
          <p:cNvPr id="10" name="组合 9"/>
          <p:cNvGrpSpPr/>
          <p:nvPr/>
        </p:nvGrpSpPr>
        <p:grpSpPr>
          <a:xfrm>
            <a:off x="476205" y="3471167"/>
            <a:ext cx="1983728" cy="994609"/>
            <a:chOff x="8835092" y="2046239"/>
            <a:chExt cx="2496257" cy="1248376"/>
          </a:xfrm>
        </p:grpSpPr>
        <p:sp>
          <p:nvSpPr>
            <p:cNvPr id="11" name="文本框 17"/>
            <p:cNvSpPr txBox="1"/>
            <p:nvPr/>
          </p:nvSpPr>
          <p:spPr>
            <a:xfrm>
              <a:off x="8835092" y="2046239"/>
              <a:ext cx="1248229" cy="376567"/>
            </a:xfrm>
            <a:prstGeom prst="rect">
              <a:avLst/>
            </a:prstGeom>
            <a:noFill/>
          </p:spPr>
          <p:txBody>
            <a:bodyPr wrap="square" rtlCol="0">
              <a:spAutoFit/>
            </a:bodyPr>
            <a:lstStyle/>
            <a:p>
              <a:pPr algn="ctr"/>
              <a:r>
                <a:rPr lang="zh-CN" altLang="en-US" sz="2025" baseline="-300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12" name="文本框 18"/>
            <p:cNvSpPr txBox="1"/>
            <p:nvPr/>
          </p:nvSpPr>
          <p:spPr>
            <a:xfrm>
              <a:off x="8885417" y="2387768"/>
              <a:ext cx="2445932" cy="906847"/>
            </a:xfrm>
            <a:prstGeom prst="rect">
              <a:avLst/>
            </a:prstGeom>
            <a:noFill/>
          </p:spPr>
          <p:txBody>
            <a:bodyPr wrap="square" rtlCol="0">
              <a:spAutoFit/>
            </a:bodyPr>
            <a:lstStyle/>
            <a:p>
              <a:pPr>
                <a:lnSpc>
                  <a:spcPct val="130000"/>
                </a:lnSpc>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a:t>
              </a:r>
            </a:p>
          </p:txBody>
        </p:sp>
      </p:grpSp>
      <p:grpSp>
        <p:nvGrpSpPr>
          <p:cNvPr id="13" name="组合 12"/>
          <p:cNvGrpSpPr/>
          <p:nvPr/>
        </p:nvGrpSpPr>
        <p:grpSpPr>
          <a:xfrm>
            <a:off x="2592662" y="2930862"/>
            <a:ext cx="1852974" cy="1396334"/>
            <a:chOff x="3474720" y="4038600"/>
            <a:chExt cx="2331720" cy="1752600"/>
          </a:xfrm>
        </p:grpSpPr>
        <p:sp>
          <p:nvSpPr>
            <p:cNvPr id="14" name="文本框 19"/>
            <p:cNvSpPr txBox="1"/>
            <p:nvPr/>
          </p:nvSpPr>
          <p:spPr>
            <a:xfrm>
              <a:off x="3987799" y="4758224"/>
              <a:ext cx="1248229" cy="376567"/>
            </a:xfrm>
            <a:prstGeom prst="rect">
              <a:avLst/>
            </a:prstGeom>
            <a:noFill/>
          </p:spPr>
          <p:txBody>
            <a:bodyPr wrap="square" rtlCol="0">
              <a:spAutoFit/>
            </a:bodyPr>
            <a:lstStyle/>
            <a:p>
              <a:pPr algn="ctr"/>
              <a:r>
                <a:rPr lang="zh-CN" altLang="en-US" sz="2025" baseline="-300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15" name="文本框 20"/>
            <p:cNvSpPr txBox="1"/>
            <p:nvPr/>
          </p:nvSpPr>
          <p:spPr>
            <a:xfrm>
              <a:off x="3987799" y="5299084"/>
              <a:ext cx="1248229" cy="376567"/>
            </a:xfrm>
            <a:prstGeom prst="rect">
              <a:avLst/>
            </a:prstGeom>
            <a:noFill/>
          </p:spPr>
          <p:txBody>
            <a:bodyPr wrap="square" rtlCol="0">
              <a:spAutoFit/>
            </a:bodyPr>
            <a:lstStyle/>
            <a:p>
              <a:pPr algn="ctr"/>
              <a:r>
                <a:rPr lang="zh-CN" altLang="en-US" sz="2025" baseline="-300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16" name="文本框 21"/>
            <p:cNvSpPr txBox="1"/>
            <p:nvPr/>
          </p:nvSpPr>
          <p:spPr>
            <a:xfrm>
              <a:off x="3987799" y="4217364"/>
              <a:ext cx="1248229" cy="376567"/>
            </a:xfrm>
            <a:prstGeom prst="rect">
              <a:avLst/>
            </a:prstGeom>
            <a:noFill/>
          </p:spPr>
          <p:txBody>
            <a:bodyPr wrap="square" rtlCol="0">
              <a:spAutoFit/>
            </a:bodyPr>
            <a:lstStyle/>
            <a:p>
              <a:pPr algn="ctr"/>
              <a:r>
                <a:rPr lang="zh-CN" altLang="en-US" sz="2025" baseline="-300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17" name="矩形 16"/>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b="1">
                <a:ln w="12700">
                  <a:solidFill>
                    <a:schemeClr val="tx2">
                      <a:satMod val="155000"/>
                    </a:schemeClr>
                  </a:solidFill>
                  <a:prstDash val="solid"/>
                </a:ln>
                <a:solidFill>
                  <a:schemeClr val="tx1">
                    <a:lumMod val="75000"/>
                    <a:lumOff val="25000"/>
                  </a:schemeClr>
                </a:solidFill>
                <a:effectLst>
                  <a:outerShdw blurRad="41275" dist="20320" dir="1800000" algn="tl" rotWithShape="0">
                    <a:srgbClr val="000000">
                      <a:alpha val="40000"/>
                    </a:srgbClr>
                  </a:outerShdw>
                </a:effectLst>
                <a:latin typeface="微软雅黑" panose="020B0503020204020204" pitchFamily="34" charset="-122"/>
                <a:ea typeface="微软雅黑" panose="020B0503020204020204" pitchFamily="34" charset="-122"/>
              </a:endParaRPr>
            </a:p>
          </p:txBody>
        </p:sp>
        <p:cxnSp>
          <p:nvCxnSpPr>
            <p:cNvPr id="18" name="直接连接符 17"/>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0" name="组合 19"/>
          <p:cNvGrpSpPr/>
          <p:nvPr/>
        </p:nvGrpSpPr>
        <p:grpSpPr>
          <a:xfrm>
            <a:off x="4646028" y="2930862"/>
            <a:ext cx="1852974" cy="1396334"/>
            <a:chOff x="3474720" y="4038600"/>
            <a:chExt cx="2331720" cy="1752600"/>
          </a:xfrm>
        </p:grpSpPr>
        <p:sp>
          <p:nvSpPr>
            <p:cNvPr id="21" name="文本框 30"/>
            <p:cNvSpPr txBox="1"/>
            <p:nvPr/>
          </p:nvSpPr>
          <p:spPr>
            <a:xfrm>
              <a:off x="3987799" y="4758224"/>
              <a:ext cx="1248229" cy="376567"/>
            </a:xfrm>
            <a:prstGeom prst="rect">
              <a:avLst/>
            </a:prstGeom>
            <a:noFill/>
          </p:spPr>
          <p:txBody>
            <a:bodyPr wrap="square" rtlCol="0">
              <a:spAutoFit/>
            </a:bodyPr>
            <a:lstStyle/>
            <a:p>
              <a:pPr algn="ctr"/>
              <a:r>
                <a:rPr lang="zh-CN" altLang="en-US" sz="2025" baseline="-300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22" name="文本框 31"/>
            <p:cNvSpPr txBox="1"/>
            <p:nvPr/>
          </p:nvSpPr>
          <p:spPr>
            <a:xfrm>
              <a:off x="3987799" y="5299084"/>
              <a:ext cx="1248229" cy="376567"/>
            </a:xfrm>
            <a:prstGeom prst="rect">
              <a:avLst/>
            </a:prstGeom>
            <a:noFill/>
          </p:spPr>
          <p:txBody>
            <a:bodyPr wrap="square" rtlCol="0">
              <a:spAutoFit/>
            </a:bodyPr>
            <a:lstStyle/>
            <a:p>
              <a:pPr algn="ctr"/>
              <a:r>
                <a:rPr lang="zh-CN" altLang="en-US" sz="2025" baseline="-300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23" name="文本框 32"/>
            <p:cNvSpPr txBox="1"/>
            <p:nvPr/>
          </p:nvSpPr>
          <p:spPr>
            <a:xfrm>
              <a:off x="3987799" y="4217364"/>
              <a:ext cx="1248229" cy="376567"/>
            </a:xfrm>
            <a:prstGeom prst="rect">
              <a:avLst/>
            </a:prstGeom>
            <a:noFill/>
          </p:spPr>
          <p:txBody>
            <a:bodyPr wrap="square" rtlCol="0">
              <a:spAutoFit/>
            </a:bodyPr>
            <a:lstStyle/>
            <a:p>
              <a:pPr algn="ctr"/>
              <a:r>
                <a:rPr lang="zh-CN" altLang="en-US" sz="2025" baseline="-300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24" name="矩形 23"/>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25" name="直接连接符 24"/>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7" name="组合 26"/>
          <p:cNvGrpSpPr/>
          <p:nvPr/>
        </p:nvGrpSpPr>
        <p:grpSpPr>
          <a:xfrm>
            <a:off x="6690113" y="2930862"/>
            <a:ext cx="1852974" cy="1396334"/>
            <a:chOff x="3474720" y="4038600"/>
            <a:chExt cx="2331720" cy="1752600"/>
          </a:xfrm>
        </p:grpSpPr>
        <p:sp>
          <p:nvSpPr>
            <p:cNvPr id="28" name="文本框 37"/>
            <p:cNvSpPr txBox="1"/>
            <p:nvPr/>
          </p:nvSpPr>
          <p:spPr>
            <a:xfrm>
              <a:off x="3987799" y="4758224"/>
              <a:ext cx="1248229" cy="376567"/>
            </a:xfrm>
            <a:prstGeom prst="rect">
              <a:avLst/>
            </a:prstGeom>
            <a:noFill/>
          </p:spPr>
          <p:txBody>
            <a:bodyPr wrap="square" rtlCol="0">
              <a:spAutoFit/>
            </a:bodyPr>
            <a:lstStyle/>
            <a:p>
              <a:pPr algn="ctr"/>
              <a:r>
                <a:rPr lang="zh-CN" altLang="en-US" sz="2025" baseline="-300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29" name="文本框 38"/>
            <p:cNvSpPr txBox="1"/>
            <p:nvPr/>
          </p:nvSpPr>
          <p:spPr>
            <a:xfrm>
              <a:off x="3987799" y="5299084"/>
              <a:ext cx="1248229" cy="376567"/>
            </a:xfrm>
            <a:prstGeom prst="rect">
              <a:avLst/>
            </a:prstGeom>
            <a:noFill/>
          </p:spPr>
          <p:txBody>
            <a:bodyPr wrap="square" rtlCol="0">
              <a:spAutoFit/>
            </a:bodyPr>
            <a:lstStyle/>
            <a:p>
              <a:pPr algn="ctr"/>
              <a:r>
                <a:rPr lang="zh-CN" altLang="en-US" sz="2025" baseline="-300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30" name="文本框 39"/>
            <p:cNvSpPr txBox="1"/>
            <p:nvPr/>
          </p:nvSpPr>
          <p:spPr>
            <a:xfrm>
              <a:off x="3987799" y="4217364"/>
              <a:ext cx="1248229" cy="376567"/>
            </a:xfrm>
            <a:prstGeom prst="rect">
              <a:avLst/>
            </a:prstGeom>
            <a:noFill/>
          </p:spPr>
          <p:txBody>
            <a:bodyPr wrap="square" rtlCol="0">
              <a:spAutoFit/>
            </a:bodyPr>
            <a:lstStyle/>
            <a:p>
              <a:pPr algn="ctr"/>
              <a:r>
                <a:rPr lang="zh-CN" altLang="en-US" sz="2025" baseline="-300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31" name="矩形 30"/>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32" name="直接连接符 31"/>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4" name="组合 33"/>
          <p:cNvGrpSpPr/>
          <p:nvPr/>
        </p:nvGrpSpPr>
        <p:grpSpPr>
          <a:xfrm>
            <a:off x="2592662" y="1400968"/>
            <a:ext cx="1852974" cy="1529897"/>
            <a:chOff x="3569970" y="1908810"/>
            <a:chExt cx="2331720" cy="1920240"/>
          </a:xfrm>
        </p:grpSpPr>
        <p:sp>
          <p:nvSpPr>
            <p:cNvPr id="35" name="矩形 34"/>
            <p:cNvSpPr/>
            <p:nvPr/>
          </p:nvSpPr>
          <p:spPr>
            <a:xfrm>
              <a:off x="3569970" y="1908810"/>
              <a:ext cx="2331720" cy="19202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75">
                <a:solidFill>
                  <a:schemeClr val="bg1"/>
                </a:solidFill>
                <a:latin typeface="微软雅黑" panose="020B0503020204020204" pitchFamily="34" charset="-122"/>
                <a:ea typeface="微软雅黑" panose="020B0503020204020204" pitchFamily="34" charset="-122"/>
              </a:endParaRPr>
            </a:p>
          </p:txBody>
        </p:sp>
        <p:sp>
          <p:nvSpPr>
            <p:cNvPr id="36" name="Freeform 151"/>
            <p:cNvSpPr>
              <a:spLocks noEditPoints="1"/>
            </p:cNvSpPr>
            <p:nvPr/>
          </p:nvSpPr>
          <p:spPr bwMode="auto">
            <a:xfrm>
              <a:off x="4271368" y="2245834"/>
              <a:ext cx="928925" cy="973616"/>
            </a:xfrm>
            <a:custGeom>
              <a:avLst/>
              <a:gdLst>
                <a:gd name="T0" fmla="*/ 93 w 123"/>
                <a:gd name="T1" fmla="*/ 129 h 129"/>
                <a:gd name="T2" fmla="*/ 62 w 123"/>
                <a:gd name="T3" fmla="*/ 111 h 129"/>
                <a:gd name="T4" fmla="*/ 89 w 123"/>
                <a:gd name="T5" fmla="*/ 84 h 129"/>
                <a:gd name="T6" fmla="*/ 91 w 123"/>
                <a:gd name="T7" fmla="*/ 98 h 129"/>
                <a:gd name="T8" fmla="*/ 111 w 123"/>
                <a:gd name="T9" fmla="*/ 70 h 129"/>
                <a:gd name="T10" fmla="*/ 109 w 123"/>
                <a:gd name="T11" fmla="*/ 62 h 129"/>
                <a:gd name="T12" fmla="*/ 114 w 123"/>
                <a:gd name="T13" fmla="*/ 59 h 129"/>
                <a:gd name="T14" fmla="*/ 122 w 123"/>
                <a:gd name="T15" fmla="*/ 79 h 129"/>
                <a:gd name="T16" fmla="*/ 92 w 123"/>
                <a:gd name="T17" fmla="*/ 118 h 129"/>
                <a:gd name="T18" fmla="*/ 93 w 123"/>
                <a:gd name="T19" fmla="*/ 129 h 129"/>
                <a:gd name="T20" fmla="*/ 0 w 123"/>
                <a:gd name="T21" fmla="*/ 58 h 129"/>
                <a:gd name="T22" fmla="*/ 30 w 123"/>
                <a:gd name="T23" fmla="*/ 38 h 129"/>
                <a:gd name="T24" fmla="*/ 42 w 123"/>
                <a:gd name="T25" fmla="*/ 74 h 129"/>
                <a:gd name="T26" fmla="*/ 29 w 123"/>
                <a:gd name="T27" fmla="*/ 69 h 129"/>
                <a:gd name="T28" fmla="*/ 45 w 123"/>
                <a:gd name="T29" fmla="*/ 99 h 129"/>
                <a:gd name="T30" fmla="*/ 53 w 123"/>
                <a:gd name="T31" fmla="*/ 101 h 129"/>
                <a:gd name="T32" fmla="*/ 53 w 123"/>
                <a:gd name="T33" fmla="*/ 107 h 129"/>
                <a:gd name="T34" fmla="*/ 33 w 123"/>
                <a:gd name="T35" fmla="*/ 105 h 129"/>
                <a:gd name="T36" fmla="*/ 11 w 123"/>
                <a:gd name="T37" fmla="*/ 62 h 129"/>
                <a:gd name="T38" fmla="*/ 0 w 123"/>
                <a:gd name="T39" fmla="*/ 58 h 129"/>
                <a:gd name="T40" fmla="*/ 111 w 123"/>
                <a:gd name="T41" fmla="*/ 9 h 129"/>
                <a:gd name="T42" fmla="*/ 102 w 123"/>
                <a:gd name="T43" fmla="*/ 16 h 129"/>
                <a:gd name="T44" fmla="*/ 54 w 123"/>
                <a:gd name="T45" fmla="*/ 12 h 129"/>
                <a:gd name="T46" fmla="*/ 41 w 123"/>
                <a:gd name="T47" fmla="*/ 28 h 129"/>
                <a:gd name="T48" fmla="*/ 46 w 123"/>
                <a:gd name="T49" fmla="*/ 32 h 129"/>
                <a:gd name="T50" fmla="*/ 52 w 123"/>
                <a:gd name="T51" fmla="*/ 26 h 129"/>
                <a:gd name="T52" fmla="*/ 86 w 123"/>
                <a:gd name="T53" fmla="*/ 28 h 129"/>
                <a:gd name="T54" fmla="*/ 75 w 123"/>
                <a:gd name="T55" fmla="*/ 37 h 129"/>
                <a:gd name="T56" fmla="*/ 112 w 123"/>
                <a:gd name="T57" fmla="*/ 46 h 129"/>
                <a:gd name="T58" fmla="*/ 111 w 123"/>
                <a:gd name="T59" fmla="*/ 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3" h="129">
                  <a:moveTo>
                    <a:pt x="93" y="129"/>
                  </a:moveTo>
                  <a:cubicBezTo>
                    <a:pt x="62" y="111"/>
                    <a:pt x="62" y="111"/>
                    <a:pt x="62" y="111"/>
                  </a:cubicBezTo>
                  <a:cubicBezTo>
                    <a:pt x="89" y="84"/>
                    <a:pt x="89" y="84"/>
                    <a:pt x="89" y="84"/>
                  </a:cubicBezTo>
                  <a:cubicBezTo>
                    <a:pt x="91" y="98"/>
                    <a:pt x="91" y="98"/>
                    <a:pt x="91" y="98"/>
                  </a:cubicBezTo>
                  <a:cubicBezTo>
                    <a:pt x="103" y="95"/>
                    <a:pt x="112" y="83"/>
                    <a:pt x="111" y="70"/>
                  </a:cubicBezTo>
                  <a:cubicBezTo>
                    <a:pt x="110" y="67"/>
                    <a:pt x="110" y="64"/>
                    <a:pt x="109" y="62"/>
                  </a:cubicBezTo>
                  <a:cubicBezTo>
                    <a:pt x="114" y="59"/>
                    <a:pt x="114" y="59"/>
                    <a:pt x="114" y="59"/>
                  </a:cubicBezTo>
                  <a:cubicBezTo>
                    <a:pt x="118" y="65"/>
                    <a:pt x="121" y="71"/>
                    <a:pt x="122" y="79"/>
                  </a:cubicBezTo>
                  <a:cubicBezTo>
                    <a:pt x="123" y="98"/>
                    <a:pt x="111" y="114"/>
                    <a:pt x="92" y="118"/>
                  </a:cubicBezTo>
                  <a:cubicBezTo>
                    <a:pt x="93" y="129"/>
                    <a:pt x="93" y="129"/>
                    <a:pt x="93" y="129"/>
                  </a:cubicBezTo>
                  <a:close/>
                  <a:moveTo>
                    <a:pt x="0" y="58"/>
                  </a:moveTo>
                  <a:cubicBezTo>
                    <a:pt x="30" y="38"/>
                    <a:pt x="30" y="38"/>
                    <a:pt x="30" y="38"/>
                  </a:cubicBezTo>
                  <a:cubicBezTo>
                    <a:pt x="42" y="74"/>
                    <a:pt x="42" y="74"/>
                    <a:pt x="42" y="74"/>
                  </a:cubicBezTo>
                  <a:cubicBezTo>
                    <a:pt x="29" y="69"/>
                    <a:pt x="29" y="69"/>
                    <a:pt x="29" y="69"/>
                  </a:cubicBezTo>
                  <a:cubicBezTo>
                    <a:pt x="26" y="82"/>
                    <a:pt x="33" y="95"/>
                    <a:pt x="45" y="99"/>
                  </a:cubicBezTo>
                  <a:cubicBezTo>
                    <a:pt x="48" y="100"/>
                    <a:pt x="51" y="101"/>
                    <a:pt x="53" y="101"/>
                  </a:cubicBezTo>
                  <a:cubicBezTo>
                    <a:pt x="53" y="107"/>
                    <a:pt x="53" y="107"/>
                    <a:pt x="53" y="107"/>
                  </a:cubicBezTo>
                  <a:cubicBezTo>
                    <a:pt x="47" y="108"/>
                    <a:pt x="39" y="108"/>
                    <a:pt x="33" y="105"/>
                  </a:cubicBezTo>
                  <a:cubicBezTo>
                    <a:pt x="15" y="99"/>
                    <a:pt x="6" y="80"/>
                    <a:pt x="11" y="62"/>
                  </a:cubicBezTo>
                  <a:cubicBezTo>
                    <a:pt x="0" y="58"/>
                    <a:pt x="0" y="58"/>
                    <a:pt x="0" y="58"/>
                  </a:cubicBezTo>
                  <a:close/>
                  <a:moveTo>
                    <a:pt x="111" y="9"/>
                  </a:moveTo>
                  <a:cubicBezTo>
                    <a:pt x="102" y="16"/>
                    <a:pt x="102" y="16"/>
                    <a:pt x="102" y="16"/>
                  </a:cubicBezTo>
                  <a:cubicBezTo>
                    <a:pt x="90" y="3"/>
                    <a:pt x="69" y="0"/>
                    <a:pt x="54" y="12"/>
                  </a:cubicBezTo>
                  <a:cubicBezTo>
                    <a:pt x="48" y="16"/>
                    <a:pt x="44" y="22"/>
                    <a:pt x="41" y="28"/>
                  </a:cubicBezTo>
                  <a:cubicBezTo>
                    <a:pt x="46" y="32"/>
                    <a:pt x="46" y="32"/>
                    <a:pt x="46" y="32"/>
                  </a:cubicBezTo>
                  <a:cubicBezTo>
                    <a:pt x="48" y="29"/>
                    <a:pt x="49" y="27"/>
                    <a:pt x="52" y="26"/>
                  </a:cubicBezTo>
                  <a:cubicBezTo>
                    <a:pt x="62" y="18"/>
                    <a:pt x="77" y="19"/>
                    <a:pt x="86" y="28"/>
                  </a:cubicBezTo>
                  <a:cubicBezTo>
                    <a:pt x="75" y="37"/>
                    <a:pt x="75" y="37"/>
                    <a:pt x="75" y="37"/>
                  </a:cubicBezTo>
                  <a:cubicBezTo>
                    <a:pt x="112" y="46"/>
                    <a:pt x="112" y="46"/>
                    <a:pt x="112" y="46"/>
                  </a:cubicBezTo>
                  <a:lnTo>
                    <a:pt x="111" y="9"/>
                  </a:lnTo>
                  <a:close/>
                </a:path>
              </a:pathLst>
            </a:custGeom>
            <a:solidFill>
              <a:schemeClr val="bg1"/>
            </a:solidFill>
            <a:ln>
              <a:noFill/>
            </a:ln>
          </p:spPr>
          <p:txBody>
            <a:bodyPr vert="horz" wrap="square" lIns="68564" tIns="34282" rIns="68564" bIns="34282" numCol="1" anchor="t" anchorCtr="0" compatLnSpc="1"/>
            <a:lstStyle/>
            <a:p>
              <a:endParaRPr lang="zh-CN" altLang="en-US" sz="1575">
                <a:solidFill>
                  <a:schemeClr val="bg1"/>
                </a:solidFill>
                <a:latin typeface="微软雅黑" panose="020B0503020204020204" pitchFamily="34" charset="-122"/>
                <a:ea typeface="微软雅黑" panose="020B0503020204020204" pitchFamily="34" charset="-122"/>
              </a:endParaRPr>
            </a:p>
          </p:txBody>
        </p:sp>
        <p:sp>
          <p:nvSpPr>
            <p:cNvPr id="37" name="文本框 47"/>
            <p:cNvSpPr txBox="1"/>
            <p:nvPr/>
          </p:nvSpPr>
          <p:spPr>
            <a:xfrm>
              <a:off x="4111716" y="3381327"/>
              <a:ext cx="1248229" cy="376567"/>
            </a:xfrm>
            <a:prstGeom prst="rect">
              <a:avLst/>
            </a:prstGeom>
            <a:noFill/>
          </p:spPr>
          <p:txBody>
            <a:bodyPr wrap="square" rtlCol="0">
              <a:spAutoFit/>
            </a:bodyPr>
            <a:lstStyle/>
            <a:p>
              <a:pPr algn="ctr"/>
              <a:r>
                <a:rPr lang="zh-CN" altLang="en-US" sz="2025" baseline="-3000" dirty="0">
                  <a:solidFill>
                    <a:schemeClr val="bg1"/>
                  </a:solidFill>
                  <a:latin typeface="微软雅黑" panose="020B0503020204020204" pitchFamily="34" charset="-122"/>
                  <a:ea typeface="微软雅黑" panose="020B0503020204020204" pitchFamily="34" charset="-122"/>
                </a:rPr>
                <a:t>添加标题</a:t>
              </a:r>
            </a:p>
          </p:txBody>
        </p:sp>
      </p:grpSp>
      <p:grpSp>
        <p:nvGrpSpPr>
          <p:cNvPr id="38" name="组合 37"/>
          <p:cNvGrpSpPr/>
          <p:nvPr/>
        </p:nvGrpSpPr>
        <p:grpSpPr>
          <a:xfrm>
            <a:off x="4658139" y="1400968"/>
            <a:ext cx="1852974" cy="1529897"/>
            <a:chOff x="6252210" y="1908810"/>
            <a:chExt cx="2331720" cy="1920240"/>
          </a:xfrm>
        </p:grpSpPr>
        <p:sp>
          <p:nvSpPr>
            <p:cNvPr id="39" name="矩形 38"/>
            <p:cNvSpPr/>
            <p:nvPr/>
          </p:nvSpPr>
          <p:spPr>
            <a:xfrm>
              <a:off x="6252210" y="1908810"/>
              <a:ext cx="2331720" cy="19202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75">
                <a:solidFill>
                  <a:schemeClr val="tx1"/>
                </a:solidFill>
                <a:latin typeface="微软雅黑" panose="020B0503020204020204" pitchFamily="34" charset="-122"/>
                <a:ea typeface="微软雅黑" panose="020B0503020204020204" pitchFamily="34" charset="-122"/>
              </a:endParaRPr>
            </a:p>
          </p:txBody>
        </p:sp>
        <p:sp>
          <p:nvSpPr>
            <p:cNvPr id="40" name="Freeform 153"/>
            <p:cNvSpPr>
              <a:spLocks noEditPoints="1"/>
            </p:cNvSpPr>
            <p:nvPr/>
          </p:nvSpPr>
          <p:spPr bwMode="auto">
            <a:xfrm>
              <a:off x="6936705" y="2349128"/>
              <a:ext cx="962731" cy="767029"/>
            </a:xfrm>
            <a:custGeom>
              <a:avLst/>
              <a:gdLst>
                <a:gd name="T0" fmla="*/ 35 w 129"/>
                <a:gd name="T1" fmla="*/ 22 h 103"/>
                <a:gd name="T2" fmla="*/ 120 w 129"/>
                <a:gd name="T3" fmla="*/ 22 h 103"/>
                <a:gd name="T4" fmla="*/ 123 w 129"/>
                <a:gd name="T5" fmla="*/ 22 h 103"/>
                <a:gd name="T6" fmla="*/ 78 w 129"/>
                <a:gd name="T7" fmla="*/ 58 h 103"/>
                <a:gd name="T8" fmla="*/ 31 w 129"/>
                <a:gd name="T9" fmla="*/ 23 h 103"/>
                <a:gd name="T10" fmla="*/ 35 w 129"/>
                <a:gd name="T11" fmla="*/ 22 h 103"/>
                <a:gd name="T12" fmla="*/ 19 w 129"/>
                <a:gd name="T13" fmla="*/ 50 h 103"/>
                <a:gd name="T14" fmla="*/ 22 w 129"/>
                <a:gd name="T15" fmla="*/ 58 h 103"/>
                <a:gd name="T16" fmla="*/ 26 w 129"/>
                <a:gd name="T17" fmla="*/ 58 h 103"/>
                <a:gd name="T18" fmla="*/ 26 w 129"/>
                <a:gd name="T19" fmla="*/ 70 h 103"/>
                <a:gd name="T20" fmla="*/ 0 w 129"/>
                <a:gd name="T21" fmla="*/ 70 h 103"/>
                <a:gd name="T22" fmla="*/ 3 w 129"/>
                <a:gd name="T23" fmla="*/ 78 h 103"/>
                <a:gd name="T24" fmla="*/ 26 w 129"/>
                <a:gd name="T25" fmla="*/ 78 h 103"/>
                <a:gd name="T26" fmla="*/ 27 w 129"/>
                <a:gd name="T27" fmla="*/ 81 h 103"/>
                <a:gd name="T28" fmla="*/ 61 w 129"/>
                <a:gd name="T29" fmla="*/ 56 h 103"/>
                <a:gd name="T30" fmla="*/ 26 w 129"/>
                <a:gd name="T31" fmla="*/ 30 h 103"/>
                <a:gd name="T32" fmla="*/ 26 w 129"/>
                <a:gd name="T33" fmla="*/ 30 h 103"/>
                <a:gd name="T34" fmla="*/ 26 w 129"/>
                <a:gd name="T35" fmla="*/ 50 h 103"/>
                <a:gd name="T36" fmla="*/ 19 w 129"/>
                <a:gd name="T37" fmla="*/ 50 h 103"/>
                <a:gd name="T38" fmla="*/ 17 w 129"/>
                <a:gd name="T39" fmla="*/ 95 h 103"/>
                <a:gd name="T40" fmla="*/ 75 w 129"/>
                <a:gd name="T41" fmla="*/ 95 h 103"/>
                <a:gd name="T42" fmla="*/ 77 w 129"/>
                <a:gd name="T43" fmla="*/ 103 h 103"/>
                <a:gd name="T44" fmla="*/ 19 w 129"/>
                <a:gd name="T45" fmla="*/ 103 h 103"/>
                <a:gd name="T46" fmla="*/ 17 w 129"/>
                <a:gd name="T47" fmla="*/ 95 h 103"/>
                <a:gd name="T48" fmla="*/ 42 w 129"/>
                <a:gd name="T49" fmla="*/ 0 h 103"/>
                <a:gd name="T50" fmla="*/ 99 w 129"/>
                <a:gd name="T51" fmla="*/ 0 h 103"/>
                <a:gd name="T52" fmla="*/ 101 w 129"/>
                <a:gd name="T53" fmla="*/ 8 h 103"/>
                <a:gd name="T54" fmla="*/ 75 w 129"/>
                <a:gd name="T55" fmla="*/ 8 h 103"/>
                <a:gd name="T56" fmla="*/ 77 w 129"/>
                <a:gd name="T57" fmla="*/ 16 h 103"/>
                <a:gd name="T58" fmla="*/ 11 w 129"/>
                <a:gd name="T59" fmla="*/ 16 h 103"/>
                <a:gd name="T60" fmla="*/ 9 w 129"/>
                <a:gd name="T61" fmla="*/ 6 h 103"/>
                <a:gd name="T62" fmla="*/ 43 w 129"/>
                <a:gd name="T63" fmla="*/ 6 h 103"/>
                <a:gd name="T64" fmla="*/ 42 w 129"/>
                <a:gd name="T65" fmla="*/ 0 h 103"/>
                <a:gd name="T66" fmla="*/ 129 w 129"/>
                <a:gd name="T67" fmla="*/ 29 h 103"/>
                <a:gd name="T68" fmla="*/ 94 w 129"/>
                <a:gd name="T69" fmla="*/ 55 h 103"/>
                <a:gd name="T70" fmla="*/ 128 w 129"/>
                <a:gd name="T71" fmla="*/ 81 h 103"/>
                <a:gd name="T72" fmla="*/ 129 w 129"/>
                <a:gd name="T73" fmla="*/ 78 h 103"/>
                <a:gd name="T74" fmla="*/ 129 w 129"/>
                <a:gd name="T75" fmla="*/ 30 h 103"/>
                <a:gd name="T76" fmla="*/ 129 w 129"/>
                <a:gd name="T77" fmla="*/ 29 h 103"/>
                <a:gd name="T78" fmla="*/ 123 w 129"/>
                <a:gd name="T79" fmla="*/ 86 h 103"/>
                <a:gd name="T80" fmla="*/ 120 w 129"/>
                <a:gd name="T81" fmla="*/ 87 h 103"/>
                <a:gd name="T82" fmla="*/ 35 w 129"/>
                <a:gd name="T83" fmla="*/ 87 h 103"/>
                <a:gd name="T84" fmla="*/ 33 w 129"/>
                <a:gd name="T85" fmla="*/ 87 h 103"/>
                <a:gd name="T86" fmla="*/ 68 w 129"/>
                <a:gd name="T87" fmla="*/ 61 h 103"/>
                <a:gd name="T88" fmla="*/ 75 w 129"/>
                <a:gd name="T89" fmla="*/ 66 h 103"/>
                <a:gd name="T90" fmla="*/ 78 w 129"/>
                <a:gd name="T91" fmla="*/ 68 h 103"/>
                <a:gd name="T92" fmla="*/ 80 w 129"/>
                <a:gd name="T93" fmla="*/ 66 h 103"/>
                <a:gd name="T94" fmla="*/ 87 w 129"/>
                <a:gd name="T95" fmla="*/ 61 h 103"/>
                <a:gd name="T96" fmla="*/ 123 w 129"/>
                <a:gd name="T97" fmla="*/ 8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9" h="103">
                  <a:moveTo>
                    <a:pt x="35" y="22"/>
                  </a:moveTo>
                  <a:cubicBezTo>
                    <a:pt x="120" y="22"/>
                    <a:pt x="120" y="22"/>
                    <a:pt x="120" y="22"/>
                  </a:cubicBezTo>
                  <a:cubicBezTo>
                    <a:pt x="121" y="22"/>
                    <a:pt x="122" y="22"/>
                    <a:pt x="123" y="22"/>
                  </a:cubicBezTo>
                  <a:cubicBezTo>
                    <a:pt x="78" y="58"/>
                    <a:pt x="78" y="58"/>
                    <a:pt x="78" y="58"/>
                  </a:cubicBezTo>
                  <a:cubicBezTo>
                    <a:pt x="31" y="23"/>
                    <a:pt x="31" y="23"/>
                    <a:pt x="31" y="23"/>
                  </a:cubicBezTo>
                  <a:cubicBezTo>
                    <a:pt x="32" y="22"/>
                    <a:pt x="33" y="22"/>
                    <a:pt x="35" y="22"/>
                  </a:cubicBezTo>
                  <a:close/>
                  <a:moveTo>
                    <a:pt x="19" y="50"/>
                  </a:moveTo>
                  <a:cubicBezTo>
                    <a:pt x="22" y="58"/>
                    <a:pt x="22" y="58"/>
                    <a:pt x="22" y="58"/>
                  </a:cubicBezTo>
                  <a:cubicBezTo>
                    <a:pt x="26" y="58"/>
                    <a:pt x="26" y="58"/>
                    <a:pt x="26" y="58"/>
                  </a:cubicBezTo>
                  <a:cubicBezTo>
                    <a:pt x="26" y="70"/>
                    <a:pt x="26" y="70"/>
                    <a:pt x="26" y="70"/>
                  </a:cubicBezTo>
                  <a:cubicBezTo>
                    <a:pt x="0" y="70"/>
                    <a:pt x="0" y="70"/>
                    <a:pt x="0" y="70"/>
                  </a:cubicBezTo>
                  <a:cubicBezTo>
                    <a:pt x="3" y="78"/>
                    <a:pt x="3" y="78"/>
                    <a:pt x="3" y="78"/>
                  </a:cubicBezTo>
                  <a:cubicBezTo>
                    <a:pt x="26" y="78"/>
                    <a:pt x="26" y="78"/>
                    <a:pt x="26" y="78"/>
                  </a:cubicBezTo>
                  <a:cubicBezTo>
                    <a:pt x="26" y="79"/>
                    <a:pt x="27" y="80"/>
                    <a:pt x="27" y="81"/>
                  </a:cubicBezTo>
                  <a:cubicBezTo>
                    <a:pt x="61" y="56"/>
                    <a:pt x="61" y="56"/>
                    <a:pt x="61" y="56"/>
                  </a:cubicBezTo>
                  <a:cubicBezTo>
                    <a:pt x="26" y="30"/>
                    <a:pt x="26" y="30"/>
                    <a:pt x="26" y="30"/>
                  </a:cubicBezTo>
                  <a:cubicBezTo>
                    <a:pt x="26" y="30"/>
                    <a:pt x="26" y="30"/>
                    <a:pt x="26" y="30"/>
                  </a:cubicBezTo>
                  <a:cubicBezTo>
                    <a:pt x="26" y="50"/>
                    <a:pt x="26" y="50"/>
                    <a:pt x="26" y="50"/>
                  </a:cubicBezTo>
                  <a:cubicBezTo>
                    <a:pt x="19" y="50"/>
                    <a:pt x="19" y="50"/>
                    <a:pt x="19" y="50"/>
                  </a:cubicBezTo>
                  <a:close/>
                  <a:moveTo>
                    <a:pt x="17" y="95"/>
                  </a:moveTo>
                  <a:cubicBezTo>
                    <a:pt x="75" y="95"/>
                    <a:pt x="75" y="95"/>
                    <a:pt x="75" y="95"/>
                  </a:cubicBezTo>
                  <a:cubicBezTo>
                    <a:pt x="77" y="103"/>
                    <a:pt x="77" y="103"/>
                    <a:pt x="77" y="103"/>
                  </a:cubicBezTo>
                  <a:cubicBezTo>
                    <a:pt x="19" y="103"/>
                    <a:pt x="19" y="103"/>
                    <a:pt x="19" y="103"/>
                  </a:cubicBezTo>
                  <a:cubicBezTo>
                    <a:pt x="17" y="95"/>
                    <a:pt x="17" y="95"/>
                    <a:pt x="17" y="95"/>
                  </a:cubicBezTo>
                  <a:close/>
                  <a:moveTo>
                    <a:pt x="42" y="0"/>
                  </a:moveTo>
                  <a:cubicBezTo>
                    <a:pt x="99" y="0"/>
                    <a:pt x="99" y="0"/>
                    <a:pt x="99" y="0"/>
                  </a:cubicBezTo>
                  <a:cubicBezTo>
                    <a:pt x="101" y="8"/>
                    <a:pt x="101" y="8"/>
                    <a:pt x="101" y="8"/>
                  </a:cubicBezTo>
                  <a:cubicBezTo>
                    <a:pt x="75" y="8"/>
                    <a:pt x="75" y="8"/>
                    <a:pt x="75" y="8"/>
                  </a:cubicBezTo>
                  <a:cubicBezTo>
                    <a:pt x="77" y="16"/>
                    <a:pt x="77" y="16"/>
                    <a:pt x="77" y="16"/>
                  </a:cubicBezTo>
                  <a:cubicBezTo>
                    <a:pt x="11" y="16"/>
                    <a:pt x="11" y="16"/>
                    <a:pt x="11" y="16"/>
                  </a:cubicBezTo>
                  <a:cubicBezTo>
                    <a:pt x="9" y="6"/>
                    <a:pt x="9" y="6"/>
                    <a:pt x="9" y="6"/>
                  </a:cubicBezTo>
                  <a:cubicBezTo>
                    <a:pt x="43" y="6"/>
                    <a:pt x="43" y="6"/>
                    <a:pt x="43" y="6"/>
                  </a:cubicBezTo>
                  <a:cubicBezTo>
                    <a:pt x="42" y="0"/>
                    <a:pt x="42" y="0"/>
                    <a:pt x="42" y="0"/>
                  </a:cubicBezTo>
                  <a:close/>
                  <a:moveTo>
                    <a:pt x="129" y="29"/>
                  </a:moveTo>
                  <a:cubicBezTo>
                    <a:pt x="94" y="55"/>
                    <a:pt x="94" y="55"/>
                    <a:pt x="94" y="55"/>
                  </a:cubicBezTo>
                  <a:cubicBezTo>
                    <a:pt x="128" y="81"/>
                    <a:pt x="128" y="81"/>
                    <a:pt x="128" y="81"/>
                  </a:cubicBezTo>
                  <a:cubicBezTo>
                    <a:pt x="129" y="80"/>
                    <a:pt x="129" y="79"/>
                    <a:pt x="129" y="78"/>
                  </a:cubicBezTo>
                  <a:cubicBezTo>
                    <a:pt x="129" y="30"/>
                    <a:pt x="129" y="30"/>
                    <a:pt x="129" y="30"/>
                  </a:cubicBezTo>
                  <a:cubicBezTo>
                    <a:pt x="129" y="30"/>
                    <a:pt x="129" y="29"/>
                    <a:pt x="129" y="29"/>
                  </a:cubicBezTo>
                  <a:close/>
                  <a:moveTo>
                    <a:pt x="123" y="86"/>
                  </a:moveTo>
                  <a:cubicBezTo>
                    <a:pt x="122" y="87"/>
                    <a:pt x="121" y="87"/>
                    <a:pt x="120" y="87"/>
                  </a:cubicBezTo>
                  <a:cubicBezTo>
                    <a:pt x="35" y="87"/>
                    <a:pt x="35" y="87"/>
                    <a:pt x="35" y="87"/>
                  </a:cubicBezTo>
                  <a:cubicBezTo>
                    <a:pt x="34" y="87"/>
                    <a:pt x="34" y="87"/>
                    <a:pt x="33" y="87"/>
                  </a:cubicBezTo>
                  <a:cubicBezTo>
                    <a:pt x="68" y="61"/>
                    <a:pt x="68" y="61"/>
                    <a:pt x="68" y="61"/>
                  </a:cubicBezTo>
                  <a:cubicBezTo>
                    <a:pt x="75" y="66"/>
                    <a:pt x="75" y="66"/>
                    <a:pt x="75" y="66"/>
                  </a:cubicBezTo>
                  <a:cubicBezTo>
                    <a:pt x="78" y="68"/>
                    <a:pt x="78" y="68"/>
                    <a:pt x="78" y="68"/>
                  </a:cubicBezTo>
                  <a:cubicBezTo>
                    <a:pt x="80" y="66"/>
                    <a:pt x="80" y="66"/>
                    <a:pt x="80" y="66"/>
                  </a:cubicBezTo>
                  <a:cubicBezTo>
                    <a:pt x="87" y="61"/>
                    <a:pt x="87" y="61"/>
                    <a:pt x="87" y="61"/>
                  </a:cubicBezTo>
                  <a:lnTo>
                    <a:pt x="123" y="86"/>
                  </a:lnTo>
                  <a:close/>
                </a:path>
              </a:pathLst>
            </a:custGeom>
            <a:solidFill>
              <a:srgbClr val="E7E7E7"/>
            </a:solidFill>
            <a:ln>
              <a:noFill/>
            </a:ln>
          </p:spPr>
          <p:txBody>
            <a:bodyPr vert="horz" wrap="square" lIns="68564" tIns="34282" rIns="68564" bIns="34282" numCol="1" anchor="t" anchorCtr="0" compatLnSpc="1"/>
            <a:lstStyle/>
            <a:p>
              <a:endParaRPr lang="zh-CN" altLang="en-US" sz="1575">
                <a:latin typeface="微软雅黑" panose="020B0503020204020204" pitchFamily="34" charset="-122"/>
                <a:ea typeface="微软雅黑" panose="020B0503020204020204" pitchFamily="34" charset="-122"/>
              </a:endParaRPr>
            </a:p>
          </p:txBody>
        </p:sp>
        <p:sp>
          <p:nvSpPr>
            <p:cNvPr id="41" name="文本框 48"/>
            <p:cNvSpPr txBox="1"/>
            <p:nvPr/>
          </p:nvSpPr>
          <p:spPr>
            <a:xfrm>
              <a:off x="6793956" y="3381327"/>
              <a:ext cx="1248229" cy="391133"/>
            </a:xfrm>
            <a:prstGeom prst="rect">
              <a:avLst/>
            </a:prstGeom>
            <a:noFill/>
          </p:spPr>
          <p:txBody>
            <a:bodyPr wrap="square" rtlCol="0">
              <a:spAutoFit/>
            </a:bodyPr>
            <a:lstStyle>
              <a:defPPr>
                <a:defRPr lang="zh-CN"/>
              </a:defPPr>
              <a:lvl1pPr algn="ctr">
                <a:defRPr sz="1600">
                  <a:solidFill>
                    <a:srgbClr val="E7E7E7"/>
                  </a:solidFill>
                  <a:latin typeface="TeXGyreAdventor" panose="00000500000000000000" pitchFamily="50" charset="0"/>
                </a:defRPr>
              </a:lvl1pPr>
            </a:lstStyle>
            <a:p>
              <a:r>
                <a:rPr lang="zh-CN" altLang="en-US" sz="1425" dirty="0">
                  <a:solidFill>
                    <a:schemeClr val="bg1"/>
                  </a:solidFill>
                  <a:latin typeface="微软雅黑" panose="020B0503020204020204" pitchFamily="34" charset="-122"/>
                  <a:ea typeface="微软雅黑" panose="020B0503020204020204" pitchFamily="34" charset="-122"/>
                </a:rPr>
                <a:t>添加标题</a:t>
              </a:r>
            </a:p>
          </p:txBody>
        </p:sp>
      </p:grpSp>
      <p:grpSp>
        <p:nvGrpSpPr>
          <p:cNvPr id="42" name="组合 41"/>
          <p:cNvGrpSpPr/>
          <p:nvPr/>
        </p:nvGrpSpPr>
        <p:grpSpPr>
          <a:xfrm>
            <a:off x="6696168" y="1400968"/>
            <a:ext cx="1852974" cy="1529897"/>
            <a:chOff x="9025890" y="1908810"/>
            <a:chExt cx="2331720" cy="1920240"/>
          </a:xfrm>
        </p:grpSpPr>
        <p:sp>
          <p:nvSpPr>
            <p:cNvPr id="43" name="矩形 42"/>
            <p:cNvSpPr/>
            <p:nvPr/>
          </p:nvSpPr>
          <p:spPr>
            <a:xfrm>
              <a:off x="9025890" y="1908810"/>
              <a:ext cx="2331720" cy="19202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75">
                <a:solidFill>
                  <a:schemeClr val="bg1"/>
                </a:solidFill>
                <a:latin typeface="微软雅黑" panose="020B0503020204020204" pitchFamily="34" charset="-122"/>
                <a:ea typeface="微软雅黑" panose="020B0503020204020204" pitchFamily="34" charset="-122"/>
              </a:endParaRPr>
            </a:p>
          </p:txBody>
        </p:sp>
        <p:sp>
          <p:nvSpPr>
            <p:cNvPr id="44" name="Freeform 145"/>
            <p:cNvSpPr>
              <a:spLocks noChangeAspect="1" noEditPoints="1"/>
            </p:cNvSpPr>
            <p:nvPr/>
          </p:nvSpPr>
          <p:spPr bwMode="auto">
            <a:xfrm>
              <a:off x="9740033" y="2282642"/>
              <a:ext cx="903435" cy="899999"/>
            </a:xfrm>
            <a:custGeom>
              <a:avLst/>
              <a:gdLst>
                <a:gd name="T0" fmla="*/ 95 w 111"/>
                <a:gd name="T1" fmla="*/ 16 h 111"/>
                <a:gd name="T2" fmla="*/ 95 w 111"/>
                <a:gd name="T3" fmla="*/ 94 h 111"/>
                <a:gd name="T4" fmla="*/ 16 w 111"/>
                <a:gd name="T5" fmla="*/ 94 h 111"/>
                <a:gd name="T6" fmla="*/ 16 w 111"/>
                <a:gd name="T7" fmla="*/ 16 h 111"/>
                <a:gd name="T8" fmla="*/ 51 w 111"/>
                <a:gd name="T9" fmla="*/ 100 h 111"/>
                <a:gd name="T10" fmla="*/ 38 w 111"/>
                <a:gd name="T11" fmla="*/ 85 h 111"/>
                <a:gd name="T12" fmla="*/ 51 w 111"/>
                <a:gd name="T13" fmla="*/ 100 h 111"/>
                <a:gd name="T14" fmla="*/ 51 w 111"/>
                <a:gd name="T15" fmla="*/ 60 h 111"/>
                <a:gd name="T16" fmla="*/ 35 w 111"/>
                <a:gd name="T17" fmla="*/ 75 h 111"/>
                <a:gd name="T18" fmla="*/ 51 w 111"/>
                <a:gd name="T19" fmla="*/ 50 h 111"/>
                <a:gd name="T20" fmla="*/ 35 w 111"/>
                <a:gd name="T21" fmla="*/ 36 h 111"/>
                <a:gd name="T22" fmla="*/ 51 w 111"/>
                <a:gd name="T23" fmla="*/ 50 h 111"/>
                <a:gd name="T24" fmla="*/ 51 w 111"/>
                <a:gd name="T25" fmla="*/ 10 h 111"/>
                <a:gd name="T26" fmla="*/ 38 w 111"/>
                <a:gd name="T27" fmla="*/ 25 h 111"/>
                <a:gd name="T28" fmla="*/ 61 w 111"/>
                <a:gd name="T29" fmla="*/ 10 h 111"/>
                <a:gd name="T30" fmla="*/ 73 w 111"/>
                <a:gd name="T31" fmla="*/ 25 h 111"/>
                <a:gd name="T32" fmla="*/ 61 w 111"/>
                <a:gd name="T33" fmla="*/ 10 h 111"/>
                <a:gd name="T34" fmla="*/ 61 w 111"/>
                <a:gd name="T35" fmla="*/ 50 h 111"/>
                <a:gd name="T36" fmla="*/ 77 w 111"/>
                <a:gd name="T37" fmla="*/ 36 h 111"/>
                <a:gd name="T38" fmla="*/ 61 w 111"/>
                <a:gd name="T39" fmla="*/ 60 h 111"/>
                <a:gd name="T40" fmla="*/ 77 w 111"/>
                <a:gd name="T41" fmla="*/ 75 h 111"/>
                <a:gd name="T42" fmla="*/ 61 w 111"/>
                <a:gd name="T43" fmla="*/ 60 h 111"/>
                <a:gd name="T44" fmla="*/ 61 w 111"/>
                <a:gd name="T45" fmla="*/ 100 h 111"/>
                <a:gd name="T46" fmla="*/ 73 w 111"/>
                <a:gd name="T47" fmla="*/ 85 h 111"/>
                <a:gd name="T48" fmla="*/ 11 w 111"/>
                <a:gd name="T49" fmla="*/ 50 h 111"/>
                <a:gd name="T50" fmla="*/ 24 w 111"/>
                <a:gd name="T51" fmla="*/ 39 h 111"/>
                <a:gd name="T52" fmla="*/ 11 w 111"/>
                <a:gd name="T53" fmla="*/ 50 h 111"/>
                <a:gd name="T54" fmla="*/ 100 w 111"/>
                <a:gd name="T55" fmla="*/ 50 h 111"/>
                <a:gd name="T56" fmla="*/ 87 w 111"/>
                <a:gd name="T57" fmla="*/ 39 h 111"/>
                <a:gd name="T58" fmla="*/ 100 w 111"/>
                <a:gd name="T59" fmla="*/ 60 h 111"/>
                <a:gd name="T60" fmla="*/ 87 w 111"/>
                <a:gd name="T61" fmla="*/ 71 h 111"/>
                <a:gd name="T62" fmla="*/ 100 w 111"/>
                <a:gd name="T63" fmla="*/ 60 h 111"/>
                <a:gd name="T64" fmla="*/ 11 w 111"/>
                <a:gd name="T65" fmla="*/ 60 h 111"/>
                <a:gd name="T66" fmla="*/ 24 w 111"/>
                <a:gd name="T67" fmla="*/ 71 h 111"/>
                <a:gd name="T68" fmla="*/ 96 w 111"/>
                <a:gd name="T69" fmla="*/ 77 h 111"/>
                <a:gd name="T70" fmla="*/ 84 w 111"/>
                <a:gd name="T71" fmla="*/ 82 h 111"/>
                <a:gd name="T72" fmla="*/ 79 w 111"/>
                <a:gd name="T73" fmla="*/ 95 h 111"/>
                <a:gd name="T74" fmla="*/ 96 w 111"/>
                <a:gd name="T75" fmla="*/ 77 h 111"/>
                <a:gd name="T76" fmla="*/ 18 w 111"/>
                <a:gd name="T77" fmla="*/ 78 h 111"/>
                <a:gd name="T78" fmla="*/ 23 w 111"/>
                <a:gd name="T79" fmla="*/ 88 h 111"/>
                <a:gd name="T80" fmla="*/ 32 w 111"/>
                <a:gd name="T81" fmla="*/ 93 h 111"/>
                <a:gd name="T82" fmla="*/ 15 w 111"/>
                <a:gd name="T83" fmla="*/ 33 h 111"/>
                <a:gd name="T84" fmla="*/ 27 w 111"/>
                <a:gd name="T85" fmla="*/ 28 h 111"/>
                <a:gd name="T86" fmla="*/ 33 w 111"/>
                <a:gd name="T87" fmla="*/ 16 h 111"/>
                <a:gd name="T88" fmla="*/ 15 w 111"/>
                <a:gd name="T89" fmla="*/ 33 h 111"/>
                <a:gd name="T90" fmla="*/ 94 w 111"/>
                <a:gd name="T91" fmla="*/ 32 h 111"/>
                <a:gd name="T92" fmla="*/ 88 w 111"/>
                <a:gd name="T93" fmla="*/ 23 h 111"/>
                <a:gd name="T94" fmla="*/ 80 w 111"/>
                <a:gd name="T95" fmla="*/ 1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1" h="111">
                  <a:moveTo>
                    <a:pt x="56" y="0"/>
                  </a:moveTo>
                  <a:cubicBezTo>
                    <a:pt x="71" y="0"/>
                    <a:pt x="85" y="6"/>
                    <a:pt x="95" y="16"/>
                  </a:cubicBezTo>
                  <a:cubicBezTo>
                    <a:pt x="105" y="26"/>
                    <a:pt x="111" y="40"/>
                    <a:pt x="111" y="55"/>
                  </a:cubicBezTo>
                  <a:cubicBezTo>
                    <a:pt x="111" y="71"/>
                    <a:pt x="105" y="84"/>
                    <a:pt x="95" y="94"/>
                  </a:cubicBezTo>
                  <a:cubicBezTo>
                    <a:pt x="85" y="104"/>
                    <a:pt x="71" y="111"/>
                    <a:pt x="56" y="111"/>
                  </a:cubicBezTo>
                  <a:cubicBezTo>
                    <a:pt x="40" y="111"/>
                    <a:pt x="27" y="104"/>
                    <a:pt x="16" y="94"/>
                  </a:cubicBezTo>
                  <a:cubicBezTo>
                    <a:pt x="6" y="84"/>
                    <a:pt x="0" y="71"/>
                    <a:pt x="0" y="55"/>
                  </a:cubicBezTo>
                  <a:cubicBezTo>
                    <a:pt x="0" y="40"/>
                    <a:pt x="6" y="26"/>
                    <a:pt x="16" y="16"/>
                  </a:cubicBezTo>
                  <a:cubicBezTo>
                    <a:pt x="27" y="6"/>
                    <a:pt x="40" y="0"/>
                    <a:pt x="56" y="0"/>
                  </a:cubicBezTo>
                  <a:close/>
                  <a:moveTo>
                    <a:pt x="51" y="100"/>
                  </a:moveTo>
                  <a:cubicBezTo>
                    <a:pt x="51" y="87"/>
                    <a:pt x="51" y="87"/>
                    <a:pt x="51" y="87"/>
                  </a:cubicBezTo>
                  <a:cubicBezTo>
                    <a:pt x="47" y="87"/>
                    <a:pt x="42" y="86"/>
                    <a:pt x="38" y="85"/>
                  </a:cubicBezTo>
                  <a:cubicBezTo>
                    <a:pt x="39" y="87"/>
                    <a:pt x="40" y="88"/>
                    <a:pt x="40" y="89"/>
                  </a:cubicBezTo>
                  <a:cubicBezTo>
                    <a:pt x="43" y="94"/>
                    <a:pt x="47" y="98"/>
                    <a:pt x="51" y="100"/>
                  </a:cubicBezTo>
                  <a:close/>
                  <a:moveTo>
                    <a:pt x="51" y="77"/>
                  </a:moveTo>
                  <a:cubicBezTo>
                    <a:pt x="51" y="60"/>
                    <a:pt x="51" y="60"/>
                    <a:pt x="51" y="60"/>
                  </a:cubicBezTo>
                  <a:cubicBezTo>
                    <a:pt x="33" y="60"/>
                    <a:pt x="33" y="60"/>
                    <a:pt x="33" y="60"/>
                  </a:cubicBezTo>
                  <a:cubicBezTo>
                    <a:pt x="33" y="65"/>
                    <a:pt x="34" y="70"/>
                    <a:pt x="35" y="75"/>
                  </a:cubicBezTo>
                  <a:cubicBezTo>
                    <a:pt x="40" y="76"/>
                    <a:pt x="45" y="77"/>
                    <a:pt x="51" y="77"/>
                  </a:cubicBezTo>
                  <a:close/>
                  <a:moveTo>
                    <a:pt x="51" y="50"/>
                  </a:moveTo>
                  <a:cubicBezTo>
                    <a:pt x="51" y="33"/>
                    <a:pt x="51" y="33"/>
                    <a:pt x="51" y="33"/>
                  </a:cubicBezTo>
                  <a:cubicBezTo>
                    <a:pt x="45" y="34"/>
                    <a:pt x="40" y="34"/>
                    <a:pt x="35" y="36"/>
                  </a:cubicBezTo>
                  <a:cubicBezTo>
                    <a:pt x="34" y="40"/>
                    <a:pt x="33" y="45"/>
                    <a:pt x="33" y="50"/>
                  </a:cubicBezTo>
                  <a:cubicBezTo>
                    <a:pt x="51" y="50"/>
                    <a:pt x="51" y="50"/>
                    <a:pt x="51" y="50"/>
                  </a:cubicBezTo>
                  <a:close/>
                  <a:moveTo>
                    <a:pt x="51" y="24"/>
                  </a:moveTo>
                  <a:cubicBezTo>
                    <a:pt x="51" y="10"/>
                    <a:pt x="51" y="10"/>
                    <a:pt x="51" y="10"/>
                  </a:cubicBezTo>
                  <a:cubicBezTo>
                    <a:pt x="47" y="12"/>
                    <a:pt x="43" y="16"/>
                    <a:pt x="40" y="22"/>
                  </a:cubicBezTo>
                  <a:cubicBezTo>
                    <a:pt x="40" y="23"/>
                    <a:pt x="39" y="24"/>
                    <a:pt x="38" y="25"/>
                  </a:cubicBezTo>
                  <a:cubicBezTo>
                    <a:pt x="42" y="24"/>
                    <a:pt x="47" y="24"/>
                    <a:pt x="51" y="24"/>
                  </a:cubicBezTo>
                  <a:close/>
                  <a:moveTo>
                    <a:pt x="61" y="10"/>
                  </a:moveTo>
                  <a:cubicBezTo>
                    <a:pt x="61" y="24"/>
                    <a:pt x="61" y="24"/>
                    <a:pt x="61" y="24"/>
                  </a:cubicBezTo>
                  <a:cubicBezTo>
                    <a:pt x="65" y="24"/>
                    <a:pt x="69" y="24"/>
                    <a:pt x="73" y="25"/>
                  </a:cubicBezTo>
                  <a:cubicBezTo>
                    <a:pt x="72" y="24"/>
                    <a:pt x="72" y="23"/>
                    <a:pt x="71" y="22"/>
                  </a:cubicBezTo>
                  <a:cubicBezTo>
                    <a:pt x="68" y="16"/>
                    <a:pt x="65" y="12"/>
                    <a:pt x="61" y="10"/>
                  </a:cubicBezTo>
                  <a:close/>
                  <a:moveTo>
                    <a:pt x="61" y="33"/>
                  </a:moveTo>
                  <a:cubicBezTo>
                    <a:pt x="61" y="50"/>
                    <a:pt x="61" y="50"/>
                    <a:pt x="61" y="50"/>
                  </a:cubicBezTo>
                  <a:cubicBezTo>
                    <a:pt x="79" y="50"/>
                    <a:pt x="79" y="50"/>
                    <a:pt x="79" y="50"/>
                  </a:cubicBezTo>
                  <a:cubicBezTo>
                    <a:pt x="78" y="45"/>
                    <a:pt x="78" y="40"/>
                    <a:pt x="77" y="36"/>
                  </a:cubicBezTo>
                  <a:cubicBezTo>
                    <a:pt x="72" y="34"/>
                    <a:pt x="66" y="34"/>
                    <a:pt x="61" y="33"/>
                  </a:cubicBezTo>
                  <a:close/>
                  <a:moveTo>
                    <a:pt x="61" y="60"/>
                  </a:moveTo>
                  <a:cubicBezTo>
                    <a:pt x="61" y="77"/>
                    <a:pt x="61" y="77"/>
                    <a:pt x="61" y="77"/>
                  </a:cubicBezTo>
                  <a:cubicBezTo>
                    <a:pt x="66" y="77"/>
                    <a:pt x="72" y="76"/>
                    <a:pt x="77" y="75"/>
                  </a:cubicBezTo>
                  <a:cubicBezTo>
                    <a:pt x="78" y="70"/>
                    <a:pt x="78" y="65"/>
                    <a:pt x="79" y="60"/>
                  </a:cubicBezTo>
                  <a:cubicBezTo>
                    <a:pt x="61" y="60"/>
                    <a:pt x="61" y="60"/>
                    <a:pt x="61" y="60"/>
                  </a:cubicBezTo>
                  <a:close/>
                  <a:moveTo>
                    <a:pt x="61" y="87"/>
                  </a:moveTo>
                  <a:cubicBezTo>
                    <a:pt x="61" y="100"/>
                    <a:pt x="61" y="100"/>
                    <a:pt x="61" y="100"/>
                  </a:cubicBezTo>
                  <a:cubicBezTo>
                    <a:pt x="65" y="98"/>
                    <a:pt x="68" y="94"/>
                    <a:pt x="71" y="89"/>
                  </a:cubicBezTo>
                  <a:cubicBezTo>
                    <a:pt x="72" y="88"/>
                    <a:pt x="72" y="87"/>
                    <a:pt x="73" y="85"/>
                  </a:cubicBezTo>
                  <a:cubicBezTo>
                    <a:pt x="69" y="86"/>
                    <a:pt x="65" y="87"/>
                    <a:pt x="61" y="87"/>
                  </a:cubicBezTo>
                  <a:close/>
                  <a:moveTo>
                    <a:pt x="11" y="50"/>
                  </a:moveTo>
                  <a:cubicBezTo>
                    <a:pt x="23" y="50"/>
                    <a:pt x="23" y="50"/>
                    <a:pt x="23" y="50"/>
                  </a:cubicBezTo>
                  <a:cubicBezTo>
                    <a:pt x="23" y="47"/>
                    <a:pt x="24" y="43"/>
                    <a:pt x="24" y="39"/>
                  </a:cubicBezTo>
                  <a:cubicBezTo>
                    <a:pt x="24" y="40"/>
                    <a:pt x="23" y="40"/>
                    <a:pt x="22" y="40"/>
                  </a:cubicBezTo>
                  <a:cubicBezTo>
                    <a:pt x="17" y="43"/>
                    <a:pt x="13" y="47"/>
                    <a:pt x="11" y="50"/>
                  </a:cubicBezTo>
                  <a:close/>
                  <a:moveTo>
                    <a:pt x="88" y="50"/>
                  </a:moveTo>
                  <a:cubicBezTo>
                    <a:pt x="100" y="50"/>
                    <a:pt x="100" y="50"/>
                    <a:pt x="100" y="50"/>
                  </a:cubicBezTo>
                  <a:cubicBezTo>
                    <a:pt x="99" y="47"/>
                    <a:pt x="95" y="43"/>
                    <a:pt x="89" y="40"/>
                  </a:cubicBezTo>
                  <a:cubicBezTo>
                    <a:pt x="89" y="40"/>
                    <a:pt x="88" y="40"/>
                    <a:pt x="87" y="39"/>
                  </a:cubicBezTo>
                  <a:cubicBezTo>
                    <a:pt x="88" y="43"/>
                    <a:pt x="88" y="47"/>
                    <a:pt x="88" y="50"/>
                  </a:cubicBezTo>
                  <a:close/>
                  <a:moveTo>
                    <a:pt x="100" y="60"/>
                  </a:moveTo>
                  <a:cubicBezTo>
                    <a:pt x="88" y="60"/>
                    <a:pt x="88" y="60"/>
                    <a:pt x="88" y="60"/>
                  </a:cubicBezTo>
                  <a:cubicBezTo>
                    <a:pt x="88" y="64"/>
                    <a:pt x="88" y="67"/>
                    <a:pt x="87" y="71"/>
                  </a:cubicBezTo>
                  <a:cubicBezTo>
                    <a:pt x="88" y="71"/>
                    <a:pt x="89" y="70"/>
                    <a:pt x="89" y="70"/>
                  </a:cubicBezTo>
                  <a:cubicBezTo>
                    <a:pt x="95" y="67"/>
                    <a:pt x="99" y="64"/>
                    <a:pt x="100" y="60"/>
                  </a:cubicBezTo>
                  <a:close/>
                  <a:moveTo>
                    <a:pt x="23" y="60"/>
                  </a:moveTo>
                  <a:cubicBezTo>
                    <a:pt x="11" y="60"/>
                    <a:pt x="11" y="60"/>
                    <a:pt x="11" y="60"/>
                  </a:cubicBezTo>
                  <a:cubicBezTo>
                    <a:pt x="13" y="64"/>
                    <a:pt x="17" y="67"/>
                    <a:pt x="22" y="70"/>
                  </a:cubicBezTo>
                  <a:cubicBezTo>
                    <a:pt x="23" y="70"/>
                    <a:pt x="24" y="71"/>
                    <a:pt x="24" y="71"/>
                  </a:cubicBezTo>
                  <a:cubicBezTo>
                    <a:pt x="24" y="67"/>
                    <a:pt x="23" y="64"/>
                    <a:pt x="23" y="60"/>
                  </a:cubicBezTo>
                  <a:close/>
                  <a:moveTo>
                    <a:pt x="96" y="77"/>
                  </a:moveTo>
                  <a:cubicBezTo>
                    <a:pt x="95" y="78"/>
                    <a:pt x="95" y="78"/>
                    <a:pt x="94" y="78"/>
                  </a:cubicBezTo>
                  <a:cubicBezTo>
                    <a:pt x="91" y="80"/>
                    <a:pt x="88" y="81"/>
                    <a:pt x="84" y="82"/>
                  </a:cubicBezTo>
                  <a:cubicBezTo>
                    <a:pt x="83" y="86"/>
                    <a:pt x="81" y="90"/>
                    <a:pt x="80" y="93"/>
                  </a:cubicBezTo>
                  <a:cubicBezTo>
                    <a:pt x="79" y="94"/>
                    <a:pt x="79" y="94"/>
                    <a:pt x="79" y="95"/>
                  </a:cubicBezTo>
                  <a:cubicBezTo>
                    <a:pt x="82" y="93"/>
                    <a:pt x="85" y="90"/>
                    <a:pt x="88" y="88"/>
                  </a:cubicBezTo>
                  <a:cubicBezTo>
                    <a:pt x="91" y="85"/>
                    <a:pt x="94" y="81"/>
                    <a:pt x="96" y="77"/>
                  </a:cubicBezTo>
                  <a:close/>
                  <a:moveTo>
                    <a:pt x="27" y="82"/>
                  </a:moveTo>
                  <a:cubicBezTo>
                    <a:pt x="24" y="81"/>
                    <a:pt x="20" y="80"/>
                    <a:pt x="18" y="78"/>
                  </a:cubicBezTo>
                  <a:cubicBezTo>
                    <a:pt x="17" y="78"/>
                    <a:pt x="16" y="78"/>
                    <a:pt x="15" y="77"/>
                  </a:cubicBezTo>
                  <a:cubicBezTo>
                    <a:pt x="18" y="81"/>
                    <a:pt x="20" y="85"/>
                    <a:pt x="23" y="88"/>
                  </a:cubicBezTo>
                  <a:cubicBezTo>
                    <a:pt x="26" y="90"/>
                    <a:pt x="29" y="93"/>
                    <a:pt x="33" y="95"/>
                  </a:cubicBezTo>
                  <a:cubicBezTo>
                    <a:pt x="32" y="94"/>
                    <a:pt x="32" y="94"/>
                    <a:pt x="32" y="93"/>
                  </a:cubicBezTo>
                  <a:cubicBezTo>
                    <a:pt x="30" y="90"/>
                    <a:pt x="28" y="86"/>
                    <a:pt x="27" y="82"/>
                  </a:cubicBezTo>
                  <a:close/>
                  <a:moveTo>
                    <a:pt x="15" y="33"/>
                  </a:moveTo>
                  <a:cubicBezTo>
                    <a:pt x="16" y="33"/>
                    <a:pt x="17" y="32"/>
                    <a:pt x="18" y="32"/>
                  </a:cubicBezTo>
                  <a:cubicBezTo>
                    <a:pt x="20" y="30"/>
                    <a:pt x="24" y="29"/>
                    <a:pt x="27" y="28"/>
                  </a:cubicBezTo>
                  <a:cubicBezTo>
                    <a:pt x="28" y="24"/>
                    <a:pt x="30" y="20"/>
                    <a:pt x="32" y="17"/>
                  </a:cubicBezTo>
                  <a:cubicBezTo>
                    <a:pt x="32" y="17"/>
                    <a:pt x="32" y="16"/>
                    <a:pt x="33" y="16"/>
                  </a:cubicBezTo>
                  <a:cubicBezTo>
                    <a:pt x="29" y="18"/>
                    <a:pt x="26" y="20"/>
                    <a:pt x="23" y="23"/>
                  </a:cubicBezTo>
                  <a:cubicBezTo>
                    <a:pt x="20" y="26"/>
                    <a:pt x="18" y="29"/>
                    <a:pt x="15" y="33"/>
                  </a:cubicBezTo>
                  <a:close/>
                  <a:moveTo>
                    <a:pt x="84" y="28"/>
                  </a:moveTo>
                  <a:cubicBezTo>
                    <a:pt x="88" y="29"/>
                    <a:pt x="91" y="30"/>
                    <a:pt x="94" y="32"/>
                  </a:cubicBezTo>
                  <a:cubicBezTo>
                    <a:pt x="95" y="32"/>
                    <a:pt x="95" y="33"/>
                    <a:pt x="96" y="33"/>
                  </a:cubicBezTo>
                  <a:cubicBezTo>
                    <a:pt x="94" y="29"/>
                    <a:pt x="91" y="26"/>
                    <a:pt x="88" y="23"/>
                  </a:cubicBezTo>
                  <a:cubicBezTo>
                    <a:pt x="85" y="20"/>
                    <a:pt x="82" y="18"/>
                    <a:pt x="79" y="16"/>
                  </a:cubicBezTo>
                  <a:cubicBezTo>
                    <a:pt x="79" y="16"/>
                    <a:pt x="79" y="17"/>
                    <a:pt x="80" y="17"/>
                  </a:cubicBezTo>
                  <a:cubicBezTo>
                    <a:pt x="81" y="20"/>
                    <a:pt x="83" y="24"/>
                    <a:pt x="84" y="28"/>
                  </a:cubicBezTo>
                  <a:close/>
                </a:path>
              </a:pathLst>
            </a:custGeom>
            <a:solidFill>
              <a:schemeClr val="bg1"/>
            </a:solidFill>
            <a:ln>
              <a:noFill/>
            </a:ln>
          </p:spPr>
          <p:txBody>
            <a:bodyPr vert="horz" wrap="square" lIns="68564" tIns="34282" rIns="68564" bIns="34282" numCol="1" anchor="t" anchorCtr="0" compatLnSpc="1"/>
            <a:lstStyle/>
            <a:p>
              <a:endParaRPr lang="zh-CN" altLang="en-US" sz="1575">
                <a:solidFill>
                  <a:schemeClr val="bg1"/>
                </a:solidFill>
                <a:latin typeface="微软雅黑" panose="020B0503020204020204" pitchFamily="34" charset="-122"/>
                <a:ea typeface="微软雅黑" panose="020B0503020204020204" pitchFamily="34" charset="-122"/>
              </a:endParaRPr>
            </a:p>
          </p:txBody>
        </p:sp>
        <p:sp>
          <p:nvSpPr>
            <p:cNvPr id="45" name="文本框 49"/>
            <p:cNvSpPr txBox="1"/>
            <p:nvPr/>
          </p:nvSpPr>
          <p:spPr>
            <a:xfrm>
              <a:off x="9567636" y="3381327"/>
              <a:ext cx="1248229" cy="391133"/>
            </a:xfrm>
            <a:prstGeom prst="rect">
              <a:avLst/>
            </a:prstGeom>
            <a:noFill/>
          </p:spPr>
          <p:txBody>
            <a:bodyPr wrap="square" rtlCol="0">
              <a:spAutoFit/>
            </a:bodyPr>
            <a:lstStyle>
              <a:defPPr>
                <a:defRPr lang="zh-CN"/>
              </a:defPPr>
              <a:lvl1pPr algn="ctr">
                <a:defRPr sz="1600">
                  <a:solidFill>
                    <a:srgbClr val="9DA8B1"/>
                  </a:solidFill>
                  <a:latin typeface="TeXGyreAdventor" panose="00000500000000000000" pitchFamily="50" charset="0"/>
                </a:defRPr>
              </a:lvl1pPr>
            </a:lstStyle>
            <a:p>
              <a:r>
                <a:rPr lang="zh-CN" altLang="en-US" sz="1425" dirty="0">
                  <a:solidFill>
                    <a:schemeClr val="bg1"/>
                  </a:solidFill>
                  <a:latin typeface="微软雅黑" panose="020B0503020204020204" pitchFamily="34" charset="-122"/>
                  <a:ea typeface="微软雅黑" panose="020B0503020204020204" pitchFamily="34" charset="-122"/>
                </a:rPr>
                <a:t>添加标题</a:t>
              </a:r>
            </a:p>
          </p:txBody>
        </p:sp>
      </p:grpSp>
    </p:spTree>
  </p:cSld>
  <p:clrMapOvr>
    <a:masterClrMapping/>
  </p:clrMapOvr>
  <mc:AlternateContent xmlns:mc="http://schemas.openxmlformats.org/markup-compatibility/2006" xmlns:p14="http://schemas.microsoft.com/office/powerpoint/2010/main">
    <mc:Choice Requires="p14">
      <p:transition spd="slow" p14:dur="1250" advClick="0" advTm="0">
        <p:fad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25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500"/>
                                        <p:tgtEl>
                                          <p:spTgt spid="42"/>
                                        </p:tgtEl>
                                      </p:cBhvr>
                                    </p:animEffect>
                                  </p:childTnLst>
                                </p:cTn>
                              </p:par>
                              <p:par>
                                <p:cTn id="8" presetID="16" presetClass="entr" presetSubtype="21" fill="hold" nodeType="withEffect">
                                  <p:stCondLst>
                                    <p:cond delay="250"/>
                                  </p:stCondLst>
                                  <p:childTnLst>
                                    <p:set>
                                      <p:cBhvr>
                                        <p:cTn id="9" dur="1" fill="hold">
                                          <p:stCondLst>
                                            <p:cond delay="0"/>
                                          </p:stCondLst>
                                        </p:cTn>
                                        <p:tgtEl>
                                          <p:spTgt spid="27"/>
                                        </p:tgtEl>
                                        <p:attrNameLst>
                                          <p:attrName>style.visibility</p:attrName>
                                        </p:attrNameLst>
                                      </p:cBhvr>
                                      <p:to>
                                        <p:strVal val="visible"/>
                                      </p:to>
                                    </p:set>
                                    <p:animEffect transition="in" filter="barn(inVertical)">
                                      <p:cBhvr>
                                        <p:cTn id="10" dur="500"/>
                                        <p:tgtEl>
                                          <p:spTgt spid="27"/>
                                        </p:tgtEl>
                                      </p:cBhvr>
                                    </p:animEffect>
                                  </p:childTnLst>
                                </p:cTn>
                              </p:par>
                              <p:par>
                                <p:cTn id="11" presetID="16" presetClass="entr" presetSubtype="21" fill="hold" nodeType="withEffect">
                                  <p:stCondLst>
                                    <p:cond delay="1250"/>
                                  </p:stCondLst>
                                  <p:childTnLst>
                                    <p:set>
                                      <p:cBhvr>
                                        <p:cTn id="12" dur="1" fill="hold">
                                          <p:stCondLst>
                                            <p:cond delay="0"/>
                                          </p:stCondLst>
                                        </p:cTn>
                                        <p:tgtEl>
                                          <p:spTgt spid="38"/>
                                        </p:tgtEl>
                                        <p:attrNameLst>
                                          <p:attrName>style.visibility</p:attrName>
                                        </p:attrNameLst>
                                      </p:cBhvr>
                                      <p:to>
                                        <p:strVal val="visible"/>
                                      </p:to>
                                    </p:set>
                                    <p:animEffect transition="in" filter="barn(inVertical)">
                                      <p:cBhvr>
                                        <p:cTn id="13" dur="500"/>
                                        <p:tgtEl>
                                          <p:spTgt spid="38"/>
                                        </p:tgtEl>
                                      </p:cBhvr>
                                    </p:animEffect>
                                  </p:childTnLst>
                                </p:cTn>
                              </p:par>
                              <p:par>
                                <p:cTn id="14" presetID="16" presetClass="entr" presetSubtype="21" fill="hold" nodeType="withEffect">
                                  <p:stCondLst>
                                    <p:cond delay="1250"/>
                                  </p:stCondLst>
                                  <p:childTnLst>
                                    <p:set>
                                      <p:cBhvr>
                                        <p:cTn id="15" dur="1" fill="hold">
                                          <p:stCondLst>
                                            <p:cond delay="0"/>
                                          </p:stCondLst>
                                        </p:cTn>
                                        <p:tgtEl>
                                          <p:spTgt spid="20"/>
                                        </p:tgtEl>
                                        <p:attrNameLst>
                                          <p:attrName>style.visibility</p:attrName>
                                        </p:attrNameLst>
                                      </p:cBhvr>
                                      <p:to>
                                        <p:strVal val="visible"/>
                                      </p:to>
                                    </p:set>
                                    <p:animEffect transition="in" filter="barn(inVertical)">
                                      <p:cBhvr>
                                        <p:cTn id="16" dur="500"/>
                                        <p:tgtEl>
                                          <p:spTgt spid="20"/>
                                        </p:tgtEl>
                                      </p:cBhvr>
                                    </p:animEffect>
                                  </p:childTnLst>
                                </p:cTn>
                              </p:par>
                              <p:par>
                                <p:cTn id="17" presetID="16" presetClass="entr" presetSubtype="21" fill="hold" nodeType="withEffect">
                                  <p:stCondLst>
                                    <p:cond delay="2250"/>
                                  </p:stCondLst>
                                  <p:childTnLst>
                                    <p:set>
                                      <p:cBhvr>
                                        <p:cTn id="18" dur="1" fill="hold">
                                          <p:stCondLst>
                                            <p:cond delay="0"/>
                                          </p:stCondLst>
                                        </p:cTn>
                                        <p:tgtEl>
                                          <p:spTgt spid="34"/>
                                        </p:tgtEl>
                                        <p:attrNameLst>
                                          <p:attrName>style.visibility</p:attrName>
                                        </p:attrNameLst>
                                      </p:cBhvr>
                                      <p:to>
                                        <p:strVal val="visible"/>
                                      </p:to>
                                    </p:set>
                                    <p:animEffect transition="in" filter="barn(inVertical)">
                                      <p:cBhvr>
                                        <p:cTn id="19" dur="500"/>
                                        <p:tgtEl>
                                          <p:spTgt spid="34"/>
                                        </p:tgtEl>
                                      </p:cBhvr>
                                    </p:animEffect>
                                  </p:childTnLst>
                                </p:cTn>
                              </p:par>
                              <p:par>
                                <p:cTn id="20" presetID="16" presetClass="entr" presetSubtype="21" fill="hold" nodeType="withEffect">
                                  <p:stCondLst>
                                    <p:cond delay="225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par>
                                <p:cTn id="23" presetID="14" presetClass="entr" presetSubtype="10" fill="hold" nodeType="withEffect">
                                  <p:stCondLst>
                                    <p:cond delay="3250"/>
                                  </p:stCondLst>
                                  <p:childTnLst>
                                    <p:set>
                                      <p:cBhvr>
                                        <p:cTn id="24" dur="1" fill="hold">
                                          <p:stCondLst>
                                            <p:cond delay="0"/>
                                          </p:stCondLst>
                                        </p:cTn>
                                        <p:tgtEl>
                                          <p:spTgt spid="4"/>
                                        </p:tgtEl>
                                        <p:attrNameLst>
                                          <p:attrName>style.visibility</p:attrName>
                                        </p:attrNameLst>
                                      </p:cBhvr>
                                      <p:to>
                                        <p:strVal val="visible"/>
                                      </p:to>
                                    </p:set>
                                    <p:animEffect transition="in" filter="randombar(horizontal)">
                                      <p:cBhvr>
                                        <p:cTn id="25" dur="500"/>
                                        <p:tgtEl>
                                          <p:spTgt spid="4"/>
                                        </p:tgtEl>
                                      </p:cBhvr>
                                    </p:animEffect>
                                  </p:childTnLst>
                                </p:cTn>
                              </p:par>
                              <p:par>
                                <p:cTn id="26" presetID="14" presetClass="entr" presetSubtype="10" fill="hold" nodeType="withEffect">
                                  <p:stCondLst>
                                    <p:cond delay="3250"/>
                                  </p:stCondLst>
                                  <p:childTnLst>
                                    <p:set>
                                      <p:cBhvr>
                                        <p:cTn id="27" dur="1" fill="hold">
                                          <p:stCondLst>
                                            <p:cond delay="0"/>
                                          </p:stCondLst>
                                        </p:cTn>
                                        <p:tgtEl>
                                          <p:spTgt spid="2"/>
                                        </p:tgtEl>
                                        <p:attrNameLst>
                                          <p:attrName>style.visibility</p:attrName>
                                        </p:attrNameLst>
                                      </p:cBhvr>
                                      <p:to>
                                        <p:strVal val="visible"/>
                                      </p:to>
                                    </p:set>
                                    <p:animEffect transition="in" filter="randombar(horizontal)">
                                      <p:cBhvr>
                                        <p:cTn id="28" dur="500"/>
                                        <p:tgtEl>
                                          <p:spTgt spid="2"/>
                                        </p:tgtEl>
                                      </p:cBhvr>
                                    </p:animEffect>
                                  </p:childTnLst>
                                </p:cTn>
                              </p:par>
                              <p:par>
                                <p:cTn id="29" presetID="14" presetClass="entr" presetSubtype="10" fill="hold" nodeType="withEffect">
                                  <p:stCondLst>
                                    <p:cond delay="3250"/>
                                  </p:stCondLst>
                                  <p:childTnLst>
                                    <p:set>
                                      <p:cBhvr>
                                        <p:cTn id="30" dur="1" fill="hold">
                                          <p:stCondLst>
                                            <p:cond delay="0"/>
                                          </p:stCondLst>
                                        </p:cTn>
                                        <p:tgtEl>
                                          <p:spTgt spid="3"/>
                                        </p:tgtEl>
                                        <p:attrNameLst>
                                          <p:attrName>style.visibility</p:attrName>
                                        </p:attrNameLst>
                                      </p:cBhvr>
                                      <p:to>
                                        <p:strVal val="visible"/>
                                      </p:to>
                                    </p:set>
                                    <p:animEffect transition="in" filter="randombar(horizontal)">
                                      <p:cBhvr>
                                        <p:cTn id="31" dur="500"/>
                                        <p:tgtEl>
                                          <p:spTgt spid="3"/>
                                        </p:tgtEl>
                                      </p:cBhvr>
                                    </p:animEffect>
                                  </p:childTnLst>
                                </p:cTn>
                              </p:par>
                              <p:par>
                                <p:cTn id="32" presetID="14" presetClass="entr" presetSubtype="10" fill="hold" nodeType="withEffect">
                                  <p:stCondLst>
                                    <p:cond delay="3250"/>
                                  </p:stCondLst>
                                  <p:childTnLst>
                                    <p:set>
                                      <p:cBhvr>
                                        <p:cTn id="33" dur="1" fill="hold">
                                          <p:stCondLst>
                                            <p:cond delay="0"/>
                                          </p:stCondLst>
                                        </p:cTn>
                                        <p:tgtEl>
                                          <p:spTgt spid="7"/>
                                        </p:tgtEl>
                                        <p:attrNameLst>
                                          <p:attrName>style.visibility</p:attrName>
                                        </p:attrNameLst>
                                      </p:cBhvr>
                                      <p:to>
                                        <p:strVal val="visible"/>
                                      </p:to>
                                    </p:set>
                                    <p:animEffect transition="in" filter="randombar(horizontal)">
                                      <p:cBhvr>
                                        <p:cTn id="34" dur="500"/>
                                        <p:tgtEl>
                                          <p:spTgt spid="7"/>
                                        </p:tgtEl>
                                      </p:cBhvr>
                                    </p:animEffect>
                                  </p:childTnLst>
                                </p:cTn>
                              </p:par>
                              <p:par>
                                <p:cTn id="35" presetID="14" presetClass="entr" presetSubtype="10" fill="hold" nodeType="withEffect">
                                  <p:stCondLst>
                                    <p:cond delay="3250"/>
                                  </p:stCondLst>
                                  <p:childTnLst>
                                    <p:set>
                                      <p:cBhvr>
                                        <p:cTn id="36" dur="1" fill="hold">
                                          <p:stCondLst>
                                            <p:cond delay="0"/>
                                          </p:stCondLst>
                                        </p:cTn>
                                        <p:tgtEl>
                                          <p:spTgt spid="10"/>
                                        </p:tgtEl>
                                        <p:attrNameLst>
                                          <p:attrName>style.visibility</p:attrName>
                                        </p:attrNameLst>
                                      </p:cBhvr>
                                      <p:to>
                                        <p:strVal val="visible"/>
                                      </p:to>
                                    </p:set>
                                    <p:animEffect transition="in" filter="randombar(horizontal)">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文本框 3"/>
          <p:cNvSpPr txBox="1"/>
          <p:nvPr/>
        </p:nvSpPr>
        <p:spPr>
          <a:xfrm>
            <a:off x="2633007" y="1971585"/>
            <a:ext cx="3877986" cy="1200329"/>
          </a:xfrm>
          <a:prstGeom prst="rect">
            <a:avLst/>
          </a:prstGeom>
        </p:spPr>
        <p:txBody>
          <a:bodyPr wrap="none">
            <a:spAutoFit/>
          </a:bodyPr>
          <a:lstStyle>
            <a:defPPr>
              <a:defRPr lang="zh-CN"/>
            </a:defPPr>
            <a:lvl1pPr algn="ctr">
              <a:spcBef>
                <a:spcPct val="0"/>
              </a:spcBef>
              <a:defRPr sz="9600" b="1">
                <a:gradFill>
                  <a:gsLst>
                    <a:gs pos="0">
                      <a:srgbClr val="BE8C83"/>
                    </a:gs>
                    <a:gs pos="100000">
                      <a:srgbClr val="BE8C83"/>
                    </a:gs>
                    <a:gs pos="50000">
                      <a:srgbClr val="FFEEE2"/>
                    </a:gs>
                  </a:gsLst>
                  <a:lin ang="0" scaled="0"/>
                </a:gradFill>
                <a:latin typeface="+mj-ea"/>
                <a:ea typeface="+mj-ea"/>
              </a:defRPr>
            </a:lvl1pPr>
          </a:lstStyle>
          <a:p>
            <a:r>
              <a:rPr lang="zh-CN" altLang="en-US" sz="7200" dirty="0"/>
              <a:t>谢谢观看</a:t>
            </a:r>
          </a:p>
        </p:txBody>
      </p:sp>
    </p:spTree>
  </p:cSld>
  <p:clrMapOvr>
    <a:masterClrMapping/>
  </p:clrMapOvr>
  <mc:AlternateContent xmlns:mc="http://schemas.openxmlformats.org/markup-compatibility/2006" xmlns:p14="http://schemas.microsoft.com/office/powerpoint/2010/main">
    <mc:Choice Requires="p14">
      <p:transition spd="slow" p14:dur="1250" advClick="0" advTm="0">
        <p:fad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5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0" name="Text Box 3"/>
          <p:cNvSpPr>
            <a:spLocks noChangeArrowheads="1"/>
          </p:cNvSpPr>
          <p:nvPr/>
        </p:nvSpPr>
        <p:spPr bwMode="auto">
          <a:xfrm>
            <a:off x="1410666" y="2340736"/>
            <a:ext cx="3570208" cy="1138773"/>
          </a:xfrm>
          <a:prstGeom prst="rect">
            <a:avLst/>
          </a:prstGeom>
        </p:spPr>
        <p:txBody>
          <a:bodyPr wrap="none">
            <a:spAutoFit/>
          </a:bodyPr>
          <a:lstStyle/>
          <a:p>
            <a:pPr algn="r">
              <a:spcBef>
                <a:spcPct val="0"/>
              </a:spcBef>
            </a:pPr>
            <a:r>
              <a:rPr lang="en-US" altLang="zh-CN" sz="2400"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sym typeface="Calibri" panose="020F0502020204030204" pitchFamily="34" charset="0"/>
              </a:rPr>
              <a:t>201X</a:t>
            </a:r>
            <a:r>
              <a:rPr lang="zh-CN" altLang="en-US" sz="2400"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sym typeface="Calibri" panose="020F0502020204030204" pitchFamily="34" charset="0"/>
              </a:rPr>
              <a:t>年度</a:t>
            </a:r>
            <a:endParaRPr lang="en-US" altLang="zh-CN" sz="2400"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sym typeface="Calibri" panose="020F0502020204030204" pitchFamily="34" charset="0"/>
            </a:endParaRPr>
          </a:p>
          <a:p>
            <a:pPr algn="r">
              <a:spcBef>
                <a:spcPct val="0"/>
              </a:spcBef>
            </a:pPr>
            <a:r>
              <a:rPr lang="zh-CN" altLang="en-US" sz="4400"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sym typeface="Calibri" panose="020F0502020204030204" pitchFamily="34" charset="0"/>
              </a:rPr>
              <a:t>添加文字内容</a:t>
            </a:r>
          </a:p>
        </p:txBody>
      </p:sp>
      <p:sp>
        <p:nvSpPr>
          <p:cNvPr id="11" name="矩形 10"/>
          <p:cNvSpPr/>
          <p:nvPr/>
        </p:nvSpPr>
        <p:spPr>
          <a:xfrm>
            <a:off x="2165551" y="1832004"/>
            <a:ext cx="2836610" cy="300082"/>
          </a:xfrm>
          <a:prstGeom prst="rect">
            <a:avLst/>
          </a:prstGeom>
        </p:spPr>
        <p:txBody>
          <a:bodyPr wrap="none">
            <a:spAutoFit/>
          </a:bodyPr>
          <a:lstStyle/>
          <a:p>
            <a:pPr algn="ctr">
              <a:spcBef>
                <a:spcPct val="0"/>
              </a:spcBef>
            </a:pPr>
            <a:r>
              <a:rPr lang="en-US" altLang="zh-CN"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The 2019 annual work summary</a:t>
            </a:r>
          </a:p>
        </p:txBody>
      </p:sp>
      <p:sp>
        <p:nvSpPr>
          <p:cNvPr id="6" name="Text Box 3"/>
          <p:cNvSpPr>
            <a:spLocks noChangeArrowheads="1"/>
          </p:cNvSpPr>
          <p:nvPr/>
        </p:nvSpPr>
        <p:spPr bwMode="auto">
          <a:xfrm>
            <a:off x="5353242" y="1654687"/>
            <a:ext cx="2364751" cy="2389116"/>
          </a:xfrm>
          <a:prstGeom prst="rect">
            <a:avLst/>
          </a:prstGeom>
        </p:spPr>
        <p:txBody>
          <a:bodyPr wrap="none">
            <a:spAutoFit/>
          </a:bodyPr>
          <a:lstStyle/>
          <a:p>
            <a:pPr algn="ctr">
              <a:spcBef>
                <a:spcPct val="0"/>
              </a:spcBef>
            </a:pPr>
            <a:r>
              <a:rPr lang="en-US" altLang="zh-CN" sz="14925" dirty="0">
                <a:gradFill>
                  <a:gsLst>
                    <a:gs pos="0">
                      <a:srgbClr val="BE8C83"/>
                    </a:gs>
                    <a:gs pos="100000">
                      <a:srgbClr val="BE8C83"/>
                    </a:gs>
                    <a:gs pos="50000">
                      <a:srgbClr val="FFEEE2"/>
                    </a:gs>
                  </a:gsLst>
                  <a:lin ang="0" scaled="0"/>
                </a:gradFill>
                <a:latin typeface="Charlemagne Std" panose="04020705060702020204" pitchFamily="82" charset="0"/>
                <a:ea typeface="微软雅黑" panose="020B0503020204020204" pitchFamily="34" charset="-122"/>
                <a:sym typeface="Calibri" panose="020F0502020204030204" pitchFamily="34" charset="0"/>
              </a:rPr>
              <a:t>01</a:t>
            </a:r>
            <a:endParaRPr lang="zh-CN" altLang="en-US" sz="14925" dirty="0">
              <a:gradFill>
                <a:gsLst>
                  <a:gs pos="0">
                    <a:srgbClr val="BE8C83"/>
                  </a:gs>
                  <a:gs pos="100000">
                    <a:srgbClr val="BE8C83"/>
                  </a:gs>
                  <a:gs pos="50000">
                    <a:srgbClr val="FFEEE2"/>
                  </a:gs>
                </a:gsLst>
                <a:lin ang="0" scaled="0"/>
              </a:gradFill>
              <a:latin typeface="Charlemagne Std" panose="04020705060702020204" pitchFamily="82" charset="0"/>
              <a:ea typeface="微软雅黑" panose="020B0503020204020204" pitchFamily="34" charset="-122"/>
              <a:sym typeface="Calibri" panose="020F0502020204030204" pitchFamily="34" charset="0"/>
            </a:endParaRPr>
          </a:p>
        </p:txBody>
      </p:sp>
      <p:cxnSp>
        <p:nvCxnSpPr>
          <p:cNvPr id="9" name="直接连接符 8"/>
          <p:cNvCxnSpPr/>
          <p:nvPr/>
        </p:nvCxnSpPr>
        <p:spPr>
          <a:xfrm>
            <a:off x="1595077" y="2228310"/>
            <a:ext cx="3402000" cy="0"/>
          </a:xfrm>
          <a:prstGeom prst="line">
            <a:avLst/>
          </a:prstGeom>
          <a:ln>
            <a:solidFill>
              <a:srgbClr val="BE8C83"/>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50" advClick="0" advTm="0">
        <p:fad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360"/>
                                          </p:val>
                                        </p:tav>
                                        <p:tav tm="100000">
                                          <p:val>
                                            <p:fltVal val="0"/>
                                          </p:val>
                                        </p:tav>
                                      </p:tavLst>
                                    </p:anim>
                                    <p:animEffect transition="in" filter="fade">
                                      <p:cBhvr>
                                        <p:cTn id="10" dur="1000"/>
                                        <p:tgtEl>
                                          <p:spTgt spid="6"/>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500"/>
                            </p:stCondLst>
                            <p:childTnLst>
                              <p:par>
                                <p:cTn id="16" presetID="2" presetClass="entr" presetSubtype="2" decel="34000" fill="hold" grpId="0" nodeType="afterEffect">
                                  <p:stCondLst>
                                    <p:cond delay="0"/>
                                  </p:stCondLst>
                                  <p:iterate type="lt">
                                    <p:tmPct val="15000"/>
                                  </p:iterate>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1+#ppt_w/2"/>
                                          </p:val>
                                        </p:tav>
                                        <p:tav tm="100000">
                                          <p:val>
                                            <p:strVal val="#ppt_x"/>
                                          </p:val>
                                        </p:tav>
                                      </p:tavLst>
                                    </p:anim>
                                    <p:anim calcmode="lin" valueType="num">
                                      <p:cBhvr additive="base">
                                        <p:cTn id="19" dur="500" fill="hold"/>
                                        <p:tgtEl>
                                          <p:spTgt spid="11"/>
                                        </p:tgtEl>
                                        <p:attrNameLst>
                                          <p:attrName>ppt_y</p:attrName>
                                        </p:attrNameLst>
                                      </p:cBhvr>
                                      <p:tavLst>
                                        <p:tav tm="0">
                                          <p:val>
                                            <p:strVal val="#ppt_y"/>
                                          </p:val>
                                        </p:tav>
                                        <p:tav tm="100000">
                                          <p:val>
                                            <p:strVal val="#ppt_y"/>
                                          </p:val>
                                        </p:tav>
                                      </p:tavLst>
                                    </p:anim>
                                  </p:childTnLst>
                                </p:cTn>
                              </p:par>
                            </p:childTnLst>
                          </p:cTn>
                        </p:par>
                        <p:par>
                          <p:cTn id="20" fill="hold">
                            <p:stCondLst>
                              <p:cond delay="3025"/>
                            </p:stCondLst>
                            <p:childTnLst>
                              <p:par>
                                <p:cTn id="21" presetID="42"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35817" y="1201929"/>
            <a:ext cx="5015728" cy="802079"/>
          </a:xfrm>
          <a:prstGeom prst="rect">
            <a:avLst/>
          </a:prstGeom>
          <a:noFill/>
        </p:spPr>
        <p:txBody>
          <a:bodyPr wrap="square" rtlCol="0">
            <a:spAutoFit/>
          </a:bodyPr>
          <a:lstStyle/>
          <a:p>
            <a:r>
              <a:rPr lang="zh-CN" altLang="en-US" sz="101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US" altLang="zh-CN" sz="1010" b="1"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本模板所有颜色、图标均符合中国移动推出</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4G</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业务以后的</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VIS</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规范，所有图标均非图片格式，因此可以编辑、换色、放大。版式设计简约、实用，所有页面均有动画效果。</a:t>
            </a:r>
          </a:p>
        </p:txBody>
      </p:sp>
      <p:sp>
        <p:nvSpPr>
          <p:cNvPr id="3" name="TextBox 2"/>
          <p:cNvSpPr txBox="1"/>
          <p:nvPr/>
        </p:nvSpPr>
        <p:spPr>
          <a:xfrm>
            <a:off x="3335817" y="2461631"/>
            <a:ext cx="5015728" cy="802079"/>
          </a:xfrm>
          <a:prstGeom prst="rect">
            <a:avLst/>
          </a:prstGeom>
          <a:noFill/>
        </p:spPr>
        <p:txBody>
          <a:bodyPr wrap="square" rtlCol="0">
            <a:spAutoFit/>
          </a:bodyPr>
          <a:lstStyle/>
          <a:p>
            <a:r>
              <a:rPr lang="zh-CN" altLang="en-US" sz="101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US" altLang="zh-CN" sz="1010" b="1"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漂亮的动态封面，各种精制的动态图形，包含各种逻辑关系图、图表、图文混排，让您制作</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PPT</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省时省力。所有图型均根据不同类型设有动画效果。</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TextBox 3"/>
          <p:cNvSpPr txBox="1"/>
          <p:nvPr/>
        </p:nvSpPr>
        <p:spPr>
          <a:xfrm>
            <a:off x="3384143" y="3535579"/>
            <a:ext cx="4967402" cy="617413"/>
          </a:xfrm>
          <a:prstGeom prst="rect">
            <a:avLst/>
          </a:prstGeom>
          <a:noFill/>
        </p:spPr>
        <p:txBody>
          <a:bodyPr wrap="square" rtlCol="0">
            <a:spAutoFit/>
          </a:bodyPr>
          <a:lstStyle/>
          <a:p>
            <a:r>
              <a:rPr lang="zh-CN" altLang="en-US" sz="101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US" altLang="zh-CN" sz="101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模板规划出了封面、前言、目录页、过渡页、内容页，让您制起</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PPT</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条理清楚，节省时间。</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5" name="直接连接符 4"/>
          <p:cNvCxnSpPr/>
          <p:nvPr/>
        </p:nvCxnSpPr>
        <p:spPr>
          <a:xfrm flipV="1">
            <a:off x="3335817" y="2164377"/>
            <a:ext cx="5015728" cy="19657"/>
          </a:xfrm>
          <a:prstGeom prst="line">
            <a:avLst/>
          </a:prstGeom>
          <a:noFill/>
          <a:ln w="9525" cap="flat" cmpd="sng" algn="ctr">
            <a:solidFill>
              <a:schemeClr val="tx1"/>
            </a:solidFill>
            <a:prstDash val="dash"/>
          </a:ln>
          <a:effectLst/>
        </p:spPr>
      </p:cxnSp>
      <p:cxnSp>
        <p:nvCxnSpPr>
          <p:cNvPr id="6" name="直接连接符 5"/>
          <p:cNvCxnSpPr/>
          <p:nvPr/>
        </p:nvCxnSpPr>
        <p:spPr>
          <a:xfrm>
            <a:off x="3335817" y="3469656"/>
            <a:ext cx="5123715" cy="0"/>
          </a:xfrm>
          <a:prstGeom prst="line">
            <a:avLst/>
          </a:prstGeom>
          <a:noFill/>
          <a:ln w="9525" cap="flat" cmpd="sng" algn="ctr">
            <a:solidFill>
              <a:schemeClr val="tx1"/>
            </a:solidFill>
            <a:prstDash val="dash"/>
          </a:ln>
          <a:effectLst/>
        </p:spPr>
      </p:cxnSp>
      <p:grpSp>
        <p:nvGrpSpPr>
          <p:cNvPr id="7" name="组合 6"/>
          <p:cNvGrpSpPr/>
          <p:nvPr/>
        </p:nvGrpSpPr>
        <p:grpSpPr>
          <a:xfrm>
            <a:off x="2520247" y="1324093"/>
            <a:ext cx="655766" cy="655766"/>
            <a:chOff x="5068579" y="1163938"/>
            <a:chExt cx="555066" cy="555066"/>
          </a:xfrm>
        </p:grpSpPr>
        <p:sp>
          <p:nvSpPr>
            <p:cNvPr id="8" name="椭圆 7"/>
            <p:cNvSpPr/>
            <p:nvPr/>
          </p:nvSpPr>
          <p:spPr>
            <a:xfrm>
              <a:off x="5068579" y="1163938"/>
              <a:ext cx="555066" cy="555066"/>
            </a:xfrm>
            <a:prstGeom prst="ellipse">
              <a:avLst/>
            </a:prstGeom>
            <a:solidFill>
              <a:schemeClr val="accent1"/>
            </a:solidFill>
            <a:ln w="25400" cap="flat" cmpd="sng" algn="ctr">
              <a:noFill/>
              <a:prstDash val="solid"/>
            </a:ln>
            <a:effectLst/>
          </p:spPr>
          <p:txBody>
            <a:bodyPr rtlCol="0" anchor="ctr"/>
            <a:lstStyle/>
            <a:p>
              <a:pPr algn="ctr" defTabSz="685800">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9" name="Freeform 70"/>
            <p:cNvSpPr>
              <a:spLocks noEditPoints="1"/>
            </p:cNvSpPr>
            <p:nvPr/>
          </p:nvSpPr>
          <p:spPr bwMode="auto">
            <a:xfrm>
              <a:off x="5235099" y="1295926"/>
              <a:ext cx="242524" cy="290241"/>
            </a:xfrm>
            <a:custGeom>
              <a:avLst/>
              <a:gdLst>
                <a:gd name="T0" fmla="*/ 346 w 346"/>
                <a:gd name="T1" fmla="*/ 77 h 414"/>
                <a:gd name="T2" fmla="*/ 345 w 346"/>
                <a:gd name="T3" fmla="*/ 75 h 414"/>
                <a:gd name="T4" fmla="*/ 345 w 346"/>
                <a:gd name="T5" fmla="*/ 74 h 414"/>
                <a:gd name="T6" fmla="*/ 343 w 346"/>
                <a:gd name="T7" fmla="*/ 72 h 414"/>
                <a:gd name="T8" fmla="*/ 273 w 346"/>
                <a:gd name="T9" fmla="*/ 2 h 414"/>
                <a:gd name="T10" fmla="*/ 271 w 346"/>
                <a:gd name="T11" fmla="*/ 0 h 414"/>
                <a:gd name="T12" fmla="*/ 270 w 346"/>
                <a:gd name="T13" fmla="*/ 0 h 414"/>
                <a:gd name="T14" fmla="*/ 268 w 346"/>
                <a:gd name="T15" fmla="*/ 0 h 414"/>
                <a:gd name="T16" fmla="*/ 268 w 346"/>
                <a:gd name="T17" fmla="*/ 0 h 414"/>
                <a:gd name="T18" fmla="*/ 7 w 346"/>
                <a:gd name="T19" fmla="*/ 0 h 414"/>
                <a:gd name="T20" fmla="*/ 0 w 346"/>
                <a:gd name="T21" fmla="*/ 7 h 414"/>
                <a:gd name="T22" fmla="*/ 0 w 346"/>
                <a:gd name="T23" fmla="*/ 407 h 414"/>
                <a:gd name="T24" fmla="*/ 7 w 346"/>
                <a:gd name="T25" fmla="*/ 414 h 414"/>
                <a:gd name="T26" fmla="*/ 338 w 346"/>
                <a:gd name="T27" fmla="*/ 414 h 414"/>
                <a:gd name="T28" fmla="*/ 346 w 346"/>
                <a:gd name="T29" fmla="*/ 407 h 414"/>
                <a:gd name="T30" fmla="*/ 346 w 346"/>
                <a:gd name="T31" fmla="*/ 77 h 414"/>
                <a:gd name="T32" fmla="*/ 346 w 346"/>
                <a:gd name="T33" fmla="*/ 77 h 414"/>
                <a:gd name="T34" fmla="*/ 275 w 346"/>
                <a:gd name="T35" fmla="*/ 25 h 414"/>
                <a:gd name="T36" fmla="*/ 320 w 346"/>
                <a:gd name="T37" fmla="*/ 70 h 414"/>
                <a:gd name="T38" fmla="*/ 275 w 346"/>
                <a:gd name="T39" fmla="*/ 70 h 414"/>
                <a:gd name="T40" fmla="*/ 275 w 346"/>
                <a:gd name="T41" fmla="*/ 25 h 414"/>
                <a:gd name="T42" fmla="*/ 14 w 346"/>
                <a:gd name="T43" fmla="*/ 400 h 414"/>
                <a:gd name="T44" fmla="*/ 14 w 346"/>
                <a:gd name="T45" fmla="*/ 14 h 414"/>
                <a:gd name="T46" fmla="*/ 260 w 346"/>
                <a:gd name="T47" fmla="*/ 14 h 414"/>
                <a:gd name="T48" fmla="*/ 260 w 346"/>
                <a:gd name="T49" fmla="*/ 77 h 414"/>
                <a:gd name="T50" fmla="*/ 268 w 346"/>
                <a:gd name="T51" fmla="*/ 85 h 414"/>
                <a:gd name="T52" fmla="*/ 331 w 346"/>
                <a:gd name="T53" fmla="*/ 85 h 414"/>
                <a:gd name="T54" fmla="*/ 331 w 346"/>
                <a:gd name="T55" fmla="*/ 400 h 414"/>
                <a:gd name="T56" fmla="*/ 14 w 346"/>
                <a:gd name="T57" fmla="*/ 40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 h="414">
                  <a:moveTo>
                    <a:pt x="346" y="77"/>
                  </a:moveTo>
                  <a:cubicBezTo>
                    <a:pt x="345" y="76"/>
                    <a:pt x="345" y="76"/>
                    <a:pt x="345" y="75"/>
                  </a:cubicBezTo>
                  <a:cubicBezTo>
                    <a:pt x="345" y="75"/>
                    <a:pt x="345" y="75"/>
                    <a:pt x="345" y="74"/>
                  </a:cubicBezTo>
                  <a:cubicBezTo>
                    <a:pt x="345" y="74"/>
                    <a:pt x="344" y="73"/>
                    <a:pt x="343" y="72"/>
                  </a:cubicBezTo>
                  <a:cubicBezTo>
                    <a:pt x="273" y="2"/>
                    <a:pt x="273" y="2"/>
                    <a:pt x="273" y="2"/>
                  </a:cubicBezTo>
                  <a:cubicBezTo>
                    <a:pt x="272" y="1"/>
                    <a:pt x="272" y="1"/>
                    <a:pt x="271" y="0"/>
                  </a:cubicBezTo>
                  <a:cubicBezTo>
                    <a:pt x="271" y="0"/>
                    <a:pt x="270" y="0"/>
                    <a:pt x="270" y="0"/>
                  </a:cubicBezTo>
                  <a:cubicBezTo>
                    <a:pt x="270" y="0"/>
                    <a:pt x="269" y="0"/>
                    <a:pt x="268" y="0"/>
                  </a:cubicBezTo>
                  <a:cubicBezTo>
                    <a:pt x="268" y="0"/>
                    <a:pt x="268" y="0"/>
                    <a:pt x="268" y="0"/>
                  </a:cubicBezTo>
                  <a:cubicBezTo>
                    <a:pt x="7" y="0"/>
                    <a:pt x="7" y="0"/>
                    <a:pt x="7" y="0"/>
                  </a:cubicBezTo>
                  <a:cubicBezTo>
                    <a:pt x="3" y="0"/>
                    <a:pt x="0" y="3"/>
                    <a:pt x="0" y="7"/>
                  </a:cubicBezTo>
                  <a:cubicBezTo>
                    <a:pt x="0" y="407"/>
                    <a:pt x="0" y="407"/>
                    <a:pt x="0" y="407"/>
                  </a:cubicBezTo>
                  <a:cubicBezTo>
                    <a:pt x="0" y="411"/>
                    <a:pt x="3" y="414"/>
                    <a:pt x="7" y="414"/>
                  </a:cubicBezTo>
                  <a:cubicBezTo>
                    <a:pt x="338" y="414"/>
                    <a:pt x="338" y="414"/>
                    <a:pt x="338" y="414"/>
                  </a:cubicBezTo>
                  <a:cubicBezTo>
                    <a:pt x="342" y="414"/>
                    <a:pt x="346" y="411"/>
                    <a:pt x="346" y="407"/>
                  </a:cubicBezTo>
                  <a:cubicBezTo>
                    <a:pt x="346" y="77"/>
                    <a:pt x="346" y="77"/>
                    <a:pt x="346" y="77"/>
                  </a:cubicBezTo>
                  <a:cubicBezTo>
                    <a:pt x="346" y="77"/>
                    <a:pt x="346" y="77"/>
                    <a:pt x="346" y="77"/>
                  </a:cubicBezTo>
                  <a:close/>
                  <a:moveTo>
                    <a:pt x="275" y="25"/>
                  </a:moveTo>
                  <a:cubicBezTo>
                    <a:pt x="320" y="70"/>
                    <a:pt x="320" y="70"/>
                    <a:pt x="320" y="70"/>
                  </a:cubicBezTo>
                  <a:cubicBezTo>
                    <a:pt x="275" y="70"/>
                    <a:pt x="275" y="70"/>
                    <a:pt x="275" y="70"/>
                  </a:cubicBezTo>
                  <a:lnTo>
                    <a:pt x="275" y="25"/>
                  </a:lnTo>
                  <a:close/>
                  <a:moveTo>
                    <a:pt x="14" y="400"/>
                  </a:moveTo>
                  <a:cubicBezTo>
                    <a:pt x="14" y="14"/>
                    <a:pt x="14" y="14"/>
                    <a:pt x="14" y="14"/>
                  </a:cubicBezTo>
                  <a:cubicBezTo>
                    <a:pt x="260" y="14"/>
                    <a:pt x="260" y="14"/>
                    <a:pt x="260" y="14"/>
                  </a:cubicBezTo>
                  <a:cubicBezTo>
                    <a:pt x="260" y="77"/>
                    <a:pt x="260" y="77"/>
                    <a:pt x="260" y="77"/>
                  </a:cubicBezTo>
                  <a:cubicBezTo>
                    <a:pt x="260" y="81"/>
                    <a:pt x="264" y="85"/>
                    <a:pt x="268" y="85"/>
                  </a:cubicBezTo>
                  <a:cubicBezTo>
                    <a:pt x="331" y="85"/>
                    <a:pt x="331" y="85"/>
                    <a:pt x="331" y="85"/>
                  </a:cubicBezTo>
                  <a:cubicBezTo>
                    <a:pt x="331" y="400"/>
                    <a:pt x="331" y="400"/>
                    <a:pt x="331" y="400"/>
                  </a:cubicBezTo>
                  <a:lnTo>
                    <a:pt x="14" y="400"/>
                  </a:lnTo>
                  <a:close/>
                </a:path>
              </a:pathLst>
            </a:custGeom>
            <a:solidFill>
              <a:srgbClr val="FFFFFF"/>
            </a:solidFill>
            <a:ln>
              <a:noFill/>
            </a:ln>
          </p:spPr>
          <p:txBody>
            <a:bodyPr vert="horz" wrap="square" lIns="51416" tIns="25709" rIns="51416" bIns="25709" numCol="1" anchor="t" anchorCtr="0" compatLnSpc="1"/>
            <a:lstStyle/>
            <a:p>
              <a:endParaRPr lang="en-US" sz="1010">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2520288" y="2520922"/>
            <a:ext cx="654980" cy="654980"/>
            <a:chOff x="5068633" y="2251819"/>
            <a:chExt cx="554400" cy="554400"/>
          </a:xfrm>
        </p:grpSpPr>
        <p:sp>
          <p:nvSpPr>
            <p:cNvPr id="11" name="椭圆 10"/>
            <p:cNvSpPr/>
            <p:nvPr/>
          </p:nvSpPr>
          <p:spPr>
            <a:xfrm>
              <a:off x="5068633" y="2251819"/>
              <a:ext cx="554400" cy="554400"/>
            </a:xfrm>
            <a:prstGeom prst="ellipse">
              <a:avLst/>
            </a:prstGeom>
            <a:solidFill>
              <a:schemeClr val="accent2"/>
            </a:solidFill>
            <a:ln w="25400" cap="flat" cmpd="sng" algn="ctr">
              <a:noFill/>
              <a:prstDash val="solid"/>
            </a:ln>
            <a:effectLst/>
          </p:spPr>
          <p:txBody>
            <a:bodyPr rtlCol="0" anchor="ctr"/>
            <a:lstStyle/>
            <a:p>
              <a:pPr algn="ctr" defTabSz="685800">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12" name="Freeform 72"/>
            <p:cNvSpPr>
              <a:spLocks noEditPoints="1"/>
            </p:cNvSpPr>
            <p:nvPr/>
          </p:nvSpPr>
          <p:spPr bwMode="auto">
            <a:xfrm>
              <a:off x="5180447" y="2343925"/>
              <a:ext cx="369521" cy="370187"/>
            </a:xfrm>
            <a:custGeom>
              <a:avLst/>
              <a:gdLst>
                <a:gd name="T0" fmla="*/ 337 w 411"/>
                <a:gd name="T1" fmla="*/ 198 h 412"/>
                <a:gd name="T2" fmla="*/ 284 w 411"/>
                <a:gd name="T3" fmla="*/ 220 h 412"/>
                <a:gd name="T4" fmla="*/ 249 w 411"/>
                <a:gd name="T5" fmla="*/ 185 h 412"/>
                <a:gd name="T6" fmla="*/ 283 w 411"/>
                <a:gd name="T7" fmla="*/ 107 h 412"/>
                <a:gd name="T8" fmla="*/ 176 w 411"/>
                <a:gd name="T9" fmla="*/ 0 h 412"/>
                <a:gd name="T10" fmla="*/ 68 w 411"/>
                <a:gd name="T11" fmla="*/ 107 h 412"/>
                <a:gd name="T12" fmla="*/ 116 w 411"/>
                <a:gd name="T13" fmla="*/ 196 h 412"/>
                <a:gd name="T14" fmla="*/ 96 w 411"/>
                <a:gd name="T15" fmla="*/ 266 h 412"/>
                <a:gd name="T16" fmla="*/ 74 w 411"/>
                <a:gd name="T17" fmla="*/ 263 h 412"/>
                <a:gd name="T18" fmla="*/ 0 w 411"/>
                <a:gd name="T19" fmla="*/ 337 h 412"/>
                <a:gd name="T20" fmla="*/ 74 w 411"/>
                <a:gd name="T21" fmla="*/ 412 h 412"/>
                <a:gd name="T22" fmla="*/ 149 w 411"/>
                <a:gd name="T23" fmla="*/ 337 h 412"/>
                <a:gd name="T24" fmla="*/ 110 w 411"/>
                <a:gd name="T25" fmla="*/ 272 h 412"/>
                <a:gd name="T26" fmla="*/ 130 w 411"/>
                <a:gd name="T27" fmla="*/ 204 h 412"/>
                <a:gd name="T28" fmla="*/ 176 w 411"/>
                <a:gd name="T29" fmla="*/ 214 h 412"/>
                <a:gd name="T30" fmla="*/ 238 w 411"/>
                <a:gd name="T31" fmla="*/ 195 h 412"/>
                <a:gd name="T32" fmla="*/ 275 w 411"/>
                <a:gd name="T33" fmla="*/ 232 h 412"/>
                <a:gd name="T34" fmla="*/ 262 w 411"/>
                <a:gd name="T35" fmla="*/ 273 h 412"/>
                <a:gd name="T36" fmla="*/ 337 w 411"/>
                <a:gd name="T37" fmla="*/ 347 h 412"/>
                <a:gd name="T38" fmla="*/ 411 w 411"/>
                <a:gd name="T39" fmla="*/ 273 h 412"/>
                <a:gd name="T40" fmla="*/ 337 w 411"/>
                <a:gd name="T41" fmla="*/ 198 h 412"/>
                <a:gd name="T42" fmla="*/ 134 w 411"/>
                <a:gd name="T43" fmla="*/ 337 h 412"/>
                <a:gd name="T44" fmla="*/ 74 w 411"/>
                <a:gd name="T45" fmla="*/ 397 h 412"/>
                <a:gd name="T46" fmla="*/ 14 w 411"/>
                <a:gd name="T47" fmla="*/ 337 h 412"/>
                <a:gd name="T48" fmla="*/ 74 w 411"/>
                <a:gd name="T49" fmla="*/ 278 h 412"/>
                <a:gd name="T50" fmla="*/ 134 w 411"/>
                <a:gd name="T51" fmla="*/ 337 h 412"/>
                <a:gd name="T52" fmla="*/ 83 w 411"/>
                <a:gd name="T53" fmla="*/ 107 h 412"/>
                <a:gd name="T54" fmla="*/ 176 w 411"/>
                <a:gd name="T55" fmla="*/ 14 h 412"/>
                <a:gd name="T56" fmla="*/ 268 w 411"/>
                <a:gd name="T57" fmla="*/ 107 h 412"/>
                <a:gd name="T58" fmla="*/ 176 w 411"/>
                <a:gd name="T59" fmla="*/ 200 h 412"/>
                <a:gd name="T60" fmla="*/ 83 w 411"/>
                <a:gd name="T61" fmla="*/ 107 h 412"/>
                <a:gd name="T62" fmla="*/ 337 w 411"/>
                <a:gd name="T63" fmla="*/ 332 h 412"/>
                <a:gd name="T64" fmla="*/ 277 w 411"/>
                <a:gd name="T65" fmla="*/ 273 h 412"/>
                <a:gd name="T66" fmla="*/ 337 w 411"/>
                <a:gd name="T67" fmla="*/ 213 h 412"/>
                <a:gd name="T68" fmla="*/ 397 w 411"/>
                <a:gd name="T69" fmla="*/ 273 h 412"/>
                <a:gd name="T70" fmla="*/ 337 w 411"/>
                <a:gd name="T71" fmla="*/ 33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rgbClr val="FFFFFF"/>
            </a:solidFill>
            <a:ln>
              <a:noFill/>
            </a:ln>
          </p:spPr>
          <p:txBody>
            <a:bodyPr vert="horz" wrap="square" lIns="51416" tIns="25709" rIns="51416" bIns="25709" numCol="1" anchor="t" anchorCtr="0" compatLnSpc="1"/>
            <a:lstStyle/>
            <a:p>
              <a:endParaRPr lang="en-US" sz="1010">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2520746" y="3570585"/>
            <a:ext cx="654980" cy="654980"/>
            <a:chOff x="5069244" y="3295756"/>
            <a:chExt cx="554400" cy="554400"/>
          </a:xfrm>
        </p:grpSpPr>
        <p:sp>
          <p:nvSpPr>
            <p:cNvPr id="14" name="椭圆 13"/>
            <p:cNvSpPr/>
            <p:nvPr/>
          </p:nvSpPr>
          <p:spPr>
            <a:xfrm>
              <a:off x="5069244" y="3295756"/>
              <a:ext cx="554400" cy="554400"/>
            </a:xfrm>
            <a:prstGeom prst="ellipse">
              <a:avLst/>
            </a:prstGeom>
            <a:solidFill>
              <a:schemeClr val="accent3"/>
            </a:solidFill>
            <a:ln w="25400" cap="flat" cmpd="sng" algn="ctr">
              <a:noFill/>
              <a:prstDash val="solid"/>
            </a:ln>
            <a:effectLst/>
          </p:spPr>
          <p:txBody>
            <a:bodyPr rtlCol="0" anchor="ctr"/>
            <a:lstStyle/>
            <a:p>
              <a:pPr algn="ctr" defTabSz="685800">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15" name="Freeform 13"/>
            <p:cNvSpPr>
              <a:spLocks noEditPoints="1"/>
            </p:cNvSpPr>
            <p:nvPr/>
          </p:nvSpPr>
          <p:spPr bwMode="auto">
            <a:xfrm>
              <a:off x="5230120" y="3374754"/>
              <a:ext cx="217568" cy="401036"/>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rgbClr val="FFFFFF"/>
            </a:solidFill>
            <a:ln>
              <a:noFill/>
            </a:ln>
          </p:spPr>
          <p:txBody>
            <a:bodyPr vert="horz" wrap="square" lIns="51416" tIns="25709" rIns="51416" bIns="25709" numCol="1" anchor="t" anchorCtr="0" compatLnSpc="1"/>
            <a:lstStyle/>
            <a:p>
              <a:endParaRPr lang="en-US" sz="1010">
                <a:latin typeface="微软雅黑" panose="020B0503020204020204" pitchFamily="34" charset="-122"/>
                <a:ea typeface="微软雅黑" panose="020B0503020204020204" pitchFamily="34" charset="-122"/>
              </a:endParaRPr>
            </a:p>
          </p:txBody>
        </p:sp>
      </p:grpSp>
      <p:cxnSp>
        <p:nvCxnSpPr>
          <p:cNvPr id="16" name="直接连接符 15"/>
          <p:cNvCxnSpPr/>
          <p:nvPr/>
        </p:nvCxnSpPr>
        <p:spPr>
          <a:xfrm>
            <a:off x="3335817" y="4370060"/>
            <a:ext cx="5123715" cy="0"/>
          </a:xfrm>
          <a:prstGeom prst="line">
            <a:avLst/>
          </a:prstGeom>
          <a:noFill/>
          <a:ln w="9525" cap="flat" cmpd="sng" algn="ctr">
            <a:solidFill>
              <a:schemeClr val="tx1"/>
            </a:solidFill>
            <a:prstDash val="dash"/>
          </a:ln>
          <a:effectLst/>
        </p:spPr>
      </p:cxnSp>
      <p:grpSp>
        <p:nvGrpSpPr>
          <p:cNvPr id="17" name="组合 16"/>
          <p:cNvGrpSpPr/>
          <p:nvPr/>
        </p:nvGrpSpPr>
        <p:grpSpPr>
          <a:xfrm>
            <a:off x="902823" y="1247854"/>
            <a:ext cx="1398959" cy="3429643"/>
            <a:chOff x="10256838" y="1484313"/>
            <a:chExt cx="1163638" cy="2852737"/>
          </a:xfrm>
        </p:grpSpPr>
        <p:sp>
          <p:nvSpPr>
            <p:cNvPr id="18" name="Freeform 33"/>
            <p:cNvSpPr/>
            <p:nvPr/>
          </p:nvSpPr>
          <p:spPr bwMode="auto">
            <a:xfrm>
              <a:off x="10591801" y="1736725"/>
              <a:ext cx="188913" cy="273050"/>
            </a:xfrm>
            <a:custGeom>
              <a:avLst/>
              <a:gdLst>
                <a:gd name="T0" fmla="*/ 0 w 132"/>
                <a:gd name="T1" fmla="*/ 83 h 190"/>
                <a:gd name="T2" fmla="*/ 5 w 132"/>
                <a:gd name="T3" fmla="*/ 7 h 190"/>
                <a:gd name="T4" fmla="*/ 90 w 132"/>
                <a:gd name="T5" fmla="*/ 44 h 190"/>
                <a:gd name="T6" fmla="*/ 124 w 132"/>
                <a:gd name="T7" fmla="*/ 131 h 190"/>
                <a:gd name="T8" fmla="*/ 62 w 132"/>
                <a:gd name="T9" fmla="*/ 190 h 190"/>
                <a:gd name="T10" fmla="*/ 0 w 132"/>
                <a:gd name="T11" fmla="*/ 83 h 190"/>
              </a:gdLst>
              <a:ahLst/>
              <a:cxnLst>
                <a:cxn ang="0">
                  <a:pos x="T0" y="T1"/>
                </a:cxn>
                <a:cxn ang="0">
                  <a:pos x="T2" y="T3"/>
                </a:cxn>
                <a:cxn ang="0">
                  <a:pos x="T4" y="T5"/>
                </a:cxn>
                <a:cxn ang="0">
                  <a:pos x="T6" y="T7"/>
                </a:cxn>
                <a:cxn ang="0">
                  <a:pos x="T8" y="T9"/>
                </a:cxn>
                <a:cxn ang="0">
                  <a:pos x="T10" y="T11"/>
                </a:cxn>
              </a:cxnLst>
              <a:rect l="0" t="0" r="r" b="b"/>
              <a:pathLst>
                <a:path w="132" h="190">
                  <a:moveTo>
                    <a:pt x="0" y="83"/>
                  </a:moveTo>
                  <a:cubicBezTo>
                    <a:pt x="0" y="83"/>
                    <a:pt x="5" y="15"/>
                    <a:pt x="5" y="7"/>
                  </a:cubicBezTo>
                  <a:cubicBezTo>
                    <a:pt x="5" y="0"/>
                    <a:pt x="90" y="44"/>
                    <a:pt x="90" y="44"/>
                  </a:cubicBezTo>
                  <a:cubicBezTo>
                    <a:pt x="90" y="44"/>
                    <a:pt x="116" y="103"/>
                    <a:pt x="124" y="131"/>
                  </a:cubicBezTo>
                  <a:cubicBezTo>
                    <a:pt x="132" y="159"/>
                    <a:pt x="62" y="190"/>
                    <a:pt x="62" y="190"/>
                  </a:cubicBezTo>
                  <a:lnTo>
                    <a:pt x="0" y="83"/>
                  </a:lnTo>
                  <a:close/>
                </a:path>
              </a:pathLst>
            </a:custGeom>
            <a:solidFill>
              <a:srgbClr val="C68C5E"/>
            </a:solid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endParaRPr lang="zh-CN" altLang="en-US" sz="1010"/>
            </a:p>
          </p:txBody>
        </p:sp>
        <p:sp>
          <p:nvSpPr>
            <p:cNvPr id="19" name="Freeform 34"/>
            <p:cNvSpPr/>
            <p:nvPr/>
          </p:nvSpPr>
          <p:spPr bwMode="auto">
            <a:xfrm>
              <a:off x="10456863" y="4075113"/>
              <a:ext cx="282575" cy="261937"/>
            </a:xfrm>
            <a:custGeom>
              <a:avLst/>
              <a:gdLst>
                <a:gd name="T0" fmla="*/ 27 w 196"/>
                <a:gd name="T1" fmla="*/ 16 h 182"/>
                <a:gd name="T2" fmla="*/ 16 w 196"/>
                <a:gd name="T3" fmla="*/ 102 h 182"/>
                <a:gd name="T4" fmla="*/ 11 w 196"/>
                <a:gd name="T5" fmla="*/ 126 h 182"/>
                <a:gd name="T6" fmla="*/ 38 w 196"/>
                <a:gd name="T7" fmla="*/ 126 h 182"/>
                <a:gd name="T8" fmla="*/ 129 w 196"/>
                <a:gd name="T9" fmla="*/ 174 h 182"/>
                <a:gd name="T10" fmla="*/ 196 w 196"/>
                <a:gd name="T11" fmla="*/ 153 h 182"/>
                <a:gd name="T12" fmla="*/ 161 w 196"/>
                <a:gd name="T13" fmla="*/ 96 h 182"/>
                <a:gd name="T14" fmla="*/ 121 w 196"/>
                <a:gd name="T15" fmla="*/ 16 h 182"/>
                <a:gd name="T16" fmla="*/ 27 w 196"/>
                <a:gd name="T17" fmla="*/ 16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182">
                  <a:moveTo>
                    <a:pt x="27" y="16"/>
                  </a:moveTo>
                  <a:cubicBezTo>
                    <a:pt x="27" y="16"/>
                    <a:pt x="0" y="81"/>
                    <a:pt x="16" y="102"/>
                  </a:cubicBezTo>
                  <a:lnTo>
                    <a:pt x="11" y="126"/>
                  </a:lnTo>
                  <a:lnTo>
                    <a:pt x="38" y="126"/>
                  </a:lnTo>
                  <a:cubicBezTo>
                    <a:pt x="38" y="126"/>
                    <a:pt x="46" y="182"/>
                    <a:pt x="129" y="174"/>
                  </a:cubicBezTo>
                  <a:lnTo>
                    <a:pt x="196" y="153"/>
                  </a:lnTo>
                  <a:cubicBezTo>
                    <a:pt x="196" y="153"/>
                    <a:pt x="166" y="103"/>
                    <a:pt x="161" y="96"/>
                  </a:cubicBezTo>
                  <a:cubicBezTo>
                    <a:pt x="156" y="89"/>
                    <a:pt x="124" y="33"/>
                    <a:pt x="121" y="16"/>
                  </a:cubicBezTo>
                  <a:cubicBezTo>
                    <a:pt x="118" y="0"/>
                    <a:pt x="27" y="16"/>
                    <a:pt x="27" y="16"/>
                  </a:cubicBezTo>
                  <a:close/>
                </a:path>
              </a:pathLst>
            </a:custGeom>
            <a:solidFill>
              <a:srgbClr val="2E2C2C"/>
            </a:solid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endParaRPr lang="zh-CN" altLang="en-US" sz="1010"/>
            </a:p>
          </p:txBody>
        </p:sp>
        <p:sp>
          <p:nvSpPr>
            <p:cNvPr id="20" name="Freeform 35"/>
            <p:cNvSpPr/>
            <p:nvPr/>
          </p:nvSpPr>
          <p:spPr bwMode="auto">
            <a:xfrm>
              <a:off x="11185526" y="2214563"/>
              <a:ext cx="234950" cy="152400"/>
            </a:xfrm>
            <a:custGeom>
              <a:avLst/>
              <a:gdLst>
                <a:gd name="T0" fmla="*/ 29 w 163"/>
                <a:gd name="T1" fmla="*/ 101 h 106"/>
                <a:gd name="T2" fmla="*/ 91 w 163"/>
                <a:gd name="T3" fmla="*/ 101 h 106"/>
                <a:gd name="T4" fmla="*/ 163 w 163"/>
                <a:gd name="T5" fmla="*/ 61 h 106"/>
                <a:gd name="T6" fmla="*/ 163 w 163"/>
                <a:gd name="T7" fmla="*/ 40 h 106"/>
                <a:gd name="T8" fmla="*/ 120 w 163"/>
                <a:gd name="T9" fmla="*/ 40 h 106"/>
                <a:gd name="T10" fmla="*/ 62 w 163"/>
                <a:gd name="T11" fmla="*/ 48 h 106"/>
                <a:gd name="T12" fmla="*/ 48 w 163"/>
                <a:gd name="T13" fmla="*/ 35 h 106"/>
                <a:gd name="T14" fmla="*/ 56 w 163"/>
                <a:gd name="T15" fmla="*/ 7 h 106"/>
                <a:gd name="T16" fmla="*/ 29 w 163"/>
                <a:gd name="T17" fmla="*/ 42 h 106"/>
                <a:gd name="T18" fmla="*/ 0 w 163"/>
                <a:gd name="T19" fmla="*/ 69 h 106"/>
                <a:gd name="T20" fmla="*/ 29 w 163"/>
                <a:gd name="T21" fmla="*/ 10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06">
                  <a:moveTo>
                    <a:pt x="29" y="101"/>
                  </a:moveTo>
                  <a:cubicBezTo>
                    <a:pt x="29" y="101"/>
                    <a:pt x="80" y="106"/>
                    <a:pt x="91" y="101"/>
                  </a:cubicBezTo>
                  <a:cubicBezTo>
                    <a:pt x="102" y="96"/>
                    <a:pt x="163" y="61"/>
                    <a:pt x="163" y="61"/>
                  </a:cubicBezTo>
                  <a:lnTo>
                    <a:pt x="163" y="40"/>
                  </a:lnTo>
                  <a:cubicBezTo>
                    <a:pt x="163" y="40"/>
                    <a:pt x="131" y="29"/>
                    <a:pt x="120" y="40"/>
                  </a:cubicBezTo>
                  <a:cubicBezTo>
                    <a:pt x="120" y="40"/>
                    <a:pt x="72" y="48"/>
                    <a:pt x="62" y="48"/>
                  </a:cubicBezTo>
                  <a:lnTo>
                    <a:pt x="48" y="35"/>
                  </a:lnTo>
                  <a:cubicBezTo>
                    <a:pt x="48" y="35"/>
                    <a:pt x="64" y="16"/>
                    <a:pt x="56" y="7"/>
                  </a:cubicBezTo>
                  <a:cubicBezTo>
                    <a:pt x="48" y="0"/>
                    <a:pt x="29" y="42"/>
                    <a:pt x="29" y="42"/>
                  </a:cubicBezTo>
                  <a:lnTo>
                    <a:pt x="0" y="69"/>
                  </a:lnTo>
                  <a:lnTo>
                    <a:pt x="29" y="101"/>
                  </a:lnTo>
                  <a:close/>
                </a:path>
              </a:pathLst>
            </a:custGeom>
            <a:solidFill>
              <a:srgbClr val="EAAD6A"/>
            </a:solid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endParaRPr lang="zh-CN" altLang="en-US" sz="1010"/>
            </a:p>
          </p:txBody>
        </p:sp>
        <p:sp>
          <p:nvSpPr>
            <p:cNvPr id="21" name="Freeform 36"/>
            <p:cNvSpPr/>
            <p:nvPr/>
          </p:nvSpPr>
          <p:spPr bwMode="auto">
            <a:xfrm>
              <a:off x="10599738" y="4027488"/>
              <a:ext cx="347663" cy="182562"/>
            </a:xfrm>
            <a:custGeom>
              <a:avLst/>
              <a:gdLst>
                <a:gd name="T0" fmla="*/ 22 w 241"/>
                <a:gd name="T1" fmla="*/ 99 h 127"/>
                <a:gd name="T2" fmla="*/ 118 w 241"/>
                <a:gd name="T3" fmla="*/ 126 h 127"/>
                <a:gd name="T4" fmla="*/ 228 w 241"/>
                <a:gd name="T5" fmla="*/ 126 h 127"/>
                <a:gd name="T6" fmla="*/ 201 w 241"/>
                <a:gd name="T7" fmla="*/ 99 h 127"/>
                <a:gd name="T8" fmla="*/ 126 w 241"/>
                <a:gd name="T9" fmla="*/ 72 h 127"/>
                <a:gd name="T10" fmla="*/ 57 w 241"/>
                <a:gd name="T11" fmla="*/ 0 h 127"/>
                <a:gd name="T12" fmla="*/ 5 w 241"/>
                <a:gd name="T13" fmla="*/ 10 h 127"/>
                <a:gd name="T14" fmla="*/ 22 w 241"/>
                <a:gd name="T15" fmla="*/ 99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1" h="127">
                  <a:moveTo>
                    <a:pt x="22" y="99"/>
                  </a:moveTo>
                  <a:cubicBezTo>
                    <a:pt x="22" y="99"/>
                    <a:pt x="75" y="127"/>
                    <a:pt x="118" y="126"/>
                  </a:cubicBezTo>
                  <a:lnTo>
                    <a:pt x="228" y="126"/>
                  </a:lnTo>
                  <a:cubicBezTo>
                    <a:pt x="228" y="126"/>
                    <a:pt x="241" y="99"/>
                    <a:pt x="201" y="99"/>
                  </a:cubicBezTo>
                  <a:cubicBezTo>
                    <a:pt x="201" y="99"/>
                    <a:pt x="168" y="99"/>
                    <a:pt x="126" y="72"/>
                  </a:cubicBezTo>
                  <a:cubicBezTo>
                    <a:pt x="83" y="45"/>
                    <a:pt x="57" y="0"/>
                    <a:pt x="57" y="0"/>
                  </a:cubicBezTo>
                  <a:lnTo>
                    <a:pt x="5" y="10"/>
                  </a:lnTo>
                  <a:cubicBezTo>
                    <a:pt x="5" y="10"/>
                    <a:pt x="0" y="69"/>
                    <a:pt x="22" y="99"/>
                  </a:cubicBezTo>
                  <a:close/>
                </a:path>
              </a:pathLst>
            </a:custGeom>
            <a:solidFill>
              <a:srgbClr val="2E2C2C"/>
            </a:solid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endParaRPr lang="zh-CN" altLang="en-US" sz="1010"/>
            </a:p>
          </p:txBody>
        </p:sp>
        <p:sp>
          <p:nvSpPr>
            <p:cNvPr id="22" name="Freeform 37"/>
            <p:cNvSpPr/>
            <p:nvPr/>
          </p:nvSpPr>
          <p:spPr bwMode="auto">
            <a:xfrm>
              <a:off x="10563226" y="2703513"/>
              <a:ext cx="322263" cy="1371600"/>
            </a:xfrm>
            <a:custGeom>
              <a:avLst/>
              <a:gdLst>
                <a:gd name="T0" fmla="*/ 20 w 224"/>
                <a:gd name="T1" fmla="*/ 954 h 954"/>
                <a:gd name="T2" fmla="*/ 91 w 224"/>
                <a:gd name="T3" fmla="*/ 933 h 954"/>
                <a:gd name="T4" fmla="*/ 91 w 224"/>
                <a:gd name="T5" fmla="*/ 901 h 954"/>
                <a:gd name="T6" fmla="*/ 75 w 224"/>
                <a:gd name="T7" fmla="*/ 873 h 954"/>
                <a:gd name="T8" fmla="*/ 84 w 224"/>
                <a:gd name="T9" fmla="*/ 842 h 954"/>
                <a:gd name="T10" fmla="*/ 70 w 224"/>
                <a:gd name="T11" fmla="*/ 816 h 954"/>
                <a:gd name="T12" fmla="*/ 94 w 224"/>
                <a:gd name="T13" fmla="*/ 796 h 954"/>
                <a:gd name="T14" fmla="*/ 81 w 224"/>
                <a:gd name="T15" fmla="*/ 750 h 954"/>
                <a:gd name="T16" fmla="*/ 94 w 224"/>
                <a:gd name="T17" fmla="*/ 668 h 954"/>
                <a:gd name="T18" fmla="*/ 103 w 224"/>
                <a:gd name="T19" fmla="*/ 613 h 954"/>
                <a:gd name="T20" fmla="*/ 101 w 224"/>
                <a:gd name="T21" fmla="*/ 605 h 954"/>
                <a:gd name="T22" fmla="*/ 132 w 224"/>
                <a:gd name="T23" fmla="*/ 580 h 954"/>
                <a:gd name="T24" fmla="*/ 123 w 224"/>
                <a:gd name="T25" fmla="*/ 545 h 954"/>
                <a:gd name="T26" fmla="*/ 143 w 224"/>
                <a:gd name="T27" fmla="*/ 503 h 954"/>
                <a:gd name="T28" fmla="*/ 213 w 224"/>
                <a:gd name="T29" fmla="*/ 156 h 954"/>
                <a:gd name="T30" fmla="*/ 214 w 224"/>
                <a:gd name="T31" fmla="*/ 0 h 954"/>
                <a:gd name="T32" fmla="*/ 143 w 224"/>
                <a:gd name="T33" fmla="*/ 18 h 954"/>
                <a:gd name="T34" fmla="*/ 101 w 224"/>
                <a:gd name="T35" fmla="*/ 66 h 954"/>
                <a:gd name="T36" fmla="*/ 31 w 224"/>
                <a:gd name="T37" fmla="*/ 279 h 954"/>
                <a:gd name="T38" fmla="*/ 40 w 224"/>
                <a:gd name="T39" fmla="*/ 477 h 954"/>
                <a:gd name="T40" fmla="*/ 7 w 224"/>
                <a:gd name="T41" fmla="*/ 640 h 954"/>
                <a:gd name="T42" fmla="*/ 7 w 224"/>
                <a:gd name="T43" fmla="*/ 879 h 954"/>
                <a:gd name="T44" fmla="*/ 20 w 224"/>
                <a:gd name="T45" fmla="*/ 954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4" h="954">
                  <a:moveTo>
                    <a:pt x="20" y="954"/>
                  </a:moveTo>
                  <a:lnTo>
                    <a:pt x="91" y="933"/>
                  </a:lnTo>
                  <a:cubicBezTo>
                    <a:pt x="91" y="933"/>
                    <a:pt x="97" y="908"/>
                    <a:pt x="91" y="901"/>
                  </a:cubicBezTo>
                  <a:cubicBezTo>
                    <a:pt x="86" y="895"/>
                    <a:pt x="75" y="873"/>
                    <a:pt x="75" y="873"/>
                  </a:cubicBezTo>
                  <a:cubicBezTo>
                    <a:pt x="75" y="873"/>
                    <a:pt x="90" y="855"/>
                    <a:pt x="84" y="842"/>
                  </a:cubicBezTo>
                  <a:cubicBezTo>
                    <a:pt x="77" y="829"/>
                    <a:pt x="70" y="816"/>
                    <a:pt x="70" y="816"/>
                  </a:cubicBezTo>
                  <a:lnTo>
                    <a:pt x="94" y="796"/>
                  </a:lnTo>
                  <a:cubicBezTo>
                    <a:pt x="94" y="796"/>
                    <a:pt x="79" y="761"/>
                    <a:pt x="81" y="750"/>
                  </a:cubicBezTo>
                  <a:cubicBezTo>
                    <a:pt x="84" y="739"/>
                    <a:pt x="94" y="668"/>
                    <a:pt x="94" y="668"/>
                  </a:cubicBezTo>
                  <a:cubicBezTo>
                    <a:pt x="94" y="668"/>
                    <a:pt x="106" y="622"/>
                    <a:pt x="103" y="613"/>
                  </a:cubicBezTo>
                  <a:lnTo>
                    <a:pt x="101" y="605"/>
                  </a:lnTo>
                  <a:lnTo>
                    <a:pt x="132" y="580"/>
                  </a:lnTo>
                  <a:lnTo>
                    <a:pt x="123" y="545"/>
                  </a:lnTo>
                  <a:lnTo>
                    <a:pt x="143" y="503"/>
                  </a:lnTo>
                  <a:cubicBezTo>
                    <a:pt x="143" y="503"/>
                    <a:pt x="224" y="174"/>
                    <a:pt x="213" y="156"/>
                  </a:cubicBezTo>
                  <a:cubicBezTo>
                    <a:pt x="202" y="139"/>
                    <a:pt x="214" y="0"/>
                    <a:pt x="214" y="0"/>
                  </a:cubicBezTo>
                  <a:lnTo>
                    <a:pt x="143" y="18"/>
                  </a:lnTo>
                  <a:cubicBezTo>
                    <a:pt x="143" y="18"/>
                    <a:pt x="103" y="53"/>
                    <a:pt x="101" y="66"/>
                  </a:cubicBezTo>
                  <a:cubicBezTo>
                    <a:pt x="99" y="79"/>
                    <a:pt x="31" y="279"/>
                    <a:pt x="31" y="279"/>
                  </a:cubicBezTo>
                  <a:lnTo>
                    <a:pt x="40" y="477"/>
                  </a:lnTo>
                  <a:lnTo>
                    <a:pt x="7" y="640"/>
                  </a:lnTo>
                  <a:cubicBezTo>
                    <a:pt x="7" y="640"/>
                    <a:pt x="13" y="873"/>
                    <a:pt x="7" y="879"/>
                  </a:cubicBezTo>
                  <a:cubicBezTo>
                    <a:pt x="0" y="886"/>
                    <a:pt x="20" y="954"/>
                    <a:pt x="20" y="954"/>
                  </a:cubicBezTo>
                  <a:close/>
                </a:path>
              </a:pathLst>
            </a:custGeom>
            <a:solidFill>
              <a:srgbClr val="383837"/>
            </a:solid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endParaRPr lang="zh-CN" altLang="en-US" sz="1010"/>
            </a:p>
          </p:txBody>
        </p:sp>
        <p:sp>
          <p:nvSpPr>
            <p:cNvPr id="23" name="Freeform 38"/>
            <p:cNvSpPr/>
            <p:nvPr/>
          </p:nvSpPr>
          <p:spPr bwMode="auto">
            <a:xfrm>
              <a:off x="10563226" y="2703513"/>
              <a:ext cx="307975" cy="1371600"/>
            </a:xfrm>
            <a:custGeom>
              <a:avLst/>
              <a:gdLst>
                <a:gd name="T0" fmla="*/ 214 w 214"/>
                <a:gd name="T1" fmla="*/ 0 h 954"/>
                <a:gd name="T2" fmla="*/ 143 w 214"/>
                <a:gd name="T3" fmla="*/ 18 h 954"/>
                <a:gd name="T4" fmla="*/ 101 w 214"/>
                <a:gd name="T5" fmla="*/ 66 h 954"/>
                <a:gd name="T6" fmla="*/ 31 w 214"/>
                <a:gd name="T7" fmla="*/ 279 h 954"/>
                <a:gd name="T8" fmla="*/ 40 w 214"/>
                <a:gd name="T9" fmla="*/ 477 h 954"/>
                <a:gd name="T10" fmla="*/ 7 w 214"/>
                <a:gd name="T11" fmla="*/ 640 h 954"/>
                <a:gd name="T12" fmla="*/ 7 w 214"/>
                <a:gd name="T13" fmla="*/ 879 h 954"/>
                <a:gd name="T14" fmla="*/ 20 w 214"/>
                <a:gd name="T15" fmla="*/ 954 h 954"/>
                <a:gd name="T16" fmla="*/ 91 w 214"/>
                <a:gd name="T17" fmla="*/ 933 h 954"/>
                <a:gd name="T18" fmla="*/ 93 w 214"/>
                <a:gd name="T19" fmla="*/ 919 h 954"/>
                <a:gd name="T20" fmla="*/ 62 w 214"/>
                <a:gd name="T21" fmla="*/ 887 h 954"/>
                <a:gd name="T22" fmla="*/ 76 w 214"/>
                <a:gd name="T23" fmla="*/ 875 h 954"/>
                <a:gd name="T24" fmla="*/ 75 w 214"/>
                <a:gd name="T25" fmla="*/ 873 h 954"/>
                <a:gd name="T26" fmla="*/ 85 w 214"/>
                <a:gd name="T27" fmla="*/ 854 h 954"/>
                <a:gd name="T28" fmla="*/ 55 w 214"/>
                <a:gd name="T29" fmla="*/ 810 h 954"/>
                <a:gd name="T30" fmla="*/ 73 w 214"/>
                <a:gd name="T31" fmla="*/ 814 h 954"/>
                <a:gd name="T32" fmla="*/ 94 w 214"/>
                <a:gd name="T33" fmla="*/ 796 h 954"/>
                <a:gd name="T34" fmla="*/ 93 w 214"/>
                <a:gd name="T35" fmla="*/ 794 h 954"/>
                <a:gd name="T36" fmla="*/ 55 w 214"/>
                <a:gd name="T37" fmla="*/ 773 h 954"/>
                <a:gd name="T38" fmla="*/ 40 w 214"/>
                <a:gd name="T39" fmla="*/ 716 h 954"/>
                <a:gd name="T40" fmla="*/ 82 w 214"/>
                <a:gd name="T41" fmla="*/ 757 h 954"/>
                <a:gd name="T42" fmla="*/ 66 w 214"/>
                <a:gd name="T43" fmla="*/ 675 h 954"/>
                <a:gd name="T44" fmla="*/ 87 w 214"/>
                <a:gd name="T45" fmla="*/ 714 h 954"/>
                <a:gd name="T46" fmla="*/ 93 w 214"/>
                <a:gd name="T47" fmla="*/ 671 h 954"/>
                <a:gd name="T48" fmla="*/ 66 w 214"/>
                <a:gd name="T49" fmla="*/ 608 h 954"/>
                <a:gd name="T50" fmla="*/ 78 w 214"/>
                <a:gd name="T51" fmla="*/ 558 h 954"/>
                <a:gd name="T52" fmla="*/ 106 w 214"/>
                <a:gd name="T53" fmla="*/ 600 h 954"/>
                <a:gd name="T54" fmla="*/ 132 w 214"/>
                <a:gd name="T55" fmla="*/ 580 h 954"/>
                <a:gd name="T56" fmla="*/ 78 w 214"/>
                <a:gd name="T57" fmla="*/ 519 h 954"/>
                <a:gd name="T58" fmla="*/ 93 w 214"/>
                <a:gd name="T59" fmla="*/ 491 h 954"/>
                <a:gd name="T60" fmla="*/ 140 w 214"/>
                <a:gd name="T61" fmla="*/ 510 h 954"/>
                <a:gd name="T62" fmla="*/ 143 w 214"/>
                <a:gd name="T63" fmla="*/ 504 h 954"/>
                <a:gd name="T64" fmla="*/ 94 w 214"/>
                <a:gd name="T65" fmla="*/ 448 h 954"/>
                <a:gd name="T66" fmla="*/ 143 w 214"/>
                <a:gd name="T67" fmla="*/ 295 h 954"/>
                <a:gd name="T68" fmla="*/ 212 w 214"/>
                <a:gd name="T69" fmla="*/ 153 h 954"/>
                <a:gd name="T70" fmla="*/ 214 w 214"/>
                <a:gd name="T71" fmla="*/ 0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4" h="954">
                  <a:moveTo>
                    <a:pt x="214" y="0"/>
                  </a:moveTo>
                  <a:lnTo>
                    <a:pt x="143" y="18"/>
                  </a:lnTo>
                  <a:cubicBezTo>
                    <a:pt x="143" y="18"/>
                    <a:pt x="103" y="53"/>
                    <a:pt x="101" y="66"/>
                  </a:cubicBezTo>
                  <a:cubicBezTo>
                    <a:pt x="99" y="79"/>
                    <a:pt x="31" y="279"/>
                    <a:pt x="31" y="279"/>
                  </a:cubicBezTo>
                  <a:lnTo>
                    <a:pt x="40" y="477"/>
                  </a:lnTo>
                  <a:lnTo>
                    <a:pt x="7" y="640"/>
                  </a:lnTo>
                  <a:cubicBezTo>
                    <a:pt x="7" y="640"/>
                    <a:pt x="13" y="873"/>
                    <a:pt x="7" y="879"/>
                  </a:cubicBezTo>
                  <a:cubicBezTo>
                    <a:pt x="0" y="886"/>
                    <a:pt x="20" y="954"/>
                    <a:pt x="20" y="954"/>
                  </a:cubicBezTo>
                  <a:lnTo>
                    <a:pt x="91" y="933"/>
                  </a:lnTo>
                  <a:cubicBezTo>
                    <a:pt x="91" y="933"/>
                    <a:pt x="93" y="926"/>
                    <a:pt x="93" y="919"/>
                  </a:cubicBezTo>
                  <a:cubicBezTo>
                    <a:pt x="72" y="906"/>
                    <a:pt x="54" y="893"/>
                    <a:pt x="62" y="887"/>
                  </a:cubicBezTo>
                  <a:cubicBezTo>
                    <a:pt x="66" y="884"/>
                    <a:pt x="71" y="880"/>
                    <a:pt x="76" y="875"/>
                  </a:cubicBezTo>
                  <a:cubicBezTo>
                    <a:pt x="75" y="874"/>
                    <a:pt x="75" y="873"/>
                    <a:pt x="75" y="873"/>
                  </a:cubicBezTo>
                  <a:cubicBezTo>
                    <a:pt x="75" y="873"/>
                    <a:pt x="83" y="864"/>
                    <a:pt x="85" y="854"/>
                  </a:cubicBezTo>
                  <a:cubicBezTo>
                    <a:pt x="29" y="866"/>
                    <a:pt x="55" y="810"/>
                    <a:pt x="55" y="810"/>
                  </a:cubicBezTo>
                  <a:cubicBezTo>
                    <a:pt x="58" y="811"/>
                    <a:pt x="65" y="813"/>
                    <a:pt x="73" y="814"/>
                  </a:cubicBezTo>
                  <a:lnTo>
                    <a:pt x="94" y="796"/>
                  </a:lnTo>
                  <a:cubicBezTo>
                    <a:pt x="94" y="796"/>
                    <a:pt x="93" y="795"/>
                    <a:pt x="93" y="794"/>
                  </a:cubicBezTo>
                  <a:cubicBezTo>
                    <a:pt x="78" y="788"/>
                    <a:pt x="62" y="781"/>
                    <a:pt x="55" y="773"/>
                  </a:cubicBezTo>
                  <a:cubicBezTo>
                    <a:pt x="39" y="757"/>
                    <a:pt x="40" y="716"/>
                    <a:pt x="40" y="716"/>
                  </a:cubicBezTo>
                  <a:cubicBezTo>
                    <a:pt x="49" y="739"/>
                    <a:pt x="82" y="757"/>
                    <a:pt x="82" y="757"/>
                  </a:cubicBezTo>
                  <a:lnTo>
                    <a:pt x="66" y="675"/>
                  </a:lnTo>
                  <a:lnTo>
                    <a:pt x="87" y="714"/>
                  </a:lnTo>
                  <a:cubicBezTo>
                    <a:pt x="90" y="696"/>
                    <a:pt x="92" y="677"/>
                    <a:pt x="93" y="671"/>
                  </a:cubicBezTo>
                  <a:cubicBezTo>
                    <a:pt x="81" y="645"/>
                    <a:pt x="69" y="618"/>
                    <a:pt x="66" y="608"/>
                  </a:cubicBezTo>
                  <a:cubicBezTo>
                    <a:pt x="62" y="588"/>
                    <a:pt x="78" y="558"/>
                    <a:pt x="78" y="558"/>
                  </a:cubicBezTo>
                  <a:cubicBezTo>
                    <a:pt x="85" y="576"/>
                    <a:pt x="96" y="590"/>
                    <a:pt x="106" y="600"/>
                  </a:cubicBezTo>
                  <a:lnTo>
                    <a:pt x="132" y="580"/>
                  </a:lnTo>
                  <a:lnTo>
                    <a:pt x="78" y="519"/>
                  </a:lnTo>
                  <a:lnTo>
                    <a:pt x="93" y="491"/>
                  </a:lnTo>
                  <a:cubicBezTo>
                    <a:pt x="102" y="488"/>
                    <a:pt x="125" y="500"/>
                    <a:pt x="140" y="510"/>
                  </a:cubicBezTo>
                  <a:lnTo>
                    <a:pt x="143" y="504"/>
                  </a:lnTo>
                  <a:lnTo>
                    <a:pt x="94" y="448"/>
                  </a:lnTo>
                  <a:cubicBezTo>
                    <a:pt x="85" y="416"/>
                    <a:pt x="133" y="318"/>
                    <a:pt x="143" y="295"/>
                  </a:cubicBezTo>
                  <a:cubicBezTo>
                    <a:pt x="149" y="282"/>
                    <a:pt x="183" y="213"/>
                    <a:pt x="212" y="153"/>
                  </a:cubicBezTo>
                  <a:cubicBezTo>
                    <a:pt x="203" y="125"/>
                    <a:pt x="214" y="0"/>
                    <a:pt x="214" y="0"/>
                  </a:cubicBezTo>
                  <a:close/>
                </a:path>
              </a:pathLst>
            </a:custGeom>
            <a:solidFill>
              <a:srgbClr val="2E2C2C"/>
            </a:solid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endParaRPr lang="zh-CN" altLang="en-US" sz="1010"/>
            </a:p>
          </p:txBody>
        </p:sp>
        <p:sp>
          <p:nvSpPr>
            <p:cNvPr id="24" name="Freeform 39"/>
            <p:cNvSpPr/>
            <p:nvPr/>
          </p:nvSpPr>
          <p:spPr bwMode="auto">
            <a:xfrm>
              <a:off x="10394951" y="2676525"/>
              <a:ext cx="438150" cy="1462087"/>
            </a:xfrm>
            <a:custGeom>
              <a:avLst/>
              <a:gdLst>
                <a:gd name="T0" fmla="*/ 35 w 304"/>
                <a:gd name="T1" fmla="*/ 865 h 1016"/>
                <a:gd name="T2" fmla="*/ 61 w 304"/>
                <a:gd name="T3" fmla="*/ 1016 h 1016"/>
                <a:gd name="T4" fmla="*/ 121 w 304"/>
                <a:gd name="T5" fmla="*/ 1016 h 1016"/>
                <a:gd name="T6" fmla="*/ 164 w 304"/>
                <a:gd name="T7" fmla="*/ 988 h 1016"/>
                <a:gd name="T8" fmla="*/ 164 w 304"/>
                <a:gd name="T9" fmla="*/ 915 h 1016"/>
                <a:gd name="T10" fmla="*/ 147 w 304"/>
                <a:gd name="T11" fmla="*/ 856 h 1016"/>
                <a:gd name="T12" fmla="*/ 147 w 304"/>
                <a:gd name="T13" fmla="*/ 755 h 1016"/>
                <a:gd name="T14" fmla="*/ 160 w 304"/>
                <a:gd name="T15" fmla="*/ 587 h 1016"/>
                <a:gd name="T16" fmla="*/ 184 w 304"/>
                <a:gd name="T17" fmla="*/ 495 h 1016"/>
                <a:gd name="T18" fmla="*/ 184 w 304"/>
                <a:gd name="T19" fmla="*/ 385 h 1016"/>
                <a:gd name="T20" fmla="*/ 226 w 304"/>
                <a:gd name="T21" fmla="*/ 291 h 1016"/>
                <a:gd name="T22" fmla="*/ 283 w 304"/>
                <a:gd name="T23" fmla="*/ 108 h 1016"/>
                <a:gd name="T24" fmla="*/ 304 w 304"/>
                <a:gd name="T25" fmla="*/ 25 h 1016"/>
                <a:gd name="T26" fmla="*/ 177 w 304"/>
                <a:gd name="T27" fmla="*/ 5 h 1016"/>
                <a:gd name="T28" fmla="*/ 50 w 304"/>
                <a:gd name="T29" fmla="*/ 5 h 1016"/>
                <a:gd name="T30" fmla="*/ 13 w 304"/>
                <a:gd name="T31" fmla="*/ 162 h 1016"/>
                <a:gd name="T32" fmla="*/ 26 w 304"/>
                <a:gd name="T33" fmla="*/ 282 h 1016"/>
                <a:gd name="T34" fmla="*/ 30 w 304"/>
                <a:gd name="T35" fmla="*/ 346 h 1016"/>
                <a:gd name="T36" fmla="*/ 39 w 304"/>
                <a:gd name="T37" fmla="*/ 449 h 1016"/>
                <a:gd name="T38" fmla="*/ 12 w 304"/>
                <a:gd name="T39" fmla="*/ 521 h 1016"/>
                <a:gd name="T40" fmla="*/ 10 w 304"/>
                <a:gd name="T41" fmla="*/ 737 h 1016"/>
                <a:gd name="T42" fmla="*/ 35 w 304"/>
                <a:gd name="T43" fmla="*/ 865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4" h="1016">
                  <a:moveTo>
                    <a:pt x="35" y="865"/>
                  </a:moveTo>
                  <a:cubicBezTo>
                    <a:pt x="35" y="865"/>
                    <a:pt x="17" y="989"/>
                    <a:pt x="61" y="1016"/>
                  </a:cubicBezTo>
                  <a:lnTo>
                    <a:pt x="121" y="1016"/>
                  </a:lnTo>
                  <a:lnTo>
                    <a:pt x="164" y="988"/>
                  </a:lnTo>
                  <a:cubicBezTo>
                    <a:pt x="164" y="988"/>
                    <a:pt x="183" y="937"/>
                    <a:pt x="164" y="915"/>
                  </a:cubicBezTo>
                  <a:cubicBezTo>
                    <a:pt x="145" y="893"/>
                    <a:pt x="147" y="856"/>
                    <a:pt x="147" y="856"/>
                  </a:cubicBezTo>
                  <a:lnTo>
                    <a:pt x="147" y="755"/>
                  </a:lnTo>
                  <a:cubicBezTo>
                    <a:pt x="147" y="755"/>
                    <a:pt x="145" y="645"/>
                    <a:pt x="160" y="587"/>
                  </a:cubicBezTo>
                  <a:cubicBezTo>
                    <a:pt x="175" y="530"/>
                    <a:pt x="184" y="495"/>
                    <a:pt x="184" y="495"/>
                  </a:cubicBezTo>
                  <a:cubicBezTo>
                    <a:pt x="184" y="495"/>
                    <a:pt x="180" y="398"/>
                    <a:pt x="184" y="385"/>
                  </a:cubicBezTo>
                  <a:cubicBezTo>
                    <a:pt x="189" y="372"/>
                    <a:pt x="226" y="302"/>
                    <a:pt x="226" y="291"/>
                  </a:cubicBezTo>
                  <a:cubicBezTo>
                    <a:pt x="226" y="280"/>
                    <a:pt x="274" y="119"/>
                    <a:pt x="283" y="108"/>
                  </a:cubicBezTo>
                  <a:cubicBezTo>
                    <a:pt x="292" y="97"/>
                    <a:pt x="304" y="25"/>
                    <a:pt x="304" y="25"/>
                  </a:cubicBezTo>
                  <a:cubicBezTo>
                    <a:pt x="304" y="25"/>
                    <a:pt x="185" y="9"/>
                    <a:pt x="177" y="5"/>
                  </a:cubicBezTo>
                  <a:cubicBezTo>
                    <a:pt x="169" y="0"/>
                    <a:pt x="50" y="5"/>
                    <a:pt x="50" y="5"/>
                  </a:cubicBezTo>
                  <a:cubicBezTo>
                    <a:pt x="50" y="5"/>
                    <a:pt x="6" y="135"/>
                    <a:pt x="13" y="162"/>
                  </a:cubicBezTo>
                  <a:cubicBezTo>
                    <a:pt x="19" y="189"/>
                    <a:pt x="33" y="264"/>
                    <a:pt x="26" y="282"/>
                  </a:cubicBezTo>
                  <a:cubicBezTo>
                    <a:pt x="19" y="299"/>
                    <a:pt x="30" y="346"/>
                    <a:pt x="30" y="346"/>
                  </a:cubicBezTo>
                  <a:cubicBezTo>
                    <a:pt x="30" y="346"/>
                    <a:pt x="37" y="436"/>
                    <a:pt x="39" y="449"/>
                  </a:cubicBezTo>
                  <a:cubicBezTo>
                    <a:pt x="41" y="462"/>
                    <a:pt x="0" y="497"/>
                    <a:pt x="12" y="521"/>
                  </a:cubicBezTo>
                  <a:cubicBezTo>
                    <a:pt x="24" y="546"/>
                    <a:pt x="3" y="719"/>
                    <a:pt x="10" y="737"/>
                  </a:cubicBezTo>
                  <a:cubicBezTo>
                    <a:pt x="17" y="755"/>
                    <a:pt x="35" y="865"/>
                    <a:pt x="35" y="865"/>
                  </a:cubicBezTo>
                  <a:close/>
                </a:path>
              </a:pathLst>
            </a:custGeom>
            <a:solidFill>
              <a:srgbClr val="383837"/>
            </a:solid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endParaRPr lang="zh-CN" altLang="en-US" sz="1010"/>
            </a:p>
          </p:txBody>
        </p:sp>
        <p:sp>
          <p:nvSpPr>
            <p:cNvPr id="25" name="Freeform 40"/>
            <p:cNvSpPr/>
            <p:nvPr/>
          </p:nvSpPr>
          <p:spPr bwMode="auto">
            <a:xfrm>
              <a:off x="10396538" y="3327400"/>
              <a:ext cx="238125" cy="811212"/>
            </a:xfrm>
            <a:custGeom>
              <a:avLst/>
              <a:gdLst>
                <a:gd name="T0" fmla="*/ 165 w 165"/>
                <a:gd name="T1" fmla="*/ 57 h 564"/>
                <a:gd name="T2" fmla="*/ 38 w 165"/>
                <a:gd name="T3" fmla="*/ 0 h 564"/>
                <a:gd name="T4" fmla="*/ 11 w 165"/>
                <a:gd name="T5" fmla="*/ 69 h 564"/>
                <a:gd name="T6" fmla="*/ 8 w 165"/>
                <a:gd name="T7" fmla="*/ 279 h 564"/>
                <a:gd name="T8" fmla="*/ 8 w 165"/>
                <a:gd name="T9" fmla="*/ 281 h 564"/>
                <a:gd name="T10" fmla="*/ 8 w 165"/>
                <a:gd name="T11" fmla="*/ 282 h 564"/>
                <a:gd name="T12" fmla="*/ 8 w 165"/>
                <a:gd name="T13" fmla="*/ 283 h 564"/>
                <a:gd name="T14" fmla="*/ 9 w 165"/>
                <a:gd name="T15" fmla="*/ 285 h 564"/>
                <a:gd name="T16" fmla="*/ 34 w 165"/>
                <a:gd name="T17" fmla="*/ 413 h 564"/>
                <a:gd name="T18" fmla="*/ 56 w 165"/>
                <a:gd name="T19" fmla="*/ 561 h 564"/>
                <a:gd name="T20" fmla="*/ 57 w 165"/>
                <a:gd name="T21" fmla="*/ 560 h 564"/>
                <a:gd name="T22" fmla="*/ 60 w 165"/>
                <a:gd name="T23" fmla="*/ 564 h 564"/>
                <a:gd name="T24" fmla="*/ 120 w 165"/>
                <a:gd name="T25" fmla="*/ 564 h 564"/>
                <a:gd name="T26" fmla="*/ 159 w 165"/>
                <a:gd name="T27" fmla="*/ 539 h 564"/>
                <a:gd name="T28" fmla="*/ 138 w 165"/>
                <a:gd name="T29" fmla="*/ 504 h 564"/>
                <a:gd name="T30" fmla="*/ 74 w 165"/>
                <a:gd name="T31" fmla="*/ 504 h 564"/>
                <a:gd name="T32" fmla="*/ 163 w 165"/>
                <a:gd name="T33" fmla="*/ 463 h 564"/>
                <a:gd name="T34" fmla="*/ 50 w 165"/>
                <a:gd name="T35" fmla="*/ 479 h 564"/>
                <a:gd name="T36" fmla="*/ 51 w 165"/>
                <a:gd name="T37" fmla="*/ 414 h 564"/>
                <a:gd name="T38" fmla="*/ 93 w 165"/>
                <a:gd name="T39" fmla="*/ 440 h 564"/>
                <a:gd name="T40" fmla="*/ 53 w 165"/>
                <a:gd name="T41" fmla="*/ 371 h 564"/>
                <a:gd name="T42" fmla="*/ 93 w 165"/>
                <a:gd name="T43" fmla="*/ 380 h 564"/>
                <a:gd name="T44" fmla="*/ 51 w 165"/>
                <a:gd name="T45" fmla="*/ 339 h 564"/>
                <a:gd name="T46" fmla="*/ 93 w 165"/>
                <a:gd name="T47" fmla="*/ 296 h 564"/>
                <a:gd name="T48" fmla="*/ 79 w 165"/>
                <a:gd name="T49" fmla="*/ 243 h 564"/>
                <a:gd name="T50" fmla="*/ 40 w 165"/>
                <a:gd name="T51" fmla="*/ 234 h 564"/>
                <a:gd name="T52" fmla="*/ 42 w 165"/>
                <a:gd name="T53" fmla="*/ 225 h 564"/>
                <a:gd name="T54" fmla="*/ 93 w 165"/>
                <a:gd name="T55" fmla="*/ 154 h 564"/>
                <a:gd name="T56" fmla="*/ 37 w 165"/>
                <a:gd name="T57" fmla="*/ 154 h 564"/>
                <a:gd name="T58" fmla="*/ 108 w 165"/>
                <a:gd name="T59" fmla="*/ 110 h 564"/>
                <a:gd name="T60" fmla="*/ 90 w 165"/>
                <a:gd name="T61" fmla="*/ 99 h 564"/>
                <a:gd name="T62" fmla="*/ 37 w 165"/>
                <a:gd name="T63" fmla="*/ 90 h 564"/>
                <a:gd name="T64" fmla="*/ 74 w 165"/>
                <a:gd name="T65" fmla="*/ 81 h 564"/>
                <a:gd name="T66" fmla="*/ 40 w 165"/>
                <a:gd name="T67" fmla="*/ 57 h 564"/>
                <a:gd name="T68" fmla="*/ 165 w 165"/>
                <a:gd name="T69" fmla="*/ 57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5" h="564">
                  <a:moveTo>
                    <a:pt x="165" y="57"/>
                  </a:moveTo>
                  <a:cubicBezTo>
                    <a:pt x="148" y="40"/>
                    <a:pt x="82" y="15"/>
                    <a:pt x="38" y="0"/>
                  </a:cubicBezTo>
                  <a:cubicBezTo>
                    <a:pt x="34" y="15"/>
                    <a:pt x="0" y="47"/>
                    <a:pt x="11" y="69"/>
                  </a:cubicBezTo>
                  <a:cubicBezTo>
                    <a:pt x="22" y="92"/>
                    <a:pt x="5" y="243"/>
                    <a:pt x="8" y="279"/>
                  </a:cubicBezTo>
                  <a:cubicBezTo>
                    <a:pt x="8" y="279"/>
                    <a:pt x="8" y="280"/>
                    <a:pt x="8" y="281"/>
                  </a:cubicBezTo>
                  <a:cubicBezTo>
                    <a:pt x="8" y="281"/>
                    <a:pt x="8" y="282"/>
                    <a:pt x="8" y="282"/>
                  </a:cubicBezTo>
                  <a:cubicBezTo>
                    <a:pt x="8" y="283"/>
                    <a:pt x="8" y="283"/>
                    <a:pt x="8" y="283"/>
                  </a:cubicBezTo>
                  <a:cubicBezTo>
                    <a:pt x="9" y="284"/>
                    <a:pt x="9" y="284"/>
                    <a:pt x="9" y="285"/>
                  </a:cubicBezTo>
                  <a:cubicBezTo>
                    <a:pt x="16" y="303"/>
                    <a:pt x="34" y="413"/>
                    <a:pt x="34" y="413"/>
                  </a:cubicBezTo>
                  <a:cubicBezTo>
                    <a:pt x="34" y="413"/>
                    <a:pt x="17" y="530"/>
                    <a:pt x="56" y="561"/>
                  </a:cubicBezTo>
                  <a:lnTo>
                    <a:pt x="57" y="560"/>
                  </a:lnTo>
                  <a:cubicBezTo>
                    <a:pt x="58" y="561"/>
                    <a:pt x="59" y="563"/>
                    <a:pt x="60" y="564"/>
                  </a:cubicBezTo>
                  <a:lnTo>
                    <a:pt x="120" y="564"/>
                  </a:lnTo>
                  <a:lnTo>
                    <a:pt x="159" y="539"/>
                  </a:lnTo>
                  <a:cubicBezTo>
                    <a:pt x="148" y="521"/>
                    <a:pt x="138" y="504"/>
                    <a:pt x="138" y="504"/>
                  </a:cubicBezTo>
                  <a:lnTo>
                    <a:pt x="74" y="504"/>
                  </a:lnTo>
                  <a:cubicBezTo>
                    <a:pt x="79" y="471"/>
                    <a:pt x="163" y="463"/>
                    <a:pt x="163" y="463"/>
                  </a:cubicBezTo>
                  <a:cubicBezTo>
                    <a:pt x="150" y="443"/>
                    <a:pt x="81" y="467"/>
                    <a:pt x="50" y="479"/>
                  </a:cubicBezTo>
                  <a:cubicBezTo>
                    <a:pt x="41" y="463"/>
                    <a:pt x="48" y="429"/>
                    <a:pt x="51" y="414"/>
                  </a:cubicBezTo>
                  <a:cubicBezTo>
                    <a:pt x="71" y="417"/>
                    <a:pt x="93" y="440"/>
                    <a:pt x="93" y="440"/>
                  </a:cubicBezTo>
                  <a:lnTo>
                    <a:pt x="53" y="371"/>
                  </a:lnTo>
                  <a:cubicBezTo>
                    <a:pt x="49" y="357"/>
                    <a:pt x="93" y="380"/>
                    <a:pt x="93" y="380"/>
                  </a:cubicBezTo>
                  <a:lnTo>
                    <a:pt x="51" y="339"/>
                  </a:lnTo>
                  <a:cubicBezTo>
                    <a:pt x="51" y="339"/>
                    <a:pt x="76" y="325"/>
                    <a:pt x="93" y="296"/>
                  </a:cubicBezTo>
                  <a:cubicBezTo>
                    <a:pt x="110" y="266"/>
                    <a:pt x="79" y="243"/>
                    <a:pt x="79" y="243"/>
                  </a:cubicBezTo>
                  <a:cubicBezTo>
                    <a:pt x="79" y="243"/>
                    <a:pt x="30" y="277"/>
                    <a:pt x="40" y="234"/>
                  </a:cubicBezTo>
                  <a:cubicBezTo>
                    <a:pt x="40" y="231"/>
                    <a:pt x="41" y="228"/>
                    <a:pt x="42" y="225"/>
                  </a:cubicBezTo>
                  <a:cubicBezTo>
                    <a:pt x="54" y="186"/>
                    <a:pt x="93" y="154"/>
                    <a:pt x="93" y="154"/>
                  </a:cubicBezTo>
                  <a:lnTo>
                    <a:pt x="37" y="154"/>
                  </a:lnTo>
                  <a:cubicBezTo>
                    <a:pt x="49" y="122"/>
                    <a:pt x="124" y="129"/>
                    <a:pt x="108" y="110"/>
                  </a:cubicBezTo>
                  <a:cubicBezTo>
                    <a:pt x="104" y="106"/>
                    <a:pt x="98" y="102"/>
                    <a:pt x="90" y="99"/>
                  </a:cubicBezTo>
                  <a:cubicBezTo>
                    <a:pt x="68" y="91"/>
                    <a:pt x="37" y="90"/>
                    <a:pt x="37" y="90"/>
                  </a:cubicBezTo>
                  <a:lnTo>
                    <a:pt x="74" y="81"/>
                  </a:lnTo>
                  <a:lnTo>
                    <a:pt x="40" y="57"/>
                  </a:lnTo>
                  <a:cubicBezTo>
                    <a:pt x="68" y="45"/>
                    <a:pt x="165" y="57"/>
                    <a:pt x="165" y="57"/>
                  </a:cubicBezTo>
                  <a:close/>
                </a:path>
              </a:pathLst>
            </a:custGeom>
            <a:solidFill>
              <a:srgbClr val="2E2C2C"/>
            </a:solid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endParaRPr lang="zh-CN" altLang="en-US" sz="1010"/>
            </a:p>
          </p:txBody>
        </p:sp>
        <p:sp>
          <p:nvSpPr>
            <p:cNvPr id="26" name="Freeform 41"/>
            <p:cNvSpPr/>
            <p:nvPr/>
          </p:nvSpPr>
          <p:spPr bwMode="auto">
            <a:xfrm>
              <a:off x="10380663" y="2678113"/>
              <a:ext cx="452438" cy="608012"/>
            </a:xfrm>
            <a:custGeom>
              <a:avLst/>
              <a:gdLst>
                <a:gd name="T0" fmla="*/ 187 w 314"/>
                <a:gd name="T1" fmla="*/ 4 h 422"/>
                <a:gd name="T2" fmla="*/ 60 w 314"/>
                <a:gd name="T3" fmla="*/ 4 h 422"/>
                <a:gd name="T4" fmla="*/ 7 w 314"/>
                <a:gd name="T5" fmla="*/ 146 h 422"/>
                <a:gd name="T6" fmla="*/ 9 w 314"/>
                <a:gd name="T7" fmla="*/ 267 h 422"/>
                <a:gd name="T8" fmla="*/ 18 w 314"/>
                <a:gd name="T9" fmla="*/ 349 h 422"/>
                <a:gd name="T10" fmla="*/ 46 w 314"/>
                <a:gd name="T11" fmla="*/ 422 h 422"/>
                <a:gd name="T12" fmla="*/ 104 w 314"/>
                <a:gd name="T13" fmla="*/ 337 h 422"/>
                <a:gd name="T14" fmla="*/ 62 w 314"/>
                <a:gd name="T15" fmla="*/ 353 h 422"/>
                <a:gd name="T16" fmla="*/ 89 w 314"/>
                <a:gd name="T17" fmla="*/ 209 h 422"/>
                <a:gd name="T18" fmla="*/ 104 w 314"/>
                <a:gd name="T19" fmla="*/ 99 h 422"/>
                <a:gd name="T20" fmla="*/ 236 w 314"/>
                <a:gd name="T21" fmla="*/ 99 h 422"/>
                <a:gd name="T22" fmla="*/ 288 w 314"/>
                <a:gd name="T23" fmla="*/ 119 h 422"/>
                <a:gd name="T24" fmla="*/ 293 w 314"/>
                <a:gd name="T25" fmla="*/ 107 h 422"/>
                <a:gd name="T26" fmla="*/ 314 w 314"/>
                <a:gd name="T27" fmla="*/ 24 h 422"/>
                <a:gd name="T28" fmla="*/ 187 w 314"/>
                <a:gd name="T29" fmla="*/ 4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4" h="422">
                  <a:moveTo>
                    <a:pt x="187" y="4"/>
                  </a:moveTo>
                  <a:cubicBezTo>
                    <a:pt x="179" y="0"/>
                    <a:pt x="60" y="4"/>
                    <a:pt x="60" y="4"/>
                  </a:cubicBezTo>
                  <a:cubicBezTo>
                    <a:pt x="60" y="4"/>
                    <a:pt x="0" y="119"/>
                    <a:pt x="7" y="146"/>
                  </a:cubicBezTo>
                  <a:cubicBezTo>
                    <a:pt x="13" y="173"/>
                    <a:pt x="15" y="250"/>
                    <a:pt x="9" y="267"/>
                  </a:cubicBezTo>
                  <a:cubicBezTo>
                    <a:pt x="2" y="285"/>
                    <a:pt x="18" y="349"/>
                    <a:pt x="18" y="349"/>
                  </a:cubicBezTo>
                  <a:cubicBezTo>
                    <a:pt x="18" y="349"/>
                    <a:pt x="44" y="391"/>
                    <a:pt x="46" y="422"/>
                  </a:cubicBezTo>
                  <a:cubicBezTo>
                    <a:pt x="79" y="388"/>
                    <a:pt x="104" y="337"/>
                    <a:pt x="104" y="337"/>
                  </a:cubicBezTo>
                  <a:cubicBezTo>
                    <a:pt x="91" y="346"/>
                    <a:pt x="62" y="353"/>
                    <a:pt x="62" y="353"/>
                  </a:cubicBezTo>
                  <a:cubicBezTo>
                    <a:pt x="65" y="321"/>
                    <a:pt x="89" y="209"/>
                    <a:pt x="89" y="209"/>
                  </a:cubicBezTo>
                  <a:cubicBezTo>
                    <a:pt x="89" y="209"/>
                    <a:pt x="202" y="129"/>
                    <a:pt x="104" y="99"/>
                  </a:cubicBezTo>
                  <a:cubicBezTo>
                    <a:pt x="114" y="60"/>
                    <a:pt x="236" y="99"/>
                    <a:pt x="236" y="99"/>
                  </a:cubicBezTo>
                  <a:lnTo>
                    <a:pt x="288" y="119"/>
                  </a:lnTo>
                  <a:cubicBezTo>
                    <a:pt x="290" y="113"/>
                    <a:pt x="292" y="109"/>
                    <a:pt x="293" y="107"/>
                  </a:cubicBezTo>
                  <a:cubicBezTo>
                    <a:pt x="302" y="96"/>
                    <a:pt x="314" y="24"/>
                    <a:pt x="314" y="24"/>
                  </a:cubicBezTo>
                  <a:cubicBezTo>
                    <a:pt x="314" y="24"/>
                    <a:pt x="195" y="8"/>
                    <a:pt x="187" y="4"/>
                  </a:cubicBezTo>
                  <a:close/>
                </a:path>
              </a:pathLst>
            </a:custGeom>
            <a:solidFill>
              <a:srgbClr val="2E2C2C"/>
            </a:solid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endParaRPr lang="zh-CN" altLang="en-US" sz="1010"/>
            </a:p>
          </p:txBody>
        </p:sp>
        <p:sp>
          <p:nvSpPr>
            <p:cNvPr id="27" name="Freeform 42"/>
            <p:cNvSpPr/>
            <p:nvPr/>
          </p:nvSpPr>
          <p:spPr bwMode="auto">
            <a:xfrm>
              <a:off x="10531476" y="2614613"/>
              <a:ext cx="339725" cy="120650"/>
            </a:xfrm>
            <a:custGeom>
              <a:avLst/>
              <a:gdLst>
                <a:gd name="T0" fmla="*/ 0 w 236"/>
                <a:gd name="T1" fmla="*/ 39 h 83"/>
                <a:gd name="T2" fmla="*/ 191 w 236"/>
                <a:gd name="T3" fmla="*/ 81 h 83"/>
                <a:gd name="T4" fmla="*/ 236 w 236"/>
                <a:gd name="T5" fmla="*/ 61 h 83"/>
                <a:gd name="T6" fmla="*/ 230 w 236"/>
                <a:gd name="T7" fmla="*/ 17 h 83"/>
                <a:gd name="T8" fmla="*/ 9 w 236"/>
                <a:gd name="T9" fmla="*/ 0 h 83"/>
                <a:gd name="T10" fmla="*/ 0 w 236"/>
                <a:gd name="T11" fmla="*/ 39 h 83"/>
              </a:gdLst>
              <a:ahLst/>
              <a:cxnLst>
                <a:cxn ang="0">
                  <a:pos x="T0" y="T1"/>
                </a:cxn>
                <a:cxn ang="0">
                  <a:pos x="T2" y="T3"/>
                </a:cxn>
                <a:cxn ang="0">
                  <a:pos x="T4" y="T5"/>
                </a:cxn>
                <a:cxn ang="0">
                  <a:pos x="T6" y="T7"/>
                </a:cxn>
                <a:cxn ang="0">
                  <a:pos x="T8" y="T9"/>
                </a:cxn>
                <a:cxn ang="0">
                  <a:pos x="T10" y="T11"/>
                </a:cxn>
              </a:cxnLst>
              <a:rect l="0" t="0" r="r" b="b"/>
              <a:pathLst>
                <a:path w="236" h="83">
                  <a:moveTo>
                    <a:pt x="0" y="39"/>
                  </a:moveTo>
                  <a:cubicBezTo>
                    <a:pt x="0" y="39"/>
                    <a:pt x="136" y="83"/>
                    <a:pt x="191" y="81"/>
                  </a:cubicBezTo>
                  <a:lnTo>
                    <a:pt x="236" y="61"/>
                  </a:lnTo>
                  <a:lnTo>
                    <a:pt x="230" y="17"/>
                  </a:lnTo>
                  <a:lnTo>
                    <a:pt x="9" y="0"/>
                  </a:lnTo>
                  <a:lnTo>
                    <a:pt x="0" y="39"/>
                  </a:lnTo>
                  <a:close/>
                </a:path>
              </a:pathLst>
            </a:custGeom>
            <a:solidFill>
              <a:srgbClr val="2E2C2C"/>
            </a:solid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endParaRPr lang="zh-CN" altLang="en-US" sz="1010"/>
            </a:p>
          </p:txBody>
        </p:sp>
        <p:sp>
          <p:nvSpPr>
            <p:cNvPr id="28" name="Freeform 43"/>
            <p:cNvSpPr/>
            <p:nvPr/>
          </p:nvSpPr>
          <p:spPr bwMode="auto">
            <a:xfrm>
              <a:off x="10555288" y="1828800"/>
              <a:ext cx="309563" cy="857250"/>
            </a:xfrm>
            <a:custGeom>
              <a:avLst/>
              <a:gdLst>
                <a:gd name="T0" fmla="*/ 2 w 215"/>
                <a:gd name="T1" fmla="*/ 534 h 596"/>
                <a:gd name="T2" fmla="*/ 71 w 215"/>
                <a:gd name="T3" fmla="*/ 586 h 596"/>
                <a:gd name="T4" fmla="*/ 215 w 215"/>
                <a:gd name="T5" fmla="*/ 576 h 596"/>
                <a:gd name="T6" fmla="*/ 193 w 215"/>
                <a:gd name="T7" fmla="*/ 388 h 596"/>
                <a:gd name="T8" fmla="*/ 204 w 215"/>
                <a:gd name="T9" fmla="*/ 267 h 596"/>
                <a:gd name="T10" fmla="*/ 149 w 215"/>
                <a:gd name="T11" fmla="*/ 111 h 596"/>
                <a:gd name="T12" fmla="*/ 141 w 215"/>
                <a:gd name="T13" fmla="*/ 32 h 596"/>
                <a:gd name="T14" fmla="*/ 123 w 215"/>
                <a:gd name="T15" fmla="*/ 79 h 596"/>
                <a:gd name="T16" fmla="*/ 25 w 215"/>
                <a:gd name="T17" fmla="*/ 0 h 596"/>
                <a:gd name="T18" fmla="*/ 2 w 215"/>
                <a:gd name="T19" fmla="*/ 28 h 596"/>
                <a:gd name="T20" fmla="*/ 2 w 215"/>
                <a:gd name="T21" fmla="*/ 534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 h="596">
                  <a:moveTo>
                    <a:pt x="2" y="534"/>
                  </a:moveTo>
                  <a:cubicBezTo>
                    <a:pt x="2" y="534"/>
                    <a:pt x="0" y="576"/>
                    <a:pt x="71" y="586"/>
                  </a:cubicBezTo>
                  <a:cubicBezTo>
                    <a:pt x="141" y="596"/>
                    <a:pt x="200" y="596"/>
                    <a:pt x="215" y="576"/>
                  </a:cubicBezTo>
                  <a:lnTo>
                    <a:pt x="193" y="388"/>
                  </a:lnTo>
                  <a:cubicBezTo>
                    <a:pt x="193" y="388"/>
                    <a:pt x="208" y="305"/>
                    <a:pt x="204" y="267"/>
                  </a:cubicBezTo>
                  <a:cubicBezTo>
                    <a:pt x="200" y="228"/>
                    <a:pt x="149" y="111"/>
                    <a:pt x="149" y="111"/>
                  </a:cubicBezTo>
                  <a:cubicBezTo>
                    <a:pt x="149" y="111"/>
                    <a:pt x="161" y="54"/>
                    <a:pt x="141" y="32"/>
                  </a:cubicBezTo>
                  <a:lnTo>
                    <a:pt x="123" y="79"/>
                  </a:lnTo>
                  <a:cubicBezTo>
                    <a:pt x="123" y="79"/>
                    <a:pt x="103" y="79"/>
                    <a:pt x="25" y="0"/>
                  </a:cubicBezTo>
                  <a:cubicBezTo>
                    <a:pt x="25" y="0"/>
                    <a:pt x="9" y="18"/>
                    <a:pt x="2" y="28"/>
                  </a:cubicBezTo>
                  <a:lnTo>
                    <a:pt x="2" y="534"/>
                  </a:lnTo>
                  <a:close/>
                </a:path>
              </a:pathLst>
            </a:custGeom>
            <a:solidFill>
              <a:srgbClr val="D8DCE8"/>
            </a:solid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endParaRPr lang="zh-CN" altLang="en-US" sz="1010"/>
            </a:p>
          </p:txBody>
        </p:sp>
        <p:sp>
          <p:nvSpPr>
            <p:cNvPr id="29" name="Freeform 44"/>
            <p:cNvSpPr/>
            <p:nvPr/>
          </p:nvSpPr>
          <p:spPr bwMode="auto">
            <a:xfrm>
              <a:off x="10555288" y="1828800"/>
              <a:ext cx="309563" cy="857250"/>
            </a:xfrm>
            <a:custGeom>
              <a:avLst/>
              <a:gdLst>
                <a:gd name="T0" fmla="*/ 149 w 215"/>
                <a:gd name="T1" fmla="*/ 578 h 596"/>
                <a:gd name="T2" fmla="*/ 39 w 215"/>
                <a:gd name="T3" fmla="*/ 509 h 596"/>
                <a:gd name="T4" fmla="*/ 45 w 215"/>
                <a:gd name="T5" fmla="*/ 470 h 596"/>
                <a:gd name="T6" fmla="*/ 149 w 215"/>
                <a:gd name="T7" fmla="*/ 530 h 596"/>
                <a:gd name="T8" fmla="*/ 47 w 215"/>
                <a:gd name="T9" fmla="*/ 372 h 596"/>
                <a:gd name="T10" fmla="*/ 32 w 215"/>
                <a:gd name="T11" fmla="*/ 79 h 596"/>
                <a:gd name="T12" fmla="*/ 78 w 215"/>
                <a:gd name="T13" fmla="*/ 121 h 596"/>
                <a:gd name="T14" fmla="*/ 47 w 215"/>
                <a:gd name="T15" fmla="*/ 69 h 596"/>
                <a:gd name="T16" fmla="*/ 96 w 215"/>
                <a:gd name="T17" fmla="*/ 63 h 596"/>
                <a:gd name="T18" fmla="*/ 25 w 215"/>
                <a:gd name="T19" fmla="*/ 0 h 596"/>
                <a:gd name="T20" fmla="*/ 2 w 215"/>
                <a:gd name="T21" fmla="*/ 28 h 596"/>
                <a:gd name="T22" fmla="*/ 2 w 215"/>
                <a:gd name="T23" fmla="*/ 534 h 596"/>
                <a:gd name="T24" fmla="*/ 71 w 215"/>
                <a:gd name="T25" fmla="*/ 586 h 596"/>
                <a:gd name="T26" fmla="*/ 215 w 215"/>
                <a:gd name="T27" fmla="*/ 576 h 596"/>
                <a:gd name="T28" fmla="*/ 215 w 215"/>
                <a:gd name="T29" fmla="*/ 575 h 596"/>
                <a:gd name="T30" fmla="*/ 149 w 215"/>
                <a:gd name="T31" fmla="*/ 578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5" h="596">
                  <a:moveTo>
                    <a:pt x="149" y="578"/>
                  </a:moveTo>
                  <a:cubicBezTo>
                    <a:pt x="66" y="574"/>
                    <a:pt x="39" y="509"/>
                    <a:pt x="39" y="509"/>
                  </a:cubicBezTo>
                  <a:cubicBezTo>
                    <a:pt x="39" y="509"/>
                    <a:pt x="17" y="470"/>
                    <a:pt x="45" y="470"/>
                  </a:cubicBezTo>
                  <a:cubicBezTo>
                    <a:pt x="73" y="471"/>
                    <a:pt x="149" y="530"/>
                    <a:pt x="149" y="530"/>
                  </a:cubicBezTo>
                  <a:cubicBezTo>
                    <a:pt x="130" y="485"/>
                    <a:pt x="83" y="428"/>
                    <a:pt x="47" y="372"/>
                  </a:cubicBezTo>
                  <a:cubicBezTo>
                    <a:pt x="11" y="315"/>
                    <a:pt x="32" y="79"/>
                    <a:pt x="32" y="79"/>
                  </a:cubicBezTo>
                  <a:lnTo>
                    <a:pt x="78" y="121"/>
                  </a:lnTo>
                  <a:lnTo>
                    <a:pt x="47" y="69"/>
                  </a:lnTo>
                  <a:cubicBezTo>
                    <a:pt x="72" y="84"/>
                    <a:pt x="87" y="77"/>
                    <a:pt x="96" y="63"/>
                  </a:cubicBezTo>
                  <a:cubicBezTo>
                    <a:pt x="80" y="52"/>
                    <a:pt x="58" y="33"/>
                    <a:pt x="25" y="0"/>
                  </a:cubicBezTo>
                  <a:cubicBezTo>
                    <a:pt x="25" y="0"/>
                    <a:pt x="9" y="18"/>
                    <a:pt x="2" y="28"/>
                  </a:cubicBezTo>
                  <a:lnTo>
                    <a:pt x="2" y="534"/>
                  </a:lnTo>
                  <a:cubicBezTo>
                    <a:pt x="2" y="534"/>
                    <a:pt x="0" y="576"/>
                    <a:pt x="71" y="586"/>
                  </a:cubicBezTo>
                  <a:cubicBezTo>
                    <a:pt x="141" y="596"/>
                    <a:pt x="200" y="596"/>
                    <a:pt x="215" y="576"/>
                  </a:cubicBezTo>
                  <a:lnTo>
                    <a:pt x="215" y="575"/>
                  </a:lnTo>
                  <a:cubicBezTo>
                    <a:pt x="192" y="577"/>
                    <a:pt x="169" y="578"/>
                    <a:pt x="149" y="578"/>
                  </a:cubicBezTo>
                  <a:close/>
                </a:path>
              </a:pathLst>
            </a:custGeom>
            <a:solidFill>
              <a:srgbClr val="AFB0B2"/>
            </a:solid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endParaRPr lang="zh-CN" altLang="en-US" sz="1010"/>
            </a:p>
          </p:txBody>
        </p:sp>
        <p:sp>
          <p:nvSpPr>
            <p:cNvPr id="30" name="Freeform 45"/>
            <p:cNvSpPr/>
            <p:nvPr/>
          </p:nvSpPr>
          <p:spPr bwMode="auto">
            <a:xfrm>
              <a:off x="10256838" y="1855788"/>
              <a:ext cx="457200" cy="1096962"/>
            </a:xfrm>
            <a:custGeom>
              <a:avLst/>
              <a:gdLst>
                <a:gd name="T0" fmla="*/ 0 w 318"/>
                <a:gd name="T1" fmla="*/ 730 h 763"/>
                <a:gd name="T2" fmla="*/ 116 w 318"/>
                <a:gd name="T3" fmla="*/ 763 h 763"/>
                <a:gd name="T4" fmla="*/ 263 w 318"/>
                <a:gd name="T5" fmla="*/ 490 h 763"/>
                <a:gd name="T6" fmla="*/ 309 w 318"/>
                <a:gd name="T7" fmla="*/ 362 h 763"/>
                <a:gd name="T8" fmla="*/ 203 w 318"/>
                <a:gd name="T9" fmla="*/ 0 h 763"/>
                <a:gd name="T10" fmla="*/ 116 w 318"/>
                <a:gd name="T11" fmla="*/ 48 h 763"/>
                <a:gd name="T12" fmla="*/ 118 w 318"/>
                <a:gd name="T13" fmla="*/ 238 h 763"/>
                <a:gd name="T14" fmla="*/ 0 w 318"/>
                <a:gd name="T15" fmla="*/ 730 h 7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8" h="763">
                  <a:moveTo>
                    <a:pt x="0" y="730"/>
                  </a:moveTo>
                  <a:lnTo>
                    <a:pt x="116" y="763"/>
                  </a:lnTo>
                  <a:cubicBezTo>
                    <a:pt x="116" y="763"/>
                    <a:pt x="251" y="503"/>
                    <a:pt x="263" y="490"/>
                  </a:cubicBezTo>
                  <a:cubicBezTo>
                    <a:pt x="275" y="476"/>
                    <a:pt x="318" y="439"/>
                    <a:pt x="309" y="362"/>
                  </a:cubicBezTo>
                  <a:cubicBezTo>
                    <a:pt x="301" y="285"/>
                    <a:pt x="292" y="104"/>
                    <a:pt x="203" y="0"/>
                  </a:cubicBezTo>
                  <a:cubicBezTo>
                    <a:pt x="203" y="0"/>
                    <a:pt x="166" y="51"/>
                    <a:pt x="116" y="48"/>
                  </a:cubicBezTo>
                  <a:lnTo>
                    <a:pt x="118" y="238"/>
                  </a:lnTo>
                  <a:cubicBezTo>
                    <a:pt x="118" y="238"/>
                    <a:pt x="92" y="554"/>
                    <a:pt x="0" y="730"/>
                  </a:cubicBezTo>
                  <a:close/>
                </a:path>
              </a:pathLst>
            </a:custGeom>
            <a:solidFill>
              <a:srgbClr val="383837"/>
            </a:solid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endParaRPr lang="zh-CN" altLang="en-US" sz="1010"/>
            </a:p>
          </p:txBody>
        </p:sp>
        <p:sp>
          <p:nvSpPr>
            <p:cNvPr id="31" name="Freeform 46"/>
            <p:cNvSpPr/>
            <p:nvPr/>
          </p:nvSpPr>
          <p:spPr bwMode="auto">
            <a:xfrm>
              <a:off x="10687051" y="1941513"/>
              <a:ext cx="184150" cy="730250"/>
            </a:xfrm>
            <a:custGeom>
              <a:avLst/>
              <a:gdLst>
                <a:gd name="T0" fmla="*/ 68 w 127"/>
                <a:gd name="T1" fmla="*/ 472 h 507"/>
                <a:gd name="T2" fmla="*/ 101 w 127"/>
                <a:gd name="T3" fmla="*/ 507 h 507"/>
                <a:gd name="T4" fmla="*/ 127 w 127"/>
                <a:gd name="T5" fmla="*/ 478 h 507"/>
                <a:gd name="T6" fmla="*/ 98 w 127"/>
                <a:gd name="T7" fmla="*/ 218 h 507"/>
                <a:gd name="T8" fmla="*/ 43 w 127"/>
                <a:gd name="T9" fmla="*/ 53 h 507"/>
                <a:gd name="T10" fmla="*/ 31 w 127"/>
                <a:gd name="T11" fmla="*/ 0 h 507"/>
                <a:gd name="T12" fmla="*/ 0 w 127"/>
                <a:gd name="T13" fmla="*/ 32 h 507"/>
                <a:gd name="T14" fmla="*/ 14 w 127"/>
                <a:gd name="T15" fmla="*/ 59 h 507"/>
                <a:gd name="T16" fmla="*/ 41 w 127"/>
                <a:gd name="T17" fmla="*/ 184 h 507"/>
                <a:gd name="T18" fmla="*/ 68 w 127"/>
                <a:gd name="T19" fmla="*/ 472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 h="507">
                  <a:moveTo>
                    <a:pt x="68" y="472"/>
                  </a:moveTo>
                  <a:lnTo>
                    <a:pt x="101" y="507"/>
                  </a:lnTo>
                  <a:lnTo>
                    <a:pt x="127" y="478"/>
                  </a:lnTo>
                  <a:cubicBezTo>
                    <a:pt x="127" y="478"/>
                    <a:pt x="107" y="272"/>
                    <a:pt x="98" y="218"/>
                  </a:cubicBezTo>
                  <a:cubicBezTo>
                    <a:pt x="88" y="164"/>
                    <a:pt x="43" y="53"/>
                    <a:pt x="43" y="53"/>
                  </a:cubicBezTo>
                  <a:cubicBezTo>
                    <a:pt x="43" y="53"/>
                    <a:pt x="61" y="22"/>
                    <a:pt x="31" y="0"/>
                  </a:cubicBezTo>
                  <a:cubicBezTo>
                    <a:pt x="31" y="0"/>
                    <a:pt x="6" y="5"/>
                    <a:pt x="0" y="32"/>
                  </a:cubicBezTo>
                  <a:lnTo>
                    <a:pt x="14" y="59"/>
                  </a:lnTo>
                  <a:cubicBezTo>
                    <a:pt x="14" y="59"/>
                    <a:pt x="36" y="146"/>
                    <a:pt x="41" y="184"/>
                  </a:cubicBezTo>
                  <a:cubicBezTo>
                    <a:pt x="46" y="223"/>
                    <a:pt x="48" y="451"/>
                    <a:pt x="68" y="472"/>
                  </a:cubicBezTo>
                  <a:close/>
                </a:path>
              </a:pathLst>
            </a:custGeom>
            <a:solidFill>
              <a:srgbClr val="9D3D25"/>
            </a:solid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endParaRPr lang="zh-CN" altLang="en-US" sz="1010"/>
            </a:p>
          </p:txBody>
        </p:sp>
        <p:sp>
          <p:nvSpPr>
            <p:cNvPr id="32" name="Freeform 47"/>
            <p:cNvSpPr/>
            <p:nvPr/>
          </p:nvSpPr>
          <p:spPr bwMode="auto">
            <a:xfrm>
              <a:off x="10871201" y="2209800"/>
              <a:ext cx="412750" cy="296862"/>
            </a:xfrm>
            <a:custGeom>
              <a:avLst/>
              <a:gdLst>
                <a:gd name="T0" fmla="*/ 277 w 287"/>
                <a:gd name="T1" fmla="*/ 151 h 206"/>
                <a:gd name="T2" fmla="*/ 239 w 287"/>
                <a:gd name="T3" fmla="*/ 54 h 206"/>
                <a:gd name="T4" fmla="*/ 154 w 287"/>
                <a:gd name="T5" fmla="*/ 76 h 206"/>
                <a:gd name="T6" fmla="*/ 127 w 287"/>
                <a:gd name="T7" fmla="*/ 90 h 206"/>
                <a:gd name="T8" fmla="*/ 87 w 287"/>
                <a:gd name="T9" fmla="*/ 90 h 206"/>
                <a:gd name="T10" fmla="*/ 50 w 287"/>
                <a:gd name="T11" fmla="*/ 90 h 206"/>
                <a:gd name="T12" fmla="*/ 37 w 287"/>
                <a:gd name="T13" fmla="*/ 77 h 206"/>
                <a:gd name="T14" fmla="*/ 12 w 287"/>
                <a:gd name="T15" fmla="*/ 0 h 206"/>
                <a:gd name="T16" fmla="*/ 0 w 287"/>
                <a:gd name="T17" fmla="*/ 175 h 206"/>
                <a:gd name="T18" fmla="*/ 6 w 287"/>
                <a:gd name="T19" fmla="*/ 205 h 206"/>
                <a:gd name="T20" fmla="*/ 122 w 287"/>
                <a:gd name="T21" fmla="*/ 192 h 206"/>
                <a:gd name="T22" fmla="*/ 277 w 287"/>
                <a:gd name="T23" fmla="*/ 151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7" h="206">
                  <a:moveTo>
                    <a:pt x="277" y="151"/>
                  </a:moveTo>
                  <a:cubicBezTo>
                    <a:pt x="277" y="151"/>
                    <a:pt x="287" y="89"/>
                    <a:pt x="239" y="54"/>
                  </a:cubicBezTo>
                  <a:cubicBezTo>
                    <a:pt x="239" y="54"/>
                    <a:pt x="158" y="69"/>
                    <a:pt x="154" y="76"/>
                  </a:cubicBezTo>
                  <a:cubicBezTo>
                    <a:pt x="151" y="82"/>
                    <a:pt x="127" y="90"/>
                    <a:pt x="127" y="90"/>
                  </a:cubicBezTo>
                  <a:cubicBezTo>
                    <a:pt x="127" y="90"/>
                    <a:pt x="92" y="88"/>
                    <a:pt x="87" y="90"/>
                  </a:cubicBezTo>
                  <a:cubicBezTo>
                    <a:pt x="82" y="92"/>
                    <a:pt x="58" y="76"/>
                    <a:pt x="50" y="90"/>
                  </a:cubicBezTo>
                  <a:lnTo>
                    <a:pt x="37" y="77"/>
                  </a:lnTo>
                  <a:cubicBezTo>
                    <a:pt x="37" y="77"/>
                    <a:pt x="42" y="34"/>
                    <a:pt x="12" y="0"/>
                  </a:cubicBezTo>
                  <a:lnTo>
                    <a:pt x="0" y="175"/>
                  </a:lnTo>
                  <a:lnTo>
                    <a:pt x="6" y="205"/>
                  </a:lnTo>
                  <a:cubicBezTo>
                    <a:pt x="6" y="205"/>
                    <a:pt x="95" y="206"/>
                    <a:pt x="122" y="192"/>
                  </a:cubicBezTo>
                  <a:cubicBezTo>
                    <a:pt x="149" y="178"/>
                    <a:pt x="260" y="165"/>
                    <a:pt x="277" y="151"/>
                  </a:cubicBezTo>
                  <a:close/>
                </a:path>
              </a:pathLst>
            </a:custGeom>
            <a:solidFill>
              <a:srgbClr val="383837"/>
            </a:solid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endParaRPr lang="zh-CN" altLang="en-US" sz="1010"/>
            </a:p>
          </p:txBody>
        </p:sp>
        <p:sp>
          <p:nvSpPr>
            <p:cNvPr id="33" name="Freeform 48"/>
            <p:cNvSpPr/>
            <p:nvPr/>
          </p:nvSpPr>
          <p:spPr bwMode="auto">
            <a:xfrm>
              <a:off x="10910888" y="2284413"/>
              <a:ext cx="357188" cy="190500"/>
            </a:xfrm>
            <a:custGeom>
              <a:avLst/>
              <a:gdLst>
                <a:gd name="T0" fmla="*/ 211 w 248"/>
                <a:gd name="T1" fmla="*/ 2 h 133"/>
                <a:gd name="T2" fmla="*/ 126 w 248"/>
                <a:gd name="T3" fmla="*/ 24 h 133"/>
                <a:gd name="T4" fmla="*/ 99 w 248"/>
                <a:gd name="T5" fmla="*/ 38 h 133"/>
                <a:gd name="T6" fmla="*/ 59 w 248"/>
                <a:gd name="T7" fmla="*/ 38 h 133"/>
                <a:gd name="T8" fmla="*/ 31 w 248"/>
                <a:gd name="T9" fmla="*/ 33 h 133"/>
                <a:gd name="T10" fmla="*/ 14 w 248"/>
                <a:gd name="T11" fmla="*/ 69 h 133"/>
                <a:gd name="T12" fmla="*/ 37 w 248"/>
                <a:gd name="T13" fmla="*/ 64 h 133"/>
                <a:gd name="T14" fmla="*/ 0 w 248"/>
                <a:gd name="T15" fmla="*/ 133 h 133"/>
                <a:gd name="T16" fmla="*/ 59 w 248"/>
                <a:gd name="T17" fmla="*/ 67 h 133"/>
                <a:gd name="T18" fmla="*/ 111 w 248"/>
                <a:gd name="T19" fmla="*/ 51 h 133"/>
                <a:gd name="T20" fmla="*/ 83 w 248"/>
                <a:gd name="T21" fmla="*/ 114 h 133"/>
                <a:gd name="T22" fmla="*/ 162 w 248"/>
                <a:gd name="T23" fmla="*/ 38 h 133"/>
                <a:gd name="T24" fmla="*/ 199 w 248"/>
                <a:gd name="T25" fmla="*/ 51 h 133"/>
                <a:gd name="T26" fmla="*/ 242 w 248"/>
                <a:gd name="T27" fmla="*/ 67 h 133"/>
                <a:gd name="T28" fmla="*/ 248 w 248"/>
                <a:gd name="T29" fmla="*/ 66 h 133"/>
                <a:gd name="T30" fmla="*/ 211 w 248"/>
                <a:gd name="T31" fmla="*/ 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8" h="133">
                  <a:moveTo>
                    <a:pt x="211" y="2"/>
                  </a:moveTo>
                  <a:cubicBezTo>
                    <a:pt x="211" y="2"/>
                    <a:pt x="130" y="17"/>
                    <a:pt x="126" y="24"/>
                  </a:cubicBezTo>
                  <a:cubicBezTo>
                    <a:pt x="123" y="30"/>
                    <a:pt x="99" y="38"/>
                    <a:pt x="99" y="38"/>
                  </a:cubicBezTo>
                  <a:cubicBezTo>
                    <a:pt x="99" y="38"/>
                    <a:pt x="64" y="36"/>
                    <a:pt x="59" y="38"/>
                  </a:cubicBezTo>
                  <a:cubicBezTo>
                    <a:pt x="55" y="40"/>
                    <a:pt x="42" y="31"/>
                    <a:pt x="31" y="33"/>
                  </a:cubicBezTo>
                  <a:cubicBezTo>
                    <a:pt x="27" y="47"/>
                    <a:pt x="22" y="63"/>
                    <a:pt x="14" y="69"/>
                  </a:cubicBezTo>
                  <a:lnTo>
                    <a:pt x="37" y="64"/>
                  </a:lnTo>
                  <a:cubicBezTo>
                    <a:pt x="37" y="64"/>
                    <a:pt x="11" y="123"/>
                    <a:pt x="0" y="133"/>
                  </a:cubicBezTo>
                  <a:cubicBezTo>
                    <a:pt x="0" y="133"/>
                    <a:pt x="59" y="96"/>
                    <a:pt x="59" y="67"/>
                  </a:cubicBezTo>
                  <a:cubicBezTo>
                    <a:pt x="59" y="38"/>
                    <a:pt x="111" y="51"/>
                    <a:pt x="111" y="51"/>
                  </a:cubicBezTo>
                  <a:cubicBezTo>
                    <a:pt x="111" y="51"/>
                    <a:pt x="142" y="77"/>
                    <a:pt x="83" y="114"/>
                  </a:cubicBezTo>
                  <a:cubicBezTo>
                    <a:pt x="83" y="114"/>
                    <a:pt x="146" y="76"/>
                    <a:pt x="162" y="38"/>
                  </a:cubicBezTo>
                  <a:cubicBezTo>
                    <a:pt x="177" y="0"/>
                    <a:pt x="199" y="51"/>
                    <a:pt x="199" y="51"/>
                  </a:cubicBezTo>
                  <a:cubicBezTo>
                    <a:pt x="199" y="51"/>
                    <a:pt x="242" y="67"/>
                    <a:pt x="242" y="67"/>
                  </a:cubicBezTo>
                  <a:lnTo>
                    <a:pt x="248" y="66"/>
                  </a:lnTo>
                  <a:cubicBezTo>
                    <a:pt x="245" y="46"/>
                    <a:pt x="236" y="20"/>
                    <a:pt x="211" y="2"/>
                  </a:cubicBezTo>
                  <a:close/>
                </a:path>
              </a:pathLst>
            </a:custGeom>
            <a:solidFill>
              <a:srgbClr val="2E2C2C"/>
            </a:solid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endParaRPr lang="zh-CN" altLang="en-US" sz="1010"/>
            </a:p>
          </p:txBody>
        </p:sp>
        <p:sp>
          <p:nvSpPr>
            <p:cNvPr id="34" name="Freeform 49"/>
            <p:cNvSpPr/>
            <p:nvPr/>
          </p:nvSpPr>
          <p:spPr bwMode="auto">
            <a:xfrm>
              <a:off x="10520363" y="1876425"/>
              <a:ext cx="173038" cy="774700"/>
            </a:xfrm>
            <a:custGeom>
              <a:avLst/>
              <a:gdLst>
                <a:gd name="T0" fmla="*/ 43 w 120"/>
                <a:gd name="T1" fmla="*/ 538 h 538"/>
                <a:gd name="T2" fmla="*/ 79 w 120"/>
                <a:gd name="T3" fmla="*/ 475 h 538"/>
                <a:gd name="T4" fmla="*/ 114 w 120"/>
                <a:gd name="T5" fmla="*/ 427 h 538"/>
                <a:gd name="T6" fmla="*/ 116 w 120"/>
                <a:gd name="T7" fmla="*/ 334 h 538"/>
                <a:gd name="T8" fmla="*/ 16 w 120"/>
                <a:gd name="T9" fmla="*/ 77 h 538"/>
                <a:gd name="T10" fmla="*/ 26 w 120"/>
                <a:gd name="T11" fmla="*/ 60 h 538"/>
                <a:gd name="T12" fmla="*/ 6 w 120"/>
                <a:gd name="T13" fmla="*/ 0 h 538"/>
                <a:gd name="T14" fmla="*/ 0 w 120"/>
                <a:gd name="T15" fmla="*/ 5 h 538"/>
                <a:gd name="T16" fmla="*/ 7 w 120"/>
                <a:gd name="T17" fmla="*/ 55 h 538"/>
                <a:gd name="T18" fmla="*/ 7 w 120"/>
                <a:gd name="T19" fmla="*/ 77 h 538"/>
                <a:gd name="T20" fmla="*/ 103 w 120"/>
                <a:gd name="T21" fmla="*/ 338 h 538"/>
                <a:gd name="T22" fmla="*/ 63 w 120"/>
                <a:gd name="T23" fmla="*/ 461 h 538"/>
                <a:gd name="T24" fmla="*/ 43 w 120"/>
                <a:gd name="T25" fmla="*/ 538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 h="538">
                  <a:moveTo>
                    <a:pt x="43" y="538"/>
                  </a:moveTo>
                  <a:cubicBezTo>
                    <a:pt x="61" y="504"/>
                    <a:pt x="76" y="479"/>
                    <a:pt x="79" y="475"/>
                  </a:cubicBezTo>
                  <a:cubicBezTo>
                    <a:pt x="86" y="467"/>
                    <a:pt x="102" y="452"/>
                    <a:pt x="114" y="427"/>
                  </a:cubicBezTo>
                  <a:cubicBezTo>
                    <a:pt x="118" y="389"/>
                    <a:pt x="120" y="350"/>
                    <a:pt x="116" y="334"/>
                  </a:cubicBezTo>
                  <a:cubicBezTo>
                    <a:pt x="106" y="297"/>
                    <a:pt x="16" y="77"/>
                    <a:pt x="16" y="77"/>
                  </a:cubicBezTo>
                  <a:lnTo>
                    <a:pt x="26" y="60"/>
                  </a:lnTo>
                  <a:lnTo>
                    <a:pt x="6" y="0"/>
                  </a:lnTo>
                  <a:cubicBezTo>
                    <a:pt x="4" y="2"/>
                    <a:pt x="2" y="3"/>
                    <a:pt x="0" y="5"/>
                  </a:cubicBezTo>
                  <a:lnTo>
                    <a:pt x="7" y="55"/>
                  </a:lnTo>
                  <a:lnTo>
                    <a:pt x="7" y="77"/>
                  </a:lnTo>
                  <a:cubicBezTo>
                    <a:pt x="7" y="77"/>
                    <a:pt x="95" y="313"/>
                    <a:pt x="103" y="338"/>
                  </a:cubicBezTo>
                  <a:cubicBezTo>
                    <a:pt x="112" y="362"/>
                    <a:pt x="76" y="437"/>
                    <a:pt x="63" y="461"/>
                  </a:cubicBezTo>
                  <a:cubicBezTo>
                    <a:pt x="56" y="474"/>
                    <a:pt x="49" y="509"/>
                    <a:pt x="43" y="538"/>
                  </a:cubicBezTo>
                  <a:close/>
                </a:path>
              </a:pathLst>
            </a:custGeom>
            <a:solidFill>
              <a:srgbClr val="2E2C2C"/>
            </a:solid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endParaRPr lang="zh-CN" altLang="en-US" sz="1010"/>
            </a:p>
          </p:txBody>
        </p:sp>
        <p:sp>
          <p:nvSpPr>
            <p:cNvPr id="35" name="Freeform 50"/>
            <p:cNvSpPr/>
            <p:nvPr/>
          </p:nvSpPr>
          <p:spPr bwMode="auto">
            <a:xfrm>
              <a:off x="10379076" y="1941513"/>
              <a:ext cx="198438" cy="841375"/>
            </a:xfrm>
            <a:custGeom>
              <a:avLst/>
              <a:gdLst>
                <a:gd name="T0" fmla="*/ 99 w 138"/>
                <a:gd name="T1" fmla="*/ 122 h 585"/>
                <a:gd name="T2" fmla="*/ 138 w 138"/>
                <a:gd name="T3" fmla="*/ 154 h 585"/>
                <a:gd name="T4" fmla="*/ 58 w 138"/>
                <a:gd name="T5" fmla="*/ 42 h 585"/>
                <a:gd name="T6" fmla="*/ 31 w 138"/>
                <a:gd name="T7" fmla="*/ 0 h 585"/>
                <a:gd name="T8" fmla="*/ 32 w 138"/>
                <a:gd name="T9" fmla="*/ 178 h 585"/>
                <a:gd name="T10" fmla="*/ 0 w 138"/>
                <a:gd name="T11" fmla="*/ 402 h 585"/>
                <a:gd name="T12" fmla="*/ 29 w 138"/>
                <a:gd name="T13" fmla="*/ 462 h 585"/>
                <a:gd name="T14" fmla="*/ 93 w 138"/>
                <a:gd name="T15" fmla="*/ 585 h 585"/>
                <a:gd name="T16" fmla="*/ 127 w 138"/>
                <a:gd name="T17" fmla="*/ 522 h 585"/>
                <a:gd name="T18" fmla="*/ 85 w 138"/>
                <a:gd name="T19" fmla="*/ 391 h 585"/>
                <a:gd name="T20" fmla="*/ 118 w 138"/>
                <a:gd name="T21" fmla="*/ 391 h 585"/>
                <a:gd name="T22" fmla="*/ 85 w 138"/>
                <a:gd name="T23" fmla="*/ 371 h 585"/>
                <a:gd name="T24" fmla="*/ 78 w 138"/>
                <a:gd name="T25" fmla="*/ 289 h 585"/>
                <a:gd name="T26" fmla="*/ 88 w 138"/>
                <a:gd name="T27" fmla="*/ 240 h 585"/>
                <a:gd name="T28" fmla="*/ 99 w 138"/>
                <a:gd name="T29" fmla="*/ 186 h 585"/>
                <a:gd name="T30" fmla="*/ 99 w 138"/>
                <a:gd name="T31" fmla="*/ 122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8" h="585">
                  <a:moveTo>
                    <a:pt x="99" y="122"/>
                  </a:moveTo>
                  <a:lnTo>
                    <a:pt x="138" y="154"/>
                  </a:lnTo>
                  <a:cubicBezTo>
                    <a:pt x="138" y="154"/>
                    <a:pt x="67" y="65"/>
                    <a:pt x="58" y="42"/>
                  </a:cubicBezTo>
                  <a:cubicBezTo>
                    <a:pt x="53" y="30"/>
                    <a:pt x="42" y="14"/>
                    <a:pt x="31" y="0"/>
                  </a:cubicBezTo>
                  <a:lnTo>
                    <a:pt x="32" y="178"/>
                  </a:lnTo>
                  <a:cubicBezTo>
                    <a:pt x="32" y="178"/>
                    <a:pt x="24" y="281"/>
                    <a:pt x="0" y="402"/>
                  </a:cubicBezTo>
                  <a:lnTo>
                    <a:pt x="29" y="462"/>
                  </a:lnTo>
                  <a:lnTo>
                    <a:pt x="93" y="585"/>
                  </a:lnTo>
                  <a:cubicBezTo>
                    <a:pt x="104" y="564"/>
                    <a:pt x="116" y="542"/>
                    <a:pt x="127" y="522"/>
                  </a:cubicBezTo>
                  <a:cubicBezTo>
                    <a:pt x="111" y="475"/>
                    <a:pt x="85" y="398"/>
                    <a:pt x="85" y="391"/>
                  </a:cubicBezTo>
                  <a:cubicBezTo>
                    <a:pt x="85" y="383"/>
                    <a:pt x="105" y="383"/>
                    <a:pt x="118" y="391"/>
                  </a:cubicBezTo>
                  <a:lnTo>
                    <a:pt x="85" y="371"/>
                  </a:lnTo>
                  <a:lnTo>
                    <a:pt x="78" y="289"/>
                  </a:lnTo>
                  <a:cubicBezTo>
                    <a:pt x="78" y="289"/>
                    <a:pt x="90" y="261"/>
                    <a:pt x="88" y="240"/>
                  </a:cubicBezTo>
                  <a:cubicBezTo>
                    <a:pt x="86" y="218"/>
                    <a:pt x="99" y="186"/>
                    <a:pt x="99" y="186"/>
                  </a:cubicBezTo>
                  <a:lnTo>
                    <a:pt x="99" y="122"/>
                  </a:lnTo>
                  <a:close/>
                </a:path>
              </a:pathLst>
            </a:custGeom>
            <a:solidFill>
              <a:srgbClr val="2E2C2C"/>
            </a:solid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endParaRPr lang="zh-CN" altLang="en-US" sz="1010"/>
            </a:p>
          </p:txBody>
        </p:sp>
        <p:sp>
          <p:nvSpPr>
            <p:cNvPr id="36" name="Freeform 51"/>
            <p:cNvSpPr/>
            <p:nvPr/>
          </p:nvSpPr>
          <p:spPr bwMode="auto">
            <a:xfrm>
              <a:off x="10453688" y="1912938"/>
              <a:ext cx="77788" cy="134937"/>
            </a:xfrm>
            <a:custGeom>
              <a:avLst/>
              <a:gdLst>
                <a:gd name="T0" fmla="*/ 54 w 54"/>
                <a:gd name="T1" fmla="*/ 94 h 94"/>
                <a:gd name="T2" fmla="*/ 18 w 54"/>
                <a:gd name="T3" fmla="*/ 0 h 94"/>
                <a:gd name="T4" fmla="*/ 0 w 54"/>
                <a:gd name="T5" fmla="*/ 6 h 94"/>
                <a:gd name="T6" fmla="*/ 54 w 54"/>
                <a:gd name="T7" fmla="*/ 94 h 94"/>
              </a:gdLst>
              <a:ahLst/>
              <a:cxnLst>
                <a:cxn ang="0">
                  <a:pos x="T0" y="T1"/>
                </a:cxn>
                <a:cxn ang="0">
                  <a:pos x="T2" y="T3"/>
                </a:cxn>
                <a:cxn ang="0">
                  <a:pos x="T4" y="T5"/>
                </a:cxn>
                <a:cxn ang="0">
                  <a:pos x="T6" y="T7"/>
                </a:cxn>
              </a:cxnLst>
              <a:rect l="0" t="0" r="r" b="b"/>
              <a:pathLst>
                <a:path w="54" h="94">
                  <a:moveTo>
                    <a:pt x="54" y="94"/>
                  </a:moveTo>
                  <a:lnTo>
                    <a:pt x="18" y="0"/>
                  </a:lnTo>
                  <a:cubicBezTo>
                    <a:pt x="12" y="3"/>
                    <a:pt x="6" y="5"/>
                    <a:pt x="0" y="6"/>
                  </a:cubicBezTo>
                  <a:cubicBezTo>
                    <a:pt x="14" y="21"/>
                    <a:pt x="32" y="48"/>
                    <a:pt x="54" y="94"/>
                  </a:cubicBezTo>
                  <a:close/>
                </a:path>
              </a:pathLst>
            </a:custGeom>
            <a:solidFill>
              <a:srgbClr val="2E2C2C"/>
            </a:solid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endParaRPr lang="zh-CN" altLang="en-US" sz="1010"/>
            </a:p>
          </p:txBody>
        </p:sp>
        <p:sp>
          <p:nvSpPr>
            <p:cNvPr id="37" name="Freeform 52"/>
            <p:cNvSpPr/>
            <p:nvPr/>
          </p:nvSpPr>
          <p:spPr bwMode="auto">
            <a:xfrm>
              <a:off x="10467976" y="2744788"/>
              <a:ext cx="123825" cy="214312"/>
            </a:xfrm>
            <a:custGeom>
              <a:avLst/>
              <a:gdLst>
                <a:gd name="T0" fmla="*/ 4 w 86"/>
                <a:gd name="T1" fmla="*/ 46 h 149"/>
                <a:gd name="T2" fmla="*/ 15 w 86"/>
                <a:gd name="T3" fmla="*/ 115 h 149"/>
                <a:gd name="T4" fmla="*/ 15 w 86"/>
                <a:gd name="T5" fmla="*/ 149 h 149"/>
                <a:gd name="T6" fmla="*/ 86 w 86"/>
                <a:gd name="T7" fmla="*/ 88 h 149"/>
                <a:gd name="T8" fmla="*/ 59 w 86"/>
                <a:gd name="T9" fmla="*/ 24 h 149"/>
                <a:gd name="T10" fmla="*/ 4 w 86"/>
                <a:gd name="T11" fmla="*/ 46 h 149"/>
              </a:gdLst>
              <a:ahLst/>
              <a:cxnLst>
                <a:cxn ang="0">
                  <a:pos x="T0" y="T1"/>
                </a:cxn>
                <a:cxn ang="0">
                  <a:pos x="T2" y="T3"/>
                </a:cxn>
                <a:cxn ang="0">
                  <a:pos x="T4" y="T5"/>
                </a:cxn>
                <a:cxn ang="0">
                  <a:pos x="T6" y="T7"/>
                </a:cxn>
                <a:cxn ang="0">
                  <a:pos x="T8" y="T9"/>
                </a:cxn>
                <a:cxn ang="0">
                  <a:pos x="T10" y="T11"/>
                </a:cxn>
              </a:cxnLst>
              <a:rect l="0" t="0" r="r" b="b"/>
              <a:pathLst>
                <a:path w="86" h="149">
                  <a:moveTo>
                    <a:pt x="4" y="46"/>
                  </a:moveTo>
                  <a:cubicBezTo>
                    <a:pt x="0" y="52"/>
                    <a:pt x="2" y="110"/>
                    <a:pt x="15" y="115"/>
                  </a:cubicBezTo>
                  <a:lnTo>
                    <a:pt x="15" y="149"/>
                  </a:lnTo>
                  <a:lnTo>
                    <a:pt x="86" y="88"/>
                  </a:lnTo>
                  <a:cubicBezTo>
                    <a:pt x="86" y="88"/>
                    <a:pt x="77" y="48"/>
                    <a:pt x="59" y="24"/>
                  </a:cubicBezTo>
                  <a:cubicBezTo>
                    <a:pt x="42" y="0"/>
                    <a:pt x="4" y="46"/>
                    <a:pt x="4" y="46"/>
                  </a:cubicBezTo>
                  <a:close/>
                </a:path>
              </a:pathLst>
            </a:custGeom>
            <a:solidFill>
              <a:srgbClr val="EAAD6A"/>
            </a:solid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endParaRPr lang="zh-CN" altLang="en-US" sz="1010"/>
            </a:p>
          </p:txBody>
        </p:sp>
        <p:sp>
          <p:nvSpPr>
            <p:cNvPr id="38" name="Freeform 53"/>
            <p:cNvSpPr/>
            <p:nvPr/>
          </p:nvSpPr>
          <p:spPr bwMode="auto">
            <a:xfrm>
              <a:off x="10277476" y="1924050"/>
              <a:ext cx="280988" cy="928687"/>
            </a:xfrm>
            <a:custGeom>
              <a:avLst/>
              <a:gdLst>
                <a:gd name="T0" fmla="*/ 109 w 195"/>
                <a:gd name="T1" fmla="*/ 645 h 645"/>
                <a:gd name="T2" fmla="*/ 195 w 195"/>
                <a:gd name="T3" fmla="*/ 587 h 645"/>
                <a:gd name="T4" fmla="*/ 134 w 195"/>
                <a:gd name="T5" fmla="*/ 383 h 645"/>
                <a:gd name="T6" fmla="*/ 140 w 195"/>
                <a:gd name="T7" fmla="*/ 243 h 645"/>
                <a:gd name="T8" fmla="*/ 169 w 195"/>
                <a:gd name="T9" fmla="*/ 134 h 645"/>
                <a:gd name="T10" fmla="*/ 101 w 195"/>
                <a:gd name="T11" fmla="*/ 0 h 645"/>
                <a:gd name="T12" fmla="*/ 50 w 195"/>
                <a:gd name="T13" fmla="*/ 25 h 645"/>
                <a:gd name="T14" fmla="*/ 40 w 195"/>
                <a:gd name="T15" fmla="*/ 39 h 645"/>
                <a:gd name="T16" fmla="*/ 19 w 195"/>
                <a:gd name="T17" fmla="*/ 92 h 645"/>
                <a:gd name="T18" fmla="*/ 19 w 195"/>
                <a:gd name="T19" fmla="*/ 157 h 645"/>
                <a:gd name="T20" fmla="*/ 5 w 195"/>
                <a:gd name="T21" fmla="*/ 173 h 645"/>
                <a:gd name="T22" fmla="*/ 5 w 195"/>
                <a:gd name="T23" fmla="*/ 213 h 645"/>
                <a:gd name="T24" fmla="*/ 22 w 195"/>
                <a:gd name="T25" fmla="*/ 229 h 645"/>
                <a:gd name="T26" fmla="*/ 12 w 195"/>
                <a:gd name="T27" fmla="*/ 288 h 645"/>
                <a:gd name="T28" fmla="*/ 10 w 195"/>
                <a:gd name="T29" fmla="*/ 361 h 645"/>
                <a:gd name="T30" fmla="*/ 27 w 195"/>
                <a:gd name="T31" fmla="*/ 430 h 645"/>
                <a:gd name="T32" fmla="*/ 109 w 195"/>
                <a:gd name="T33" fmla="*/ 645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5" h="645">
                  <a:moveTo>
                    <a:pt x="109" y="645"/>
                  </a:moveTo>
                  <a:cubicBezTo>
                    <a:pt x="109" y="645"/>
                    <a:pt x="170" y="592"/>
                    <a:pt x="195" y="587"/>
                  </a:cubicBezTo>
                  <a:cubicBezTo>
                    <a:pt x="195" y="587"/>
                    <a:pt x="144" y="410"/>
                    <a:pt x="134" y="383"/>
                  </a:cubicBezTo>
                  <a:lnTo>
                    <a:pt x="140" y="243"/>
                  </a:lnTo>
                  <a:cubicBezTo>
                    <a:pt x="140" y="243"/>
                    <a:pt x="171" y="159"/>
                    <a:pt x="169" y="134"/>
                  </a:cubicBezTo>
                  <a:cubicBezTo>
                    <a:pt x="168" y="109"/>
                    <a:pt x="101" y="0"/>
                    <a:pt x="101" y="0"/>
                  </a:cubicBezTo>
                  <a:cubicBezTo>
                    <a:pt x="101" y="0"/>
                    <a:pt x="64" y="13"/>
                    <a:pt x="50" y="25"/>
                  </a:cubicBezTo>
                  <a:cubicBezTo>
                    <a:pt x="37" y="37"/>
                    <a:pt x="40" y="39"/>
                    <a:pt x="40" y="39"/>
                  </a:cubicBezTo>
                  <a:cubicBezTo>
                    <a:pt x="40" y="39"/>
                    <a:pt x="22" y="87"/>
                    <a:pt x="19" y="92"/>
                  </a:cubicBezTo>
                  <a:cubicBezTo>
                    <a:pt x="15" y="97"/>
                    <a:pt x="19" y="157"/>
                    <a:pt x="19" y="157"/>
                  </a:cubicBezTo>
                  <a:cubicBezTo>
                    <a:pt x="19" y="157"/>
                    <a:pt x="3" y="161"/>
                    <a:pt x="5" y="173"/>
                  </a:cubicBezTo>
                  <a:cubicBezTo>
                    <a:pt x="7" y="185"/>
                    <a:pt x="0" y="205"/>
                    <a:pt x="5" y="213"/>
                  </a:cubicBezTo>
                  <a:cubicBezTo>
                    <a:pt x="10" y="222"/>
                    <a:pt x="22" y="229"/>
                    <a:pt x="22" y="229"/>
                  </a:cubicBezTo>
                  <a:cubicBezTo>
                    <a:pt x="22" y="229"/>
                    <a:pt x="13" y="279"/>
                    <a:pt x="12" y="288"/>
                  </a:cubicBezTo>
                  <a:cubicBezTo>
                    <a:pt x="10" y="297"/>
                    <a:pt x="7" y="349"/>
                    <a:pt x="10" y="361"/>
                  </a:cubicBezTo>
                  <a:cubicBezTo>
                    <a:pt x="13" y="373"/>
                    <a:pt x="27" y="430"/>
                    <a:pt x="27" y="430"/>
                  </a:cubicBezTo>
                  <a:cubicBezTo>
                    <a:pt x="27" y="430"/>
                    <a:pt x="88" y="632"/>
                    <a:pt x="109" y="645"/>
                  </a:cubicBezTo>
                  <a:close/>
                </a:path>
              </a:pathLst>
            </a:custGeom>
            <a:solidFill>
              <a:srgbClr val="383837"/>
            </a:solid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endParaRPr lang="zh-CN" altLang="en-US" sz="1010"/>
            </a:p>
          </p:txBody>
        </p:sp>
        <p:sp>
          <p:nvSpPr>
            <p:cNvPr id="39" name="Freeform 54"/>
            <p:cNvSpPr>
              <a:spLocks noEditPoints="1"/>
            </p:cNvSpPr>
            <p:nvPr/>
          </p:nvSpPr>
          <p:spPr bwMode="auto">
            <a:xfrm>
              <a:off x="10277476" y="1955800"/>
              <a:ext cx="214313" cy="896937"/>
            </a:xfrm>
            <a:custGeom>
              <a:avLst/>
              <a:gdLst>
                <a:gd name="T0" fmla="*/ 31 w 149"/>
                <a:gd name="T1" fmla="*/ 109 h 623"/>
                <a:gd name="T2" fmla="*/ 30 w 149"/>
                <a:gd name="T3" fmla="*/ 108 h 623"/>
                <a:gd name="T4" fmla="*/ 31 w 149"/>
                <a:gd name="T5" fmla="*/ 109 h 623"/>
                <a:gd name="T6" fmla="*/ 70 w 149"/>
                <a:gd name="T7" fmla="*/ 483 h 623"/>
                <a:gd name="T8" fmla="*/ 26 w 149"/>
                <a:gd name="T9" fmla="*/ 333 h 623"/>
                <a:gd name="T10" fmla="*/ 44 w 149"/>
                <a:gd name="T11" fmla="*/ 332 h 623"/>
                <a:gd name="T12" fmla="*/ 111 w 149"/>
                <a:gd name="T13" fmla="*/ 295 h 623"/>
                <a:gd name="T14" fmla="*/ 57 w 149"/>
                <a:gd name="T15" fmla="*/ 319 h 623"/>
                <a:gd name="T16" fmla="*/ 27 w 149"/>
                <a:gd name="T17" fmla="*/ 295 h 623"/>
                <a:gd name="T18" fmla="*/ 47 w 149"/>
                <a:gd name="T19" fmla="*/ 242 h 623"/>
                <a:gd name="T20" fmla="*/ 54 w 149"/>
                <a:gd name="T21" fmla="*/ 197 h 623"/>
                <a:gd name="T22" fmla="*/ 134 w 149"/>
                <a:gd name="T23" fmla="*/ 234 h 623"/>
                <a:gd name="T24" fmla="*/ 100 w 149"/>
                <a:gd name="T25" fmla="*/ 191 h 623"/>
                <a:gd name="T26" fmla="*/ 61 w 149"/>
                <a:gd name="T27" fmla="*/ 169 h 623"/>
                <a:gd name="T28" fmla="*/ 125 w 149"/>
                <a:gd name="T29" fmla="*/ 170 h 623"/>
                <a:gd name="T30" fmla="*/ 70 w 149"/>
                <a:gd name="T31" fmla="*/ 139 h 623"/>
                <a:gd name="T32" fmla="*/ 102 w 149"/>
                <a:gd name="T33" fmla="*/ 129 h 623"/>
                <a:gd name="T34" fmla="*/ 27 w 149"/>
                <a:gd name="T35" fmla="*/ 129 h 623"/>
                <a:gd name="T36" fmla="*/ 57 w 149"/>
                <a:gd name="T37" fmla="*/ 89 h 623"/>
                <a:gd name="T38" fmla="*/ 29 w 149"/>
                <a:gd name="T39" fmla="*/ 100 h 623"/>
                <a:gd name="T40" fmla="*/ 30 w 149"/>
                <a:gd name="T41" fmla="*/ 83 h 623"/>
                <a:gd name="T42" fmla="*/ 57 w 149"/>
                <a:gd name="T43" fmla="*/ 32 h 623"/>
                <a:gd name="T44" fmla="*/ 57 w 149"/>
                <a:gd name="T45" fmla="*/ 0 h 623"/>
                <a:gd name="T46" fmla="*/ 50 w 149"/>
                <a:gd name="T47" fmla="*/ 3 h 623"/>
                <a:gd name="T48" fmla="*/ 43 w 149"/>
                <a:gd name="T49" fmla="*/ 6 h 623"/>
                <a:gd name="T50" fmla="*/ 19 w 149"/>
                <a:gd name="T51" fmla="*/ 70 h 623"/>
                <a:gd name="T52" fmla="*/ 19 w 149"/>
                <a:gd name="T53" fmla="*/ 135 h 623"/>
                <a:gd name="T54" fmla="*/ 5 w 149"/>
                <a:gd name="T55" fmla="*/ 151 h 623"/>
                <a:gd name="T56" fmla="*/ 5 w 149"/>
                <a:gd name="T57" fmla="*/ 191 h 623"/>
                <a:gd name="T58" fmla="*/ 22 w 149"/>
                <a:gd name="T59" fmla="*/ 207 h 623"/>
                <a:gd name="T60" fmla="*/ 12 w 149"/>
                <a:gd name="T61" fmla="*/ 266 h 623"/>
                <a:gd name="T62" fmla="*/ 10 w 149"/>
                <a:gd name="T63" fmla="*/ 339 h 623"/>
                <a:gd name="T64" fmla="*/ 27 w 149"/>
                <a:gd name="T65" fmla="*/ 408 h 623"/>
                <a:gd name="T66" fmla="*/ 109 w 149"/>
                <a:gd name="T67" fmla="*/ 623 h 623"/>
                <a:gd name="T68" fmla="*/ 149 w 149"/>
                <a:gd name="T69" fmla="*/ 591 h 623"/>
                <a:gd name="T70" fmla="*/ 111 w 149"/>
                <a:gd name="T71" fmla="*/ 575 h 623"/>
                <a:gd name="T72" fmla="*/ 70 w 149"/>
                <a:gd name="T73" fmla="*/ 483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623">
                  <a:moveTo>
                    <a:pt x="31" y="109"/>
                  </a:moveTo>
                  <a:cubicBezTo>
                    <a:pt x="31" y="108"/>
                    <a:pt x="31" y="108"/>
                    <a:pt x="30" y="108"/>
                  </a:cubicBezTo>
                  <a:cubicBezTo>
                    <a:pt x="31" y="108"/>
                    <a:pt x="31" y="108"/>
                    <a:pt x="31" y="109"/>
                  </a:cubicBezTo>
                  <a:close/>
                  <a:moveTo>
                    <a:pt x="70" y="483"/>
                  </a:moveTo>
                  <a:cubicBezTo>
                    <a:pt x="58" y="475"/>
                    <a:pt x="26" y="333"/>
                    <a:pt x="26" y="333"/>
                  </a:cubicBezTo>
                  <a:cubicBezTo>
                    <a:pt x="26" y="333"/>
                    <a:pt x="9" y="326"/>
                    <a:pt x="44" y="332"/>
                  </a:cubicBezTo>
                  <a:cubicBezTo>
                    <a:pt x="79" y="339"/>
                    <a:pt x="111" y="295"/>
                    <a:pt x="111" y="295"/>
                  </a:cubicBezTo>
                  <a:cubicBezTo>
                    <a:pt x="111" y="295"/>
                    <a:pt x="67" y="314"/>
                    <a:pt x="57" y="319"/>
                  </a:cubicBezTo>
                  <a:cubicBezTo>
                    <a:pt x="47" y="324"/>
                    <a:pt x="22" y="304"/>
                    <a:pt x="27" y="295"/>
                  </a:cubicBezTo>
                  <a:cubicBezTo>
                    <a:pt x="32" y="287"/>
                    <a:pt x="37" y="253"/>
                    <a:pt x="47" y="242"/>
                  </a:cubicBezTo>
                  <a:cubicBezTo>
                    <a:pt x="54" y="234"/>
                    <a:pt x="55" y="212"/>
                    <a:pt x="54" y="197"/>
                  </a:cubicBezTo>
                  <a:cubicBezTo>
                    <a:pt x="100" y="186"/>
                    <a:pt x="134" y="234"/>
                    <a:pt x="134" y="234"/>
                  </a:cubicBezTo>
                  <a:cubicBezTo>
                    <a:pt x="134" y="234"/>
                    <a:pt x="121" y="206"/>
                    <a:pt x="100" y="191"/>
                  </a:cubicBezTo>
                  <a:cubicBezTo>
                    <a:pt x="80" y="175"/>
                    <a:pt x="61" y="169"/>
                    <a:pt x="61" y="169"/>
                  </a:cubicBezTo>
                  <a:cubicBezTo>
                    <a:pt x="78" y="162"/>
                    <a:pt x="105" y="165"/>
                    <a:pt x="125" y="170"/>
                  </a:cubicBezTo>
                  <a:cubicBezTo>
                    <a:pt x="106" y="160"/>
                    <a:pt x="82" y="146"/>
                    <a:pt x="70" y="139"/>
                  </a:cubicBezTo>
                  <a:cubicBezTo>
                    <a:pt x="74" y="117"/>
                    <a:pt x="102" y="129"/>
                    <a:pt x="102" y="129"/>
                  </a:cubicBezTo>
                  <a:cubicBezTo>
                    <a:pt x="78" y="95"/>
                    <a:pt x="27" y="129"/>
                    <a:pt x="27" y="129"/>
                  </a:cubicBezTo>
                  <a:cubicBezTo>
                    <a:pt x="25" y="119"/>
                    <a:pt x="57" y="89"/>
                    <a:pt x="57" y="89"/>
                  </a:cubicBezTo>
                  <a:lnTo>
                    <a:pt x="29" y="100"/>
                  </a:lnTo>
                  <a:cubicBezTo>
                    <a:pt x="28" y="92"/>
                    <a:pt x="30" y="83"/>
                    <a:pt x="30" y="83"/>
                  </a:cubicBezTo>
                  <a:lnTo>
                    <a:pt x="57" y="32"/>
                  </a:lnTo>
                  <a:lnTo>
                    <a:pt x="57" y="0"/>
                  </a:lnTo>
                  <a:cubicBezTo>
                    <a:pt x="55" y="1"/>
                    <a:pt x="52" y="2"/>
                    <a:pt x="50" y="3"/>
                  </a:cubicBezTo>
                  <a:cubicBezTo>
                    <a:pt x="47" y="5"/>
                    <a:pt x="43" y="6"/>
                    <a:pt x="43" y="6"/>
                  </a:cubicBezTo>
                  <a:cubicBezTo>
                    <a:pt x="43" y="6"/>
                    <a:pt x="22" y="65"/>
                    <a:pt x="19" y="70"/>
                  </a:cubicBezTo>
                  <a:cubicBezTo>
                    <a:pt x="15" y="75"/>
                    <a:pt x="19" y="135"/>
                    <a:pt x="19" y="135"/>
                  </a:cubicBezTo>
                  <a:cubicBezTo>
                    <a:pt x="19" y="135"/>
                    <a:pt x="3" y="139"/>
                    <a:pt x="5" y="151"/>
                  </a:cubicBezTo>
                  <a:cubicBezTo>
                    <a:pt x="7" y="163"/>
                    <a:pt x="0" y="183"/>
                    <a:pt x="5" y="191"/>
                  </a:cubicBezTo>
                  <a:cubicBezTo>
                    <a:pt x="10" y="200"/>
                    <a:pt x="22" y="207"/>
                    <a:pt x="22" y="207"/>
                  </a:cubicBezTo>
                  <a:cubicBezTo>
                    <a:pt x="22" y="207"/>
                    <a:pt x="13" y="257"/>
                    <a:pt x="12" y="266"/>
                  </a:cubicBezTo>
                  <a:cubicBezTo>
                    <a:pt x="10" y="275"/>
                    <a:pt x="7" y="327"/>
                    <a:pt x="10" y="339"/>
                  </a:cubicBezTo>
                  <a:cubicBezTo>
                    <a:pt x="13" y="351"/>
                    <a:pt x="27" y="408"/>
                    <a:pt x="27" y="408"/>
                  </a:cubicBezTo>
                  <a:cubicBezTo>
                    <a:pt x="27" y="408"/>
                    <a:pt x="88" y="610"/>
                    <a:pt x="109" y="623"/>
                  </a:cubicBezTo>
                  <a:cubicBezTo>
                    <a:pt x="109" y="623"/>
                    <a:pt x="128" y="607"/>
                    <a:pt x="149" y="591"/>
                  </a:cubicBezTo>
                  <a:lnTo>
                    <a:pt x="111" y="575"/>
                  </a:lnTo>
                  <a:cubicBezTo>
                    <a:pt x="111" y="575"/>
                    <a:pt x="82" y="492"/>
                    <a:pt x="70" y="483"/>
                  </a:cubicBezTo>
                  <a:close/>
                </a:path>
              </a:pathLst>
            </a:custGeom>
            <a:solidFill>
              <a:srgbClr val="2E2C2C"/>
            </a:solid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endParaRPr lang="zh-CN" altLang="en-US" sz="1010"/>
            </a:p>
          </p:txBody>
        </p:sp>
        <p:sp>
          <p:nvSpPr>
            <p:cNvPr id="40" name="Freeform 55"/>
            <p:cNvSpPr/>
            <p:nvPr/>
          </p:nvSpPr>
          <p:spPr bwMode="auto">
            <a:xfrm>
              <a:off x="10467976" y="2203450"/>
              <a:ext cx="23813" cy="12700"/>
            </a:xfrm>
            <a:custGeom>
              <a:avLst/>
              <a:gdLst>
                <a:gd name="T0" fmla="*/ 17 w 17"/>
                <a:gd name="T1" fmla="*/ 4 h 9"/>
                <a:gd name="T2" fmla="*/ 0 w 17"/>
                <a:gd name="T3" fmla="*/ 0 h 9"/>
                <a:gd name="T4" fmla="*/ 17 w 17"/>
                <a:gd name="T5" fmla="*/ 4 h 9"/>
              </a:gdLst>
              <a:ahLst/>
              <a:cxnLst>
                <a:cxn ang="0">
                  <a:pos x="T0" y="T1"/>
                </a:cxn>
                <a:cxn ang="0">
                  <a:pos x="T2" y="T3"/>
                </a:cxn>
                <a:cxn ang="0">
                  <a:pos x="T4" y="T5"/>
                </a:cxn>
              </a:cxnLst>
              <a:rect l="0" t="0" r="r" b="b"/>
              <a:pathLst>
                <a:path w="17" h="9">
                  <a:moveTo>
                    <a:pt x="17" y="4"/>
                  </a:moveTo>
                  <a:cubicBezTo>
                    <a:pt x="17" y="4"/>
                    <a:pt x="14" y="3"/>
                    <a:pt x="0" y="0"/>
                  </a:cubicBezTo>
                  <a:cubicBezTo>
                    <a:pt x="14" y="9"/>
                    <a:pt x="14" y="6"/>
                    <a:pt x="17" y="4"/>
                  </a:cubicBezTo>
                  <a:close/>
                </a:path>
              </a:pathLst>
            </a:custGeom>
            <a:solidFill>
              <a:srgbClr val="2E2C2C"/>
            </a:solid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endParaRPr lang="zh-CN" altLang="en-US" sz="1010"/>
            </a:p>
          </p:txBody>
        </p:sp>
        <p:sp>
          <p:nvSpPr>
            <p:cNvPr id="41" name="Freeform 56"/>
            <p:cNvSpPr/>
            <p:nvPr/>
          </p:nvSpPr>
          <p:spPr bwMode="auto">
            <a:xfrm>
              <a:off x="10560051" y="1558925"/>
              <a:ext cx="280988" cy="354012"/>
            </a:xfrm>
            <a:custGeom>
              <a:avLst/>
              <a:gdLst>
                <a:gd name="T0" fmla="*/ 107 w 196"/>
                <a:gd name="T1" fmla="*/ 244 h 246"/>
                <a:gd name="T2" fmla="*/ 142 w 196"/>
                <a:gd name="T3" fmla="*/ 219 h 246"/>
                <a:gd name="T4" fmla="*/ 177 w 196"/>
                <a:gd name="T5" fmla="*/ 155 h 246"/>
                <a:gd name="T6" fmla="*/ 186 w 196"/>
                <a:gd name="T7" fmla="*/ 155 h 246"/>
                <a:gd name="T8" fmla="*/ 192 w 196"/>
                <a:gd name="T9" fmla="*/ 121 h 246"/>
                <a:gd name="T10" fmla="*/ 186 w 196"/>
                <a:gd name="T11" fmla="*/ 91 h 246"/>
                <a:gd name="T12" fmla="*/ 192 w 196"/>
                <a:gd name="T13" fmla="*/ 14 h 246"/>
                <a:gd name="T14" fmla="*/ 79 w 196"/>
                <a:gd name="T15" fmla="*/ 0 h 246"/>
                <a:gd name="T16" fmla="*/ 30 w 196"/>
                <a:gd name="T17" fmla="*/ 26 h 246"/>
                <a:gd name="T18" fmla="*/ 30 w 196"/>
                <a:gd name="T19" fmla="*/ 91 h 246"/>
                <a:gd name="T20" fmla="*/ 9 w 196"/>
                <a:gd name="T21" fmla="*/ 91 h 246"/>
                <a:gd name="T22" fmla="*/ 30 w 196"/>
                <a:gd name="T23" fmla="*/ 149 h 246"/>
                <a:gd name="T24" fmla="*/ 49 w 196"/>
                <a:gd name="T25" fmla="*/ 213 h 246"/>
                <a:gd name="T26" fmla="*/ 107 w 196"/>
                <a:gd name="T27" fmla="*/ 244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6" h="246">
                  <a:moveTo>
                    <a:pt x="107" y="244"/>
                  </a:moveTo>
                  <a:cubicBezTo>
                    <a:pt x="124" y="246"/>
                    <a:pt x="137" y="225"/>
                    <a:pt x="142" y="219"/>
                  </a:cubicBezTo>
                  <a:cubicBezTo>
                    <a:pt x="147" y="213"/>
                    <a:pt x="173" y="171"/>
                    <a:pt x="177" y="155"/>
                  </a:cubicBezTo>
                  <a:cubicBezTo>
                    <a:pt x="177" y="155"/>
                    <a:pt x="185" y="160"/>
                    <a:pt x="186" y="155"/>
                  </a:cubicBezTo>
                  <a:cubicBezTo>
                    <a:pt x="186" y="155"/>
                    <a:pt x="190" y="127"/>
                    <a:pt x="192" y="121"/>
                  </a:cubicBezTo>
                  <a:cubicBezTo>
                    <a:pt x="194" y="115"/>
                    <a:pt x="196" y="92"/>
                    <a:pt x="186" y="91"/>
                  </a:cubicBezTo>
                  <a:lnTo>
                    <a:pt x="192" y="14"/>
                  </a:lnTo>
                  <a:lnTo>
                    <a:pt x="79" y="0"/>
                  </a:lnTo>
                  <a:lnTo>
                    <a:pt x="30" y="26"/>
                  </a:lnTo>
                  <a:lnTo>
                    <a:pt x="30" y="91"/>
                  </a:lnTo>
                  <a:cubicBezTo>
                    <a:pt x="30" y="91"/>
                    <a:pt x="13" y="83"/>
                    <a:pt x="9" y="91"/>
                  </a:cubicBezTo>
                  <a:cubicBezTo>
                    <a:pt x="9" y="91"/>
                    <a:pt x="0" y="150"/>
                    <a:pt x="30" y="149"/>
                  </a:cubicBezTo>
                  <a:cubicBezTo>
                    <a:pt x="30" y="149"/>
                    <a:pt x="36" y="194"/>
                    <a:pt x="49" y="213"/>
                  </a:cubicBezTo>
                  <a:cubicBezTo>
                    <a:pt x="63" y="232"/>
                    <a:pt x="82" y="242"/>
                    <a:pt x="107" y="244"/>
                  </a:cubicBezTo>
                  <a:close/>
                </a:path>
              </a:pathLst>
            </a:custGeom>
            <a:solidFill>
              <a:srgbClr val="EAAD6A"/>
            </a:solid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endParaRPr lang="zh-CN" altLang="en-US" sz="1010"/>
            </a:p>
          </p:txBody>
        </p:sp>
        <p:sp>
          <p:nvSpPr>
            <p:cNvPr id="42" name="Freeform 57"/>
            <p:cNvSpPr/>
            <p:nvPr/>
          </p:nvSpPr>
          <p:spPr bwMode="auto">
            <a:xfrm>
              <a:off x="10560051" y="1560513"/>
              <a:ext cx="134938" cy="341312"/>
            </a:xfrm>
            <a:custGeom>
              <a:avLst/>
              <a:gdLst>
                <a:gd name="T0" fmla="*/ 82 w 94"/>
                <a:gd name="T1" fmla="*/ 237 h 237"/>
                <a:gd name="T2" fmla="*/ 55 w 94"/>
                <a:gd name="T3" fmla="*/ 169 h 237"/>
                <a:gd name="T4" fmla="*/ 64 w 94"/>
                <a:gd name="T5" fmla="*/ 134 h 237"/>
                <a:gd name="T6" fmla="*/ 55 w 94"/>
                <a:gd name="T7" fmla="*/ 113 h 237"/>
                <a:gd name="T8" fmla="*/ 73 w 94"/>
                <a:gd name="T9" fmla="*/ 96 h 237"/>
                <a:gd name="T10" fmla="*/ 85 w 94"/>
                <a:gd name="T11" fmla="*/ 59 h 237"/>
                <a:gd name="T12" fmla="*/ 94 w 94"/>
                <a:gd name="T13" fmla="*/ 1 h 237"/>
                <a:gd name="T14" fmla="*/ 79 w 94"/>
                <a:gd name="T15" fmla="*/ 0 h 237"/>
                <a:gd name="T16" fmla="*/ 30 w 94"/>
                <a:gd name="T17" fmla="*/ 25 h 237"/>
                <a:gd name="T18" fmla="*/ 30 w 94"/>
                <a:gd name="T19" fmla="*/ 90 h 237"/>
                <a:gd name="T20" fmla="*/ 9 w 94"/>
                <a:gd name="T21" fmla="*/ 90 h 237"/>
                <a:gd name="T22" fmla="*/ 30 w 94"/>
                <a:gd name="T23" fmla="*/ 148 h 237"/>
                <a:gd name="T24" fmla="*/ 49 w 94"/>
                <a:gd name="T25" fmla="*/ 212 h 237"/>
                <a:gd name="T26" fmla="*/ 82 w 94"/>
                <a:gd name="T27"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237">
                  <a:moveTo>
                    <a:pt x="82" y="237"/>
                  </a:moveTo>
                  <a:cubicBezTo>
                    <a:pt x="68" y="217"/>
                    <a:pt x="55" y="169"/>
                    <a:pt x="55" y="169"/>
                  </a:cubicBezTo>
                  <a:cubicBezTo>
                    <a:pt x="53" y="157"/>
                    <a:pt x="64" y="134"/>
                    <a:pt x="64" y="134"/>
                  </a:cubicBezTo>
                  <a:lnTo>
                    <a:pt x="55" y="113"/>
                  </a:lnTo>
                  <a:cubicBezTo>
                    <a:pt x="55" y="106"/>
                    <a:pt x="73" y="96"/>
                    <a:pt x="73" y="96"/>
                  </a:cubicBezTo>
                  <a:cubicBezTo>
                    <a:pt x="73" y="96"/>
                    <a:pt x="84" y="69"/>
                    <a:pt x="85" y="59"/>
                  </a:cubicBezTo>
                  <a:cubicBezTo>
                    <a:pt x="86" y="53"/>
                    <a:pt x="91" y="26"/>
                    <a:pt x="94" y="1"/>
                  </a:cubicBezTo>
                  <a:lnTo>
                    <a:pt x="79" y="0"/>
                  </a:lnTo>
                  <a:lnTo>
                    <a:pt x="30" y="25"/>
                  </a:lnTo>
                  <a:lnTo>
                    <a:pt x="30" y="90"/>
                  </a:lnTo>
                  <a:cubicBezTo>
                    <a:pt x="30" y="90"/>
                    <a:pt x="13" y="82"/>
                    <a:pt x="9" y="90"/>
                  </a:cubicBezTo>
                  <a:cubicBezTo>
                    <a:pt x="9" y="90"/>
                    <a:pt x="0" y="149"/>
                    <a:pt x="30" y="148"/>
                  </a:cubicBezTo>
                  <a:cubicBezTo>
                    <a:pt x="30" y="148"/>
                    <a:pt x="36" y="193"/>
                    <a:pt x="49" y="212"/>
                  </a:cubicBezTo>
                  <a:cubicBezTo>
                    <a:pt x="58" y="224"/>
                    <a:pt x="69" y="232"/>
                    <a:pt x="82" y="237"/>
                  </a:cubicBezTo>
                  <a:close/>
                </a:path>
              </a:pathLst>
            </a:custGeom>
            <a:solidFill>
              <a:srgbClr val="E2A069"/>
            </a:solid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endParaRPr lang="zh-CN" altLang="en-US" sz="1010"/>
            </a:p>
          </p:txBody>
        </p:sp>
        <p:sp>
          <p:nvSpPr>
            <p:cNvPr id="43" name="Freeform 58"/>
            <p:cNvSpPr/>
            <p:nvPr/>
          </p:nvSpPr>
          <p:spPr bwMode="auto">
            <a:xfrm>
              <a:off x="10775951" y="1690688"/>
              <a:ext cx="68263" cy="166687"/>
            </a:xfrm>
            <a:custGeom>
              <a:avLst/>
              <a:gdLst>
                <a:gd name="T0" fmla="*/ 27 w 48"/>
                <a:gd name="T1" fmla="*/ 64 h 116"/>
                <a:gd name="T2" fmla="*/ 36 w 48"/>
                <a:gd name="T3" fmla="*/ 64 h 116"/>
                <a:gd name="T4" fmla="*/ 48 w 48"/>
                <a:gd name="T5" fmla="*/ 19 h 116"/>
                <a:gd name="T6" fmla="*/ 36 w 48"/>
                <a:gd name="T7" fmla="*/ 0 h 116"/>
                <a:gd name="T8" fmla="*/ 21 w 48"/>
                <a:gd name="T9" fmla="*/ 56 h 116"/>
                <a:gd name="T10" fmla="*/ 0 w 48"/>
                <a:gd name="T11" fmla="*/ 75 h 116"/>
                <a:gd name="T12" fmla="*/ 0 w 48"/>
                <a:gd name="T13" fmla="*/ 116 h 116"/>
                <a:gd name="T14" fmla="*/ 27 w 48"/>
                <a:gd name="T15" fmla="*/ 64 h 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116">
                  <a:moveTo>
                    <a:pt x="27" y="64"/>
                  </a:moveTo>
                  <a:cubicBezTo>
                    <a:pt x="27" y="64"/>
                    <a:pt x="35" y="69"/>
                    <a:pt x="36" y="64"/>
                  </a:cubicBezTo>
                  <a:cubicBezTo>
                    <a:pt x="36" y="64"/>
                    <a:pt x="48" y="35"/>
                    <a:pt x="48" y="19"/>
                  </a:cubicBezTo>
                  <a:cubicBezTo>
                    <a:pt x="47" y="12"/>
                    <a:pt x="46" y="1"/>
                    <a:pt x="36" y="0"/>
                  </a:cubicBezTo>
                  <a:cubicBezTo>
                    <a:pt x="36" y="0"/>
                    <a:pt x="27" y="48"/>
                    <a:pt x="21" y="56"/>
                  </a:cubicBezTo>
                  <a:cubicBezTo>
                    <a:pt x="15" y="65"/>
                    <a:pt x="0" y="75"/>
                    <a:pt x="0" y="75"/>
                  </a:cubicBezTo>
                  <a:cubicBezTo>
                    <a:pt x="3" y="79"/>
                    <a:pt x="4" y="97"/>
                    <a:pt x="0" y="116"/>
                  </a:cubicBezTo>
                  <a:cubicBezTo>
                    <a:pt x="10" y="101"/>
                    <a:pt x="24" y="76"/>
                    <a:pt x="27" y="64"/>
                  </a:cubicBezTo>
                  <a:close/>
                </a:path>
              </a:pathLst>
            </a:custGeom>
            <a:solidFill>
              <a:srgbClr val="E2A069"/>
            </a:solid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endParaRPr lang="zh-CN" altLang="en-US" sz="1010"/>
            </a:p>
          </p:txBody>
        </p:sp>
        <p:sp>
          <p:nvSpPr>
            <p:cNvPr id="44" name="Freeform 59"/>
            <p:cNvSpPr/>
            <p:nvPr/>
          </p:nvSpPr>
          <p:spPr bwMode="auto">
            <a:xfrm>
              <a:off x="10583863" y="1484313"/>
              <a:ext cx="268288" cy="255587"/>
            </a:xfrm>
            <a:custGeom>
              <a:avLst/>
              <a:gdLst>
                <a:gd name="T0" fmla="*/ 185 w 186"/>
                <a:gd name="T1" fmla="*/ 76 h 178"/>
                <a:gd name="T2" fmla="*/ 127 w 186"/>
                <a:gd name="T3" fmla="*/ 0 h 178"/>
                <a:gd name="T4" fmla="*/ 93 w 186"/>
                <a:gd name="T5" fmla="*/ 7 h 178"/>
                <a:gd name="T6" fmla="*/ 55 w 186"/>
                <a:gd name="T7" fmla="*/ 11 h 178"/>
                <a:gd name="T8" fmla="*/ 34 w 186"/>
                <a:gd name="T9" fmla="*/ 22 h 178"/>
                <a:gd name="T10" fmla="*/ 0 w 186"/>
                <a:gd name="T11" fmla="*/ 71 h 178"/>
                <a:gd name="T12" fmla="*/ 3 w 186"/>
                <a:gd name="T13" fmla="*/ 140 h 178"/>
                <a:gd name="T14" fmla="*/ 11 w 186"/>
                <a:gd name="T15" fmla="*/ 142 h 178"/>
                <a:gd name="T16" fmla="*/ 15 w 186"/>
                <a:gd name="T17" fmla="*/ 169 h 178"/>
                <a:gd name="T18" fmla="*/ 20 w 186"/>
                <a:gd name="T19" fmla="*/ 165 h 178"/>
                <a:gd name="T20" fmla="*/ 25 w 186"/>
                <a:gd name="T21" fmla="*/ 126 h 178"/>
                <a:gd name="T22" fmla="*/ 25 w 186"/>
                <a:gd name="T23" fmla="*/ 96 h 178"/>
                <a:gd name="T24" fmla="*/ 44 w 186"/>
                <a:gd name="T25" fmla="*/ 79 h 178"/>
                <a:gd name="T26" fmla="*/ 80 w 186"/>
                <a:gd name="T27" fmla="*/ 91 h 178"/>
                <a:gd name="T28" fmla="*/ 107 w 186"/>
                <a:gd name="T29" fmla="*/ 105 h 178"/>
                <a:gd name="T30" fmla="*/ 110 w 186"/>
                <a:gd name="T31" fmla="*/ 105 h 178"/>
                <a:gd name="T32" fmla="*/ 124 w 186"/>
                <a:gd name="T33" fmla="*/ 104 h 178"/>
                <a:gd name="T34" fmla="*/ 150 w 186"/>
                <a:gd name="T35" fmla="*/ 116 h 178"/>
                <a:gd name="T36" fmla="*/ 144 w 186"/>
                <a:gd name="T37" fmla="*/ 97 h 178"/>
                <a:gd name="T38" fmla="*/ 149 w 186"/>
                <a:gd name="T39" fmla="*/ 96 h 178"/>
                <a:gd name="T40" fmla="*/ 157 w 186"/>
                <a:gd name="T41" fmla="*/ 108 h 178"/>
                <a:gd name="T42" fmla="*/ 160 w 186"/>
                <a:gd name="T43" fmla="*/ 143 h 178"/>
                <a:gd name="T44" fmla="*/ 159 w 186"/>
                <a:gd name="T45" fmla="*/ 174 h 178"/>
                <a:gd name="T46" fmla="*/ 161 w 186"/>
                <a:gd name="T47" fmla="*/ 178 h 178"/>
                <a:gd name="T48" fmla="*/ 169 w 186"/>
                <a:gd name="T49" fmla="*/ 143 h 178"/>
                <a:gd name="T50" fmla="*/ 176 w 186"/>
                <a:gd name="T51" fmla="*/ 147 h 178"/>
                <a:gd name="T52" fmla="*/ 184 w 186"/>
                <a:gd name="T53" fmla="*/ 115 h 178"/>
                <a:gd name="T54" fmla="*/ 185 w 186"/>
                <a:gd name="T55" fmla="*/ 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6" h="178">
                  <a:moveTo>
                    <a:pt x="185" y="76"/>
                  </a:moveTo>
                  <a:cubicBezTo>
                    <a:pt x="185" y="69"/>
                    <a:pt x="181" y="20"/>
                    <a:pt x="127" y="0"/>
                  </a:cubicBezTo>
                  <a:cubicBezTo>
                    <a:pt x="127" y="0"/>
                    <a:pt x="115" y="2"/>
                    <a:pt x="93" y="7"/>
                  </a:cubicBezTo>
                  <a:cubicBezTo>
                    <a:pt x="93" y="7"/>
                    <a:pt x="62" y="6"/>
                    <a:pt x="55" y="11"/>
                  </a:cubicBezTo>
                  <a:cubicBezTo>
                    <a:pt x="49" y="16"/>
                    <a:pt x="34" y="22"/>
                    <a:pt x="34" y="22"/>
                  </a:cubicBezTo>
                  <a:cubicBezTo>
                    <a:pt x="34" y="22"/>
                    <a:pt x="4" y="32"/>
                    <a:pt x="0" y="71"/>
                  </a:cubicBezTo>
                  <a:cubicBezTo>
                    <a:pt x="0" y="71"/>
                    <a:pt x="0" y="121"/>
                    <a:pt x="3" y="140"/>
                  </a:cubicBezTo>
                  <a:cubicBezTo>
                    <a:pt x="3" y="140"/>
                    <a:pt x="7" y="139"/>
                    <a:pt x="11" y="142"/>
                  </a:cubicBezTo>
                  <a:lnTo>
                    <a:pt x="15" y="169"/>
                  </a:lnTo>
                  <a:lnTo>
                    <a:pt x="20" y="165"/>
                  </a:lnTo>
                  <a:cubicBezTo>
                    <a:pt x="20" y="165"/>
                    <a:pt x="17" y="135"/>
                    <a:pt x="25" y="126"/>
                  </a:cubicBezTo>
                  <a:cubicBezTo>
                    <a:pt x="28" y="122"/>
                    <a:pt x="25" y="96"/>
                    <a:pt x="25" y="96"/>
                  </a:cubicBezTo>
                  <a:cubicBezTo>
                    <a:pt x="25" y="96"/>
                    <a:pt x="42" y="80"/>
                    <a:pt x="44" y="79"/>
                  </a:cubicBezTo>
                  <a:cubicBezTo>
                    <a:pt x="44" y="79"/>
                    <a:pt x="68" y="84"/>
                    <a:pt x="80" y="91"/>
                  </a:cubicBezTo>
                  <a:cubicBezTo>
                    <a:pt x="80" y="91"/>
                    <a:pt x="83" y="101"/>
                    <a:pt x="107" y="105"/>
                  </a:cubicBezTo>
                  <a:cubicBezTo>
                    <a:pt x="108" y="105"/>
                    <a:pt x="109" y="105"/>
                    <a:pt x="110" y="105"/>
                  </a:cubicBezTo>
                  <a:cubicBezTo>
                    <a:pt x="114" y="105"/>
                    <a:pt x="119" y="105"/>
                    <a:pt x="124" y="104"/>
                  </a:cubicBezTo>
                  <a:cubicBezTo>
                    <a:pt x="149" y="96"/>
                    <a:pt x="150" y="116"/>
                    <a:pt x="150" y="116"/>
                  </a:cubicBezTo>
                  <a:cubicBezTo>
                    <a:pt x="153" y="107"/>
                    <a:pt x="149" y="101"/>
                    <a:pt x="144" y="97"/>
                  </a:cubicBezTo>
                  <a:lnTo>
                    <a:pt x="149" y="96"/>
                  </a:lnTo>
                  <a:cubicBezTo>
                    <a:pt x="149" y="96"/>
                    <a:pt x="154" y="100"/>
                    <a:pt x="157" y="108"/>
                  </a:cubicBezTo>
                  <a:cubicBezTo>
                    <a:pt x="159" y="119"/>
                    <a:pt x="155" y="132"/>
                    <a:pt x="160" y="143"/>
                  </a:cubicBezTo>
                  <a:cubicBezTo>
                    <a:pt x="164" y="151"/>
                    <a:pt x="159" y="174"/>
                    <a:pt x="159" y="174"/>
                  </a:cubicBezTo>
                  <a:lnTo>
                    <a:pt x="161" y="178"/>
                  </a:lnTo>
                  <a:lnTo>
                    <a:pt x="169" y="143"/>
                  </a:lnTo>
                  <a:cubicBezTo>
                    <a:pt x="169" y="143"/>
                    <a:pt x="175" y="144"/>
                    <a:pt x="176" y="147"/>
                  </a:cubicBezTo>
                  <a:lnTo>
                    <a:pt x="184" y="115"/>
                  </a:lnTo>
                  <a:cubicBezTo>
                    <a:pt x="184" y="115"/>
                    <a:pt x="186" y="82"/>
                    <a:pt x="185" y="76"/>
                  </a:cubicBezTo>
                  <a:close/>
                </a:path>
              </a:pathLst>
            </a:custGeom>
            <a:solidFill>
              <a:srgbClr val="383837"/>
            </a:solid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endParaRPr lang="zh-CN" altLang="en-US" sz="1010"/>
            </a:p>
          </p:txBody>
        </p:sp>
        <p:sp>
          <p:nvSpPr>
            <p:cNvPr id="45" name="Freeform 60"/>
            <p:cNvSpPr/>
            <p:nvPr/>
          </p:nvSpPr>
          <p:spPr bwMode="auto">
            <a:xfrm>
              <a:off x="10871201" y="2224088"/>
              <a:ext cx="50800" cy="280987"/>
            </a:xfrm>
            <a:custGeom>
              <a:avLst/>
              <a:gdLst>
                <a:gd name="T0" fmla="*/ 28 w 36"/>
                <a:gd name="T1" fmla="*/ 109 h 195"/>
                <a:gd name="T2" fmla="*/ 11 w 36"/>
                <a:gd name="T3" fmla="*/ 0 h 195"/>
                <a:gd name="T4" fmla="*/ 0 w 36"/>
                <a:gd name="T5" fmla="*/ 165 h 195"/>
                <a:gd name="T6" fmla="*/ 6 w 36"/>
                <a:gd name="T7" fmla="*/ 195 h 195"/>
                <a:gd name="T8" fmla="*/ 34 w 36"/>
                <a:gd name="T9" fmla="*/ 195 h 195"/>
                <a:gd name="T10" fmla="*/ 28 w 36"/>
                <a:gd name="T11" fmla="*/ 109 h 195"/>
              </a:gdLst>
              <a:ahLst/>
              <a:cxnLst>
                <a:cxn ang="0">
                  <a:pos x="T0" y="T1"/>
                </a:cxn>
                <a:cxn ang="0">
                  <a:pos x="T2" y="T3"/>
                </a:cxn>
                <a:cxn ang="0">
                  <a:pos x="T4" y="T5"/>
                </a:cxn>
                <a:cxn ang="0">
                  <a:pos x="T6" y="T7"/>
                </a:cxn>
                <a:cxn ang="0">
                  <a:pos x="T8" y="T9"/>
                </a:cxn>
                <a:cxn ang="0">
                  <a:pos x="T10" y="T11"/>
                </a:cxn>
              </a:cxnLst>
              <a:rect l="0" t="0" r="r" b="b"/>
              <a:pathLst>
                <a:path w="36" h="195">
                  <a:moveTo>
                    <a:pt x="28" y="109"/>
                  </a:moveTo>
                  <a:cubicBezTo>
                    <a:pt x="36" y="79"/>
                    <a:pt x="20" y="16"/>
                    <a:pt x="11" y="0"/>
                  </a:cubicBezTo>
                  <a:lnTo>
                    <a:pt x="0" y="165"/>
                  </a:lnTo>
                  <a:lnTo>
                    <a:pt x="6" y="195"/>
                  </a:lnTo>
                  <a:cubicBezTo>
                    <a:pt x="6" y="195"/>
                    <a:pt x="18" y="195"/>
                    <a:pt x="34" y="195"/>
                  </a:cubicBezTo>
                  <a:cubicBezTo>
                    <a:pt x="29" y="170"/>
                    <a:pt x="23" y="129"/>
                    <a:pt x="28" y="109"/>
                  </a:cubicBezTo>
                  <a:close/>
                </a:path>
              </a:pathLst>
            </a:custGeom>
            <a:solidFill>
              <a:srgbClr val="2E2C2C"/>
            </a:solid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endParaRPr lang="zh-CN" altLang="en-US" sz="1010"/>
            </a:p>
          </p:txBody>
        </p:sp>
        <p:sp>
          <p:nvSpPr>
            <p:cNvPr id="46" name="Freeform 61"/>
            <p:cNvSpPr/>
            <p:nvPr/>
          </p:nvSpPr>
          <p:spPr bwMode="auto">
            <a:xfrm>
              <a:off x="10769601" y="1960563"/>
              <a:ext cx="173038" cy="1022350"/>
            </a:xfrm>
            <a:custGeom>
              <a:avLst/>
              <a:gdLst>
                <a:gd name="T0" fmla="*/ 55 w 120"/>
                <a:gd name="T1" fmla="*/ 694 h 711"/>
                <a:gd name="T2" fmla="*/ 108 w 120"/>
                <a:gd name="T3" fmla="*/ 711 h 711"/>
                <a:gd name="T4" fmla="*/ 120 w 120"/>
                <a:gd name="T5" fmla="*/ 703 h 711"/>
                <a:gd name="T6" fmla="*/ 88 w 120"/>
                <a:gd name="T7" fmla="*/ 368 h 711"/>
                <a:gd name="T8" fmla="*/ 88 w 120"/>
                <a:gd name="T9" fmla="*/ 218 h 711"/>
                <a:gd name="T10" fmla="*/ 88 w 120"/>
                <a:gd name="T11" fmla="*/ 126 h 711"/>
                <a:gd name="T12" fmla="*/ 55 w 120"/>
                <a:gd name="T13" fmla="*/ 40 h 711"/>
                <a:gd name="T14" fmla="*/ 1 w 120"/>
                <a:gd name="T15" fmla="*/ 0 h 711"/>
                <a:gd name="T16" fmla="*/ 0 w 120"/>
                <a:gd name="T17" fmla="*/ 40 h 711"/>
                <a:gd name="T18" fmla="*/ 55 w 120"/>
                <a:gd name="T19" fmla="*/ 193 h 711"/>
                <a:gd name="T20" fmla="*/ 44 w 120"/>
                <a:gd name="T21" fmla="*/ 296 h 711"/>
                <a:gd name="T22" fmla="*/ 66 w 120"/>
                <a:gd name="T23" fmla="*/ 509 h 711"/>
                <a:gd name="T24" fmla="*/ 55 w 120"/>
                <a:gd name="T25" fmla="*/ 694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 h="711">
                  <a:moveTo>
                    <a:pt x="55" y="694"/>
                  </a:moveTo>
                  <a:lnTo>
                    <a:pt x="108" y="711"/>
                  </a:lnTo>
                  <a:lnTo>
                    <a:pt x="120" y="703"/>
                  </a:lnTo>
                  <a:cubicBezTo>
                    <a:pt x="120" y="703"/>
                    <a:pt x="111" y="437"/>
                    <a:pt x="88" y="368"/>
                  </a:cubicBezTo>
                  <a:cubicBezTo>
                    <a:pt x="88" y="368"/>
                    <a:pt x="87" y="244"/>
                    <a:pt x="88" y="218"/>
                  </a:cubicBezTo>
                  <a:cubicBezTo>
                    <a:pt x="88" y="193"/>
                    <a:pt x="89" y="140"/>
                    <a:pt x="88" y="126"/>
                  </a:cubicBezTo>
                  <a:cubicBezTo>
                    <a:pt x="87" y="113"/>
                    <a:pt x="67" y="57"/>
                    <a:pt x="55" y="40"/>
                  </a:cubicBezTo>
                  <a:lnTo>
                    <a:pt x="1" y="0"/>
                  </a:lnTo>
                  <a:lnTo>
                    <a:pt x="0" y="40"/>
                  </a:lnTo>
                  <a:cubicBezTo>
                    <a:pt x="0" y="40"/>
                    <a:pt x="57" y="160"/>
                    <a:pt x="55" y="193"/>
                  </a:cubicBezTo>
                  <a:cubicBezTo>
                    <a:pt x="55" y="193"/>
                    <a:pt x="43" y="288"/>
                    <a:pt x="44" y="296"/>
                  </a:cubicBezTo>
                  <a:cubicBezTo>
                    <a:pt x="45" y="304"/>
                    <a:pt x="66" y="492"/>
                    <a:pt x="66" y="509"/>
                  </a:cubicBezTo>
                  <a:cubicBezTo>
                    <a:pt x="66" y="526"/>
                    <a:pt x="55" y="694"/>
                    <a:pt x="55" y="694"/>
                  </a:cubicBezTo>
                  <a:close/>
                </a:path>
              </a:pathLst>
            </a:custGeom>
            <a:solidFill>
              <a:srgbClr val="383837"/>
            </a:solid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endParaRPr lang="zh-CN" altLang="en-US" sz="1010"/>
            </a:p>
          </p:txBody>
        </p:sp>
      </p:grpSp>
    </p:spTree>
  </p:cSld>
  <p:clrMapOvr>
    <a:masterClrMapping/>
  </p:clrMapOvr>
  <mc:AlternateContent xmlns:mc="http://schemas.openxmlformats.org/markup-compatibility/2006" xmlns:p14="http://schemas.microsoft.com/office/powerpoint/2010/main">
    <mc:Choice Requires="p14">
      <p:transition spd="slow" p14:dur="1250" advClick="0" advTm="0">
        <p:fad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par>
                          <p:cTn id="30" fill="hold">
                            <p:stCondLst>
                              <p:cond delay="3000"/>
                            </p:stCondLst>
                            <p:childTnLst>
                              <p:par>
                                <p:cTn id="31" presetID="22" presetClass="entr" presetSubtype="8" fill="hold"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left)">
                                      <p:cBhvr>
                                        <p:cTn id="33" dur="500"/>
                                        <p:tgtEl>
                                          <p:spTgt spid="6"/>
                                        </p:tgtEl>
                                      </p:cBhvr>
                                    </p:animEffect>
                                  </p:childTnLst>
                                </p:cTn>
                              </p:par>
                            </p:childTnLst>
                          </p:cTn>
                        </p:par>
                        <p:par>
                          <p:cTn id="34" fill="hold">
                            <p:stCondLst>
                              <p:cond delay="3500"/>
                            </p:stCondLst>
                            <p:childTnLst>
                              <p:par>
                                <p:cTn id="35" presetID="10" presetClass="entr" presetSubtype="0"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par>
                          <p:cTn id="38" fill="hold">
                            <p:stCondLst>
                              <p:cond delay="4000"/>
                            </p:stCondLst>
                            <p:childTnLst>
                              <p:par>
                                <p:cTn id="39" presetID="10" presetClass="entr" presetSubtype="0" fill="hold" grpId="0"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500"/>
                                        <p:tgtEl>
                                          <p:spTgt spid="4"/>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组合 59"/>
          <p:cNvGrpSpPr>
            <a:grpSpLocks noChangeAspect="1"/>
          </p:cNvGrpSpPr>
          <p:nvPr/>
        </p:nvGrpSpPr>
        <p:grpSpPr>
          <a:xfrm>
            <a:off x="3764492" y="1479127"/>
            <a:ext cx="1511451" cy="1260000"/>
            <a:chOff x="1017666" y="1460660"/>
            <a:chExt cx="1241816" cy="1034848"/>
          </a:xfrm>
        </p:grpSpPr>
        <p:grpSp>
          <p:nvGrpSpPr>
            <p:cNvPr id="61" name="组合 60"/>
            <p:cNvGrpSpPr/>
            <p:nvPr/>
          </p:nvGrpSpPr>
          <p:grpSpPr>
            <a:xfrm>
              <a:off x="1017666" y="1460660"/>
              <a:ext cx="1241816" cy="1034848"/>
              <a:chOff x="1017666" y="1609725"/>
              <a:chExt cx="1241816" cy="1034848"/>
            </a:xfrm>
          </p:grpSpPr>
          <p:sp>
            <p:nvSpPr>
              <p:cNvPr id="63" name="六边形 62"/>
              <p:cNvSpPr>
                <a:spLocks noChangeAspect="1"/>
              </p:cNvSpPr>
              <p:nvPr/>
            </p:nvSpPr>
            <p:spPr>
              <a:xfrm>
                <a:off x="1017666" y="1609725"/>
                <a:ext cx="1241816" cy="1034848"/>
              </a:xfrm>
              <a:prstGeom prst="hexagon">
                <a:avLst/>
              </a:prstGeom>
              <a:solidFill>
                <a:schemeClr val="bg1"/>
              </a:solidFill>
              <a:ln w="63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solidFill>
                    <a:schemeClr val="bg2">
                      <a:lumMod val="10000"/>
                    </a:schemeClr>
                  </a:solidFill>
                  <a:latin typeface="微软雅黑" panose="020B0503020204020204" pitchFamily="34" charset="-122"/>
                  <a:ea typeface="微软雅黑" panose="020B0503020204020204" pitchFamily="34" charset="-122"/>
                </a:endParaRPr>
              </a:p>
            </p:txBody>
          </p:sp>
          <p:sp>
            <p:nvSpPr>
              <p:cNvPr id="64" name="六边形 63"/>
              <p:cNvSpPr>
                <a:spLocks noChangeAspect="1"/>
              </p:cNvSpPr>
              <p:nvPr/>
            </p:nvSpPr>
            <p:spPr>
              <a:xfrm>
                <a:off x="1120174" y="1695149"/>
                <a:ext cx="1036800" cy="864000"/>
              </a:xfrm>
              <a:prstGeom prst="hexagon">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solidFill>
                    <a:schemeClr val="bg2">
                      <a:lumMod val="10000"/>
                    </a:schemeClr>
                  </a:solidFill>
                  <a:latin typeface="微软雅黑" panose="020B0503020204020204" pitchFamily="34" charset="-122"/>
                  <a:ea typeface="微软雅黑" panose="020B0503020204020204" pitchFamily="34" charset="-122"/>
                </a:endParaRPr>
              </a:p>
            </p:txBody>
          </p:sp>
        </p:grpSp>
        <p:sp>
          <p:nvSpPr>
            <p:cNvPr id="62" name="TextBox 61"/>
            <p:cNvSpPr txBox="1"/>
            <p:nvPr/>
          </p:nvSpPr>
          <p:spPr>
            <a:xfrm>
              <a:off x="1266655" y="1808549"/>
              <a:ext cx="791802" cy="331667"/>
            </a:xfrm>
            <a:prstGeom prst="rect">
              <a:avLst/>
            </a:prstGeom>
            <a:noFill/>
          </p:spPr>
          <p:txBody>
            <a:bodyPr wrap="none" rtlCol="0">
              <a:spAutoFit/>
            </a:bodyPr>
            <a:lstStyle/>
            <a:p>
              <a:pPr algn="r"/>
              <a:r>
                <a:rPr lang="zh-CN" altLang="en-US" sz="2025" dirty="0">
                  <a:solidFill>
                    <a:schemeClr val="bg2">
                      <a:lumMod val="10000"/>
                    </a:schemeClr>
                  </a:solidFill>
                  <a:latin typeface="微软雅黑" panose="020B0503020204020204" pitchFamily="34" charset="-122"/>
                  <a:ea typeface="微软雅黑" panose="020B0503020204020204" pitchFamily="34" charset="-122"/>
                </a:rPr>
                <a:t>方法二</a:t>
              </a:r>
            </a:p>
          </p:txBody>
        </p:sp>
      </p:grpSp>
      <p:grpSp>
        <p:nvGrpSpPr>
          <p:cNvPr id="65" name="组合 64"/>
          <p:cNvGrpSpPr>
            <a:grpSpLocks noChangeAspect="1"/>
          </p:cNvGrpSpPr>
          <p:nvPr/>
        </p:nvGrpSpPr>
        <p:grpSpPr>
          <a:xfrm>
            <a:off x="2464269" y="2179849"/>
            <a:ext cx="1511451" cy="1260000"/>
            <a:chOff x="1017666" y="2695004"/>
            <a:chExt cx="1241816" cy="1034848"/>
          </a:xfrm>
        </p:grpSpPr>
        <p:grpSp>
          <p:nvGrpSpPr>
            <p:cNvPr id="66" name="组合 65"/>
            <p:cNvGrpSpPr/>
            <p:nvPr/>
          </p:nvGrpSpPr>
          <p:grpSpPr>
            <a:xfrm>
              <a:off x="1017666" y="2695004"/>
              <a:ext cx="1241816" cy="1034848"/>
              <a:chOff x="1017666" y="1609725"/>
              <a:chExt cx="1241816" cy="1034848"/>
            </a:xfrm>
          </p:grpSpPr>
          <p:sp>
            <p:nvSpPr>
              <p:cNvPr id="68" name="六边形 67"/>
              <p:cNvSpPr>
                <a:spLocks noChangeAspect="1"/>
              </p:cNvSpPr>
              <p:nvPr/>
            </p:nvSpPr>
            <p:spPr>
              <a:xfrm>
                <a:off x="1017666" y="1609725"/>
                <a:ext cx="1241816" cy="1034848"/>
              </a:xfrm>
              <a:prstGeom prst="hexagon">
                <a:avLst/>
              </a:prstGeom>
              <a:solidFill>
                <a:schemeClr val="bg1"/>
              </a:solidFill>
              <a:ln w="635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solidFill>
                    <a:schemeClr val="bg2">
                      <a:lumMod val="10000"/>
                    </a:schemeClr>
                  </a:solidFill>
                  <a:latin typeface="微软雅黑" panose="020B0503020204020204" pitchFamily="34" charset="-122"/>
                  <a:ea typeface="微软雅黑" panose="020B0503020204020204" pitchFamily="34" charset="-122"/>
                </a:endParaRPr>
              </a:p>
            </p:txBody>
          </p:sp>
          <p:sp>
            <p:nvSpPr>
              <p:cNvPr id="69" name="六边形 68"/>
              <p:cNvSpPr>
                <a:spLocks noChangeAspect="1"/>
              </p:cNvSpPr>
              <p:nvPr/>
            </p:nvSpPr>
            <p:spPr>
              <a:xfrm>
                <a:off x="1120174" y="1695149"/>
                <a:ext cx="1036800" cy="864000"/>
              </a:xfrm>
              <a:prstGeom prst="hexagon">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solidFill>
                    <a:schemeClr val="bg2">
                      <a:lumMod val="10000"/>
                    </a:schemeClr>
                  </a:solidFill>
                  <a:latin typeface="微软雅黑" panose="020B0503020204020204" pitchFamily="34" charset="-122"/>
                  <a:ea typeface="微软雅黑" panose="020B0503020204020204" pitchFamily="34" charset="-122"/>
                </a:endParaRPr>
              </a:p>
            </p:txBody>
          </p:sp>
        </p:grpSp>
        <p:sp>
          <p:nvSpPr>
            <p:cNvPr id="67" name="TextBox 66"/>
            <p:cNvSpPr txBox="1"/>
            <p:nvPr/>
          </p:nvSpPr>
          <p:spPr>
            <a:xfrm>
              <a:off x="1266026" y="3058089"/>
              <a:ext cx="791802" cy="331667"/>
            </a:xfrm>
            <a:prstGeom prst="rect">
              <a:avLst/>
            </a:prstGeom>
            <a:noFill/>
          </p:spPr>
          <p:txBody>
            <a:bodyPr wrap="none" rtlCol="0">
              <a:spAutoFit/>
            </a:bodyPr>
            <a:lstStyle/>
            <a:p>
              <a:pPr algn="r"/>
              <a:r>
                <a:rPr lang="zh-CN" altLang="en-US" sz="2025" dirty="0">
                  <a:solidFill>
                    <a:schemeClr val="bg2">
                      <a:lumMod val="10000"/>
                    </a:schemeClr>
                  </a:solidFill>
                  <a:latin typeface="微软雅黑" panose="020B0503020204020204" pitchFamily="34" charset="-122"/>
                  <a:ea typeface="微软雅黑" panose="020B0503020204020204" pitchFamily="34" charset="-122"/>
                </a:rPr>
                <a:t>方法一</a:t>
              </a:r>
            </a:p>
          </p:txBody>
        </p:sp>
      </p:grpSp>
      <p:grpSp>
        <p:nvGrpSpPr>
          <p:cNvPr id="70" name="组合 69"/>
          <p:cNvGrpSpPr>
            <a:grpSpLocks noChangeAspect="1"/>
          </p:cNvGrpSpPr>
          <p:nvPr/>
        </p:nvGrpSpPr>
        <p:grpSpPr>
          <a:xfrm>
            <a:off x="3764492" y="2876418"/>
            <a:ext cx="1511451" cy="1260000"/>
            <a:chOff x="1017666" y="3929062"/>
            <a:chExt cx="1241816" cy="1034848"/>
          </a:xfrm>
        </p:grpSpPr>
        <p:grpSp>
          <p:nvGrpSpPr>
            <p:cNvPr id="71" name="组合 70"/>
            <p:cNvGrpSpPr/>
            <p:nvPr/>
          </p:nvGrpSpPr>
          <p:grpSpPr>
            <a:xfrm>
              <a:off x="1017666" y="3929062"/>
              <a:ext cx="1241816" cy="1034848"/>
              <a:chOff x="1017666" y="1609725"/>
              <a:chExt cx="1241816" cy="1034848"/>
            </a:xfrm>
          </p:grpSpPr>
          <p:sp>
            <p:nvSpPr>
              <p:cNvPr id="73" name="六边形 72"/>
              <p:cNvSpPr>
                <a:spLocks noChangeAspect="1"/>
              </p:cNvSpPr>
              <p:nvPr/>
            </p:nvSpPr>
            <p:spPr>
              <a:xfrm>
                <a:off x="1017666" y="1609725"/>
                <a:ext cx="1241816" cy="1034848"/>
              </a:xfrm>
              <a:prstGeom prst="hexagon">
                <a:avLst/>
              </a:prstGeom>
              <a:solidFill>
                <a:schemeClr val="bg1"/>
              </a:solidFill>
              <a:ln w="63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solidFill>
                    <a:schemeClr val="bg2">
                      <a:lumMod val="10000"/>
                    </a:schemeClr>
                  </a:solidFill>
                  <a:latin typeface="微软雅黑" panose="020B0503020204020204" pitchFamily="34" charset="-122"/>
                  <a:ea typeface="微软雅黑" panose="020B0503020204020204" pitchFamily="34" charset="-122"/>
                </a:endParaRPr>
              </a:p>
            </p:txBody>
          </p:sp>
          <p:sp>
            <p:nvSpPr>
              <p:cNvPr id="74" name="六边形 73"/>
              <p:cNvSpPr>
                <a:spLocks noChangeAspect="1"/>
              </p:cNvSpPr>
              <p:nvPr/>
            </p:nvSpPr>
            <p:spPr>
              <a:xfrm>
                <a:off x="1120174" y="1695149"/>
                <a:ext cx="1036800" cy="864000"/>
              </a:xfrm>
              <a:prstGeom prst="hexagon">
                <a:avLst/>
              </a:prstGeom>
              <a:solidFill>
                <a:srgbClr val="F1D9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solidFill>
                    <a:schemeClr val="bg2">
                      <a:lumMod val="10000"/>
                    </a:schemeClr>
                  </a:solidFill>
                  <a:latin typeface="微软雅黑" panose="020B0503020204020204" pitchFamily="34" charset="-122"/>
                  <a:ea typeface="微软雅黑" panose="020B0503020204020204" pitchFamily="34" charset="-122"/>
                </a:endParaRPr>
              </a:p>
            </p:txBody>
          </p:sp>
        </p:grpSp>
        <p:sp>
          <p:nvSpPr>
            <p:cNvPr id="72" name="TextBox 71"/>
            <p:cNvSpPr txBox="1"/>
            <p:nvPr/>
          </p:nvSpPr>
          <p:spPr>
            <a:xfrm>
              <a:off x="1257924" y="4274220"/>
              <a:ext cx="791802" cy="331667"/>
            </a:xfrm>
            <a:prstGeom prst="rect">
              <a:avLst/>
            </a:prstGeom>
            <a:noFill/>
          </p:spPr>
          <p:txBody>
            <a:bodyPr wrap="none" rtlCol="0">
              <a:spAutoFit/>
            </a:bodyPr>
            <a:lstStyle/>
            <a:p>
              <a:pPr algn="r"/>
              <a:r>
                <a:rPr lang="zh-CN" altLang="en-US" sz="2025" dirty="0">
                  <a:solidFill>
                    <a:schemeClr val="bg2">
                      <a:lumMod val="10000"/>
                    </a:schemeClr>
                  </a:solidFill>
                  <a:latin typeface="微软雅黑" panose="020B0503020204020204" pitchFamily="34" charset="-122"/>
                  <a:ea typeface="微软雅黑" panose="020B0503020204020204" pitchFamily="34" charset="-122"/>
                </a:rPr>
                <a:t>方法四</a:t>
              </a:r>
            </a:p>
          </p:txBody>
        </p:sp>
      </p:grpSp>
      <p:grpSp>
        <p:nvGrpSpPr>
          <p:cNvPr id="75" name="组合 74"/>
          <p:cNvGrpSpPr>
            <a:grpSpLocks noChangeAspect="1"/>
          </p:cNvGrpSpPr>
          <p:nvPr/>
        </p:nvGrpSpPr>
        <p:grpSpPr>
          <a:xfrm>
            <a:off x="5064042" y="2179849"/>
            <a:ext cx="1511451" cy="1260000"/>
            <a:chOff x="1017666" y="2695004"/>
            <a:chExt cx="1241816" cy="1034848"/>
          </a:xfrm>
        </p:grpSpPr>
        <p:grpSp>
          <p:nvGrpSpPr>
            <p:cNvPr id="76" name="组合 75"/>
            <p:cNvGrpSpPr/>
            <p:nvPr/>
          </p:nvGrpSpPr>
          <p:grpSpPr>
            <a:xfrm>
              <a:off x="1017666" y="2695004"/>
              <a:ext cx="1241816" cy="1034848"/>
              <a:chOff x="1017666" y="1609725"/>
              <a:chExt cx="1241816" cy="1034848"/>
            </a:xfrm>
          </p:grpSpPr>
          <p:sp>
            <p:nvSpPr>
              <p:cNvPr id="78" name="六边形 77"/>
              <p:cNvSpPr>
                <a:spLocks noChangeAspect="1"/>
              </p:cNvSpPr>
              <p:nvPr/>
            </p:nvSpPr>
            <p:spPr>
              <a:xfrm>
                <a:off x="1017666" y="1609725"/>
                <a:ext cx="1241816" cy="1034848"/>
              </a:xfrm>
              <a:prstGeom prst="hexagon">
                <a:avLst/>
              </a:prstGeom>
              <a:solidFill>
                <a:schemeClr val="bg1"/>
              </a:solidFill>
              <a:ln w="635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solidFill>
                    <a:schemeClr val="bg2">
                      <a:lumMod val="10000"/>
                    </a:schemeClr>
                  </a:solidFill>
                  <a:latin typeface="微软雅黑" panose="020B0503020204020204" pitchFamily="34" charset="-122"/>
                  <a:ea typeface="微软雅黑" panose="020B0503020204020204" pitchFamily="34" charset="-122"/>
                </a:endParaRPr>
              </a:p>
            </p:txBody>
          </p:sp>
          <p:sp>
            <p:nvSpPr>
              <p:cNvPr id="79" name="六边形 78"/>
              <p:cNvSpPr>
                <a:spLocks noChangeAspect="1"/>
              </p:cNvSpPr>
              <p:nvPr/>
            </p:nvSpPr>
            <p:spPr>
              <a:xfrm>
                <a:off x="1120174" y="1695149"/>
                <a:ext cx="1036800" cy="864000"/>
              </a:xfrm>
              <a:prstGeom prst="hexagon">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solidFill>
                    <a:schemeClr val="bg2">
                      <a:lumMod val="10000"/>
                    </a:schemeClr>
                  </a:solidFill>
                  <a:latin typeface="微软雅黑" panose="020B0503020204020204" pitchFamily="34" charset="-122"/>
                  <a:ea typeface="微软雅黑" panose="020B0503020204020204" pitchFamily="34" charset="-122"/>
                </a:endParaRPr>
              </a:p>
            </p:txBody>
          </p:sp>
        </p:grpSp>
        <p:sp>
          <p:nvSpPr>
            <p:cNvPr id="77" name="TextBox 76"/>
            <p:cNvSpPr txBox="1"/>
            <p:nvPr/>
          </p:nvSpPr>
          <p:spPr>
            <a:xfrm>
              <a:off x="1266026" y="3058089"/>
              <a:ext cx="791802" cy="331667"/>
            </a:xfrm>
            <a:prstGeom prst="rect">
              <a:avLst/>
            </a:prstGeom>
            <a:noFill/>
          </p:spPr>
          <p:txBody>
            <a:bodyPr wrap="none" rtlCol="0">
              <a:spAutoFit/>
            </a:bodyPr>
            <a:lstStyle/>
            <a:p>
              <a:pPr algn="r"/>
              <a:r>
                <a:rPr lang="zh-CN" altLang="en-US" sz="2025" dirty="0">
                  <a:solidFill>
                    <a:schemeClr val="bg2">
                      <a:lumMod val="10000"/>
                    </a:schemeClr>
                  </a:solidFill>
                  <a:latin typeface="微软雅黑" panose="020B0503020204020204" pitchFamily="34" charset="-122"/>
                  <a:ea typeface="微软雅黑" panose="020B0503020204020204" pitchFamily="34" charset="-122"/>
                </a:rPr>
                <a:t>方法三</a:t>
              </a:r>
            </a:p>
          </p:txBody>
        </p:sp>
      </p:grpSp>
      <p:sp>
        <p:nvSpPr>
          <p:cNvPr id="80" name="Rectangle 13" descr="FD1DDF730CE4456e89755B07FE1653D0# #Rectangle 13"/>
          <p:cNvSpPr>
            <a:spLocks noChangeArrowheads="1"/>
          </p:cNvSpPr>
          <p:nvPr/>
        </p:nvSpPr>
        <p:spPr bwMode="auto">
          <a:xfrm>
            <a:off x="684468" y="985021"/>
            <a:ext cx="1707035" cy="334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7" tIns="45708" rIns="91417" bIns="45708">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1575" b="1" dirty="0">
                <a:solidFill>
                  <a:schemeClr val="tx1">
                    <a:lumMod val="75000"/>
                    <a:lumOff val="25000"/>
                  </a:schemeClr>
                </a:solidFill>
                <a:latin typeface="微软雅黑" panose="020B0503020204020204" pitchFamily="34" charset="-122"/>
                <a:ea typeface="微软雅黑" panose="020B0503020204020204" pitchFamily="34" charset="-122"/>
              </a:rPr>
              <a:t>点击添加标题</a:t>
            </a:r>
            <a:endParaRPr lang="en-US" altLang="zh-CN" sz="1575"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1" name="Rectangle 13" descr="FD1DDF730CE4456e89755B07FE1653D0# #Rectangle 13"/>
          <p:cNvSpPr>
            <a:spLocks noChangeArrowheads="1"/>
          </p:cNvSpPr>
          <p:nvPr/>
        </p:nvSpPr>
        <p:spPr bwMode="auto">
          <a:xfrm>
            <a:off x="684469" y="1342357"/>
            <a:ext cx="1491091" cy="1546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7" tIns="45708" rIns="91417" bIns="45708">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None/>
              <a:defRPr/>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单击此处添加方法阐述，添加简短问题说明文字，方法与措施的具体说明文字添加此处。单击此处添加方法阐述，添加简短问题说明文字，方法与措施的具体说明文字添加此处。</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2" name="Rectangle 13" descr="FD1DDF730CE4456e89755B07FE1653D0# #Rectangle 13"/>
          <p:cNvSpPr>
            <a:spLocks noChangeArrowheads="1"/>
          </p:cNvSpPr>
          <p:nvPr/>
        </p:nvSpPr>
        <p:spPr bwMode="auto">
          <a:xfrm>
            <a:off x="5531013" y="985021"/>
            <a:ext cx="1707035" cy="334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7" tIns="45708" rIns="91417" bIns="45708">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1575" b="1" dirty="0">
                <a:solidFill>
                  <a:schemeClr val="tx1">
                    <a:lumMod val="75000"/>
                    <a:lumOff val="25000"/>
                  </a:schemeClr>
                </a:solidFill>
                <a:latin typeface="微软雅黑" panose="020B0503020204020204" pitchFamily="34" charset="-122"/>
                <a:ea typeface="微软雅黑" panose="020B0503020204020204" pitchFamily="34" charset="-122"/>
              </a:rPr>
              <a:t>点击添加标题</a:t>
            </a:r>
            <a:endParaRPr lang="en-US" altLang="zh-CN" sz="1575"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3" name="Rectangle 13" descr="FD1DDF730CE4456e89755B07FE1653D0# #Rectangle 13"/>
          <p:cNvSpPr>
            <a:spLocks noChangeArrowheads="1"/>
          </p:cNvSpPr>
          <p:nvPr/>
        </p:nvSpPr>
        <p:spPr bwMode="auto">
          <a:xfrm>
            <a:off x="5531013" y="1342356"/>
            <a:ext cx="2879279" cy="73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7" tIns="45708" rIns="91417" bIns="45708">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None/>
              <a:defRPr/>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单击此处添加方法阐述，添加简短问题说明文字，方法与措施的具体说明文字添加此处。单击此处添加方法阐述，添加简短问题说明文字，方法与措施的具体说明文字添加此处。</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4" name="Rectangle 13" descr="FD1DDF730CE4456e89755B07FE1653D0# #Rectangle 13"/>
          <p:cNvSpPr>
            <a:spLocks noChangeArrowheads="1"/>
          </p:cNvSpPr>
          <p:nvPr/>
        </p:nvSpPr>
        <p:spPr bwMode="auto">
          <a:xfrm>
            <a:off x="694373" y="3558282"/>
            <a:ext cx="1707035" cy="334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7" tIns="45708" rIns="91417" bIns="45708">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1575" b="1" dirty="0">
                <a:solidFill>
                  <a:schemeClr val="tx1">
                    <a:lumMod val="75000"/>
                    <a:lumOff val="25000"/>
                  </a:schemeClr>
                </a:solidFill>
                <a:latin typeface="微软雅黑" panose="020B0503020204020204" pitchFamily="34" charset="-122"/>
                <a:ea typeface="微软雅黑" panose="020B0503020204020204" pitchFamily="34" charset="-122"/>
              </a:rPr>
              <a:t>点击添加标题</a:t>
            </a:r>
            <a:endParaRPr lang="en-US" altLang="zh-CN" sz="1575"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5" name="Rectangle 13" descr="FD1DDF730CE4456e89755B07FE1653D0# #Rectangle 13"/>
          <p:cNvSpPr>
            <a:spLocks noChangeArrowheads="1"/>
          </p:cNvSpPr>
          <p:nvPr/>
        </p:nvSpPr>
        <p:spPr bwMode="auto">
          <a:xfrm>
            <a:off x="694373" y="3915617"/>
            <a:ext cx="2821145" cy="73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7" tIns="45708" rIns="91417" bIns="45708">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None/>
              <a:defRPr/>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单击此处添加方法阐述，添加简短问题说明文字，方法与措施的具体说明文字添加此处。单击此处添加方法阐述，添加简短问题说明文字，方法与措施的具体说明文字添加此处。</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6" name="Rectangle 13" descr="FD1DDF730CE4456e89755B07FE1653D0# #Rectangle 13"/>
          <p:cNvSpPr>
            <a:spLocks noChangeArrowheads="1"/>
          </p:cNvSpPr>
          <p:nvPr/>
        </p:nvSpPr>
        <p:spPr bwMode="auto">
          <a:xfrm>
            <a:off x="6754707" y="3013874"/>
            <a:ext cx="1707035" cy="334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7" tIns="45708" rIns="91417" bIns="45708">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1575" b="1" dirty="0">
                <a:solidFill>
                  <a:schemeClr val="tx1">
                    <a:lumMod val="75000"/>
                    <a:lumOff val="25000"/>
                  </a:schemeClr>
                </a:solidFill>
                <a:latin typeface="微软雅黑" panose="020B0503020204020204" pitchFamily="34" charset="-122"/>
                <a:ea typeface="微软雅黑" panose="020B0503020204020204" pitchFamily="34" charset="-122"/>
              </a:rPr>
              <a:t>点击添加标题</a:t>
            </a:r>
            <a:endParaRPr lang="en-US" altLang="zh-CN" sz="1575"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7" name="Rectangle 13" descr="FD1DDF730CE4456e89755B07FE1653D0# #Rectangle 13"/>
          <p:cNvSpPr>
            <a:spLocks noChangeArrowheads="1"/>
          </p:cNvSpPr>
          <p:nvPr/>
        </p:nvSpPr>
        <p:spPr bwMode="auto">
          <a:xfrm>
            <a:off x="6754706" y="3371210"/>
            <a:ext cx="1727567" cy="122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7" tIns="45708" rIns="91417" bIns="45708">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None/>
              <a:defRPr/>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单击此处添加方法阐述，添加简短问题说明文字，方法与措施的具体说明文字添加此处。单击此处添加方法阐述，添加简短问题说明文字，方法与措施的具体说明文字添加此处。</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88" name="组合 87"/>
          <p:cNvGrpSpPr/>
          <p:nvPr/>
        </p:nvGrpSpPr>
        <p:grpSpPr>
          <a:xfrm>
            <a:off x="780203" y="1323575"/>
            <a:ext cx="2439791" cy="856274"/>
            <a:chOff x="611560" y="1470144"/>
            <a:chExt cx="2440674" cy="856274"/>
          </a:xfrm>
        </p:grpSpPr>
        <p:cxnSp>
          <p:nvCxnSpPr>
            <p:cNvPr id="89" name="直接连接符 88"/>
            <p:cNvCxnSpPr/>
            <p:nvPr/>
          </p:nvCxnSpPr>
          <p:spPr>
            <a:xfrm>
              <a:off x="611560" y="1470144"/>
              <a:ext cx="1872208"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a:off x="2483768" y="1470144"/>
              <a:ext cx="568466" cy="856274"/>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91" name="组合 90"/>
          <p:cNvGrpSpPr/>
          <p:nvPr/>
        </p:nvGrpSpPr>
        <p:grpSpPr>
          <a:xfrm flipH="1">
            <a:off x="5099120" y="1323575"/>
            <a:ext cx="3311171" cy="453534"/>
            <a:chOff x="-380931" y="1470144"/>
            <a:chExt cx="3312368" cy="453534"/>
          </a:xfrm>
        </p:grpSpPr>
        <p:cxnSp>
          <p:nvCxnSpPr>
            <p:cNvPr id="92" name="直接连接符 91"/>
            <p:cNvCxnSpPr/>
            <p:nvPr/>
          </p:nvCxnSpPr>
          <p:spPr>
            <a:xfrm>
              <a:off x="-380931" y="1470144"/>
              <a:ext cx="2864699"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a:off x="2483767" y="1470144"/>
              <a:ext cx="447670" cy="453534"/>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94" name="直接连接符 93"/>
          <p:cNvCxnSpPr/>
          <p:nvPr/>
        </p:nvCxnSpPr>
        <p:spPr>
          <a:xfrm>
            <a:off x="780203" y="3892990"/>
            <a:ext cx="3167206"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flipH="1">
            <a:off x="6311011" y="3352428"/>
            <a:ext cx="2131688"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50" advClick="0" advTm="0">
        <p:fad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500" fill="hold"/>
                                        <p:tgtEl>
                                          <p:spTgt spid="60"/>
                                        </p:tgtEl>
                                        <p:attrNameLst>
                                          <p:attrName>ppt_x</p:attrName>
                                        </p:attrNameLst>
                                      </p:cBhvr>
                                      <p:tavLst>
                                        <p:tav tm="0">
                                          <p:val>
                                            <p:strVal val="#ppt_x"/>
                                          </p:val>
                                        </p:tav>
                                        <p:tav tm="100000">
                                          <p:val>
                                            <p:strVal val="#ppt_x"/>
                                          </p:val>
                                        </p:tav>
                                      </p:tavLst>
                                    </p:anim>
                                    <p:anim calcmode="lin" valueType="num">
                                      <p:cBhvr additive="base">
                                        <p:cTn id="8" dur="500" fill="hold"/>
                                        <p:tgtEl>
                                          <p:spTgt spid="60"/>
                                        </p:tgtEl>
                                        <p:attrNameLst>
                                          <p:attrName>ppt_y</p:attrName>
                                        </p:attrNameLst>
                                      </p:cBhvr>
                                      <p:tavLst>
                                        <p:tav tm="0">
                                          <p:val>
                                            <p:strVal val="0-#ppt_h/2"/>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500" fill="hold"/>
                                        <p:tgtEl>
                                          <p:spTgt spid="65"/>
                                        </p:tgtEl>
                                        <p:attrNameLst>
                                          <p:attrName>ppt_x</p:attrName>
                                        </p:attrNameLst>
                                      </p:cBhvr>
                                      <p:tavLst>
                                        <p:tav tm="0">
                                          <p:val>
                                            <p:strVal val="0-#ppt_w/2"/>
                                          </p:val>
                                        </p:tav>
                                        <p:tav tm="100000">
                                          <p:val>
                                            <p:strVal val="#ppt_x"/>
                                          </p:val>
                                        </p:tav>
                                      </p:tavLst>
                                    </p:anim>
                                    <p:anim calcmode="lin" valueType="num">
                                      <p:cBhvr additive="base">
                                        <p:cTn id="12" dur="500" fill="hold"/>
                                        <p:tgtEl>
                                          <p:spTgt spid="65"/>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0"/>
                                        </p:tgtEl>
                                        <p:attrNameLst>
                                          <p:attrName>style.visibility</p:attrName>
                                        </p:attrNameLst>
                                      </p:cBhvr>
                                      <p:to>
                                        <p:strVal val="visible"/>
                                      </p:to>
                                    </p:set>
                                    <p:anim calcmode="lin" valueType="num">
                                      <p:cBhvr additive="base">
                                        <p:cTn id="15" dur="500" fill="hold"/>
                                        <p:tgtEl>
                                          <p:spTgt spid="70"/>
                                        </p:tgtEl>
                                        <p:attrNameLst>
                                          <p:attrName>ppt_x</p:attrName>
                                        </p:attrNameLst>
                                      </p:cBhvr>
                                      <p:tavLst>
                                        <p:tav tm="0">
                                          <p:val>
                                            <p:strVal val="#ppt_x"/>
                                          </p:val>
                                        </p:tav>
                                        <p:tav tm="100000">
                                          <p:val>
                                            <p:strVal val="#ppt_x"/>
                                          </p:val>
                                        </p:tav>
                                      </p:tavLst>
                                    </p:anim>
                                    <p:anim calcmode="lin" valueType="num">
                                      <p:cBhvr additive="base">
                                        <p:cTn id="16" dur="500" fill="hold"/>
                                        <p:tgtEl>
                                          <p:spTgt spid="70"/>
                                        </p:tgtEl>
                                        <p:attrNameLst>
                                          <p:attrName>ppt_y</p:attrName>
                                        </p:attrNameLst>
                                      </p:cBhvr>
                                      <p:tavLst>
                                        <p:tav tm="0">
                                          <p:val>
                                            <p:strVal val="1+#ppt_h/2"/>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75"/>
                                        </p:tgtEl>
                                        <p:attrNameLst>
                                          <p:attrName>style.visibility</p:attrName>
                                        </p:attrNameLst>
                                      </p:cBhvr>
                                      <p:to>
                                        <p:strVal val="visible"/>
                                      </p:to>
                                    </p:set>
                                    <p:anim calcmode="lin" valueType="num">
                                      <p:cBhvr additive="base">
                                        <p:cTn id="19" dur="500" fill="hold"/>
                                        <p:tgtEl>
                                          <p:spTgt spid="75"/>
                                        </p:tgtEl>
                                        <p:attrNameLst>
                                          <p:attrName>ppt_x</p:attrName>
                                        </p:attrNameLst>
                                      </p:cBhvr>
                                      <p:tavLst>
                                        <p:tav tm="0">
                                          <p:val>
                                            <p:strVal val="1+#ppt_w/2"/>
                                          </p:val>
                                        </p:tav>
                                        <p:tav tm="100000">
                                          <p:val>
                                            <p:strVal val="#ppt_x"/>
                                          </p:val>
                                        </p:tav>
                                      </p:tavLst>
                                    </p:anim>
                                    <p:anim calcmode="lin" valueType="num">
                                      <p:cBhvr additive="base">
                                        <p:cTn id="20" dur="500" fill="hold"/>
                                        <p:tgtEl>
                                          <p:spTgt spid="75"/>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2" presetClass="entr" presetSubtype="2" fill="hold" nodeType="afterEffect">
                                  <p:stCondLst>
                                    <p:cond delay="0"/>
                                  </p:stCondLst>
                                  <p:childTnLst>
                                    <p:set>
                                      <p:cBhvr>
                                        <p:cTn id="23" dur="1" fill="hold">
                                          <p:stCondLst>
                                            <p:cond delay="0"/>
                                          </p:stCondLst>
                                        </p:cTn>
                                        <p:tgtEl>
                                          <p:spTgt spid="88"/>
                                        </p:tgtEl>
                                        <p:attrNameLst>
                                          <p:attrName>style.visibility</p:attrName>
                                        </p:attrNameLst>
                                      </p:cBhvr>
                                      <p:to>
                                        <p:strVal val="visible"/>
                                      </p:to>
                                    </p:set>
                                    <p:animEffect transition="in" filter="wipe(right)">
                                      <p:cBhvr>
                                        <p:cTn id="24" dur="1000"/>
                                        <p:tgtEl>
                                          <p:spTgt spid="88"/>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fade">
                                      <p:cBhvr>
                                        <p:cTn id="27" dur="1000"/>
                                        <p:tgtEl>
                                          <p:spTgt spid="81"/>
                                        </p:tgtEl>
                                      </p:cBhvr>
                                    </p:animEffect>
                                    <p:anim calcmode="lin" valueType="num">
                                      <p:cBhvr>
                                        <p:cTn id="28" dur="1000" fill="hold"/>
                                        <p:tgtEl>
                                          <p:spTgt spid="81"/>
                                        </p:tgtEl>
                                        <p:attrNameLst>
                                          <p:attrName>ppt_x</p:attrName>
                                        </p:attrNameLst>
                                      </p:cBhvr>
                                      <p:tavLst>
                                        <p:tav tm="0">
                                          <p:val>
                                            <p:strVal val="#ppt_x"/>
                                          </p:val>
                                        </p:tav>
                                        <p:tav tm="100000">
                                          <p:val>
                                            <p:strVal val="#ppt_x"/>
                                          </p:val>
                                        </p:tav>
                                      </p:tavLst>
                                    </p:anim>
                                    <p:anim calcmode="lin" valueType="num">
                                      <p:cBhvr>
                                        <p:cTn id="29" dur="1000" fill="hold"/>
                                        <p:tgtEl>
                                          <p:spTgt spid="81"/>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80"/>
                                        </p:tgtEl>
                                        <p:attrNameLst>
                                          <p:attrName>style.visibility</p:attrName>
                                        </p:attrNameLst>
                                      </p:cBhvr>
                                      <p:to>
                                        <p:strVal val="visible"/>
                                      </p:to>
                                    </p:set>
                                    <p:animEffect transition="in" filter="fade">
                                      <p:cBhvr>
                                        <p:cTn id="32" dur="1000"/>
                                        <p:tgtEl>
                                          <p:spTgt spid="80"/>
                                        </p:tgtEl>
                                      </p:cBhvr>
                                    </p:animEffect>
                                    <p:anim calcmode="lin" valueType="num">
                                      <p:cBhvr>
                                        <p:cTn id="33" dur="1000" fill="hold"/>
                                        <p:tgtEl>
                                          <p:spTgt spid="80"/>
                                        </p:tgtEl>
                                        <p:attrNameLst>
                                          <p:attrName>ppt_x</p:attrName>
                                        </p:attrNameLst>
                                      </p:cBhvr>
                                      <p:tavLst>
                                        <p:tav tm="0">
                                          <p:val>
                                            <p:strVal val="#ppt_x"/>
                                          </p:val>
                                        </p:tav>
                                        <p:tav tm="100000">
                                          <p:val>
                                            <p:strVal val="#ppt_x"/>
                                          </p:val>
                                        </p:tav>
                                      </p:tavLst>
                                    </p:anim>
                                    <p:anim calcmode="lin" valueType="num">
                                      <p:cBhvr>
                                        <p:cTn id="34" dur="1000" fill="hold"/>
                                        <p:tgtEl>
                                          <p:spTgt spid="80"/>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22" presetClass="entr" presetSubtype="4" fill="hold" nodeType="afterEffect">
                                  <p:stCondLst>
                                    <p:cond delay="0"/>
                                  </p:stCondLst>
                                  <p:childTnLst>
                                    <p:set>
                                      <p:cBhvr>
                                        <p:cTn id="37" dur="1" fill="hold">
                                          <p:stCondLst>
                                            <p:cond delay="0"/>
                                          </p:stCondLst>
                                        </p:cTn>
                                        <p:tgtEl>
                                          <p:spTgt spid="91"/>
                                        </p:tgtEl>
                                        <p:attrNameLst>
                                          <p:attrName>style.visibility</p:attrName>
                                        </p:attrNameLst>
                                      </p:cBhvr>
                                      <p:to>
                                        <p:strVal val="visible"/>
                                      </p:to>
                                    </p:set>
                                    <p:animEffect transition="in" filter="wipe(down)">
                                      <p:cBhvr>
                                        <p:cTn id="38" dur="1000"/>
                                        <p:tgtEl>
                                          <p:spTgt spid="91"/>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82"/>
                                        </p:tgtEl>
                                        <p:attrNameLst>
                                          <p:attrName>style.visibility</p:attrName>
                                        </p:attrNameLst>
                                      </p:cBhvr>
                                      <p:to>
                                        <p:strVal val="visible"/>
                                      </p:to>
                                    </p:set>
                                    <p:animEffect transition="in" filter="fade">
                                      <p:cBhvr>
                                        <p:cTn id="46" dur="1000"/>
                                        <p:tgtEl>
                                          <p:spTgt spid="82"/>
                                        </p:tgtEl>
                                      </p:cBhvr>
                                    </p:animEffect>
                                    <p:anim calcmode="lin" valueType="num">
                                      <p:cBhvr>
                                        <p:cTn id="47" dur="1000" fill="hold"/>
                                        <p:tgtEl>
                                          <p:spTgt spid="82"/>
                                        </p:tgtEl>
                                        <p:attrNameLst>
                                          <p:attrName>ppt_x</p:attrName>
                                        </p:attrNameLst>
                                      </p:cBhvr>
                                      <p:tavLst>
                                        <p:tav tm="0">
                                          <p:val>
                                            <p:strVal val="#ppt_x"/>
                                          </p:val>
                                        </p:tav>
                                        <p:tav tm="100000">
                                          <p:val>
                                            <p:strVal val="#ppt_x"/>
                                          </p:val>
                                        </p:tav>
                                      </p:tavLst>
                                    </p:anim>
                                    <p:anim calcmode="lin" valueType="num">
                                      <p:cBhvr>
                                        <p:cTn id="48" dur="1000" fill="hold"/>
                                        <p:tgtEl>
                                          <p:spTgt spid="82"/>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2" presetClass="entr" presetSubtype="2" fill="hold" nodeType="afterEffect">
                                  <p:stCondLst>
                                    <p:cond delay="0"/>
                                  </p:stCondLst>
                                  <p:childTnLst>
                                    <p:set>
                                      <p:cBhvr>
                                        <p:cTn id="51" dur="1" fill="hold">
                                          <p:stCondLst>
                                            <p:cond delay="0"/>
                                          </p:stCondLst>
                                        </p:cTn>
                                        <p:tgtEl>
                                          <p:spTgt spid="94"/>
                                        </p:tgtEl>
                                        <p:attrNameLst>
                                          <p:attrName>style.visibility</p:attrName>
                                        </p:attrNameLst>
                                      </p:cBhvr>
                                      <p:to>
                                        <p:strVal val="visible"/>
                                      </p:to>
                                    </p:set>
                                    <p:animEffect transition="in" filter="wipe(right)">
                                      <p:cBhvr>
                                        <p:cTn id="52" dur="1000"/>
                                        <p:tgtEl>
                                          <p:spTgt spid="94"/>
                                        </p:tgtEl>
                                      </p:cBhvr>
                                    </p:animEffect>
                                  </p:childTnLst>
                                </p:cTn>
                              </p:par>
                              <p:par>
                                <p:cTn id="53" presetID="47" presetClass="entr" presetSubtype="0" fill="hold" grpId="0" nodeType="withEffect">
                                  <p:stCondLst>
                                    <p:cond delay="0"/>
                                  </p:stCondLst>
                                  <p:childTnLst>
                                    <p:set>
                                      <p:cBhvr>
                                        <p:cTn id="54" dur="1" fill="hold">
                                          <p:stCondLst>
                                            <p:cond delay="0"/>
                                          </p:stCondLst>
                                        </p:cTn>
                                        <p:tgtEl>
                                          <p:spTgt spid="84"/>
                                        </p:tgtEl>
                                        <p:attrNameLst>
                                          <p:attrName>style.visibility</p:attrName>
                                        </p:attrNameLst>
                                      </p:cBhvr>
                                      <p:to>
                                        <p:strVal val="visible"/>
                                      </p:to>
                                    </p:set>
                                    <p:animEffect transition="in" filter="fade">
                                      <p:cBhvr>
                                        <p:cTn id="55" dur="1000"/>
                                        <p:tgtEl>
                                          <p:spTgt spid="84"/>
                                        </p:tgtEl>
                                      </p:cBhvr>
                                    </p:animEffect>
                                    <p:anim calcmode="lin" valueType="num">
                                      <p:cBhvr>
                                        <p:cTn id="56" dur="1000" fill="hold"/>
                                        <p:tgtEl>
                                          <p:spTgt spid="84"/>
                                        </p:tgtEl>
                                        <p:attrNameLst>
                                          <p:attrName>ppt_x</p:attrName>
                                        </p:attrNameLst>
                                      </p:cBhvr>
                                      <p:tavLst>
                                        <p:tav tm="0">
                                          <p:val>
                                            <p:strVal val="#ppt_x"/>
                                          </p:val>
                                        </p:tav>
                                        <p:tav tm="100000">
                                          <p:val>
                                            <p:strVal val="#ppt_x"/>
                                          </p:val>
                                        </p:tav>
                                      </p:tavLst>
                                    </p:anim>
                                    <p:anim calcmode="lin" valueType="num">
                                      <p:cBhvr>
                                        <p:cTn id="57" dur="1000" fill="hold"/>
                                        <p:tgtEl>
                                          <p:spTgt spid="84"/>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85"/>
                                        </p:tgtEl>
                                        <p:attrNameLst>
                                          <p:attrName>style.visibility</p:attrName>
                                        </p:attrNameLst>
                                      </p:cBhvr>
                                      <p:to>
                                        <p:strVal val="visible"/>
                                      </p:to>
                                    </p:set>
                                    <p:animEffect transition="in" filter="fade">
                                      <p:cBhvr>
                                        <p:cTn id="60" dur="1000"/>
                                        <p:tgtEl>
                                          <p:spTgt spid="85"/>
                                        </p:tgtEl>
                                      </p:cBhvr>
                                    </p:animEffect>
                                    <p:anim calcmode="lin" valueType="num">
                                      <p:cBhvr>
                                        <p:cTn id="61" dur="1000" fill="hold"/>
                                        <p:tgtEl>
                                          <p:spTgt spid="85"/>
                                        </p:tgtEl>
                                        <p:attrNameLst>
                                          <p:attrName>ppt_x</p:attrName>
                                        </p:attrNameLst>
                                      </p:cBhvr>
                                      <p:tavLst>
                                        <p:tav tm="0">
                                          <p:val>
                                            <p:strVal val="#ppt_x"/>
                                          </p:val>
                                        </p:tav>
                                        <p:tav tm="100000">
                                          <p:val>
                                            <p:strVal val="#ppt_x"/>
                                          </p:val>
                                        </p:tav>
                                      </p:tavLst>
                                    </p:anim>
                                    <p:anim calcmode="lin" valueType="num">
                                      <p:cBhvr>
                                        <p:cTn id="62" dur="1000" fill="hold"/>
                                        <p:tgtEl>
                                          <p:spTgt spid="85"/>
                                        </p:tgtEl>
                                        <p:attrNameLst>
                                          <p:attrName>ppt_y</p:attrName>
                                        </p:attrNameLst>
                                      </p:cBhvr>
                                      <p:tavLst>
                                        <p:tav tm="0">
                                          <p:val>
                                            <p:strVal val="#ppt_y+.1"/>
                                          </p:val>
                                        </p:tav>
                                        <p:tav tm="100000">
                                          <p:val>
                                            <p:strVal val="#ppt_y"/>
                                          </p:val>
                                        </p:tav>
                                      </p:tavLst>
                                    </p:anim>
                                  </p:childTnLst>
                                </p:cTn>
                              </p:par>
                            </p:childTnLst>
                          </p:cTn>
                        </p:par>
                        <p:par>
                          <p:cTn id="63" fill="hold">
                            <p:stCondLst>
                              <p:cond delay="3500"/>
                            </p:stCondLst>
                            <p:childTnLst>
                              <p:par>
                                <p:cTn id="64" presetID="22" presetClass="entr" presetSubtype="8" fill="hold" nodeType="afterEffect">
                                  <p:stCondLst>
                                    <p:cond delay="0"/>
                                  </p:stCondLst>
                                  <p:childTnLst>
                                    <p:set>
                                      <p:cBhvr>
                                        <p:cTn id="65" dur="1" fill="hold">
                                          <p:stCondLst>
                                            <p:cond delay="0"/>
                                          </p:stCondLst>
                                        </p:cTn>
                                        <p:tgtEl>
                                          <p:spTgt spid="95"/>
                                        </p:tgtEl>
                                        <p:attrNameLst>
                                          <p:attrName>style.visibility</p:attrName>
                                        </p:attrNameLst>
                                      </p:cBhvr>
                                      <p:to>
                                        <p:strVal val="visible"/>
                                      </p:to>
                                    </p:set>
                                    <p:animEffect transition="in" filter="wipe(left)">
                                      <p:cBhvr>
                                        <p:cTn id="66" dur="1000"/>
                                        <p:tgtEl>
                                          <p:spTgt spid="95"/>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87"/>
                                        </p:tgtEl>
                                        <p:attrNameLst>
                                          <p:attrName>style.visibility</p:attrName>
                                        </p:attrNameLst>
                                      </p:cBhvr>
                                      <p:to>
                                        <p:strVal val="visible"/>
                                      </p:to>
                                    </p:set>
                                    <p:animEffect transition="in" filter="fade">
                                      <p:cBhvr>
                                        <p:cTn id="69" dur="1000"/>
                                        <p:tgtEl>
                                          <p:spTgt spid="87"/>
                                        </p:tgtEl>
                                      </p:cBhvr>
                                    </p:animEffect>
                                    <p:anim calcmode="lin" valueType="num">
                                      <p:cBhvr>
                                        <p:cTn id="70" dur="1000" fill="hold"/>
                                        <p:tgtEl>
                                          <p:spTgt spid="87"/>
                                        </p:tgtEl>
                                        <p:attrNameLst>
                                          <p:attrName>ppt_x</p:attrName>
                                        </p:attrNameLst>
                                      </p:cBhvr>
                                      <p:tavLst>
                                        <p:tav tm="0">
                                          <p:val>
                                            <p:strVal val="#ppt_x"/>
                                          </p:val>
                                        </p:tav>
                                        <p:tav tm="100000">
                                          <p:val>
                                            <p:strVal val="#ppt_x"/>
                                          </p:val>
                                        </p:tav>
                                      </p:tavLst>
                                    </p:anim>
                                    <p:anim calcmode="lin" valueType="num">
                                      <p:cBhvr>
                                        <p:cTn id="71" dur="1000" fill="hold"/>
                                        <p:tgtEl>
                                          <p:spTgt spid="87"/>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86"/>
                                        </p:tgtEl>
                                        <p:attrNameLst>
                                          <p:attrName>style.visibility</p:attrName>
                                        </p:attrNameLst>
                                      </p:cBhvr>
                                      <p:to>
                                        <p:strVal val="visible"/>
                                      </p:to>
                                    </p:set>
                                    <p:animEffect transition="in" filter="fade">
                                      <p:cBhvr>
                                        <p:cTn id="74" dur="1000"/>
                                        <p:tgtEl>
                                          <p:spTgt spid="86"/>
                                        </p:tgtEl>
                                      </p:cBhvr>
                                    </p:animEffect>
                                    <p:anim calcmode="lin" valueType="num">
                                      <p:cBhvr>
                                        <p:cTn id="75" dur="1000" fill="hold"/>
                                        <p:tgtEl>
                                          <p:spTgt spid="86"/>
                                        </p:tgtEl>
                                        <p:attrNameLst>
                                          <p:attrName>ppt_x</p:attrName>
                                        </p:attrNameLst>
                                      </p:cBhvr>
                                      <p:tavLst>
                                        <p:tav tm="0">
                                          <p:val>
                                            <p:strVal val="#ppt_x"/>
                                          </p:val>
                                        </p:tav>
                                        <p:tav tm="100000">
                                          <p:val>
                                            <p:strVal val="#ppt_x"/>
                                          </p:val>
                                        </p:tav>
                                      </p:tavLst>
                                    </p:anim>
                                    <p:anim calcmode="lin" valueType="num">
                                      <p:cBhvr>
                                        <p:cTn id="76"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1" grpId="0"/>
      <p:bldP spid="82" grpId="0"/>
      <p:bldP spid="83" grpId="0"/>
      <p:bldP spid="84" grpId="0"/>
      <p:bldP spid="85" grpId="0"/>
      <p:bldP spid="86" grpId="0"/>
      <p:bldP spid="8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21" name="直接连接符 2820"/>
          <p:cNvCxnSpPr/>
          <p:nvPr/>
        </p:nvCxnSpPr>
        <p:spPr>
          <a:xfrm rot="5400000">
            <a:off x="1808382" y="2690688"/>
            <a:ext cx="2677772"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22" name="直接连接符 2821"/>
          <p:cNvCxnSpPr/>
          <p:nvPr/>
        </p:nvCxnSpPr>
        <p:spPr>
          <a:xfrm rot="5400000">
            <a:off x="4651669" y="2690688"/>
            <a:ext cx="2677772"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824" name="11 Rectángulo"/>
          <p:cNvSpPr/>
          <p:nvPr/>
        </p:nvSpPr>
        <p:spPr>
          <a:xfrm>
            <a:off x="519615" y="1351802"/>
            <a:ext cx="2372454" cy="946149"/>
          </a:xfrm>
          <a:prstGeom prst="rect">
            <a:avLst/>
          </a:prstGeom>
          <a:solidFill>
            <a:schemeClr val="accent1"/>
          </a:solidFill>
          <a:ln>
            <a:noFill/>
          </a:ln>
          <a:effectLst/>
        </p:spPr>
        <p:style>
          <a:lnRef idx="3">
            <a:schemeClr val="lt1"/>
          </a:lnRef>
          <a:fillRef idx="1">
            <a:schemeClr val="accent4"/>
          </a:fillRef>
          <a:effectRef idx="1">
            <a:schemeClr val="accent4"/>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fontAlgn="base">
              <a:spcBef>
                <a:spcPct val="0"/>
              </a:spcBef>
              <a:spcAft>
                <a:spcPct val="0"/>
              </a:spcAft>
              <a:defRPr/>
            </a:pPr>
            <a:r>
              <a:rPr lang="zh-CN" altLang="en-US" sz="1575" b="1" kern="0" dirty="0">
                <a:solidFill>
                  <a:schemeClr val="bg2">
                    <a:lumMod val="10000"/>
                  </a:schemeClr>
                </a:solidFill>
                <a:latin typeface="微软雅黑" panose="020B0503020204020204" pitchFamily="34" charset="-122"/>
                <a:ea typeface="微软雅黑" panose="020B0503020204020204" pitchFamily="34" charset="-122"/>
              </a:rPr>
              <a:t>添加标题</a:t>
            </a:r>
            <a:endParaRPr lang="en-US" altLang="zh-CN" sz="1575" b="1" kern="0" dirty="0">
              <a:solidFill>
                <a:schemeClr val="bg2">
                  <a:lumMod val="10000"/>
                </a:schemeClr>
              </a:solidFill>
              <a:latin typeface="微软雅黑" panose="020B0503020204020204" pitchFamily="34" charset="-122"/>
              <a:ea typeface="微软雅黑" panose="020B0503020204020204" pitchFamily="34" charset="-122"/>
            </a:endParaRPr>
          </a:p>
          <a:p>
            <a:pPr algn="ctr" fontAlgn="base">
              <a:spcBef>
                <a:spcPct val="0"/>
              </a:spcBef>
              <a:spcAft>
                <a:spcPct val="0"/>
              </a:spcAft>
              <a:defRPr/>
            </a:pPr>
            <a:r>
              <a:rPr lang="zh-CN" altLang="en-US" sz="1050" kern="0" dirty="0">
                <a:solidFill>
                  <a:schemeClr val="bg2">
                    <a:lumMod val="10000"/>
                  </a:schemeClr>
                </a:solidFill>
                <a:latin typeface="微软雅黑" panose="020B0503020204020204" pitchFamily="34" charset="-122"/>
                <a:ea typeface="微软雅黑" panose="020B0503020204020204" pitchFamily="34" charset="-122"/>
                <a:cs typeface="Arial" panose="020B0604020202020204" pitchFamily="34" charset="0"/>
              </a:rPr>
              <a:t>点击此处添加文字内容</a:t>
            </a:r>
            <a:endParaRPr lang="en-US" altLang="zh-CN" sz="1050" kern="0" dirty="0">
              <a:solidFill>
                <a:schemeClr val="bg2">
                  <a:lumMod val="1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2825" name="组合 2824"/>
          <p:cNvGrpSpPr/>
          <p:nvPr/>
        </p:nvGrpSpPr>
        <p:grpSpPr>
          <a:xfrm>
            <a:off x="519615" y="2522035"/>
            <a:ext cx="2190807" cy="1517146"/>
            <a:chOff x="503238" y="2612182"/>
            <a:chExt cx="2191599" cy="1517147"/>
          </a:xfrm>
        </p:grpSpPr>
        <p:sp>
          <p:nvSpPr>
            <p:cNvPr id="2826" name="矩形 2825"/>
            <p:cNvSpPr/>
            <p:nvPr/>
          </p:nvSpPr>
          <p:spPr>
            <a:xfrm>
              <a:off x="503238" y="2612182"/>
              <a:ext cx="704294" cy="248081"/>
            </a:xfrm>
            <a:prstGeom prst="rect">
              <a:avLst/>
            </a:prstGeom>
          </p:spPr>
          <p:txBody>
            <a:bodyPr wrap="none">
              <a:spAutoFit/>
            </a:bodyPr>
            <a:lstStyle/>
            <a:p>
              <a:pPr lvl="0" eaLnBrk="0" fontAlgn="base" hangingPunct="0">
                <a:spcBef>
                  <a:spcPct val="0"/>
                </a:spcBef>
                <a:spcAft>
                  <a:spcPct val="0"/>
                </a:spcAft>
                <a:defRPr/>
              </a:pPr>
              <a:r>
                <a:rPr lang="zh-CN" altLang="en-US" sz="1010" kern="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01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27" name="矩形 2826"/>
            <p:cNvSpPr/>
            <p:nvPr/>
          </p:nvSpPr>
          <p:spPr>
            <a:xfrm>
              <a:off x="503238" y="2905916"/>
              <a:ext cx="2191599" cy="1223413"/>
            </a:xfrm>
            <a:prstGeom prst="rect">
              <a:avLst/>
            </a:prstGeom>
          </p:spPr>
          <p:txBody>
            <a:bodyPr wrap="square">
              <a:spAutoFit/>
            </a:bodyPr>
            <a:lstStyle/>
            <a:p>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p>
          </p:txBody>
        </p:sp>
      </p:grpSp>
      <p:sp>
        <p:nvSpPr>
          <p:cNvPr id="2829" name="42 Rectángulo"/>
          <p:cNvSpPr/>
          <p:nvPr/>
        </p:nvSpPr>
        <p:spPr>
          <a:xfrm>
            <a:off x="3393573" y="1351803"/>
            <a:ext cx="2372455" cy="946149"/>
          </a:xfrm>
          <a:prstGeom prst="rect">
            <a:avLst/>
          </a:prstGeom>
          <a:solidFill>
            <a:schemeClr val="accent2"/>
          </a:solidFill>
          <a:ln>
            <a:noFill/>
          </a:ln>
          <a:effectLst/>
        </p:spPr>
        <p:style>
          <a:lnRef idx="3">
            <a:schemeClr val="lt1"/>
          </a:lnRef>
          <a:fillRef idx="1">
            <a:schemeClr val="accent4"/>
          </a:fillRef>
          <a:effectRef idx="1">
            <a:schemeClr val="accent4"/>
          </a:effectRef>
          <a:fontRef idx="minor">
            <a:schemeClr val="lt1"/>
          </a:fontRef>
        </p:style>
        <p:txBody>
          <a:bodyPr anchor="ctr"/>
          <a:lstStyle/>
          <a:p>
            <a:pPr lvl="0" algn="ctr" eaLnBrk="0" fontAlgn="base" hangingPunct="0">
              <a:spcBef>
                <a:spcPct val="0"/>
              </a:spcBef>
              <a:spcAft>
                <a:spcPct val="0"/>
              </a:spcAft>
              <a:defRPr/>
            </a:pPr>
            <a:r>
              <a:rPr lang="zh-CN" altLang="en-US" sz="1575" b="1" kern="0" dirty="0">
                <a:solidFill>
                  <a:schemeClr val="bg2">
                    <a:lumMod val="10000"/>
                  </a:schemeClr>
                </a:solidFill>
                <a:latin typeface="微软雅黑" panose="020B0503020204020204" pitchFamily="34" charset="-122"/>
                <a:ea typeface="微软雅黑" panose="020B0503020204020204" pitchFamily="34" charset="-122"/>
              </a:rPr>
              <a:t>添加标题</a:t>
            </a:r>
            <a:endParaRPr lang="en-US" altLang="zh-CN" sz="1575" b="1" kern="0" dirty="0">
              <a:solidFill>
                <a:schemeClr val="bg2">
                  <a:lumMod val="10000"/>
                </a:schemeClr>
              </a:solidFill>
              <a:latin typeface="微软雅黑" panose="020B0503020204020204" pitchFamily="34" charset="-122"/>
              <a:ea typeface="微软雅黑" panose="020B0503020204020204" pitchFamily="34" charset="-122"/>
            </a:endParaRPr>
          </a:p>
          <a:p>
            <a:pPr algn="ctr" fontAlgn="base">
              <a:spcBef>
                <a:spcPct val="0"/>
              </a:spcBef>
              <a:spcAft>
                <a:spcPct val="0"/>
              </a:spcAft>
              <a:defRPr/>
            </a:pPr>
            <a:r>
              <a:rPr lang="zh-CN" altLang="en-US" sz="1050" kern="0" dirty="0">
                <a:solidFill>
                  <a:schemeClr val="bg2">
                    <a:lumMod val="10000"/>
                  </a:schemeClr>
                </a:solidFill>
                <a:latin typeface="微软雅黑" panose="020B0503020204020204" pitchFamily="34" charset="-122"/>
                <a:ea typeface="微软雅黑" panose="020B0503020204020204" pitchFamily="34" charset="-122"/>
                <a:cs typeface="Arial" panose="020B0604020202020204" pitchFamily="34" charset="0"/>
              </a:rPr>
              <a:t>点击此处添加文字内容</a:t>
            </a:r>
            <a:endParaRPr lang="en-US" altLang="zh-CN" sz="1050" kern="0" dirty="0">
              <a:solidFill>
                <a:schemeClr val="bg2">
                  <a:lumMod val="1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2830" name="组合 2829"/>
          <p:cNvGrpSpPr/>
          <p:nvPr/>
        </p:nvGrpSpPr>
        <p:grpSpPr>
          <a:xfrm>
            <a:off x="3393573" y="2522036"/>
            <a:ext cx="2190807" cy="1517146"/>
            <a:chOff x="471218" y="2612182"/>
            <a:chExt cx="2191599" cy="1517147"/>
          </a:xfrm>
        </p:grpSpPr>
        <p:sp>
          <p:nvSpPr>
            <p:cNvPr id="2831" name="矩形 2830"/>
            <p:cNvSpPr/>
            <p:nvPr/>
          </p:nvSpPr>
          <p:spPr>
            <a:xfrm>
              <a:off x="471218" y="2612182"/>
              <a:ext cx="704294" cy="248081"/>
            </a:xfrm>
            <a:prstGeom prst="rect">
              <a:avLst/>
            </a:prstGeom>
          </p:spPr>
          <p:txBody>
            <a:bodyPr wrap="none">
              <a:spAutoFit/>
            </a:bodyPr>
            <a:lstStyle/>
            <a:p>
              <a:pPr lvl="0" eaLnBrk="0" fontAlgn="base" hangingPunct="0">
                <a:spcBef>
                  <a:spcPct val="0"/>
                </a:spcBef>
                <a:spcAft>
                  <a:spcPct val="0"/>
                </a:spcAft>
                <a:defRPr/>
              </a:pPr>
              <a:r>
                <a:rPr lang="zh-CN" altLang="en-US" sz="1010" kern="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01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32" name="矩形 2831"/>
            <p:cNvSpPr/>
            <p:nvPr/>
          </p:nvSpPr>
          <p:spPr>
            <a:xfrm>
              <a:off x="471218" y="2905916"/>
              <a:ext cx="2191599" cy="1223413"/>
            </a:xfrm>
            <a:prstGeom prst="rect">
              <a:avLst/>
            </a:prstGeom>
          </p:spPr>
          <p:txBody>
            <a:bodyPr wrap="square">
              <a:spAutoFit/>
            </a:bodyPr>
            <a:lstStyle/>
            <a:p>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p>
          </p:txBody>
        </p:sp>
      </p:grpSp>
      <p:sp>
        <p:nvSpPr>
          <p:cNvPr id="2834" name="51 Rectángulo"/>
          <p:cNvSpPr/>
          <p:nvPr/>
        </p:nvSpPr>
        <p:spPr>
          <a:xfrm>
            <a:off x="6245178" y="1351803"/>
            <a:ext cx="2374042" cy="946149"/>
          </a:xfrm>
          <a:prstGeom prst="rect">
            <a:avLst/>
          </a:prstGeom>
          <a:solidFill>
            <a:schemeClr val="accent3"/>
          </a:solidFill>
          <a:ln>
            <a:noFill/>
          </a:ln>
          <a:effectLst/>
        </p:spPr>
        <p:style>
          <a:lnRef idx="3">
            <a:schemeClr val="lt1"/>
          </a:lnRef>
          <a:fillRef idx="1">
            <a:schemeClr val="accent4"/>
          </a:fillRef>
          <a:effectRef idx="1">
            <a:schemeClr val="accent4"/>
          </a:effectRef>
          <a:fontRef idx="minor">
            <a:schemeClr val="lt1"/>
          </a:fontRef>
        </p:style>
        <p:txBody>
          <a:bodyPr anchor="ctr"/>
          <a:lstStyle/>
          <a:p>
            <a:pPr lvl="0" algn="ctr" eaLnBrk="0" fontAlgn="base" hangingPunct="0">
              <a:spcBef>
                <a:spcPct val="0"/>
              </a:spcBef>
              <a:spcAft>
                <a:spcPct val="0"/>
              </a:spcAft>
              <a:defRPr/>
            </a:pPr>
            <a:r>
              <a:rPr lang="zh-CN" altLang="en-US" sz="1575" b="1" kern="0" dirty="0">
                <a:solidFill>
                  <a:schemeClr val="bg2">
                    <a:lumMod val="10000"/>
                  </a:schemeClr>
                </a:solidFill>
                <a:latin typeface="微软雅黑" panose="020B0503020204020204" pitchFamily="34" charset="-122"/>
                <a:ea typeface="微软雅黑" panose="020B0503020204020204" pitchFamily="34" charset="-122"/>
              </a:rPr>
              <a:t>添加标题</a:t>
            </a:r>
            <a:endParaRPr lang="en-US" altLang="zh-CN" sz="1575" b="1" kern="0" dirty="0">
              <a:solidFill>
                <a:schemeClr val="bg2">
                  <a:lumMod val="10000"/>
                </a:schemeClr>
              </a:solidFill>
              <a:latin typeface="微软雅黑" panose="020B0503020204020204" pitchFamily="34" charset="-122"/>
              <a:ea typeface="微软雅黑" panose="020B0503020204020204" pitchFamily="34" charset="-122"/>
            </a:endParaRPr>
          </a:p>
          <a:p>
            <a:pPr algn="ctr" fontAlgn="base">
              <a:spcBef>
                <a:spcPct val="0"/>
              </a:spcBef>
              <a:spcAft>
                <a:spcPct val="0"/>
              </a:spcAft>
              <a:defRPr/>
            </a:pPr>
            <a:r>
              <a:rPr lang="zh-CN" altLang="en-US" sz="1050" kern="0" dirty="0">
                <a:solidFill>
                  <a:schemeClr val="bg2">
                    <a:lumMod val="10000"/>
                  </a:schemeClr>
                </a:solidFill>
                <a:latin typeface="微软雅黑" panose="020B0503020204020204" pitchFamily="34" charset="-122"/>
                <a:ea typeface="微软雅黑" panose="020B0503020204020204" pitchFamily="34" charset="-122"/>
                <a:cs typeface="Arial" panose="020B0604020202020204" pitchFamily="34" charset="0"/>
              </a:rPr>
              <a:t>点击此处添加文字内容</a:t>
            </a:r>
            <a:endParaRPr lang="en-US" altLang="zh-CN" sz="1050" kern="0" dirty="0">
              <a:solidFill>
                <a:schemeClr val="bg2">
                  <a:lumMod val="1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2835" name="组合 2834"/>
          <p:cNvGrpSpPr/>
          <p:nvPr/>
        </p:nvGrpSpPr>
        <p:grpSpPr>
          <a:xfrm>
            <a:off x="6245178" y="2522036"/>
            <a:ext cx="2190807" cy="1517146"/>
            <a:chOff x="467746" y="2612182"/>
            <a:chExt cx="2191599" cy="1517147"/>
          </a:xfrm>
        </p:grpSpPr>
        <p:sp>
          <p:nvSpPr>
            <p:cNvPr id="2836" name="矩形 2835"/>
            <p:cNvSpPr/>
            <p:nvPr/>
          </p:nvSpPr>
          <p:spPr>
            <a:xfrm>
              <a:off x="467746" y="2612182"/>
              <a:ext cx="704294" cy="248081"/>
            </a:xfrm>
            <a:prstGeom prst="rect">
              <a:avLst/>
            </a:prstGeom>
          </p:spPr>
          <p:txBody>
            <a:bodyPr wrap="none">
              <a:spAutoFit/>
            </a:bodyPr>
            <a:lstStyle/>
            <a:p>
              <a:pPr lvl="0" eaLnBrk="0" fontAlgn="base" hangingPunct="0">
                <a:spcBef>
                  <a:spcPct val="0"/>
                </a:spcBef>
                <a:spcAft>
                  <a:spcPct val="0"/>
                </a:spcAft>
                <a:defRPr/>
              </a:pPr>
              <a:r>
                <a:rPr lang="zh-CN" altLang="en-US" sz="1010" kern="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01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37" name="矩形 2836"/>
            <p:cNvSpPr/>
            <p:nvPr/>
          </p:nvSpPr>
          <p:spPr>
            <a:xfrm>
              <a:off x="467746" y="2905916"/>
              <a:ext cx="2191599" cy="1223413"/>
            </a:xfrm>
            <a:prstGeom prst="rect">
              <a:avLst/>
            </a:prstGeom>
          </p:spPr>
          <p:txBody>
            <a:bodyPr wrap="square">
              <a:spAutoFit/>
            </a:bodyPr>
            <a:lstStyle/>
            <a:p>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p>
          </p:txBody>
        </p:sp>
      </p:grpSp>
    </p:spTree>
  </p:cSld>
  <p:clrMapOvr>
    <a:masterClrMapping/>
  </p:clrMapOvr>
  <mc:AlternateContent xmlns:mc="http://schemas.openxmlformats.org/markup-compatibility/2006" xmlns:p14="http://schemas.microsoft.com/office/powerpoint/2010/main">
    <mc:Choice Requires="p14">
      <p:transition spd="slow" p14:dur="1250" advClick="0" advTm="0">
        <p:fad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824"/>
                                        </p:tgtEl>
                                        <p:attrNameLst>
                                          <p:attrName>style.visibility</p:attrName>
                                        </p:attrNameLst>
                                      </p:cBhvr>
                                      <p:to>
                                        <p:strVal val="visible"/>
                                      </p:to>
                                    </p:set>
                                    <p:animEffect transition="in" filter="randombar(horizontal)">
                                      <p:cBhvr>
                                        <p:cTn id="7" dur="500"/>
                                        <p:tgtEl>
                                          <p:spTgt spid="2824"/>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825"/>
                                        </p:tgtEl>
                                        <p:attrNameLst>
                                          <p:attrName>style.visibility</p:attrName>
                                        </p:attrNameLst>
                                      </p:cBhvr>
                                      <p:to>
                                        <p:strVal val="visible"/>
                                      </p:to>
                                    </p:set>
                                    <p:anim calcmode="lin" valueType="num">
                                      <p:cBhvr additive="base">
                                        <p:cTn id="11" dur="500" fill="hold"/>
                                        <p:tgtEl>
                                          <p:spTgt spid="2825"/>
                                        </p:tgtEl>
                                        <p:attrNameLst>
                                          <p:attrName>ppt_x</p:attrName>
                                        </p:attrNameLst>
                                      </p:cBhvr>
                                      <p:tavLst>
                                        <p:tav tm="0">
                                          <p:val>
                                            <p:strVal val="#ppt_x"/>
                                          </p:val>
                                        </p:tav>
                                        <p:tav tm="100000">
                                          <p:val>
                                            <p:strVal val="#ppt_x"/>
                                          </p:val>
                                        </p:tav>
                                      </p:tavLst>
                                    </p:anim>
                                    <p:anim calcmode="lin" valueType="num">
                                      <p:cBhvr additive="base">
                                        <p:cTn id="12" dur="500" fill="hold"/>
                                        <p:tgtEl>
                                          <p:spTgt spid="28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2821"/>
                                        </p:tgtEl>
                                        <p:attrNameLst>
                                          <p:attrName>style.visibility</p:attrName>
                                        </p:attrNameLst>
                                      </p:cBhvr>
                                      <p:to>
                                        <p:strVal val="visible"/>
                                      </p:to>
                                    </p:set>
                                    <p:animEffect transition="in" filter="wipe(up)">
                                      <p:cBhvr>
                                        <p:cTn id="16" dur="500"/>
                                        <p:tgtEl>
                                          <p:spTgt spid="2821"/>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2829"/>
                                        </p:tgtEl>
                                        <p:attrNameLst>
                                          <p:attrName>style.visibility</p:attrName>
                                        </p:attrNameLst>
                                      </p:cBhvr>
                                      <p:to>
                                        <p:strVal val="visible"/>
                                      </p:to>
                                    </p:set>
                                    <p:animEffect transition="in" filter="randombar(horizontal)">
                                      <p:cBhvr>
                                        <p:cTn id="20" dur="500"/>
                                        <p:tgtEl>
                                          <p:spTgt spid="2829"/>
                                        </p:tgtEl>
                                      </p:cBhvr>
                                    </p:animEffect>
                                  </p:childTnLst>
                                </p:cTn>
                              </p:par>
                            </p:childTnLst>
                          </p:cTn>
                        </p:par>
                        <p:par>
                          <p:cTn id="21" fill="hold">
                            <p:stCondLst>
                              <p:cond delay="2000"/>
                            </p:stCondLst>
                            <p:childTnLst>
                              <p:par>
                                <p:cTn id="22" presetID="2" presetClass="entr" presetSubtype="4" fill="hold" nodeType="afterEffect">
                                  <p:stCondLst>
                                    <p:cond delay="0"/>
                                  </p:stCondLst>
                                  <p:childTnLst>
                                    <p:set>
                                      <p:cBhvr>
                                        <p:cTn id="23" dur="1" fill="hold">
                                          <p:stCondLst>
                                            <p:cond delay="0"/>
                                          </p:stCondLst>
                                        </p:cTn>
                                        <p:tgtEl>
                                          <p:spTgt spid="2830"/>
                                        </p:tgtEl>
                                        <p:attrNameLst>
                                          <p:attrName>style.visibility</p:attrName>
                                        </p:attrNameLst>
                                      </p:cBhvr>
                                      <p:to>
                                        <p:strVal val="visible"/>
                                      </p:to>
                                    </p:set>
                                    <p:anim calcmode="lin" valueType="num">
                                      <p:cBhvr additive="base">
                                        <p:cTn id="24" dur="500" fill="hold"/>
                                        <p:tgtEl>
                                          <p:spTgt spid="2830"/>
                                        </p:tgtEl>
                                        <p:attrNameLst>
                                          <p:attrName>ppt_x</p:attrName>
                                        </p:attrNameLst>
                                      </p:cBhvr>
                                      <p:tavLst>
                                        <p:tav tm="0">
                                          <p:val>
                                            <p:strVal val="#ppt_x"/>
                                          </p:val>
                                        </p:tav>
                                        <p:tav tm="100000">
                                          <p:val>
                                            <p:strVal val="#ppt_x"/>
                                          </p:val>
                                        </p:tav>
                                      </p:tavLst>
                                    </p:anim>
                                    <p:anim calcmode="lin" valueType="num">
                                      <p:cBhvr additive="base">
                                        <p:cTn id="25" dur="500" fill="hold"/>
                                        <p:tgtEl>
                                          <p:spTgt spid="2830"/>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822"/>
                                        </p:tgtEl>
                                        <p:attrNameLst>
                                          <p:attrName>style.visibility</p:attrName>
                                        </p:attrNameLst>
                                      </p:cBhvr>
                                      <p:to>
                                        <p:strVal val="visible"/>
                                      </p:to>
                                    </p:set>
                                    <p:animEffect transition="in" filter="wipe(up)">
                                      <p:cBhvr>
                                        <p:cTn id="29" dur="500"/>
                                        <p:tgtEl>
                                          <p:spTgt spid="2822"/>
                                        </p:tgtEl>
                                      </p:cBhvr>
                                    </p:animEffect>
                                  </p:childTnLst>
                                </p:cTn>
                              </p:par>
                            </p:childTnLst>
                          </p:cTn>
                        </p:par>
                        <p:par>
                          <p:cTn id="30" fill="hold">
                            <p:stCondLst>
                              <p:cond delay="3000"/>
                            </p:stCondLst>
                            <p:childTnLst>
                              <p:par>
                                <p:cTn id="31" presetID="14" presetClass="entr" presetSubtype="10" fill="hold" grpId="0" nodeType="afterEffect">
                                  <p:stCondLst>
                                    <p:cond delay="0"/>
                                  </p:stCondLst>
                                  <p:childTnLst>
                                    <p:set>
                                      <p:cBhvr>
                                        <p:cTn id="32" dur="1" fill="hold">
                                          <p:stCondLst>
                                            <p:cond delay="0"/>
                                          </p:stCondLst>
                                        </p:cTn>
                                        <p:tgtEl>
                                          <p:spTgt spid="2834"/>
                                        </p:tgtEl>
                                        <p:attrNameLst>
                                          <p:attrName>style.visibility</p:attrName>
                                        </p:attrNameLst>
                                      </p:cBhvr>
                                      <p:to>
                                        <p:strVal val="visible"/>
                                      </p:to>
                                    </p:set>
                                    <p:animEffect transition="in" filter="randombar(horizontal)">
                                      <p:cBhvr>
                                        <p:cTn id="33" dur="500"/>
                                        <p:tgtEl>
                                          <p:spTgt spid="2834"/>
                                        </p:tgtEl>
                                      </p:cBhvr>
                                    </p:animEffect>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2835"/>
                                        </p:tgtEl>
                                        <p:attrNameLst>
                                          <p:attrName>style.visibility</p:attrName>
                                        </p:attrNameLst>
                                      </p:cBhvr>
                                      <p:to>
                                        <p:strVal val="visible"/>
                                      </p:to>
                                    </p:set>
                                    <p:anim calcmode="lin" valueType="num">
                                      <p:cBhvr additive="base">
                                        <p:cTn id="37" dur="500" fill="hold"/>
                                        <p:tgtEl>
                                          <p:spTgt spid="2835"/>
                                        </p:tgtEl>
                                        <p:attrNameLst>
                                          <p:attrName>ppt_x</p:attrName>
                                        </p:attrNameLst>
                                      </p:cBhvr>
                                      <p:tavLst>
                                        <p:tav tm="0">
                                          <p:val>
                                            <p:strVal val="#ppt_x"/>
                                          </p:val>
                                        </p:tav>
                                        <p:tav tm="100000">
                                          <p:val>
                                            <p:strVal val="#ppt_x"/>
                                          </p:val>
                                        </p:tav>
                                      </p:tavLst>
                                    </p:anim>
                                    <p:anim calcmode="lin" valueType="num">
                                      <p:cBhvr additive="base">
                                        <p:cTn id="38" dur="500" fill="hold"/>
                                        <p:tgtEl>
                                          <p:spTgt spid="28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4" grpId="0" animBg="1"/>
      <p:bldP spid="2829" grpId="0" animBg="1"/>
      <p:bldP spid="28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66"/>
          <p:cNvGrpSpPr/>
          <p:nvPr/>
        </p:nvGrpSpPr>
        <p:grpSpPr bwMode="auto">
          <a:xfrm>
            <a:off x="414770" y="843958"/>
            <a:ext cx="4454805" cy="3745706"/>
            <a:chOff x="720" y="839"/>
            <a:chExt cx="3740" cy="3146"/>
          </a:xfrm>
          <a:solidFill>
            <a:srgbClr val="E8E8E6"/>
          </a:solidFill>
        </p:grpSpPr>
        <p:sp>
          <p:nvSpPr>
            <p:cNvPr id="47" name="Freeform 67"/>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close/>
                </a:path>
              </a:pathLst>
            </a:custGeom>
            <a:grpFill/>
            <a:ln w="0">
              <a:solidFill>
                <a:srgbClr val="414455"/>
              </a:solidFill>
              <a:prstDash val="solid"/>
              <a:round/>
            </a:ln>
          </p:spPr>
          <p:txBody>
            <a:bodyPr/>
            <a:lstStyle/>
            <a:p>
              <a:endParaRPr lang="zh-CN" altLang="en-US" sz="1010"/>
            </a:p>
          </p:txBody>
        </p:sp>
        <p:sp>
          <p:nvSpPr>
            <p:cNvPr id="48" name="Freeform 68"/>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path>
              </a:pathLst>
            </a:custGeom>
            <a:grpFill/>
            <a:ln w="6350">
              <a:solidFill>
                <a:srgbClr val="414455"/>
              </a:solidFill>
              <a:prstDash val="solid"/>
              <a:round/>
            </a:ln>
          </p:spPr>
          <p:txBody>
            <a:bodyPr/>
            <a:lstStyle/>
            <a:p>
              <a:endParaRPr lang="zh-CN" altLang="en-US" sz="1010"/>
            </a:p>
          </p:txBody>
        </p:sp>
        <p:sp>
          <p:nvSpPr>
            <p:cNvPr id="49" name="Freeform 69"/>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close/>
                </a:path>
              </a:pathLst>
            </a:custGeom>
            <a:grpFill/>
            <a:ln w="0">
              <a:solidFill>
                <a:srgbClr val="414455"/>
              </a:solidFill>
              <a:prstDash val="solid"/>
              <a:round/>
            </a:ln>
          </p:spPr>
          <p:txBody>
            <a:bodyPr/>
            <a:lstStyle/>
            <a:p>
              <a:endParaRPr lang="zh-CN" altLang="en-US" sz="1010"/>
            </a:p>
          </p:txBody>
        </p:sp>
        <p:sp>
          <p:nvSpPr>
            <p:cNvPr id="50" name="Freeform 70"/>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path>
              </a:pathLst>
            </a:custGeom>
            <a:grpFill/>
            <a:ln w="6350">
              <a:solidFill>
                <a:srgbClr val="414455"/>
              </a:solidFill>
              <a:prstDash val="solid"/>
              <a:round/>
            </a:ln>
          </p:spPr>
          <p:txBody>
            <a:bodyPr/>
            <a:lstStyle/>
            <a:p>
              <a:endParaRPr lang="zh-CN" altLang="en-US" sz="1010"/>
            </a:p>
          </p:txBody>
        </p:sp>
        <p:sp>
          <p:nvSpPr>
            <p:cNvPr id="51" name="Freeform 71"/>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close/>
                </a:path>
              </a:pathLst>
            </a:custGeom>
            <a:grpFill/>
            <a:ln w="0">
              <a:solidFill>
                <a:srgbClr val="414455"/>
              </a:solidFill>
              <a:prstDash val="solid"/>
              <a:round/>
            </a:ln>
          </p:spPr>
          <p:txBody>
            <a:bodyPr/>
            <a:lstStyle/>
            <a:p>
              <a:endParaRPr lang="zh-CN" altLang="en-US" sz="1010"/>
            </a:p>
          </p:txBody>
        </p:sp>
        <p:sp>
          <p:nvSpPr>
            <p:cNvPr id="52" name="Freeform 72"/>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path>
              </a:pathLst>
            </a:custGeom>
            <a:grpFill/>
            <a:ln w="6350">
              <a:solidFill>
                <a:srgbClr val="414455"/>
              </a:solidFill>
              <a:prstDash val="solid"/>
              <a:round/>
            </a:ln>
          </p:spPr>
          <p:txBody>
            <a:bodyPr/>
            <a:lstStyle/>
            <a:p>
              <a:endParaRPr lang="zh-CN" altLang="en-US" sz="1010"/>
            </a:p>
          </p:txBody>
        </p:sp>
        <p:sp>
          <p:nvSpPr>
            <p:cNvPr id="53" name="Freeform 73"/>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close/>
                </a:path>
              </a:pathLst>
            </a:custGeom>
            <a:grpFill/>
            <a:ln w="0">
              <a:solidFill>
                <a:srgbClr val="414455"/>
              </a:solidFill>
              <a:prstDash val="solid"/>
              <a:round/>
            </a:ln>
          </p:spPr>
          <p:txBody>
            <a:bodyPr/>
            <a:lstStyle/>
            <a:p>
              <a:endParaRPr lang="zh-CN" altLang="en-US" sz="1010"/>
            </a:p>
          </p:txBody>
        </p:sp>
        <p:sp>
          <p:nvSpPr>
            <p:cNvPr id="54" name="Freeform 74"/>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path>
              </a:pathLst>
            </a:custGeom>
            <a:grpFill/>
            <a:ln w="6350">
              <a:solidFill>
                <a:srgbClr val="414455"/>
              </a:solidFill>
              <a:prstDash val="solid"/>
              <a:round/>
            </a:ln>
          </p:spPr>
          <p:txBody>
            <a:bodyPr/>
            <a:lstStyle/>
            <a:p>
              <a:endParaRPr lang="zh-CN" altLang="en-US" sz="1010"/>
            </a:p>
          </p:txBody>
        </p:sp>
        <p:sp>
          <p:nvSpPr>
            <p:cNvPr id="55" name="Freeform 75"/>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close/>
                </a:path>
              </a:pathLst>
            </a:custGeom>
            <a:grpFill/>
            <a:ln w="0">
              <a:solidFill>
                <a:srgbClr val="414455"/>
              </a:solidFill>
              <a:prstDash val="solid"/>
              <a:round/>
            </a:ln>
          </p:spPr>
          <p:txBody>
            <a:bodyPr/>
            <a:lstStyle/>
            <a:p>
              <a:endParaRPr lang="zh-CN" altLang="en-US" sz="1010"/>
            </a:p>
          </p:txBody>
        </p:sp>
        <p:sp>
          <p:nvSpPr>
            <p:cNvPr id="56" name="Freeform 76"/>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path>
              </a:pathLst>
            </a:custGeom>
            <a:grpFill/>
            <a:ln w="6350">
              <a:solidFill>
                <a:srgbClr val="414455"/>
              </a:solidFill>
              <a:prstDash val="solid"/>
              <a:round/>
            </a:ln>
          </p:spPr>
          <p:txBody>
            <a:bodyPr/>
            <a:lstStyle/>
            <a:p>
              <a:endParaRPr lang="zh-CN" altLang="en-US" sz="1010"/>
            </a:p>
          </p:txBody>
        </p:sp>
        <p:sp>
          <p:nvSpPr>
            <p:cNvPr id="57" name="Freeform 77"/>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close/>
                </a:path>
              </a:pathLst>
            </a:custGeom>
            <a:grpFill/>
            <a:ln w="0">
              <a:solidFill>
                <a:srgbClr val="414455"/>
              </a:solidFill>
              <a:prstDash val="solid"/>
              <a:round/>
            </a:ln>
          </p:spPr>
          <p:txBody>
            <a:bodyPr/>
            <a:lstStyle/>
            <a:p>
              <a:endParaRPr lang="zh-CN" altLang="en-US" sz="1010"/>
            </a:p>
          </p:txBody>
        </p:sp>
        <p:sp>
          <p:nvSpPr>
            <p:cNvPr id="58" name="Freeform 78"/>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grpFill/>
            <a:ln w="6350">
              <a:solidFill>
                <a:srgbClr val="414455"/>
              </a:solidFill>
              <a:prstDash val="solid"/>
              <a:round/>
            </a:ln>
          </p:spPr>
          <p:txBody>
            <a:bodyPr/>
            <a:lstStyle/>
            <a:p>
              <a:endParaRPr lang="zh-CN" altLang="en-US" sz="1010"/>
            </a:p>
          </p:txBody>
        </p:sp>
        <p:sp>
          <p:nvSpPr>
            <p:cNvPr id="59" name="Freeform 79"/>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close/>
                </a:path>
              </a:pathLst>
            </a:custGeom>
            <a:grpFill/>
            <a:ln w="0">
              <a:solidFill>
                <a:srgbClr val="414455"/>
              </a:solidFill>
              <a:prstDash val="solid"/>
              <a:round/>
            </a:ln>
          </p:spPr>
          <p:txBody>
            <a:bodyPr/>
            <a:lstStyle/>
            <a:p>
              <a:endParaRPr lang="zh-CN" altLang="en-US" sz="1010"/>
            </a:p>
          </p:txBody>
        </p:sp>
        <p:sp>
          <p:nvSpPr>
            <p:cNvPr id="60" name="Freeform 80"/>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path>
              </a:pathLst>
            </a:custGeom>
            <a:grpFill/>
            <a:ln w="6350">
              <a:solidFill>
                <a:srgbClr val="414455"/>
              </a:solidFill>
              <a:prstDash val="solid"/>
              <a:round/>
            </a:ln>
          </p:spPr>
          <p:txBody>
            <a:bodyPr/>
            <a:lstStyle/>
            <a:p>
              <a:endParaRPr lang="zh-CN" altLang="en-US" sz="1010"/>
            </a:p>
          </p:txBody>
        </p:sp>
        <p:sp>
          <p:nvSpPr>
            <p:cNvPr id="61" name="Freeform 81"/>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close/>
                </a:path>
              </a:pathLst>
            </a:custGeom>
            <a:grpFill/>
            <a:ln w="0">
              <a:solidFill>
                <a:srgbClr val="414455"/>
              </a:solidFill>
              <a:prstDash val="solid"/>
              <a:round/>
            </a:ln>
          </p:spPr>
          <p:txBody>
            <a:bodyPr/>
            <a:lstStyle/>
            <a:p>
              <a:endParaRPr lang="zh-CN" altLang="en-US" sz="1010"/>
            </a:p>
          </p:txBody>
        </p:sp>
        <p:sp>
          <p:nvSpPr>
            <p:cNvPr id="62" name="Freeform 82"/>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grpFill/>
            <a:ln w="6350">
              <a:solidFill>
                <a:srgbClr val="414455"/>
              </a:solidFill>
              <a:prstDash val="solid"/>
              <a:round/>
            </a:ln>
          </p:spPr>
          <p:txBody>
            <a:bodyPr/>
            <a:lstStyle/>
            <a:p>
              <a:endParaRPr lang="zh-CN" altLang="en-US" sz="1010"/>
            </a:p>
          </p:txBody>
        </p:sp>
        <p:sp>
          <p:nvSpPr>
            <p:cNvPr id="63" name="Freeform 83"/>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close/>
                </a:path>
              </a:pathLst>
            </a:custGeom>
            <a:grpFill/>
            <a:ln w="0">
              <a:solidFill>
                <a:srgbClr val="414455"/>
              </a:solidFill>
              <a:prstDash val="solid"/>
              <a:round/>
            </a:ln>
          </p:spPr>
          <p:txBody>
            <a:bodyPr/>
            <a:lstStyle/>
            <a:p>
              <a:endParaRPr lang="zh-CN" altLang="en-US" sz="1010"/>
            </a:p>
          </p:txBody>
        </p:sp>
        <p:sp>
          <p:nvSpPr>
            <p:cNvPr id="64" name="Freeform 84"/>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path>
              </a:pathLst>
            </a:custGeom>
            <a:grpFill/>
            <a:ln w="6350">
              <a:solidFill>
                <a:srgbClr val="414455"/>
              </a:solidFill>
              <a:prstDash val="solid"/>
              <a:round/>
            </a:ln>
          </p:spPr>
          <p:txBody>
            <a:bodyPr/>
            <a:lstStyle/>
            <a:p>
              <a:endParaRPr lang="zh-CN" altLang="en-US" sz="1010"/>
            </a:p>
          </p:txBody>
        </p:sp>
        <p:sp>
          <p:nvSpPr>
            <p:cNvPr id="65" name="Freeform 85"/>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close/>
                </a:path>
              </a:pathLst>
            </a:custGeom>
            <a:grpFill/>
            <a:ln w="0">
              <a:solidFill>
                <a:srgbClr val="414455"/>
              </a:solidFill>
              <a:prstDash val="solid"/>
              <a:round/>
            </a:ln>
          </p:spPr>
          <p:txBody>
            <a:bodyPr/>
            <a:lstStyle/>
            <a:p>
              <a:endParaRPr lang="zh-CN" altLang="en-US" sz="1010"/>
            </a:p>
          </p:txBody>
        </p:sp>
        <p:sp>
          <p:nvSpPr>
            <p:cNvPr id="66" name="Freeform 86"/>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path>
              </a:pathLst>
            </a:custGeom>
            <a:grpFill/>
            <a:ln w="6350">
              <a:solidFill>
                <a:srgbClr val="414455"/>
              </a:solidFill>
              <a:prstDash val="solid"/>
              <a:round/>
            </a:ln>
          </p:spPr>
          <p:txBody>
            <a:bodyPr/>
            <a:lstStyle/>
            <a:p>
              <a:endParaRPr lang="zh-CN" altLang="en-US" sz="1010"/>
            </a:p>
          </p:txBody>
        </p:sp>
        <p:sp>
          <p:nvSpPr>
            <p:cNvPr id="67" name="Freeform 87"/>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close/>
                </a:path>
              </a:pathLst>
            </a:custGeom>
            <a:grpFill/>
            <a:ln w="0">
              <a:solidFill>
                <a:srgbClr val="414455"/>
              </a:solidFill>
              <a:prstDash val="solid"/>
              <a:round/>
            </a:ln>
          </p:spPr>
          <p:txBody>
            <a:bodyPr/>
            <a:lstStyle/>
            <a:p>
              <a:endParaRPr lang="zh-CN" altLang="en-US" sz="1010"/>
            </a:p>
          </p:txBody>
        </p:sp>
        <p:sp>
          <p:nvSpPr>
            <p:cNvPr id="68" name="Freeform 88"/>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path>
              </a:pathLst>
            </a:custGeom>
            <a:grpFill/>
            <a:ln w="6350">
              <a:solidFill>
                <a:srgbClr val="414455"/>
              </a:solidFill>
              <a:prstDash val="solid"/>
              <a:round/>
            </a:ln>
          </p:spPr>
          <p:txBody>
            <a:bodyPr/>
            <a:lstStyle/>
            <a:p>
              <a:endParaRPr lang="zh-CN" altLang="en-US" sz="1010"/>
            </a:p>
          </p:txBody>
        </p:sp>
        <p:sp>
          <p:nvSpPr>
            <p:cNvPr id="69" name="Freeform 89"/>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close/>
                </a:path>
              </a:pathLst>
            </a:custGeom>
            <a:grpFill/>
            <a:ln w="0">
              <a:solidFill>
                <a:srgbClr val="414455"/>
              </a:solidFill>
              <a:prstDash val="solid"/>
              <a:round/>
            </a:ln>
          </p:spPr>
          <p:txBody>
            <a:bodyPr/>
            <a:lstStyle/>
            <a:p>
              <a:endParaRPr lang="zh-CN" altLang="en-US" sz="1010"/>
            </a:p>
          </p:txBody>
        </p:sp>
        <p:sp>
          <p:nvSpPr>
            <p:cNvPr id="70" name="Freeform 90"/>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path>
              </a:pathLst>
            </a:custGeom>
            <a:grpFill/>
            <a:ln w="6350">
              <a:solidFill>
                <a:srgbClr val="414455"/>
              </a:solidFill>
              <a:prstDash val="solid"/>
              <a:round/>
            </a:ln>
          </p:spPr>
          <p:txBody>
            <a:bodyPr/>
            <a:lstStyle/>
            <a:p>
              <a:endParaRPr lang="zh-CN" altLang="en-US" sz="1010"/>
            </a:p>
          </p:txBody>
        </p:sp>
        <p:sp>
          <p:nvSpPr>
            <p:cNvPr id="71" name="Freeform 91"/>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close/>
                </a:path>
              </a:pathLst>
            </a:custGeom>
            <a:grpFill/>
            <a:ln w="0">
              <a:solidFill>
                <a:srgbClr val="414455"/>
              </a:solidFill>
              <a:prstDash val="solid"/>
              <a:round/>
            </a:ln>
          </p:spPr>
          <p:txBody>
            <a:bodyPr/>
            <a:lstStyle/>
            <a:p>
              <a:endParaRPr lang="zh-CN" altLang="en-US" sz="1010"/>
            </a:p>
          </p:txBody>
        </p:sp>
        <p:sp>
          <p:nvSpPr>
            <p:cNvPr id="72" name="Freeform 92"/>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grpFill/>
            <a:ln w="6350">
              <a:solidFill>
                <a:srgbClr val="414455"/>
              </a:solidFill>
              <a:prstDash val="solid"/>
              <a:round/>
            </a:ln>
          </p:spPr>
          <p:txBody>
            <a:bodyPr/>
            <a:lstStyle/>
            <a:p>
              <a:endParaRPr lang="zh-CN" altLang="en-US" sz="1010"/>
            </a:p>
          </p:txBody>
        </p:sp>
        <p:sp>
          <p:nvSpPr>
            <p:cNvPr id="73" name="Freeform 93"/>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close/>
                </a:path>
              </a:pathLst>
            </a:custGeom>
            <a:grpFill/>
            <a:ln w="0">
              <a:solidFill>
                <a:srgbClr val="414455"/>
              </a:solidFill>
              <a:prstDash val="solid"/>
              <a:round/>
            </a:ln>
          </p:spPr>
          <p:txBody>
            <a:bodyPr/>
            <a:lstStyle/>
            <a:p>
              <a:endParaRPr lang="zh-CN" altLang="en-US" sz="1010"/>
            </a:p>
          </p:txBody>
        </p:sp>
        <p:sp>
          <p:nvSpPr>
            <p:cNvPr id="74" name="Freeform 94"/>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path>
              </a:pathLst>
            </a:custGeom>
            <a:grpFill/>
            <a:ln w="6350">
              <a:solidFill>
                <a:srgbClr val="414455"/>
              </a:solidFill>
              <a:prstDash val="solid"/>
              <a:round/>
            </a:ln>
          </p:spPr>
          <p:txBody>
            <a:bodyPr/>
            <a:lstStyle/>
            <a:p>
              <a:endParaRPr lang="zh-CN" altLang="en-US" sz="1010"/>
            </a:p>
          </p:txBody>
        </p:sp>
        <p:sp>
          <p:nvSpPr>
            <p:cNvPr id="75" name="Freeform 95"/>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close/>
                </a:path>
              </a:pathLst>
            </a:custGeom>
            <a:grpFill/>
            <a:ln w="0">
              <a:solidFill>
                <a:srgbClr val="414455"/>
              </a:solidFill>
              <a:prstDash val="solid"/>
              <a:round/>
            </a:ln>
          </p:spPr>
          <p:txBody>
            <a:bodyPr/>
            <a:lstStyle/>
            <a:p>
              <a:endParaRPr lang="zh-CN" altLang="en-US" sz="1010"/>
            </a:p>
          </p:txBody>
        </p:sp>
        <p:sp>
          <p:nvSpPr>
            <p:cNvPr id="76" name="Freeform 96"/>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path>
              </a:pathLst>
            </a:custGeom>
            <a:grpFill/>
            <a:ln w="6350">
              <a:solidFill>
                <a:srgbClr val="414455"/>
              </a:solidFill>
              <a:prstDash val="solid"/>
              <a:round/>
            </a:ln>
          </p:spPr>
          <p:txBody>
            <a:bodyPr/>
            <a:lstStyle/>
            <a:p>
              <a:endParaRPr lang="zh-CN" altLang="en-US" sz="1010"/>
            </a:p>
          </p:txBody>
        </p:sp>
        <p:sp>
          <p:nvSpPr>
            <p:cNvPr id="77" name="Freeform 97"/>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close/>
                </a:path>
              </a:pathLst>
            </a:custGeom>
            <a:grpFill/>
            <a:ln w="0">
              <a:solidFill>
                <a:srgbClr val="414455"/>
              </a:solidFill>
              <a:prstDash val="solid"/>
              <a:round/>
            </a:ln>
          </p:spPr>
          <p:txBody>
            <a:bodyPr/>
            <a:lstStyle/>
            <a:p>
              <a:endParaRPr lang="zh-CN" altLang="en-US" sz="1010"/>
            </a:p>
          </p:txBody>
        </p:sp>
        <p:sp>
          <p:nvSpPr>
            <p:cNvPr id="78" name="Freeform 98"/>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path>
              </a:pathLst>
            </a:custGeom>
            <a:grpFill/>
            <a:ln w="6350">
              <a:solidFill>
                <a:srgbClr val="414455"/>
              </a:solidFill>
              <a:prstDash val="solid"/>
              <a:round/>
            </a:ln>
          </p:spPr>
          <p:txBody>
            <a:bodyPr/>
            <a:lstStyle/>
            <a:p>
              <a:endParaRPr lang="zh-CN" altLang="en-US" sz="1010"/>
            </a:p>
          </p:txBody>
        </p:sp>
        <p:sp>
          <p:nvSpPr>
            <p:cNvPr id="79" name="Freeform 99"/>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close/>
                </a:path>
              </a:pathLst>
            </a:custGeom>
            <a:grpFill/>
            <a:ln w="0">
              <a:solidFill>
                <a:srgbClr val="414455"/>
              </a:solidFill>
              <a:prstDash val="solid"/>
              <a:round/>
            </a:ln>
          </p:spPr>
          <p:txBody>
            <a:bodyPr/>
            <a:lstStyle/>
            <a:p>
              <a:endParaRPr lang="zh-CN" altLang="en-US" sz="1010"/>
            </a:p>
          </p:txBody>
        </p:sp>
        <p:sp>
          <p:nvSpPr>
            <p:cNvPr id="80" name="Freeform 100"/>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grpFill/>
            <a:ln w="6350">
              <a:solidFill>
                <a:srgbClr val="414455"/>
              </a:solidFill>
              <a:prstDash val="solid"/>
              <a:round/>
            </a:ln>
          </p:spPr>
          <p:txBody>
            <a:bodyPr/>
            <a:lstStyle/>
            <a:p>
              <a:endParaRPr lang="zh-CN" altLang="en-US" sz="1010"/>
            </a:p>
          </p:txBody>
        </p:sp>
        <p:sp>
          <p:nvSpPr>
            <p:cNvPr id="81" name="Freeform 101"/>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close/>
                </a:path>
              </a:pathLst>
            </a:custGeom>
            <a:grpFill/>
            <a:ln w="0">
              <a:solidFill>
                <a:srgbClr val="414455"/>
              </a:solidFill>
              <a:prstDash val="solid"/>
              <a:round/>
            </a:ln>
          </p:spPr>
          <p:txBody>
            <a:bodyPr/>
            <a:lstStyle/>
            <a:p>
              <a:endParaRPr lang="zh-CN" altLang="en-US" sz="1010"/>
            </a:p>
          </p:txBody>
        </p:sp>
        <p:sp>
          <p:nvSpPr>
            <p:cNvPr id="82" name="Freeform 102"/>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path>
              </a:pathLst>
            </a:custGeom>
            <a:grpFill/>
            <a:ln w="6350">
              <a:solidFill>
                <a:srgbClr val="414455"/>
              </a:solidFill>
              <a:prstDash val="solid"/>
              <a:round/>
            </a:ln>
          </p:spPr>
          <p:txBody>
            <a:bodyPr/>
            <a:lstStyle/>
            <a:p>
              <a:endParaRPr lang="zh-CN" altLang="en-US" sz="1010"/>
            </a:p>
          </p:txBody>
        </p:sp>
        <p:sp>
          <p:nvSpPr>
            <p:cNvPr id="83" name="Freeform 103"/>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close/>
                </a:path>
              </a:pathLst>
            </a:custGeom>
            <a:grpFill/>
            <a:ln w="0">
              <a:solidFill>
                <a:srgbClr val="414455"/>
              </a:solidFill>
              <a:prstDash val="solid"/>
              <a:round/>
            </a:ln>
          </p:spPr>
          <p:txBody>
            <a:bodyPr/>
            <a:lstStyle/>
            <a:p>
              <a:endParaRPr lang="zh-CN" altLang="en-US" sz="1010"/>
            </a:p>
          </p:txBody>
        </p:sp>
        <p:sp>
          <p:nvSpPr>
            <p:cNvPr id="84" name="Freeform 104"/>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path>
              </a:pathLst>
            </a:custGeom>
            <a:grpFill/>
            <a:ln w="6350">
              <a:solidFill>
                <a:srgbClr val="414455"/>
              </a:solidFill>
              <a:prstDash val="solid"/>
              <a:round/>
            </a:ln>
          </p:spPr>
          <p:txBody>
            <a:bodyPr/>
            <a:lstStyle/>
            <a:p>
              <a:endParaRPr lang="zh-CN" altLang="en-US" sz="1010"/>
            </a:p>
          </p:txBody>
        </p:sp>
        <p:sp>
          <p:nvSpPr>
            <p:cNvPr id="85" name="Freeform 105"/>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close/>
                </a:path>
              </a:pathLst>
            </a:custGeom>
            <a:grpFill/>
            <a:ln w="0">
              <a:solidFill>
                <a:srgbClr val="414455"/>
              </a:solidFill>
              <a:prstDash val="solid"/>
              <a:round/>
            </a:ln>
          </p:spPr>
          <p:txBody>
            <a:bodyPr/>
            <a:lstStyle/>
            <a:p>
              <a:endParaRPr lang="zh-CN" altLang="en-US" sz="1010"/>
            </a:p>
          </p:txBody>
        </p:sp>
        <p:sp>
          <p:nvSpPr>
            <p:cNvPr id="86" name="Freeform 106"/>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path>
              </a:pathLst>
            </a:custGeom>
            <a:grpFill/>
            <a:ln w="6350">
              <a:solidFill>
                <a:srgbClr val="414455"/>
              </a:solidFill>
              <a:prstDash val="solid"/>
              <a:round/>
            </a:ln>
          </p:spPr>
          <p:txBody>
            <a:bodyPr/>
            <a:lstStyle/>
            <a:p>
              <a:endParaRPr lang="zh-CN" altLang="en-US" sz="1010"/>
            </a:p>
          </p:txBody>
        </p:sp>
        <p:sp>
          <p:nvSpPr>
            <p:cNvPr id="87" name="Freeform 107"/>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close/>
                </a:path>
              </a:pathLst>
            </a:custGeom>
            <a:grpFill/>
            <a:ln w="0">
              <a:solidFill>
                <a:srgbClr val="414455"/>
              </a:solidFill>
              <a:prstDash val="solid"/>
              <a:round/>
            </a:ln>
          </p:spPr>
          <p:txBody>
            <a:bodyPr/>
            <a:lstStyle/>
            <a:p>
              <a:endParaRPr lang="zh-CN" altLang="en-US" sz="1010"/>
            </a:p>
          </p:txBody>
        </p:sp>
        <p:sp>
          <p:nvSpPr>
            <p:cNvPr id="88" name="Freeform 108"/>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path>
              </a:pathLst>
            </a:custGeom>
            <a:grpFill/>
            <a:ln w="6350">
              <a:solidFill>
                <a:srgbClr val="414455"/>
              </a:solidFill>
              <a:prstDash val="solid"/>
              <a:round/>
            </a:ln>
          </p:spPr>
          <p:txBody>
            <a:bodyPr/>
            <a:lstStyle/>
            <a:p>
              <a:endParaRPr lang="zh-CN" altLang="en-US" sz="1010"/>
            </a:p>
          </p:txBody>
        </p:sp>
        <p:sp>
          <p:nvSpPr>
            <p:cNvPr id="89" name="Freeform 109"/>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close/>
                </a:path>
              </a:pathLst>
            </a:custGeom>
            <a:grpFill/>
            <a:ln w="0">
              <a:solidFill>
                <a:srgbClr val="414455"/>
              </a:solidFill>
              <a:prstDash val="solid"/>
              <a:round/>
            </a:ln>
          </p:spPr>
          <p:txBody>
            <a:bodyPr/>
            <a:lstStyle/>
            <a:p>
              <a:endParaRPr lang="zh-CN" altLang="en-US" sz="1010"/>
            </a:p>
          </p:txBody>
        </p:sp>
        <p:sp>
          <p:nvSpPr>
            <p:cNvPr id="90" name="Freeform 110"/>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path>
              </a:pathLst>
            </a:custGeom>
            <a:grpFill/>
            <a:ln w="6350">
              <a:solidFill>
                <a:srgbClr val="414455"/>
              </a:solidFill>
              <a:prstDash val="solid"/>
              <a:round/>
            </a:ln>
          </p:spPr>
          <p:txBody>
            <a:bodyPr/>
            <a:lstStyle/>
            <a:p>
              <a:endParaRPr lang="zh-CN" altLang="en-US" sz="1010"/>
            </a:p>
          </p:txBody>
        </p:sp>
        <p:sp>
          <p:nvSpPr>
            <p:cNvPr id="91" name="Freeform 111"/>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close/>
                </a:path>
              </a:pathLst>
            </a:custGeom>
            <a:grpFill/>
            <a:ln w="0">
              <a:solidFill>
                <a:srgbClr val="414455"/>
              </a:solidFill>
              <a:prstDash val="solid"/>
              <a:round/>
            </a:ln>
          </p:spPr>
          <p:txBody>
            <a:bodyPr/>
            <a:lstStyle/>
            <a:p>
              <a:endParaRPr lang="zh-CN" altLang="en-US" sz="1010"/>
            </a:p>
          </p:txBody>
        </p:sp>
        <p:sp>
          <p:nvSpPr>
            <p:cNvPr id="92" name="Freeform 112"/>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path>
              </a:pathLst>
            </a:custGeom>
            <a:grpFill/>
            <a:ln w="6350">
              <a:solidFill>
                <a:srgbClr val="414455"/>
              </a:solidFill>
              <a:prstDash val="solid"/>
              <a:round/>
            </a:ln>
          </p:spPr>
          <p:txBody>
            <a:bodyPr/>
            <a:lstStyle/>
            <a:p>
              <a:endParaRPr lang="zh-CN" altLang="en-US" sz="1010"/>
            </a:p>
          </p:txBody>
        </p:sp>
        <p:sp>
          <p:nvSpPr>
            <p:cNvPr id="93" name="Freeform 113"/>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close/>
                </a:path>
              </a:pathLst>
            </a:custGeom>
            <a:grpFill/>
            <a:ln w="0">
              <a:solidFill>
                <a:srgbClr val="414455"/>
              </a:solidFill>
              <a:prstDash val="solid"/>
              <a:round/>
            </a:ln>
          </p:spPr>
          <p:txBody>
            <a:bodyPr/>
            <a:lstStyle/>
            <a:p>
              <a:endParaRPr lang="zh-CN" altLang="en-US" sz="1010"/>
            </a:p>
          </p:txBody>
        </p:sp>
        <p:sp>
          <p:nvSpPr>
            <p:cNvPr id="94" name="Freeform 114"/>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path>
              </a:pathLst>
            </a:custGeom>
            <a:grpFill/>
            <a:ln w="6350">
              <a:solidFill>
                <a:srgbClr val="414455"/>
              </a:solidFill>
              <a:prstDash val="solid"/>
              <a:round/>
            </a:ln>
          </p:spPr>
          <p:txBody>
            <a:bodyPr/>
            <a:lstStyle/>
            <a:p>
              <a:endParaRPr lang="zh-CN" altLang="en-US" sz="1010"/>
            </a:p>
          </p:txBody>
        </p:sp>
        <p:sp>
          <p:nvSpPr>
            <p:cNvPr id="95" name="Freeform 115"/>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close/>
                </a:path>
              </a:pathLst>
            </a:custGeom>
            <a:grpFill/>
            <a:ln w="0">
              <a:solidFill>
                <a:srgbClr val="414455"/>
              </a:solidFill>
              <a:prstDash val="solid"/>
              <a:round/>
            </a:ln>
          </p:spPr>
          <p:txBody>
            <a:bodyPr/>
            <a:lstStyle/>
            <a:p>
              <a:endParaRPr lang="zh-CN" altLang="en-US" sz="1010"/>
            </a:p>
          </p:txBody>
        </p:sp>
        <p:sp>
          <p:nvSpPr>
            <p:cNvPr id="96" name="Freeform 116"/>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path>
              </a:pathLst>
            </a:custGeom>
            <a:grpFill/>
            <a:ln w="6350">
              <a:solidFill>
                <a:srgbClr val="414455"/>
              </a:solidFill>
              <a:prstDash val="solid"/>
              <a:round/>
            </a:ln>
          </p:spPr>
          <p:txBody>
            <a:bodyPr/>
            <a:lstStyle/>
            <a:p>
              <a:endParaRPr lang="zh-CN" altLang="en-US" sz="1010"/>
            </a:p>
          </p:txBody>
        </p:sp>
        <p:sp>
          <p:nvSpPr>
            <p:cNvPr id="97" name="Freeform 117"/>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close/>
                </a:path>
              </a:pathLst>
            </a:custGeom>
            <a:grpFill/>
            <a:ln w="0">
              <a:solidFill>
                <a:srgbClr val="414455"/>
              </a:solidFill>
              <a:prstDash val="solid"/>
              <a:round/>
            </a:ln>
          </p:spPr>
          <p:txBody>
            <a:bodyPr/>
            <a:lstStyle/>
            <a:p>
              <a:endParaRPr lang="zh-CN" altLang="en-US" sz="1010"/>
            </a:p>
          </p:txBody>
        </p:sp>
        <p:sp>
          <p:nvSpPr>
            <p:cNvPr id="98" name="Freeform 118"/>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path>
              </a:pathLst>
            </a:custGeom>
            <a:grpFill/>
            <a:ln w="6350">
              <a:solidFill>
                <a:srgbClr val="414455"/>
              </a:solidFill>
              <a:prstDash val="solid"/>
              <a:round/>
            </a:ln>
          </p:spPr>
          <p:txBody>
            <a:bodyPr/>
            <a:lstStyle/>
            <a:p>
              <a:endParaRPr lang="zh-CN" altLang="en-US" sz="1010"/>
            </a:p>
          </p:txBody>
        </p:sp>
        <p:sp>
          <p:nvSpPr>
            <p:cNvPr id="99" name="Freeform 119"/>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close/>
                </a:path>
              </a:pathLst>
            </a:custGeom>
            <a:grpFill/>
            <a:ln w="0">
              <a:solidFill>
                <a:srgbClr val="414455"/>
              </a:solidFill>
              <a:prstDash val="solid"/>
              <a:round/>
            </a:ln>
          </p:spPr>
          <p:txBody>
            <a:bodyPr/>
            <a:lstStyle/>
            <a:p>
              <a:endParaRPr lang="zh-CN" altLang="en-US" sz="1010"/>
            </a:p>
          </p:txBody>
        </p:sp>
        <p:sp>
          <p:nvSpPr>
            <p:cNvPr id="100" name="Freeform 120"/>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path>
              </a:pathLst>
            </a:custGeom>
            <a:grpFill/>
            <a:ln w="6350">
              <a:solidFill>
                <a:srgbClr val="414455"/>
              </a:solidFill>
              <a:prstDash val="solid"/>
              <a:round/>
            </a:ln>
          </p:spPr>
          <p:txBody>
            <a:bodyPr/>
            <a:lstStyle/>
            <a:p>
              <a:endParaRPr lang="zh-CN" altLang="en-US" sz="1010"/>
            </a:p>
          </p:txBody>
        </p:sp>
        <p:sp>
          <p:nvSpPr>
            <p:cNvPr id="101" name="Freeform 121"/>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close/>
                </a:path>
              </a:pathLst>
            </a:custGeom>
            <a:grpFill/>
            <a:ln w="0">
              <a:solidFill>
                <a:srgbClr val="414455"/>
              </a:solidFill>
              <a:prstDash val="solid"/>
              <a:round/>
            </a:ln>
          </p:spPr>
          <p:txBody>
            <a:bodyPr/>
            <a:lstStyle/>
            <a:p>
              <a:endParaRPr lang="zh-CN" altLang="en-US" sz="1010"/>
            </a:p>
          </p:txBody>
        </p:sp>
        <p:sp>
          <p:nvSpPr>
            <p:cNvPr id="102" name="Freeform 122"/>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path>
              </a:pathLst>
            </a:custGeom>
            <a:grpFill/>
            <a:ln w="6350">
              <a:solidFill>
                <a:srgbClr val="414455"/>
              </a:solidFill>
              <a:prstDash val="solid"/>
              <a:round/>
            </a:ln>
          </p:spPr>
          <p:txBody>
            <a:bodyPr/>
            <a:lstStyle/>
            <a:p>
              <a:endParaRPr lang="zh-CN" altLang="en-US" sz="1010"/>
            </a:p>
          </p:txBody>
        </p:sp>
        <p:sp>
          <p:nvSpPr>
            <p:cNvPr id="103" name="Freeform 123"/>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close/>
                </a:path>
              </a:pathLst>
            </a:custGeom>
            <a:grpFill/>
            <a:ln w="0">
              <a:solidFill>
                <a:srgbClr val="414455"/>
              </a:solidFill>
              <a:prstDash val="solid"/>
              <a:round/>
            </a:ln>
          </p:spPr>
          <p:txBody>
            <a:bodyPr/>
            <a:lstStyle/>
            <a:p>
              <a:endParaRPr lang="zh-CN" altLang="en-US" sz="1010"/>
            </a:p>
          </p:txBody>
        </p:sp>
        <p:sp>
          <p:nvSpPr>
            <p:cNvPr id="104" name="Freeform 124"/>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path>
              </a:pathLst>
            </a:custGeom>
            <a:grpFill/>
            <a:ln w="6350">
              <a:solidFill>
                <a:srgbClr val="414455"/>
              </a:solidFill>
              <a:prstDash val="solid"/>
              <a:round/>
            </a:ln>
          </p:spPr>
          <p:txBody>
            <a:bodyPr/>
            <a:lstStyle/>
            <a:p>
              <a:endParaRPr lang="zh-CN" altLang="en-US" sz="1010"/>
            </a:p>
          </p:txBody>
        </p:sp>
        <p:sp>
          <p:nvSpPr>
            <p:cNvPr id="105" name="Freeform 125"/>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close/>
                </a:path>
              </a:pathLst>
            </a:custGeom>
            <a:grpFill/>
            <a:ln w="0">
              <a:solidFill>
                <a:srgbClr val="414455"/>
              </a:solidFill>
              <a:prstDash val="solid"/>
              <a:round/>
            </a:ln>
          </p:spPr>
          <p:txBody>
            <a:bodyPr/>
            <a:lstStyle/>
            <a:p>
              <a:endParaRPr lang="zh-CN" altLang="en-US" sz="1010"/>
            </a:p>
          </p:txBody>
        </p:sp>
        <p:sp>
          <p:nvSpPr>
            <p:cNvPr id="106" name="Freeform 126"/>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path>
              </a:pathLst>
            </a:custGeom>
            <a:grpFill/>
            <a:ln w="6350">
              <a:solidFill>
                <a:srgbClr val="414455"/>
              </a:solidFill>
              <a:prstDash val="solid"/>
              <a:round/>
            </a:ln>
          </p:spPr>
          <p:txBody>
            <a:bodyPr/>
            <a:lstStyle/>
            <a:p>
              <a:endParaRPr lang="zh-CN" altLang="en-US" sz="1010"/>
            </a:p>
          </p:txBody>
        </p:sp>
        <p:sp>
          <p:nvSpPr>
            <p:cNvPr id="107" name="Freeform 127"/>
            <p:cNvSpPr/>
            <p:nvPr/>
          </p:nvSpPr>
          <p:spPr bwMode="gray">
            <a:xfrm>
              <a:off x="2736" y="2154"/>
              <a:ext cx="464" cy="664"/>
            </a:xfrm>
            <a:custGeom>
              <a:avLst/>
              <a:gdLst>
                <a:gd name="T0" fmla="*/ 2 w 929"/>
                <a:gd name="T1" fmla="*/ 106 h 1329"/>
                <a:gd name="T2" fmla="*/ 21 w 929"/>
                <a:gd name="T3" fmla="*/ 126 h 1329"/>
                <a:gd name="T4" fmla="*/ 31 w 929"/>
                <a:gd name="T5" fmla="*/ 148 h 1329"/>
                <a:gd name="T6" fmla="*/ 26 w 929"/>
                <a:gd name="T7" fmla="*/ 170 h 1329"/>
                <a:gd name="T8" fmla="*/ 43 w 929"/>
                <a:gd name="T9" fmla="*/ 183 h 1329"/>
                <a:gd name="T10" fmla="*/ 68 w 929"/>
                <a:gd name="T11" fmla="*/ 187 h 1329"/>
                <a:gd name="T12" fmla="*/ 79 w 929"/>
                <a:gd name="T13" fmla="*/ 172 h 1329"/>
                <a:gd name="T14" fmla="*/ 78 w 929"/>
                <a:gd name="T15" fmla="*/ 153 h 1329"/>
                <a:gd name="T16" fmla="*/ 72 w 929"/>
                <a:gd name="T17" fmla="*/ 108 h 1329"/>
                <a:gd name="T18" fmla="*/ 92 w 929"/>
                <a:gd name="T19" fmla="*/ 113 h 1329"/>
                <a:gd name="T20" fmla="*/ 109 w 929"/>
                <a:gd name="T21" fmla="*/ 126 h 1329"/>
                <a:gd name="T22" fmla="*/ 143 w 929"/>
                <a:gd name="T23" fmla="*/ 150 h 1329"/>
                <a:gd name="T24" fmla="*/ 140 w 929"/>
                <a:gd name="T25" fmla="*/ 174 h 1329"/>
                <a:gd name="T26" fmla="*/ 112 w 929"/>
                <a:gd name="T27" fmla="*/ 189 h 1329"/>
                <a:gd name="T28" fmla="*/ 99 w 929"/>
                <a:gd name="T29" fmla="*/ 204 h 1329"/>
                <a:gd name="T30" fmla="*/ 71 w 929"/>
                <a:gd name="T31" fmla="*/ 199 h 1329"/>
                <a:gd name="T32" fmla="*/ 65 w 929"/>
                <a:gd name="T33" fmla="*/ 222 h 1329"/>
                <a:gd name="T34" fmla="*/ 70 w 929"/>
                <a:gd name="T35" fmla="*/ 249 h 1329"/>
                <a:gd name="T36" fmla="*/ 48 w 929"/>
                <a:gd name="T37" fmla="*/ 267 h 1329"/>
                <a:gd name="T38" fmla="*/ 53 w 929"/>
                <a:gd name="T39" fmla="*/ 285 h 1329"/>
                <a:gd name="T40" fmla="*/ 63 w 929"/>
                <a:gd name="T41" fmla="*/ 304 h 1329"/>
                <a:gd name="T42" fmla="*/ 110 w 929"/>
                <a:gd name="T43" fmla="*/ 308 h 1329"/>
                <a:gd name="T44" fmla="*/ 142 w 929"/>
                <a:gd name="T45" fmla="*/ 313 h 1329"/>
                <a:gd name="T46" fmla="*/ 172 w 929"/>
                <a:gd name="T47" fmla="*/ 324 h 1329"/>
                <a:gd name="T48" fmla="*/ 188 w 929"/>
                <a:gd name="T49" fmla="*/ 330 h 1329"/>
                <a:gd name="T50" fmla="*/ 181 w 929"/>
                <a:gd name="T51" fmla="*/ 308 h 1329"/>
                <a:gd name="T52" fmla="*/ 202 w 929"/>
                <a:gd name="T53" fmla="*/ 290 h 1329"/>
                <a:gd name="T54" fmla="*/ 178 w 929"/>
                <a:gd name="T55" fmla="*/ 276 h 1329"/>
                <a:gd name="T56" fmla="*/ 200 w 929"/>
                <a:gd name="T57" fmla="*/ 270 h 1329"/>
                <a:gd name="T58" fmla="*/ 231 w 929"/>
                <a:gd name="T59" fmla="*/ 266 h 1329"/>
                <a:gd name="T60" fmla="*/ 218 w 929"/>
                <a:gd name="T61" fmla="*/ 241 h 1329"/>
                <a:gd name="T62" fmla="*/ 202 w 929"/>
                <a:gd name="T63" fmla="*/ 211 h 1329"/>
                <a:gd name="T64" fmla="*/ 210 w 929"/>
                <a:gd name="T65" fmla="*/ 167 h 1329"/>
                <a:gd name="T66" fmla="*/ 200 w 929"/>
                <a:gd name="T67" fmla="*/ 112 h 1329"/>
                <a:gd name="T68" fmla="*/ 196 w 929"/>
                <a:gd name="T69" fmla="*/ 65 h 1329"/>
                <a:gd name="T70" fmla="*/ 214 w 929"/>
                <a:gd name="T71" fmla="*/ 21 h 1329"/>
                <a:gd name="T72" fmla="*/ 206 w 929"/>
                <a:gd name="T73" fmla="*/ 0 h 1329"/>
                <a:gd name="T74" fmla="*/ 182 w 929"/>
                <a:gd name="T75" fmla="*/ 10 h 1329"/>
                <a:gd name="T76" fmla="*/ 164 w 929"/>
                <a:gd name="T77" fmla="*/ 44 h 1329"/>
                <a:gd name="T78" fmla="*/ 129 w 929"/>
                <a:gd name="T79" fmla="*/ 87 h 1329"/>
                <a:gd name="T80" fmla="*/ 99 w 929"/>
                <a:gd name="T81" fmla="*/ 84 h 1329"/>
                <a:gd name="T82" fmla="*/ 74 w 929"/>
                <a:gd name="T83" fmla="*/ 70 h 1329"/>
                <a:gd name="T84" fmla="*/ 72 w 929"/>
                <a:gd name="T85" fmla="*/ 42 h 1329"/>
                <a:gd name="T86" fmla="*/ 68 w 929"/>
                <a:gd name="T87" fmla="*/ 18 h 1329"/>
                <a:gd name="T88" fmla="*/ 43 w 929"/>
                <a:gd name="T89" fmla="*/ 42 h 1329"/>
                <a:gd name="T90" fmla="*/ 26 w 929"/>
                <a:gd name="T91" fmla="*/ 90 h 13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29"/>
                <a:gd name="T139" fmla="*/ 0 h 1329"/>
                <a:gd name="T140" fmla="*/ 929 w 929"/>
                <a:gd name="T141" fmla="*/ 1329 h 13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29" h="1329">
                  <a:moveTo>
                    <a:pt x="0" y="406"/>
                  </a:moveTo>
                  <a:lnTo>
                    <a:pt x="8" y="425"/>
                  </a:lnTo>
                  <a:lnTo>
                    <a:pt x="36" y="461"/>
                  </a:lnTo>
                  <a:lnTo>
                    <a:pt x="87" y="504"/>
                  </a:lnTo>
                  <a:lnTo>
                    <a:pt x="85" y="538"/>
                  </a:lnTo>
                  <a:lnTo>
                    <a:pt x="124" y="595"/>
                  </a:lnTo>
                  <a:lnTo>
                    <a:pt x="107" y="636"/>
                  </a:lnTo>
                  <a:lnTo>
                    <a:pt x="107" y="681"/>
                  </a:lnTo>
                  <a:lnTo>
                    <a:pt x="150" y="697"/>
                  </a:lnTo>
                  <a:lnTo>
                    <a:pt x="174" y="732"/>
                  </a:lnTo>
                  <a:lnTo>
                    <a:pt x="239" y="762"/>
                  </a:lnTo>
                  <a:lnTo>
                    <a:pt x="272" y="748"/>
                  </a:lnTo>
                  <a:lnTo>
                    <a:pt x="278" y="705"/>
                  </a:lnTo>
                  <a:lnTo>
                    <a:pt x="317" y="689"/>
                  </a:lnTo>
                  <a:lnTo>
                    <a:pt x="335" y="648"/>
                  </a:lnTo>
                  <a:lnTo>
                    <a:pt x="315" y="612"/>
                  </a:lnTo>
                  <a:lnTo>
                    <a:pt x="264" y="593"/>
                  </a:lnTo>
                  <a:lnTo>
                    <a:pt x="288" y="435"/>
                  </a:lnTo>
                  <a:lnTo>
                    <a:pt x="319" y="451"/>
                  </a:lnTo>
                  <a:lnTo>
                    <a:pt x="370" y="453"/>
                  </a:lnTo>
                  <a:lnTo>
                    <a:pt x="372" y="484"/>
                  </a:lnTo>
                  <a:lnTo>
                    <a:pt x="439" y="504"/>
                  </a:lnTo>
                  <a:lnTo>
                    <a:pt x="563" y="559"/>
                  </a:lnTo>
                  <a:lnTo>
                    <a:pt x="575" y="603"/>
                  </a:lnTo>
                  <a:lnTo>
                    <a:pt x="550" y="646"/>
                  </a:lnTo>
                  <a:lnTo>
                    <a:pt x="561" y="697"/>
                  </a:lnTo>
                  <a:lnTo>
                    <a:pt x="557" y="750"/>
                  </a:lnTo>
                  <a:lnTo>
                    <a:pt x="449" y="758"/>
                  </a:lnTo>
                  <a:lnTo>
                    <a:pt x="449" y="807"/>
                  </a:lnTo>
                  <a:lnTo>
                    <a:pt x="396" y="819"/>
                  </a:lnTo>
                  <a:lnTo>
                    <a:pt x="349" y="793"/>
                  </a:lnTo>
                  <a:lnTo>
                    <a:pt x="286" y="797"/>
                  </a:lnTo>
                  <a:lnTo>
                    <a:pt x="288" y="851"/>
                  </a:lnTo>
                  <a:lnTo>
                    <a:pt x="260" y="890"/>
                  </a:lnTo>
                  <a:lnTo>
                    <a:pt x="305" y="921"/>
                  </a:lnTo>
                  <a:lnTo>
                    <a:pt x="282" y="998"/>
                  </a:lnTo>
                  <a:lnTo>
                    <a:pt x="292" y="1057"/>
                  </a:lnTo>
                  <a:lnTo>
                    <a:pt x="195" y="1071"/>
                  </a:lnTo>
                  <a:lnTo>
                    <a:pt x="211" y="1093"/>
                  </a:lnTo>
                  <a:lnTo>
                    <a:pt x="215" y="1142"/>
                  </a:lnTo>
                  <a:lnTo>
                    <a:pt x="191" y="1156"/>
                  </a:lnTo>
                  <a:lnTo>
                    <a:pt x="252" y="1217"/>
                  </a:lnTo>
                  <a:lnTo>
                    <a:pt x="345" y="1191"/>
                  </a:lnTo>
                  <a:lnTo>
                    <a:pt x="443" y="1232"/>
                  </a:lnTo>
                  <a:lnTo>
                    <a:pt x="506" y="1280"/>
                  </a:lnTo>
                  <a:lnTo>
                    <a:pt x="571" y="1254"/>
                  </a:lnTo>
                  <a:lnTo>
                    <a:pt x="642" y="1299"/>
                  </a:lnTo>
                  <a:lnTo>
                    <a:pt x="689" y="1299"/>
                  </a:lnTo>
                  <a:lnTo>
                    <a:pt x="691" y="1329"/>
                  </a:lnTo>
                  <a:lnTo>
                    <a:pt x="754" y="1323"/>
                  </a:lnTo>
                  <a:lnTo>
                    <a:pt x="756" y="1270"/>
                  </a:lnTo>
                  <a:lnTo>
                    <a:pt x="727" y="1234"/>
                  </a:lnTo>
                  <a:lnTo>
                    <a:pt x="748" y="1205"/>
                  </a:lnTo>
                  <a:lnTo>
                    <a:pt x="811" y="1163"/>
                  </a:lnTo>
                  <a:lnTo>
                    <a:pt x="776" y="1142"/>
                  </a:lnTo>
                  <a:lnTo>
                    <a:pt x="715" y="1104"/>
                  </a:lnTo>
                  <a:lnTo>
                    <a:pt x="733" y="1069"/>
                  </a:lnTo>
                  <a:lnTo>
                    <a:pt x="802" y="1083"/>
                  </a:lnTo>
                  <a:lnTo>
                    <a:pt x="880" y="1089"/>
                  </a:lnTo>
                  <a:lnTo>
                    <a:pt x="926" y="1065"/>
                  </a:lnTo>
                  <a:lnTo>
                    <a:pt x="929" y="1014"/>
                  </a:lnTo>
                  <a:lnTo>
                    <a:pt x="874" y="967"/>
                  </a:lnTo>
                  <a:lnTo>
                    <a:pt x="837" y="906"/>
                  </a:lnTo>
                  <a:lnTo>
                    <a:pt x="809" y="845"/>
                  </a:lnTo>
                  <a:lnTo>
                    <a:pt x="811" y="736"/>
                  </a:lnTo>
                  <a:lnTo>
                    <a:pt x="843" y="671"/>
                  </a:lnTo>
                  <a:lnTo>
                    <a:pt x="819" y="583"/>
                  </a:lnTo>
                  <a:lnTo>
                    <a:pt x="800" y="449"/>
                  </a:lnTo>
                  <a:lnTo>
                    <a:pt x="837" y="351"/>
                  </a:lnTo>
                  <a:lnTo>
                    <a:pt x="786" y="262"/>
                  </a:lnTo>
                  <a:lnTo>
                    <a:pt x="829" y="209"/>
                  </a:lnTo>
                  <a:lnTo>
                    <a:pt x="859" y="85"/>
                  </a:lnTo>
                  <a:lnTo>
                    <a:pt x="859" y="18"/>
                  </a:lnTo>
                  <a:lnTo>
                    <a:pt x="825" y="0"/>
                  </a:lnTo>
                  <a:lnTo>
                    <a:pt x="788" y="59"/>
                  </a:lnTo>
                  <a:lnTo>
                    <a:pt x="731" y="40"/>
                  </a:lnTo>
                  <a:lnTo>
                    <a:pt x="678" y="99"/>
                  </a:lnTo>
                  <a:lnTo>
                    <a:pt x="658" y="179"/>
                  </a:lnTo>
                  <a:lnTo>
                    <a:pt x="561" y="309"/>
                  </a:lnTo>
                  <a:lnTo>
                    <a:pt x="516" y="349"/>
                  </a:lnTo>
                  <a:lnTo>
                    <a:pt x="487" y="321"/>
                  </a:lnTo>
                  <a:lnTo>
                    <a:pt x="396" y="337"/>
                  </a:lnTo>
                  <a:lnTo>
                    <a:pt x="355" y="284"/>
                  </a:lnTo>
                  <a:lnTo>
                    <a:pt x="296" y="282"/>
                  </a:lnTo>
                  <a:lnTo>
                    <a:pt x="254" y="242"/>
                  </a:lnTo>
                  <a:lnTo>
                    <a:pt x="290" y="168"/>
                  </a:lnTo>
                  <a:lnTo>
                    <a:pt x="305" y="122"/>
                  </a:lnTo>
                  <a:lnTo>
                    <a:pt x="272" y="73"/>
                  </a:lnTo>
                  <a:lnTo>
                    <a:pt x="207" y="91"/>
                  </a:lnTo>
                  <a:lnTo>
                    <a:pt x="172" y="170"/>
                  </a:lnTo>
                  <a:lnTo>
                    <a:pt x="158" y="307"/>
                  </a:lnTo>
                  <a:lnTo>
                    <a:pt x="107" y="362"/>
                  </a:lnTo>
                  <a:lnTo>
                    <a:pt x="0" y="406"/>
                  </a:lnTo>
                </a:path>
              </a:pathLst>
            </a:custGeom>
            <a:grpFill/>
            <a:ln w="6350">
              <a:solidFill>
                <a:srgbClr val="414455"/>
              </a:solidFill>
              <a:prstDash val="solid"/>
              <a:round/>
            </a:ln>
          </p:spPr>
          <p:txBody>
            <a:bodyPr/>
            <a:lstStyle/>
            <a:p>
              <a:endParaRPr lang="zh-CN" altLang="en-US" sz="1010"/>
            </a:p>
          </p:txBody>
        </p:sp>
        <p:sp>
          <p:nvSpPr>
            <p:cNvPr id="108" name="Freeform 128"/>
            <p:cNvSpPr/>
            <p:nvPr/>
          </p:nvSpPr>
          <p:spPr bwMode="gray">
            <a:xfrm>
              <a:off x="3987" y="3238"/>
              <a:ext cx="121" cy="305"/>
            </a:xfrm>
            <a:custGeom>
              <a:avLst/>
              <a:gdLst>
                <a:gd name="T0" fmla="*/ 43 w 242"/>
                <a:gd name="T1" fmla="*/ 1 h 610"/>
                <a:gd name="T2" fmla="*/ 39 w 242"/>
                <a:gd name="T3" fmla="*/ 6 h 610"/>
                <a:gd name="T4" fmla="*/ 33 w 242"/>
                <a:gd name="T5" fmla="*/ 11 h 610"/>
                <a:gd name="T6" fmla="*/ 28 w 242"/>
                <a:gd name="T7" fmla="*/ 16 h 610"/>
                <a:gd name="T8" fmla="*/ 22 w 242"/>
                <a:gd name="T9" fmla="*/ 24 h 610"/>
                <a:gd name="T10" fmla="*/ 19 w 242"/>
                <a:gd name="T11" fmla="*/ 30 h 610"/>
                <a:gd name="T12" fmla="*/ 16 w 242"/>
                <a:gd name="T13" fmla="*/ 37 h 610"/>
                <a:gd name="T14" fmla="*/ 11 w 242"/>
                <a:gd name="T15" fmla="*/ 47 h 610"/>
                <a:gd name="T16" fmla="*/ 5 w 242"/>
                <a:gd name="T17" fmla="*/ 58 h 610"/>
                <a:gd name="T18" fmla="*/ 1 w 242"/>
                <a:gd name="T19" fmla="*/ 67 h 610"/>
                <a:gd name="T20" fmla="*/ 1 w 242"/>
                <a:gd name="T21" fmla="*/ 77 h 610"/>
                <a:gd name="T22" fmla="*/ 4 w 242"/>
                <a:gd name="T23" fmla="*/ 88 h 610"/>
                <a:gd name="T24" fmla="*/ 5 w 242"/>
                <a:gd name="T25" fmla="*/ 99 h 610"/>
                <a:gd name="T26" fmla="*/ 3 w 242"/>
                <a:gd name="T27" fmla="*/ 108 h 610"/>
                <a:gd name="T28" fmla="*/ 6 w 242"/>
                <a:gd name="T29" fmla="*/ 114 h 610"/>
                <a:gd name="T30" fmla="*/ 15 w 242"/>
                <a:gd name="T31" fmla="*/ 119 h 610"/>
                <a:gd name="T32" fmla="*/ 22 w 242"/>
                <a:gd name="T33" fmla="*/ 129 h 610"/>
                <a:gd name="T34" fmla="*/ 28 w 242"/>
                <a:gd name="T35" fmla="*/ 135 h 610"/>
                <a:gd name="T36" fmla="*/ 33 w 242"/>
                <a:gd name="T37" fmla="*/ 139 h 610"/>
                <a:gd name="T38" fmla="*/ 35 w 242"/>
                <a:gd name="T39" fmla="*/ 146 h 610"/>
                <a:gd name="T40" fmla="*/ 37 w 242"/>
                <a:gd name="T41" fmla="*/ 152 h 610"/>
                <a:gd name="T42" fmla="*/ 41 w 242"/>
                <a:gd name="T43" fmla="*/ 152 h 610"/>
                <a:gd name="T44" fmla="*/ 42 w 242"/>
                <a:gd name="T45" fmla="*/ 146 h 610"/>
                <a:gd name="T46" fmla="*/ 42 w 242"/>
                <a:gd name="T47" fmla="*/ 135 h 610"/>
                <a:gd name="T48" fmla="*/ 45 w 242"/>
                <a:gd name="T49" fmla="*/ 123 h 610"/>
                <a:gd name="T50" fmla="*/ 51 w 242"/>
                <a:gd name="T51" fmla="*/ 114 h 610"/>
                <a:gd name="T52" fmla="*/ 55 w 242"/>
                <a:gd name="T53" fmla="*/ 103 h 610"/>
                <a:gd name="T54" fmla="*/ 57 w 242"/>
                <a:gd name="T55" fmla="*/ 86 h 610"/>
                <a:gd name="T56" fmla="*/ 58 w 242"/>
                <a:gd name="T57" fmla="*/ 66 h 610"/>
                <a:gd name="T58" fmla="*/ 58 w 242"/>
                <a:gd name="T59" fmla="*/ 51 h 610"/>
                <a:gd name="T60" fmla="*/ 60 w 242"/>
                <a:gd name="T61" fmla="*/ 39 h 610"/>
                <a:gd name="T62" fmla="*/ 60 w 242"/>
                <a:gd name="T63" fmla="*/ 28 h 610"/>
                <a:gd name="T64" fmla="*/ 56 w 242"/>
                <a:gd name="T65" fmla="*/ 19 h 610"/>
                <a:gd name="T66" fmla="*/ 52 w 242"/>
                <a:gd name="T67" fmla="*/ 10 h 610"/>
                <a:gd name="T68" fmla="*/ 47 w 242"/>
                <a:gd name="T69" fmla="*/ 2 h 610"/>
                <a:gd name="T70" fmla="*/ 44 w 242"/>
                <a:gd name="T71" fmla="*/ 0 h 6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2"/>
                <a:gd name="T109" fmla="*/ 0 h 610"/>
                <a:gd name="T110" fmla="*/ 242 w 242"/>
                <a:gd name="T111" fmla="*/ 610 h 6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2" h="610">
                  <a:moveTo>
                    <a:pt x="173" y="0"/>
                  </a:moveTo>
                  <a:lnTo>
                    <a:pt x="172" y="4"/>
                  </a:lnTo>
                  <a:lnTo>
                    <a:pt x="164" y="12"/>
                  </a:lnTo>
                  <a:lnTo>
                    <a:pt x="154" y="24"/>
                  </a:lnTo>
                  <a:lnTo>
                    <a:pt x="144" y="36"/>
                  </a:lnTo>
                  <a:lnTo>
                    <a:pt x="132" y="44"/>
                  </a:lnTo>
                  <a:lnTo>
                    <a:pt x="122" y="49"/>
                  </a:lnTo>
                  <a:lnTo>
                    <a:pt x="111" y="63"/>
                  </a:lnTo>
                  <a:lnTo>
                    <a:pt x="97" y="79"/>
                  </a:lnTo>
                  <a:lnTo>
                    <a:pt x="87" y="97"/>
                  </a:lnTo>
                  <a:lnTo>
                    <a:pt x="77" y="112"/>
                  </a:lnTo>
                  <a:lnTo>
                    <a:pt x="73" y="122"/>
                  </a:lnTo>
                  <a:lnTo>
                    <a:pt x="71" y="132"/>
                  </a:lnTo>
                  <a:lnTo>
                    <a:pt x="63" y="148"/>
                  </a:lnTo>
                  <a:lnTo>
                    <a:pt x="53" y="168"/>
                  </a:lnTo>
                  <a:lnTo>
                    <a:pt x="44" y="189"/>
                  </a:lnTo>
                  <a:lnTo>
                    <a:pt x="32" y="213"/>
                  </a:lnTo>
                  <a:lnTo>
                    <a:pt x="20" y="234"/>
                  </a:lnTo>
                  <a:lnTo>
                    <a:pt x="10" y="254"/>
                  </a:lnTo>
                  <a:lnTo>
                    <a:pt x="4" y="268"/>
                  </a:lnTo>
                  <a:lnTo>
                    <a:pt x="0" y="288"/>
                  </a:lnTo>
                  <a:lnTo>
                    <a:pt x="2" y="309"/>
                  </a:lnTo>
                  <a:lnTo>
                    <a:pt x="8" y="331"/>
                  </a:lnTo>
                  <a:lnTo>
                    <a:pt x="14" y="354"/>
                  </a:lnTo>
                  <a:lnTo>
                    <a:pt x="18" y="376"/>
                  </a:lnTo>
                  <a:lnTo>
                    <a:pt x="18" y="396"/>
                  </a:lnTo>
                  <a:lnTo>
                    <a:pt x="14" y="414"/>
                  </a:lnTo>
                  <a:lnTo>
                    <a:pt x="12" y="431"/>
                  </a:lnTo>
                  <a:lnTo>
                    <a:pt x="14" y="445"/>
                  </a:lnTo>
                  <a:lnTo>
                    <a:pt x="24" y="455"/>
                  </a:lnTo>
                  <a:lnTo>
                    <a:pt x="42" y="467"/>
                  </a:lnTo>
                  <a:lnTo>
                    <a:pt x="57" y="477"/>
                  </a:lnTo>
                  <a:lnTo>
                    <a:pt x="71" y="492"/>
                  </a:lnTo>
                  <a:lnTo>
                    <a:pt x="85" y="514"/>
                  </a:lnTo>
                  <a:lnTo>
                    <a:pt x="99" y="530"/>
                  </a:lnTo>
                  <a:lnTo>
                    <a:pt x="111" y="540"/>
                  </a:lnTo>
                  <a:lnTo>
                    <a:pt x="122" y="547"/>
                  </a:lnTo>
                  <a:lnTo>
                    <a:pt x="130" y="555"/>
                  </a:lnTo>
                  <a:lnTo>
                    <a:pt x="136" y="569"/>
                  </a:lnTo>
                  <a:lnTo>
                    <a:pt x="140" y="583"/>
                  </a:lnTo>
                  <a:lnTo>
                    <a:pt x="144" y="597"/>
                  </a:lnTo>
                  <a:lnTo>
                    <a:pt x="148" y="606"/>
                  </a:lnTo>
                  <a:lnTo>
                    <a:pt x="154" y="610"/>
                  </a:lnTo>
                  <a:lnTo>
                    <a:pt x="162" y="606"/>
                  </a:lnTo>
                  <a:lnTo>
                    <a:pt x="168" y="597"/>
                  </a:lnTo>
                  <a:lnTo>
                    <a:pt x="168" y="581"/>
                  </a:lnTo>
                  <a:lnTo>
                    <a:pt x="168" y="559"/>
                  </a:lnTo>
                  <a:lnTo>
                    <a:pt x="168" y="538"/>
                  </a:lnTo>
                  <a:lnTo>
                    <a:pt x="172" y="516"/>
                  </a:lnTo>
                  <a:lnTo>
                    <a:pt x="179" y="494"/>
                  </a:lnTo>
                  <a:lnTo>
                    <a:pt x="189" y="475"/>
                  </a:lnTo>
                  <a:lnTo>
                    <a:pt x="201" y="457"/>
                  </a:lnTo>
                  <a:lnTo>
                    <a:pt x="211" y="435"/>
                  </a:lnTo>
                  <a:lnTo>
                    <a:pt x="217" y="412"/>
                  </a:lnTo>
                  <a:lnTo>
                    <a:pt x="221" y="380"/>
                  </a:lnTo>
                  <a:lnTo>
                    <a:pt x="225" y="343"/>
                  </a:lnTo>
                  <a:lnTo>
                    <a:pt x="227" y="303"/>
                  </a:lnTo>
                  <a:lnTo>
                    <a:pt x="229" y="264"/>
                  </a:lnTo>
                  <a:lnTo>
                    <a:pt x="227" y="231"/>
                  </a:lnTo>
                  <a:lnTo>
                    <a:pt x="229" y="203"/>
                  </a:lnTo>
                  <a:lnTo>
                    <a:pt x="233" y="179"/>
                  </a:lnTo>
                  <a:lnTo>
                    <a:pt x="240" y="156"/>
                  </a:lnTo>
                  <a:lnTo>
                    <a:pt x="242" y="134"/>
                  </a:lnTo>
                  <a:lnTo>
                    <a:pt x="238" y="112"/>
                  </a:lnTo>
                  <a:lnTo>
                    <a:pt x="229" y="89"/>
                  </a:lnTo>
                  <a:lnTo>
                    <a:pt x="223" y="73"/>
                  </a:lnTo>
                  <a:lnTo>
                    <a:pt x="215" y="59"/>
                  </a:lnTo>
                  <a:lnTo>
                    <a:pt x="207" y="42"/>
                  </a:lnTo>
                  <a:lnTo>
                    <a:pt x="195" y="22"/>
                  </a:lnTo>
                  <a:lnTo>
                    <a:pt x="185" y="10"/>
                  </a:lnTo>
                  <a:lnTo>
                    <a:pt x="177" y="2"/>
                  </a:lnTo>
                  <a:lnTo>
                    <a:pt x="173" y="0"/>
                  </a:lnTo>
                </a:path>
              </a:pathLst>
            </a:custGeom>
            <a:grpFill/>
            <a:ln w="6350">
              <a:solidFill>
                <a:srgbClr val="414455"/>
              </a:solidFill>
              <a:prstDash val="solid"/>
              <a:round/>
            </a:ln>
          </p:spPr>
          <p:txBody>
            <a:bodyPr/>
            <a:lstStyle/>
            <a:p>
              <a:endParaRPr lang="zh-CN" altLang="en-US" sz="1010"/>
            </a:p>
          </p:txBody>
        </p:sp>
      </p:grpSp>
      <p:sp>
        <p:nvSpPr>
          <p:cNvPr id="109" name="Freeform 78"/>
          <p:cNvSpPr/>
          <p:nvPr/>
        </p:nvSpPr>
        <p:spPr bwMode="gray">
          <a:xfrm>
            <a:off x="3354465" y="3796708"/>
            <a:ext cx="671794" cy="57150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solidFill>
            <a:schemeClr val="accent4"/>
          </a:solidFill>
          <a:ln w="6350">
            <a:solidFill>
              <a:schemeClr val="bg1"/>
            </a:solidFill>
            <a:prstDash val="solid"/>
            <a:round/>
          </a:ln>
        </p:spPr>
        <p:txBody>
          <a:bodyPr lIns="68588" tIns="34294" rIns="68588" bIns="34294"/>
          <a:lstStyle/>
          <a:p>
            <a:endParaRPr lang="zh-CN" altLang="en-US" sz="1010"/>
          </a:p>
        </p:txBody>
      </p:sp>
      <p:sp>
        <p:nvSpPr>
          <p:cNvPr id="110" name="Freeform 92"/>
          <p:cNvSpPr/>
          <p:nvPr/>
        </p:nvSpPr>
        <p:spPr bwMode="gray">
          <a:xfrm>
            <a:off x="3667731" y="2472733"/>
            <a:ext cx="587225" cy="394097"/>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solidFill>
            <a:schemeClr val="accent2"/>
          </a:solidFill>
          <a:ln w="6350">
            <a:solidFill>
              <a:schemeClr val="bg1"/>
            </a:solidFill>
            <a:prstDash val="solid"/>
            <a:round/>
          </a:ln>
        </p:spPr>
        <p:txBody>
          <a:bodyPr lIns="68588" tIns="34294" rIns="68588" bIns="34294"/>
          <a:lstStyle/>
          <a:p>
            <a:endParaRPr lang="zh-CN" altLang="en-US" sz="1010"/>
          </a:p>
        </p:txBody>
      </p:sp>
      <p:sp>
        <p:nvSpPr>
          <p:cNvPr id="111" name="Freeform 100"/>
          <p:cNvSpPr/>
          <p:nvPr/>
        </p:nvSpPr>
        <p:spPr bwMode="gray">
          <a:xfrm>
            <a:off x="3896427" y="1867895"/>
            <a:ext cx="512183" cy="51077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solidFill>
            <a:schemeClr val="accent1"/>
          </a:solidFill>
          <a:ln w="6350">
            <a:solidFill>
              <a:schemeClr val="bg1"/>
            </a:solidFill>
            <a:prstDash val="solid"/>
            <a:round/>
          </a:ln>
        </p:spPr>
        <p:txBody>
          <a:bodyPr lIns="68588" tIns="34294" rIns="68588" bIns="34294"/>
          <a:lstStyle/>
          <a:p>
            <a:endParaRPr lang="zh-CN" altLang="en-US" sz="1010"/>
          </a:p>
        </p:txBody>
      </p:sp>
      <p:sp>
        <p:nvSpPr>
          <p:cNvPr id="112" name="Freeform 82"/>
          <p:cNvSpPr/>
          <p:nvPr/>
        </p:nvSpPr>
        <p:spPr bwMode="gray">
          <a:xfrm>
            <a:off x="4021589" y="3151388"/>
            <a:ext cx="337088" cy="378619"/>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solidFill>
            <a:schemeClr val="accent3"/>
          </a:solidFill>
          <a:ln w="6350">
            <a:solidFill>
              <a:schemeClr val="bg1"/>
            </a:solidFill>
            <a:prstDash val="solid"/>
            <a:round/>
          </a:ln>
        </p:spPr>
        <p:txBody>
          <a:bodyPr lIns="68588" tIns="34294" rIns="68588" bIns="34294"/>
          <a:lstStyle/>
          <a:p>
            <a:endParaRPr lang="zh-CN" altLang="en-US" sz="1010"/>
          </a:p>
        </p:txBody>
      </p:sp>
      <p:cxnSp>
        <p:nvCxnSpPr>
          <p:cNvPr id="113" name="直接连接符 112"/>
          <p:cNvCxnSpPr/>
          <p:nvPr/>
        </p:nvCxnSpPr>
        <p:spPr>
          <a:xfrm>
            <a:off x="4346926" y="2188770"/>
            <a:ext cx="189389" cy="18633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a:off x="4536314" y="2375102"/>
            <a:ext cx="168944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a:off x="4186767" y="2570898"/>
            <a:ext cx="189389" cy="18633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a:off x="4376157" y="2757231"/>
            <a:ext cx="184960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7" name="直接连接符 116"/>
          <p:cNvCxnSpPr/>
          <p:nvPr/>
        </p:nvCxnSpPr>
        <p:spPr>
          <a:xfrm flipV="1">
            <a:off x="4299027" y="3254974"/>
            <a:ext cx="237286" cy="15359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8" name="直接连接符 117"/>
          <p:cNvCxnSpPr/>
          <p:nvPr/>
        </p:nvCxnSpPr>
        <p:spPr>
          <a:xfrm>
            <a:off x="4536314" y="3254974"/>
            <a:ext cx="168944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9" name="直接连接符 118"/>
          <p:cNvCxnSpPr/>
          <p:nvPr/>
        </p:nvCxnSpPr>
        <p:spPr>
          <a:xfrm>
            <a:off x="3804710" y="4118773"/>
            <a:ext cx="189389" cy="18633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0" name="直接连接符 119"/>
          <p:cNvCxnSpPr/>
          <p:nvPr/>
        </p:nvCxnSpPr>
        <p:spPr>
          <a:xfrm>
            <a:off x="3994099" y="4305105"/>
            <a:ext cx="164279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1" name="矩形 120"/>
          <p:cNvSpPr/>
          <p:nvPr/>
        </p:nvSpPr>
        <p:spPr>
          <a:xfrm>
            <a:off x="5048022" y="2014759"/>
            <a:ext cx="1234970" cy="288549"/>
          </a:xfrm>
          <a:prstGeom prst="rect">
            <a:avLst/>
          </a:prstGeom>
        </p:spPr>
        <p:txBody>
          <a:bodyPr wrap="none" lIns="68588" tIns="34294" rIns="68588" bIns="34294">
            <a:spAutoFit/>
          </a:bodyPr>
          <a:lstStyle/>
          <a:p>
            <a:r>
              <a:rPr lang="zh-CN" altLang="en-US" sz="1425"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sz="14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2" name="矩形 121"/>
          <p:cNvSpPr/>
          <p:nvPr/>
        </p:nvSpPr>
        <p:spPr>
          <a:xfrm>
            <a:off x="5048022" y="2446540"/>
            <a:ext cx="1234970" cy="288549"/>
          </a:xfrm>
          <a:prstGeom prst="rect">
            <a:avLst/>
          </a:prstGeom>
        </p:spPr>
        <p:txBody>
          <a:bodyPr wrap="none" lIns="68588" tIns="34294" rIns="68588" bIns="34294">
            <a:spAutoFit/>
          </a:bodyPr>
          <a:lstStyle/>
          <a:p>
            <a:r>
              <a:rPr lang="zh-CN" altLang="en-US" sz="1425">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sz="142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3" name="矩形 122"/>
          <p:cNvSpPr/>
          <p:nvPr/>
        </p:nvSpPr>
        <p:spPr>
          <a:xfrm>
            <a:off x="5048022" y="2945619"/>
            <a:ext cx="1234970" cy="288549"/>
          </a:xfrm>
          <a:prstGeom prst="rect">
            <a:avLst/>
          </a:prstGeom>
        </p:spPr>
        <p:txBody>
          <a:bodyPr wrap="none" lIns="68588" tIns="34294" rIns="68588" bIns="34294">
            <a:spAutoFit/>
          </a:bodyPr>
          <a:lstStyle/>
          <a:p>
            <a:r>
              <a:rPr lang="zh-CN" altLang="en-US" sz="1425">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sz="142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4" name="矩形 123"/>
          <p:cNvSpPr/>
          <p:nvPr/>
        </p:nvSpPr>
        <p:spPr>
          <a:xfrm>
            <a:off x="4476767" y="3943097"/>
            <a:ext cx="1234970" cy="288549"/>
          </a:xfrm>
          <a:prstGeom prst="rect">
            <a:avLst/>
          </a:prstGeom>
        </p:spPr>
        <p:txBody>
          <a:bodyPr wrap="none" lIns="68588" tIns="34294" rIns="68588" bIns="34294">
            <a:spAutoFit/>
          </a:bodyPr>
          <a:lstStyle/>
          <a:p>
            <a:r>
              <a:rPr lang="zh-CN" altLang="en-US" sz="1425">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sz="142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5" name="矩形标注 124"/>
          <p:cNvSpPr/>
          <p:nvPr/>
        </p:nvSpPr>
        <p:spPr>
          <a:xfrm>
            <a:off x="6628065" y="1580956"/>
            <a:ext cx="2175765" cy="2923856"/>
          </a:xfrm>
          <a:prstGeom prst="wedgeRectCallout">
            <a:avLst>
              <a:gd name="adj1" fmla="val -72333"/>
              <a:gd name="adj2" fmla="val 19715"/>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8" tIns="34294" rIns="68588" bIns="34294" rtlCol="0" anchor="ctr"/>
          <a:lstStyle/>
          <a:p>
            <a:pPr algn="ctr"/>
            <a:endParaRPr lang="zh-CN" altLang="en-US" sz="1010"/>
          </a:p>
        </p:txBody>
      </p:sp>
      <p:sp>
        <p:nvSpPr>
          <p:cNvPr id="126" name="TextBox 125"/>
          <p:cNvSpPr txBox="1"/>
          <p:nvPr/>
        </p:nvSpPr>
        <p:spPr>
          <a:xfrm>
            <a:off x="6736123" y="1682192"/>
            <a:ext cx="2067707" cy="2709981"/>
          </a:xfrm>
          <a:prstGeom prst="rect">
            <a:avLst/>
          </a:prstGeom>
          <a:noFill/>
        </p:spPr>
        <p:txBody>
          <a:bodyPr wrap="square" lIns="68588" tIns="34294" rIns="68588" bIns="34294" rtlCol="0">
            <a:spAutoFit/>
          </a:bodyPr>
          <a:lstStyle/>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Tree>
  </p:cSld>
  <p:clrMapOvr>
    <a:masterClrMapping/>
  </p:clrMapOvr>
  <mc:AlternateContent xmlns:mc="http://schemas.openxmlformats.org/markup-compatibility/2006" xmlns:p14="http://schemas.microsoft.com/office/powerpoint/2010/main">
    <mc:Choice Requires="p14">
      <p:transition spd="slow" p14:dur="1250" advClick="0" advTm="0">
        <p:fade/>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8000" fill="hold" nodeType="afterEffect" p14:presetBounceEnd="58000">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14:bounceEnd="58000">
                                          <p:cBhvr additive="base">
                                            <p:cTn id="7" dur="1000" fill="hold"/>
                                            <p:tgtEl>
                                              <p:spTgt spid="46"/>
                                            </p:tgtEl>
                                            <p:attrNameLst>
                                              <p:attrName>ppt_x</p:attrName>
                                            </p:attrNameLst>
                                          </p:cBhvr>
                                          <p:tavLst>
                                            <p:tav tm="0">
                                              <p:val>
                                                <p:strVal val="0-#ppt_w/2"/>
                                              </p:val>
                                            </p:tav>
                                            <p:tav tm="100000">
                                              <p:val>
                                                <p:strVal val="#ppt_x"/>
                                              </p:val>
                                            </p:tav>
                                          </p:tavLst>
                                        </p:anim>
                                        <p:anim calcmode="lin" valueType="num" p14:bounceEnd="58000">
                                          <p:cBhvr additive="base">
                                            <p:cTn id="8" dur="1000" fill="hold"/>
                                            <p:tgtEl>
                                              <p:spTgt spid="46"/>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110"/>
                                            </p:tgtEl>
                                            <p:attrNameLst>
                                              <p:attrName>style.visibility</p:attrName>
                                            </p:attrNameLst>
                                          </p:cBhvr>
                                          <p:to>
                                            <p:strVal val="visible"/>
                                          </p:to>
                                        </p:set>
                                        <p:animEffect transition="in" filter="fade">
                                          <p:cBhvr>
                                            <p:cTn id="11" dur="500"/>
                                            <p:tgtEl>
                                              <p:spTgt spid="110"/>
                                            </p:tgtEl>
                                          </p:cBhvr>
                                        </p:animEffect>
                                      </p:childTnLst>
                                    </p:cTn>
                                  </p:par>
                                  <p:par>
                                    <p:cTn id="12" presetID="10" presetClass="entr" presetSubtype="0" fill="hold" grpId="0" nodeType="withEffect">
                                      <p:stCondLst>
                                        <p:cond delay="1300"/>
                                      </p:stCondLst>
                                      <p:childTnLst>
                                        <p:set>
                                          <p:cBhvr>
                                            <p:cTn id="13" dur="1" fill="hold">
                                              <p:stCondLst>
                                                <p:cond delay="0"/>
                                              </p:stCondLst>
                                            </p:cTn>
                                            <p:tgtEl>
                                              <p:spTgt spid="111"/>
                                            </p:tgtEl>
                                            <p:attrNameLst>
                                              <p:attrName>style.visibility</p:attrName>
                                            </p:attrNameLst>
                                          </p:cBhvr>
                                          <p:to>
                                            <p:strVal val="visible"/>
                                          </p:to>
                                        </p:set>
                                        <p:animEffect transition="in" filter="fade">
                                          <p:cBhvr>
                                            <p:cTn id="14" dur="500"/>
                                            <p:tgtEl>
                                              <p:spTgt spid="111"/>
                                            </p:tgtEl>
                                          </p:cBhvr>
                                        </p:animEffect>
                                      </p:childTnLst>
                                    </p:cTn>
                                  </p:par>
                                  <p:par>
                                    <p:cTn id="15" presetID="10" presetClass="entr" presetSubtype="0" fill="hold" grpId="0" nodeType="withEffect">
                                      <p:stCondLst>
                                        <p:cond delay="1800"/>
                                      </p:stCondLst>
                                      <p:childTnLst>
                                        <p:set>
                                          <p:cBhvr>
                                            <p:cTn id="16" dur="1" fill="hold">
                                              <p:stCondLst>
                                                <p:cond delay="0"/>
                                              </p:stCondLst>
                                            </p:cTn>
                                            <p:tgtEl>
                                              <p:spTgt spid="112"/>
                                            </p:tgtEl>
                                            <p:attrNameLst>
                                              <p:attrName>style.visibility</p:attrName>
                                            </p:attrNameLst>
                                          </p:cBhvr>
                                          <p:to>
                                            <p:strVal val="visible"/>
                                          </p:to>
                                        </p:set>
                                        <p:animEffect transition="in" filter="fade">
                                          <p:cBhvr>
                                            <p:cTn id="17" dur="500"/>
                                            <p:tgtEl>
                                              <p:spTgt spid="112"/>
                                            </p:tgtEl>
                                          </p:cBhvr>
                                        </p:animEffect>
                                      </p:childTnLst>
                                    </p:cTn>
                                  </p:par>
                                  <p:par>
                                    <p:cTn id="18" presetID="10" presetClass="entr" presetSubtype="0" fill="hold" grpId="0" nodeType="withEffect">
                                      <p:stCondLst>
                                        <p:cond delay="1500"/>
                                      </p:stCondLst>
                                      <p:childTnLst>
                                        <p:set>
                                          <p:cBhvr>
                                            <p:cTn id="19" dur="1" fill="hold">
                                              <p:stCondLst>
                                                <p:cond delay="0"/>
                                              </p:stCondLst>
                                            </p:cTn>
                                            <p:tgtEl>
                                              <p:spTgt spid="109"/>
                                            </p:tgtEl>
                                            <p:attrNameLst>
                                              <p:attrName>style.visibility</p:attrName>
                                            </p:attrNameLst>
                                          </p:cBhvr>
                                          <p:to>
                                            <p:strVal val="visible"/>
                                          </p:to>
                                        </p:set>
                                        <p:animEffect transition="in" filter="fade">
                                          <p:cBhvr>
                                            <p:cTn id="20" dur="500"/>
                                            <p:tgtEl>
                                              <p:spTgt spid="109"/>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113"/>
                                            </p:tgtEl>
                                            <p:attrNameLst>
                                              <p:attrName>style.visibility</p:attrName>
                                            </p:attrNameLst>
                                          </p:cBhvr>
                                          <p:to>
                                            <p:strVal val="visible"/>
                                          </p:to>
                                        </p:set>
                                        <p:animEffect transition="in" filter="fade">
                                          <p:cBhvr>
                                            <p:cTn id="24" dur="500"/>
                                            <p:tgtEl>
                                              <p:spTgt spid="113"/>
                                            </p:tgtEl>
                                          </p:cBhvr>
                                        </p:animEffect>
                                      </p:childTnLst>
                                    </p:cTn>
                                  </p:par>
                                  <p:par>
                                    <p:cTn id="25" presetID="10" presetClass="entr" presetSubtype="0" fill="hold" nodeType="withEffect">
                                      <p:stCondLst>
                                        <p:cond delay="0"/>
                                      </p:stCondLst>
                                      <p:childTnLst>
                                        <p:set>
                                          <p:cBhvr>
                                            <p:cTn id="26" dur="1" fill="hold">
                                              <p:stCondLst>
                                                <p:cond delay="0"/>
                                              </p:stCondLst>
                                            </p:cTn>
                                            <p:tgtEl>
                                              <p:spTgt spid="114"/>
                                            </p:tgtEl>
                                            <p:attrNameLst>
                                              <p:attrName>style.visibility</p:attrName>
                                            </p:attrNameLst>
                                          </p:cBhvr>
                                          <p:to>
                                            <p:strVal val="visible"/>
                                          </p:to>
                                        </p:set>
                                        <p:animEffect transition="in" filter="fade">
                                          <p:cBhvr>
                                            <p:cTn id="27" dur="500"/>
                                            <p:tgtEl>
                                              <p:spTgt spid="114"/>
                                            </p:tgtEl>
                                          </p:cBhvr>
                                        </p:animEffect>
                                      </p:childTnLst>
                                    </p:cTn>
                                  </p:par>
                                  <p:par>
                                    <p:cTn id="28" presetID="10" presetClass="entr" presetSubtype="0" fill="hold" nodeType="withEffect">
                                      <p:stCondLst>
                                        <p:cond delay="0"/>
                                      </p:stCondLst>
                                      <p:childTnLst>
                                        <p:set>
                                          <p:cBhvr>
                                            <p:cTn id="29" dur="1" fill="hold">
                                              <p:stCondLst>
                                                <p:cond delay="0"/>
                                              </p:stCondLst>
                                            </p:cTn>
                                            <p:tgtEl>
                                              <p:spTgt spid="115"/>
                                            </p:tgtEl>
                                            <p:attrNameLst>
                                              <p:attrName>style.visibility</p:attrName>
                                            </p:attrNameLst>
                                          </p:cBhvr>
                                          <p:to>
                                            <p:strVal val="visible"/>
                                          </p:to>
                                        </p:set>
                                        <p:animEffect transition="in" filter="fade">
                                          <p:cBhvr>
                                            <p:cTn id="30" dur="500"/>
                                            <p:tgtEl>
                                              <p:spTgt spid="115"/>
                                            </p:tgtEl>
                                          </p:cBhvr>
                                        </p:animEffect>
                                      </p:childTnLst>
                                    </p:cTn>
                                  </p:par>
                                  <p:par>
                                    <p:cTn id="31" presetID="10" presetClass="entr" presetSubtype="0" fill="hold" nodeType="withEffect">
                                      <p:stCondLst>
                                        <p:cond delay="0"/>
                                      </p:stCondLst>
                                      <p:childTnLst>
                                        <p:set>
                                          <p:cBhvr>
                                            <p:cTn id="32" dur="1" fill="hold">
                                              <p:stCondLst>
                                                <p:cond delay="0"/>
                                              </p:stCondLst>
                                            </p:cTn>
                                            <p:tgtEl>
                                              <p:spTgt spid="116"/>
                                            </p:tgtEl>
                                            <p:attrNameLst>
                                              <p:attrName>style.visibility</p:attrName>
                                            </p:attrNameLst>
                                          </p:cBhvr>
                                          <p:to>
                                            <p:strVal val="visible"/>
                                          </p:to>
                                        </p:set>
                                        <p:animEffect transition="in" filter="fade">
                                          <p:cBhvr>
                                            <p:cTn id="33" dur="500"/>
                                            <p:tgtEl>
                                              <p:spTgt spid="116"/>
                                            </p:tgtEl>
                                          </p:cBhvr>
                                        </p:animEffect>
                                      </p:childTnLst>
                                    </p:cTn>
                                  </p:par>
                                  <p:par>
                                    <p:cTn id="34" presetID="10" presetClass="entr" presetSubtype="0" fill="hold" nodeType="withEffect">
                                      <p:stCondLst>
                                        <p:cond delay="0"/>
                                      </p:stCondLst>
                                      <p:childTnLst>
                                        <p:set>
                                          <p:cBhvr>
                                            <p:cTn id="35" dur="1" fill="hold">
                                              <p:stCondLst>
                                                <p:cond delay="0"/>
                                              </p:stCondLst>
                                            </p:cTn>
                                            <p:tgtEl>
                                              <p:spTgt spid="117"/>
                                            </p:tgtEl>
                                            <p:attrNameLst>
                                              <p:attrName>style.visibility</p:attrName>
                                            </p:attrNameLst>
                                          </p:cBhvr>
                                          <p:to>
                                            <p:strVal val="visible"/>
                                          </p:to>
                                        </p:set>
                                        <p:animEffect transition="in" filter="fade">
                                          <p:cBhvr>
                                            <p:cTn id="36" dur="500"/>
                                            <p:tgtEl>
                                              <p:spTgt spid="117"/>
                                            </p:tgtEl>
                                          </p:cBhvr>
                                        </p:animEffect>
                                      </p:childTnLst>
                                    </p:cTn>
                                  </p:par>
                                  <p:par>
                                    <p:cTn id="37" presetID="10" presetClass="entr" presetSubtype="0" fill="hold" nodeType="with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par>
                                    <p:cTn id="40" presetID="10" presetClass="entr" presetSubtype="0" fill="hold" nodeType="withEffect">
                                      <p:stCondLst>
                                        <p:cond delay="0"/>
                                      </p:stCondLst>
                                      <p:childTnLst>
                                        <p:set>
                                          <p:cBhvr>
                                            <p:cTn id="41" dur="1" fill="hold">
                                              <p:stCondLst>
                                                <p:cond delay="0"/>
                                              </p:stCondLst>
                                            </p:cTn>
                                            <p:tgtEl>
                                              <p:spTgt spid="119"/>
                                            </p:tgtEl>
                                            <p:attrNameLst>
                                              <p:attrName>style.visibility</p:attrName>
                                            </p:attrNameLst>
                                          </p:cBhvr>
                                          <p:to>
                                            <p:strVal val="visible"/>
                                          </p:to>
                                        </p:set>
                                        <p:animEffect transition="in" filter="fade">
                                          <p:cBhvr>
                                            <p:cTn id="42" dur="500"/>
                                            <p:tgtEl>
                                              <p:spTgt spid="119"/>
                                            </p:tgtEl>
                                          </p:cBhvr>
                                        </p:animEffect>
                                      </p:childTnLst>
                                    </p:cTn>
                                  </p:par>
                                  <p:par>
                                    <p:cTn id="43" presetID="10" presetClass="entr" presetSubtype="0" fill="hold" nodeType="withEffect">
                                      <p:stCondLst>
                                        <p:cond delay="0"/>
                                      </p:stCondLst>
                                      <p:childTnLst>
                                        <p:set>
                                          <p:cBhvr>
                                            <p:cTn id="44" dur="1" fill="hold">
                                              <p:stCondLst>
                                                <p:cond delay="0"/>
                                              </p:stCondLst>
                                            </p:cTn>
                                            <p:tgtEl>
                                              <p:spTgt spid="120"/>
                                            </p:tgtEl>
                                            <p:attrNameLst>
                                              <p:attrName>style.visibility</p:attrName>
                                            </p:attrNameLst>
                                          </p:cBhvr>
                                          <p:to>
                                            <p:strVal val="visible"/>
                                          </p:to>
                                        </p:set>
                                        <p:animEffect transition="in" filter="fade">
                                          <p:cBhvr>
                                            <p:cTn id="45" dur="500"/>
                                            <p:tgtEl>
                                              <p:spTgt spid="12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24"/>
                                            </p:tgtEl>
                                            <p:attrNameLst>
                                              <p:attrName>style.visibility</p:attrName>
                                            </p:attrNameLst>
                                          </p:cBhvr>
                                          <p:to>
                                            <p:strVal val="visible"/>
                                          </p:to>
                                        </p:set>
                                        <p:animEffect transition="in" filter="fade">
                                          <p:cBhvr>
                                            <p:cTn id="48" dur="500"/>
                                            <p:tgtEl>
                                              <p:spTgt spid="12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23"/>
                                            </p:tgtEl>
                                            <p:attrNameLst>
                                              <p:attrName>style.visibility</p:attrName>
                                            </p:attrNameLst>
                                          </p:cBhvr>
                                          <p:to>
                                            <p:strVal val="visible"/>
                                          </p:to>
                                        </p:set>
                                        <p:animEffect transition="in" filter="fade">
                                          <p:cBhvr>
                                            <p:cTn id="51" dur="500"/>
                                            <p:tgtEl>
                                              <p:spTgt spid="12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22"/>
                                            </p:tgtEl>
                                            <p:attrNameLst>
                                              <p:attrName>style.visibility</p:attrName>
                                            </p:attrNameLst>
                                          </p:cBhvr>
                                          <p:to>
                                            <p:strVal val="visible"/>
                                          </p:to>
                                        </p:set>
                                        <p:animEffect transition="in" filter="fade">
                                          <p:cBhvr>
                                            <p:cTn id="54" dur="500"/>
                                            <p:tgtEl>
                                              <p:spTgt spid="12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21"/>
                                            </p:tgtEl>
                                            <p:attrNameLst>
                                              <p:attrName>style.visibility</p:attrName>
                                            </p:attrNameLst>
                                          </p:cBhvr>
                                          <p:to>
                                            <p:strVal val="visible"/>
                                          </p:to>
                                        </p:set>
                                        <p:animEffect transition="in" filter="fade">
                                          <p:cBhvr>
                                            <p:cTn id="57" dur="500"/>
                                            <p:tgtEl>
                                              <p:spTgt spid="121"/>
                                            </p:tgtEl>
                                          </p:cBhvr>
                                        </p:animEffect>
                                      </p:childTnLst>
                                    </p:cTn>
                                  </p:par>
                                </p:childTnLst>
                              </p:cTn>
                            </p:par>
                            <p:par>
                              <p:cTn id="58" fill="hold">
                                <p:stCondLst>
                                  <p:cond delay="1500"/>
                                </p:stCondLst>
                                <p:childTnLst>
                                  <p:par>
                                    <p:cTn id="59" presetID="22" presetClass="entr" presetSubtype="8" fill="hold" grpId="0" nodeType="afterEffect">
                                      <p:stCondLst>
                                        <p:cond delay="0"/>
                                      </p:stCondLst>
                                      <p:childTnLst>
                                        <p:set>
                                          <p:cBhvr>
                                            <p:cTn id="60" dur="1" fill="hold">
                                              <p:stCondLst>
                                                <p:cond delay="0"/>
                                              </p:stCondLst>
                                            </p:cTn>
                                            <p:tgtEl>
                                              <p:spTgt spid="125"/>
                                            </p:tgtEl>
                                            <p:attrNameLst>
                                              <p:attrName>style.visibility</p:attrName>
                                            </p:attrNameLst>
                                          </p:cBhvr>
                                          <p:to>
                                            <p:strVal val="visible"/>
                                          </p:to>
                                        </p:set>
                                        <p:animEffect transition="in" filter="wipe(left)">
                                          <p:cBhvr>
                                            <p:cTn id="61" dur="500"/>
                                            <p:tgtEl>
                                              <p:spTgt spid="125"/>
                                            </p:tgtEl>
                                          </p:cBhvr>
                                        </p:animEffect>
                                      </p:childTnLst>
                                    </p:cTn>
                                  </p:par>
                                </p:childTnLst>
                              </p:cTn>
                            </p:par>
                            <p:par>
                              <p:cTn id="62" fill="hold">
                                <p:stCondLst>
                                  <p:cond delay="2000"/>
                                </p:stCondLst>
                                <p:childTnLst>
                                  <p:par>
                                    <p:cTn id="63" presetID="22" presetClass="entr" presetSubtype="8" fill="hold" grpId="0" nodeType="afterEffect">
                                      <p:stCondLst>
                                        <p:cond delay="0"/>
                                      </p:stCondLst>
                                      <p:iterate type="lt">
                                        <p:tmPct val="30000"/>
                                      </p:iterate>
                                      <p:childTnLst>
                                        <p:set>
                                          <p:cBhvr>
                                            <p:cTn id="64" dur="1" fill="hold">
                                              <p:stCondLst>
                                                <p:cond delay="0"/>
                                              </p:stCondLst>
                                            </p:cTn>
                                            <p:tgtEl>
                                              <p:spTgt spid="126"/>
                                            </p:tgtEl>
                                            <p:attrNameLst>
                                              <p:attrName>style.visibility</p:attrName>
                                            </p:attrNameLst>
                                          </p:cBhvr>
                                          <p:to>
                                            <p:strVal val="visible"/>
                                          </p:to>
                                        </p:set>
                                        <p:animEffect transition="in" filter="wipe(left)">
                                          <p:cBhvr>
                                            <p:cTn id="65" dur="100"/>
                                            <p:tgtEl>
                                              <p:spTgt spid="126"/>
                                            </p:tgtEl>
                                          </p:cBhvr>
                                        </p:animEffect>
                                      </p:childTnLst>
                                    </p:cTn>
                                  </p:par>
                                  <p:par>
                                    <p:cTn id="66" presetID="36" presetClass="emph" presetSubtype="0" fill="hold" grpId="1" nodeType="withEffect">
                                      <p:stCondLst>
                                        <p:cond delay="0"/>
                                      </p:stCondLst>
                                      <p:iterate type="lt">
                                        <p:tmPct val="30000"/>
                                      </p:iterate>
                                      <p:childTnLst>
                                        <p:animScale>
                                          <p:cBhvr>
                                            <p:cTn id="67" dur="50" autoRev="1" fill="hold">
                                              <p:stCondLst>
                                                <p:cond delay="0"/>
                                              </p:stCondLst>
                                            </p:cTn>
                                            <p:tgtEl>
                                              <p:spTgt spid="126"/>
                                            </p:tgtEl>
                                          </p:cBhvr>
                                          <p:to x="80000" y="100000"/>
                                        </p:animScale>
                                        <p:anim by="(#ppt_w*0.10)" calcmode="lin" valueType="num">
                                          <p:cBhvr>
                                            <p:cTn id="68" dur="50" autoRev="1" fill="hold">
                                              <p:stCondLst>
                                                <p:cond delay="0"/>
                                              </p:stCondLst>
                                            </p:cTn>
                                            <p:tgtEl>
                                              <p:spTgt spid="126"/>
                                            </p:tgtEl>
                                            <p:attrNameLst>
                                              <p:attrName>ppt_x</p:attrName>
                                            </p:attrNameLst>
                                          </p:cBhvr>
                                        </p:anim>
                                        <p:anim by="(-#ppt_w*0.10)" calcmode="lin" valueType="num">
                                          <p:cBhvr>
                                            <p:cTn id="69" dur="50" autoRev="1" fill="hold">
                                              <p:stCondLst>
                                                <p:cond delay="0"/>
                                              </p:stCondLst>
                                            </p:cTn>
                                            <p:tgtEl>
                                              <p:spTgt spid="126"/>
                                            </p:tgtEl>
                                            <p:attrNameLst>
                                              <p:attrName>ppt_y</p:attrName>
                                            </p:attrNameLst>
                                          </p:cBhvr>
                                        </p:anim>
                                        <p:animRot by="-480000">
                                          <p:cBhvr>
                                            <p:cTn id="70" dur="50" autoRev="1" fill="hold">
                                              <p:stCondLst>
                                                <p:cond delay="0"/>
                                              </p:stCondLst>
                                            </p:cTn>
                                            <p:tgtEl>
                                              <p:spTgt spid="1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animBg="1"/>
          <p:bldP spid="110" grpId="0" animBg="1"/>
          <p:bldP spid="111" grpId="0" animBg="1"/>
          <p:bldP spid="112" grpId="0" animBg="1"/>
          <p:bldP spid="121" grpId="0"/>
          <p:bldP spid="122" grpId="0"/>
          <p:bldP spid="123" grpId="0"/>
          <p:bldP spid="124" grpId="0"/>
          <p:bldP spid="125" grpId="0" animBg="1"/>
          <p:bldP spid="126" grpId="0"/>
          <p:bldP spid="126"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8000"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1000" fill="hold"/>
                                            <p:tgtEl>
                                              <p:spTgt spid="46"/>
                                            </p:tgtEl>
                                            <p:attrNameLst>
                                              <p:attrName>ppt_x</p:attrName>
                                            </p:attrNameLst>
                                          </p:cBhvr>
                                          <p:tavLst>
                                            <p:tav tm="0">
                                              <p:val>
                                                <p:strVal val="0-#ppt_w/2"/>
                                              </p:val>
                                            </p:tav>
                                            <p:tav tm="100000">
                                              <p:val>
                                                <p:strVal val="#ppt_x"/>
                                              </p:val>
                                            </p:tav>
                                          </p:tavLst>
                                        </p:anim>
                                        <p:anim calcmode="lin" valueType="num">
                                          <p:cBhvr additive="base">
                                            <p:cTn id="8" dur="1000" fill="hold"/>
                                            <p:tgtEl>
                                              <p:spTgt spid="46"/>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110"/>
                                            </p:tgtEl>
                                            <p:attrNameLst>
                                              <p:attrName>style.visibility</p:attrName>
                                            </p:attrNameLst>
                                          </p:cBhvr>
                                          <p:to>
                                            <p:strVal val="visible"/>
                                          </p:to>
                                        </p:set>
                                        <p:animEffect transition="in" filter="fade">
                                          <p:cBhvr>
                                            <p:cTn id="11" dur="500"/>
                                            <p:tgtEl>
                                              <p:spTgt spid="110"/>
                                            </p:tgtEl>
                                          </p:cBhvr>
                                        </p:animEffect>
                                      </p:childTnLst>
                                    </p:cTn>
                                  </p:par>
                                  <p:par>
                                    <p:cTn id="12" presetID="10" presetClass="entr" presetSubtype="0" fill="hold" grpId="0" nodeType="withEffect">
                                      <p:stCondLst>
                                        <p:cond delay="1300"/>
                                      </p:stCondLst>
                                      <p:childTnLst>
                                        <p:set>
                                          <p:cBhvr>
                                            <p:cTn id="13" dur="1" fill="hold">
                                              <p:stCondLst>
                                                <p:cond delay="0"/>
                                              </p:stCondLst>
                                            </p:cTn>
                                            <p:tgtEl>
                                              <p:spTgt spid="111"/>
                                            </p:tgtEl>
                                            <p:attrNameLst>
                                              <p:attrName>style.visibility</p:attrName>
                                            </p:attrNameLst>
                                          </p:cBhvr>
                                          <p:to>
                                            <p:strVal val="visible"/>
                                          </p:to>
                                        </p:set>
                                        <p:animEffect transition="in" filter="fade">
                                          <p:cBhvr>
                                            <p:cTn id="14" dur="500"/>
                                            <p:tgtEl>
                                              <p:spTgt spid="111"/>
                                            </p:tgtEl>
                                          </p:cBhvr>
                                        </p:animEffect>
                                      </p:childTnLst>
                                    </p:cTn>
                                  </p:par>
                                  <p:par>
                                    <p:cTn id="15" presetID="10" presetClass="entr" presetSubtype="0" fill="hold" grpId="0" nodeType="withEffect">
                                      <p:stCondLst>
                                        <p:cond delay="1800"/>
                                      </p:stCondLst>
                                      <p:childTnLst>
                                        <p:set>
                                          <p:cBhvr>
                                            <p:cTn id="16" dur="1" fill="hold">
                                              <p:stCondLst>
                                                <p:cond delay="0"/>
                                              </p:stCondLst>
                                            </p:cTn>
                                            <p:tgtEl>
                                              <p:spTgt spid="112"/>
                                            </p:tgtEl>
                                            <p:attrNameLst>
                                              <p:attrName>style.visibility</p:attrName>
                                            </p:attrNameLst>
                                          </p:cBhvr>
                                          <p:to>
                                            <p:strVal val="visible"/>
                                          </p:to>
                                        </p:set>
                                        <p:animEffect transition="in" filter="fade">
                                          <p:cBhvr>
                                            <p:cTn id="17" dur="500"/>
                                            <p:tgtEl>
                                              <p:spTgt spid="112"/>
                                            </p:tgtEl>
                                          </p:cBhvr>
                                        </p:animEffect>
                                      </p:childTnLst>
                                    </p:cTn>
                                  </p:par>
                                  <p:par>
                                    <p:cTn id="18" presetID="10" presetClass="entr" presetSubtype="0" fill="hold" grpId="0" nodeType="withEffect">
                                      <p:stCondLst>
                                        <p:cond delay="1500"/>
                                      </p:stCondLst>
                                      <p:childTnLst>
                                        <p:set>
                                          <p:cBhvr>
                                            <p:cTn id="19" dur="1" fill="hold">
                                              <p:stCondLst>
                                                <p:cond delay="0"/>
                                              </p:stCondLst>
                                            </p:cTn>
                                            <p:tgtEl>
                                              <p:spTgt spid="109"/>
                                            </p:tgtEl>
                                            <p:attrNameLst>
                                              <p:attrName>style.visibility</p:attrName>
                                            </p:attrNameLst>
                                          </p:cBhvr>
                                          <p:to>
                                            <p:strVal val="visible"/>
                                          </p:to>
                                        </p:set>
                                        <p:animEffect transition="in" filter="fade">
                                          <p:cBhvr>
                                            <p:cTn id="20" dur="500"/>
                                            <p:tgtEl>
                                              <p:spTgt spid="109"/>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113"/>
                                            </p:tgtEl>
                                            <p:attrNameLst>
                                              <p:attrName>style.visibility</p:attrName>
                                            </p:attrNameLst>
                                          </p:cBhvr>
                                          <p:to>
                                            <p:strVal val="visible"/>
                                          </p:to>
                                        </p:set>
                                        <p:animEffect transition="in" filter="fade">
                                          <p:cBhvr>
                                            <p:cTn id="24" dur="500"/>
                                            <p:tgtEl>
                                              <p:spTgt spid="113"/>
                                            </p:tgtEl>
                                          </p:cBhvr>
                                        </p:animEffect>
                                      </p:childTnLst>
                                    </p:cTn>
                                  </p:par>
                                  <p:par>
                                    <p:cTn id="25" presetID="10" presetClass="entr" presetSubtype="0" fill="hold" nodeType="withEffect">
                                      <p:stCondLst>
                                        <p:cond delay="0"/>
                                      </p:stCondLst>
                                      <p:childTnLst>
                                        <p:set>
                                          <p:cBhvr>
                                            <p:cTn id="26" dur="1" fill="hold">
                                              <p:stCondLst>
                                                <p:cond delay="0"/>
                                              </p:stCondLst>
                                            </p:cTn>
                                            <p:tgtEl>
                                              <p:spTgt spid="114"/>
                                            </p:tgtEl>
                                            <p:attrNameLst>
                                              <p:attrName>style.visibility</p:attrName>
                                            </p:attrNameLst>
                                          </p:cBhvr>
                                          <p:to>
                                            <p:strVal val="visible"/>
                                          </p:to>
                                        </p:set>
                                        <p:animEffect transition="in" filter="fade">
                                          <p:cBhvr>
                                            <p:cTn id="27" dur="500"/>
                                            <p:tgtEl>
                                              <p:spTgt spid="114"/>
                                            </p:tgtEl>
                                          </p:cBhvr>
                                        </p:animEffect>
                                      </p:childTnLst>
                                    </p:cTn>
                                  </p:par>
                                  <p:par>
                                    <p:cTn id="28" presetID="10" presetClass="entr" presetSubtype="0" fill="hold" nodeType="withEffect">
                                      <p:stCondLst>
                                        <p:cond delay="0"/>
                                      </p:stCondLst>
                                      <p:childTnLst>
                                        <p:set>
                                          <p:cBhvr>
                                            <p:cTn id="29" dur="1" fill="hold">
                                              <p:stCondLst>
                                                <p:cond delay="0"/>
                                              </p:stCondLst>
                                            </p:cTn>
                                            <p:tgtEl>
                                              <p:spTgt spid="115"/>
                                            </p:tgtEl>
                                            <p:attrNameLst>
                                              <p:attrName>style.visibility</p:attrName>
                                            </p:attrNameLst>
                                          </p:cBhvr>
                                          <p:to>
                                            <p:strVal val="visible"/>
                                          </p:to>
                                        </p:set>
                                        <p:animEffect transition="in" filter="fade">
                                          <p:cBhvr>
                                            <p:cTn id="30" dur="500"/>
                                            <p:tgtEl>
                                              <p:spTgt spid="115"/>
                                            </p:tgtEl>
                                          </p:cBhvr>
                                        </p:animEffect>
                                      </p:childTnLst>
                                    </p:cTn>
                                  </p:par>
                                  <p:par>
                                    <p:cTn id="31" presetID="10" presetClass="entr" presetSubtype="0" fill="hold" nodeType="withEffect">
                                      <p:stCondLst>
                                        <p:cond delay="0"/>
                                      </p:stCondLst>
                                      <p:childTnLst>
                                        <p:set>
                                          <p:cBhvr>
                                            <p:cTn id="32" dur="1" fill="hold">
                                              <p:stCondLst>
                                                <p:cond delay="0"/>
                                              </p:stCondLst>
                                            </p:cTn>
                                            <p:tgtEl>
                                              <p:spTgt spid="116"/>
                                            </p:tgtEl>
                                            <p:attrNameLst>
                                              <p:attrName>style.visibility</p:attrName>
                                            </p:attrNameLst>
                                          </p:cBhvr>
                                          <p:to>
                                            <p:strVal val="visible"/>
                                          </p:to>
                                        </p:set>
                                        <p:animEffect transition="in" filter="fade">
                                          <p:cBhvr>
                                            <p:cTn id="33" dur="500"/>
                                            <p:tgtEl>
                                              <p:spTgt spid="116"/>
                                            </p:tgtEl>
                                          </p:cBhvr>
                                        </p:animEffect>
                                      </p:childTnLst>
                                    </p:cTn>
                                  </p:par>
                                  <p:par>
                                    <p:cTn id="34" presetID="10" presetClass="entr" presetSubtype="0" fill="hold" nodeType="withEffect">
                                      <p:stCondLst>
                                        <p:cond delay="0"/>
                                      </p:stCondLst>
                                      <p:childTnLst>
                                        <p:set>
                                          <p:cBhvr>
                                            <p:cTn id="35" dur="1" fill="hold">
                                              <p:stCondLst>
                                                <p:cond delay="0"/>
                                              </p:stCondLst>
                                            </p:cTn>
                                            <p:tgtEl>
                                              <p:spTgt spid="117"/>
                                            </p:tgtEl>
                                            <p:attrNameLst>
                                              <p:attrName>style.visibility</p:attrName>
                                            </p:attrNameLst>
                                          </p:cBhvr>
                                          <p:to>
                                            <p:strVal val="visible"/>
                                          </p:to>
                                        </p:set>
                                        <p:animEffect transition="in" filter="fade">
                                          <p:cBhvr>
                                            <p:cTn id="36" dur="500"/>
                                            <p:tgtEl>
                                              <p:spTgt spid="117"/>
                                            </p:tgtEl>
                                          </p:cBhvr>
                                        </p:animEffect>
                                      </p:childTnLst>
                                    </p:cTn>
                                  </p:par>
                                  <p:par>
                                    <p:cTn id="37" presetID="10" presetClass="entr" presetSubtype="0" fill="hold" nodeType="with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par>
                                    <p:cTn id="40" presetID="10" presetClass="entr" presetSubtype="0" fill="hold" nodeType="withEffect">
                                      <p:stCondLst>
                                        <p:cond delay="0"/>
                                      </p:stCondLst>
                                      <p:childTnLst>
                                        <p:set>
                                          <p:cBhvr>
                                            <p:cTn id="41" dur="1" fill="hold">
                                              <p:stCondLst>
                                                <p:cond delay="0"/>
                                              </p:stCondLst>
                                            </p:cTn>
                                            <p:tgtEl>
                                              <p:spTgt spid="119"/>
                                            </p:tgtEl>
                                            <p:attrNameLst>
                                              <p:attrName>style.visibility</p:attrName>
                                            </p:attrNameLst>
                                          </p:cBhvr>
                                          <p:to>
                                            <p:strVal val="visible"/>
                                          </p:to>
                                        </p:set>
                                        <p:animEffect transition="in" filter="fade">
                                          <p:cBhvr>
                                            <p:cTn id="42" dur="500"/>
                                            <p:tgtEl>
                                              <p:spTgt spid="119"/>
                                            </p:tgtEl>
                                          </p:cBhvr>
                                        </p:animEffect>
                                      </p:childTnLst>
                                    </p:cTn>
                                  </p:par>
                                  <p:par>
                                    <p:cTn id="43" presetID="10" presetClass="entr" presetSubtype="0" fill="hold" nodeType="withEffect">
                                      <p:stCondLst>
                                        <p:cond delay="0"/>
                                      </p:stCondLst>
                                      <p:childTnLst>
                                        <p:set>
                                          <p:cBhvr>
                                            <p:cTn id="44" dur="1" fill="hold">
                                              <p:stCondLst>
                                                <p:cond delay="0"/>
                                              </p:stCondLst>
                                            </p:cTn>
                                            <p:tgtEl>
                                              <p:spTgt spid="120"/>
                                            </p:tgtEl>
                                            <p:attrNameLst>
                                              <p:attrName>style.visibility</p:attrName>
                                            </p:attrNameLst>
                                          </p:cBhvr>
                                          <p:to>
                                            <p:strVal val="visible"/>
                                          </p:to>
                                        </p:set>
                                        <p:animEffect transition="in" filter="fade">
                                          <p:cBhvr>
                                            <p:cTn id="45" dur="500"/>
                                            <p:tgtEl>
                                              <p:spTgt spid="12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24"/>
                                            </p:tgtEl>
                                            <p:attrNameLst>
                                              <p:attrName>style.visibility</p:attrName>
                                            </p:attrNameLst>
                                          </p:cBhvr>
                                          <p:to>
                                            <p:strVal val="visible"/>
                                          </p:to>
                                        </p:set>
                                        <p:animEffect transition="in" filter="fade">
                                          <p:cBhvr>
                                            <p:cTn id="48" dur="500"/>
                                            <p:tgtEl>
                                              <p:spTgt spid="12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23"/>
                                            </p:tgtEl>
                                            <p:attrNameLst>
                                              <p:attrName>style.visibility</p:attrName>
                                            </p:attrNameLst>
                                          </p:cBhvr>
                                          <p:to>
                                            <p:strVal val="visible"/>
                                          </p:to>
                                        </p:set>
                                        <p:animEffect transition="in" filter="fade">
                                          <p:cBhvr>
                                            <p:cTn id="51" dur="500"/>
                                            <p:tgtEl>
                                              <p:spTgt spid="12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22"/>
                                            </p:tgtEl>
                                            <p:attrNameLst>
                                              <p:attrName>style.visibility</p:attrName>
                                            </p:attrNameLst>
                                          </p:cBhvr>
                                          <p:to>
                                            <p:strVal val="visible"/>
                                          </p:to>
                                        </p:set>
                                        <p:animEffect transition="in" filter="fade">
                                          <p:cBhvr>
                                            <p:cTn id="54" dur="500"/>
                                            <p:tgtEl>
                                              <p:spTgt spid="12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21"/>
                                            </p:tgtEl>
                                            <p:attrNameLst>
                                              <p:attrName>style.visibility</p:attrName>
                                            </p:attrNameLst>
                                          </p:cBhvr>
                                          <p:to>
                                            <p:strVal val="visible"/>
                                          </p:to>
                                        </p:set>
                                        <p:animEffect transition="in" filter="fade">
                                          <p:cBhvr>
                                            <p:cTn id="57" dur="500"/>
                                            <p:tgtEl>
                                              <p:spTgt spid="121"/>
                                            </p:tgtEl>
                                          </p:cBhvr>
                                        </p:animEffect>
                                      </p:childTnLst>
                                    </p:cTn>
                                  </p:par>
                                </p:childTnLst>
                              </p:cTn>
                            </p:par>
                            <p:par>
                              <p:cTn id="58" fill="hold">
                                <p:stCondLst>
                                  <p:cond delay="1500"/>
                                </p:stCondLst>
                                <p:childTnLst>
                                  <p:par>
                                    <p:cTn id="59" presetID="22" presetClass="entr" presetSubtype="8" fill="hold" grpId="0" nodeType="afterEffect">
                                      <p:stCondLst>
                                        <p:cond delay="0"/>
                                      </p:stCondLst>
                                      <p:childTnLst>
                                        <p:set>
                                          <p:cBhvr>
                                            <p:cTn id="60" dur="1" fill="hold">
                                              <p:stCondLst>
                                                <p:cond delay="0"/>
                                              </p:stCondLst>
                                            </p:cTn>
                                            <p:tgtEl>
                                              <p:spTgt spid="125"/>
                                            </p:tgtEl>
                                            <p:attrNameLst>
                                              <p:attrName>style.visibility</p:attrName>
                                            </p:attrNameLst>
                                          </p:cBhvr>
                                          <p:to>
                                            <p:strVal val="visible"/>
                                          </p:to>
                                        </p:set>
                                        <p:animEffect transition="in" filter="wipe(left)">
                                          <p:cBhvr>
                                            <p:cTn id="61" dur="500"/>
                                            <p:tgtEl>
                                              <p:spTgt spid="125"/>
                                            </p:tgtEl>
                                          </p:cBhvr>
                                        </p:animEffect>
                                      </p:childTnLst>
                                    </p:cTn>
                                  </p:par>
                                </p:childTnLst>
                              </p:cTn>
                            </p:par>
                            <p:par>
                              <p:cTn id="62" fill="hold">
                                <p:stCondLst>
                                  <p:cond delay="2000"/>
                                </p:stCondLst>
                                <p:childTnLst>
                                  <p:par>
                                    <p:cTn id="63" presetID="22" presetClass="entr" presetSubtype="8" fill="hold" grpId="0" nodeType="afterEffect">
                                      <p:stCondLst>
                                        <p:cond delay="0"/>
                                      </p:stCondLst>
                                      <p:iterate type="lt">
                                        <p:tmPct val="30000"/>
                                      </p:iterate>
                                      <p:childTnLst>
                                        <p:set>
                                          <p:cBhvr>
                                            <p:cTn id="64" dur="1" fill="hold">
                                              <p:stCondLst>
                                                <p:cond delay="0"/>
                                              </p:stCondLst>
                                            </p:cTn>
                                            <p:tgtEl>
                                              <p:spTgt spid="126"/>
                                            </p:tgtEl>
                                            <p:attrNameLst>
                                              <p:attrName>style.visibility</p:attrName>
                                            </p:attrNameLst>
                                          </p:cBhvr>
                                          <p:to>
                                            <p:strVal val="visible"/>
                                          </p:to>
                                        </p:set>
                                        <p:animEffect transition="in" filter="wipe(left)">
                                          <p:cBhvr>
                                            <p:cTn id="65" dur="100"/>
                                            <p:tgtEl>
                                              <p:spTgt spid="126"/>
                                            </p:tgtEl>
                                          </p:cBhvr>
                                        </p:animEffect>
                                      </p:childTnLst>
                                    </p:cTn>
                                  </p:par>
                                  <p:par>
                                    <p:cTn id="66" presetID="36" presetClass="emph" presetSubtype="0" fill="hold" grpId="1" nodeType="withEffect">
                                      <p:stCondLst>
                                        <p:cond delay="0"/>
                                      </p:stCondLst>
                                      <p:iterate type="lt">
                                        <p:tmPct val="30000"/>
                                      </p:iterate>
                                      <p:childTnLst>
                                        <p:animScale>
                                          <p:cBhvr>
                                            <p:cTn id="67" dur="50" autoRev="1" fill="hold">
                                              <p:stCondLst>
                                                <p:cond delay="0"/>
                                              </p:stCondLst>
                                            </p:cTn>
                                            <p:tgtEl>
                                              <p:spTgt spid="126"/>
                                            </p:tgtEl>
                                          </p:cBhvr>
                                          <p:to x="80000" y="100000"/>
                                        </p:animScale>
                                        <p:anim by="(#ppt_w*0.10)" calcmode="lin" valueType="num">
                                          <p:cBhvr>
                                            <p:cTn id="68" dur="50" autoRev="1" fill="hold">
                                              <p:stCondLst>
                                                <p:cond delay="0"/>
                                              </p:stCondLst>
                                            </p:cTn>
                                            <p:tgtEl>
                                              <p:spTgt spid="126"/>
                                            </p:tgtEl>
                                            <p:attrNameLst>
                                              <p:attrName>ppt_x</p:attrName>
                                            </p:attrNameLst>
                                          </p:cBhvr>
                                        </p:anim>
                                        <p:anim by="(-#ppt_w*0.10)" calcmode="lin" valueType="num">
                                          <p:cBhvr>
                                            <p:cTn id="69" dur="50" autoRev="1" fill="hold">
                                              <p:stCondLst>
                                                <p:cond delay="0"/>
                                              </p:stCondLst>
                                            </p:cTn>
                                            <p:tgtEl>
                                              <p:spTgt spid="126"/>
                                            </p:tgtEl>
                                            <p:attrNameLst>
                                              <p:attrName>ppt_y</p:attrName>
                                            </p:attrNameLst>
                                          </p:cBhvr>
                                        </p:anim>
                                        <p:animRot by="-480000">
                                          <p:cBhvr>
                                            <p:cTn id="70" dur="50" autoRev="1" fill="hold">
                                              <p:stCondLst>
                                                <p:cond delay="0"/>
                                              </p:stCondLst>
                                            </p:cTn>
                                            <p:tgtEl>
                                              <p:spTgt spid="1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animBg="1"/>
          <p:bldP spid="110" grpId="0" animBg="1"/>
          <p:bldP spid="111" grpId="0" animBg="1"/>
          <p:bldP spid="112" grpId="0" animBg="1"/>
          <p:bldP spid="121" grpId="0"/>
          <p:bldP spid="122" grpId="0"/>
          <p:bldP spid="123" grpId="0"/>
          <p:bldP spid="124" grpId="0"/>
          <p:bldP spid="125" grpId="0" animBg="1"/>
          <p:bldP spid="126" grpId="0"/>
          <p:bldP spid="126" grpId="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822849" y="3663619"/>
            <a:ext cx="2860013" cy="455508"/>
            <a:chOff x="2428822" y="5173989"/>
            <a:chExt cx="3814233" cy="607484"/>
          </a:xfrm>
          <a:solidFill>
            <a:srgbClr val="000000"/>
          </a:solidFill>
        </p:grpSpPr>
        <p:sp>
          <p:nvSpPr>
            <p:cNvPr id="3" name="Freeform 9"/>
            <p:cNvSpPr/>
            <p:nvPr/>
          </p:nvSpPr>
          <p:spPr bwMode="auto">
            <a:xfrm>
              <a:off x="2428822" y="5173989"/>
              <a:ext cx="3814233" cy="607484"/>
            </a:xfrm>
            <a:custGeom>
              <a:avLst/>
              <a:gdLst>
                <a:gd name="T0" fmla="*/ 146 w 1802"/>
                <a:gd name="T1" fmla="*/ 0 h 287"/>
                <a:gd name="T2" fmla="*/ 0 w 1802"/>
                <a:gd name="T3" fmla="*/ 287 h 287"/>
                <a:gd name="T4" fmla="*/ 901 w 1802"/>
                <a:gd name="T5" fmla="*/ 287 h 287"/>
                <a:gd name="T6" fmla="*/ 1802 w 1802"/>
                <a:gd name="T7" fmla="*/ 287 h 287"/>
                <a:gd name="T8" fmla="*/ 1656 w 1802"/>
                <a:gd name="T9" fmla="*/ 0 h 287"/>
                <a:gd name="T10" fmla="*/ 146 w 1802"/>
                <a:gd name="T11" fmla="*/ 0 h 287"/>
              </a:gdLst>
              <a:ahLst/>
              <a:cxnLst>
                <a:cxn ang="0">
                  <a:pos x="T0" y="T1"/>
                </a:cxn>
                <a:cxn ang="0">
                  <a:pos x="T2" y="T3"/>
                </a:cxn>
                <a:cxn ang="0">
                  <a:pos x="T4" y="T5"/>
                </a:cxn>
                <a:cxn ang="0">
                  <a:pos x="T6" y="T7"/>
                </a:cxn>
                <a:cxn ang="0">
                  <a:pos x="T8" y="T9"/>
                </a:cxn>
                <a:cxn ang="0">
                  <a:pos x="T10" y="T11"/>
                </a:cxn>
              </a:cxnLst>
              <a:rect l="0" t="0" r="r" b="b"/>
              <a:pathLst>
                <a:path w="1802" h="287">
                  <a:moveTo>
                    <a:pt x="146" y="0"/>
                  </a:moveTo>
                  <a:lnTo>
                    <a:pt x="0" y="287"/>
                  </a:lnTo>
                  <a:lnTo>
                    <a:pt x="901" y="287"/>
                  </a:lnTo>
                  <a:lnTo>
                    <a:pt x="1802" y="287"/>
                  </a:lnTo>
                  <a:lnTo>
                    <a:pt x="1656" y="0"/>
                  </a:lnTo>
                  <a:lnTo>
                    <a:pt x="146" y="0"/>
                  </a:lnTo>
                  <a:close/>
                </a:path>
              </a:pathLst>
            </a:custGeom>
            <a:solidFill>
              <a:schemeClr val="accent1"/>
            </a:solidFill>
            <a:ln>
              <a:noFill/>
            </a:ln>
          </p:spPr>
          <p:txBody>
            <a:bodyPr vert="horz" wrap="square" lIns="91419" tIns="45709" rIns="91419" bIns="45709" numCol="1" anchor="t" anchorCtr="0" compatLnSpc="1"/>
            <a:lstStyle/>
            <a:p>
              <a:pPr fontAlgn="base">
                <a:spcBef>
                  <a:spcPct val="0"/>
                </a:spcBef>
                <a:spcAft>
                  <a:spcPct val="0"/>
                </a:spcAft>
              </a:pPr>
              <a:endParaRPr lang="zh-CN" altLang="en-US" sz="1800">
                <a:solidFill>
                  <a:prstClr val="black"/>
                </a:solidFill>
                <a:latin typeface="微软雅黑" panose="020B0503020204020204" pitchFamily="34" charset="-122"/>
                <a:ea typeface="微软雅黑" panose="020B0503020204020204" pitchFamily="34" charset="-122"/>
              </a:endParaRPr>
            </a:p>
          </p:txBody>
        </p:sp>
        <p:sp>
          <p:nvSpPr>
            <p:cNvPr id="4" name="矩形 1"/>
            <p:cNvSpPr>
              <a:spLocks noChangeArrowheads="1"/>
            </p:cNvSpPr>
            <p:nvPr/>
          </p:nvSpPr>
          <p:spPr bwMode="auto">
            <a:xfrm>
              <a:off x="2828188" y="5248632"/>
              <a:ext cx="3063501" cy="33085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base">
                <a:spcBef>
                  <a:spcPct val="0"/>
                </a:spcBef>
                <a:spcAft>
                  <a:spcPct val="0"/>
                </a:spcAft>
              </a:pPr>
              <a:r>
                <a:rPr lang="zh-CN" altLang="en-US" sz="1010" b="1" dirty="0">
                  <a:solidFill>
                    <a:schemeClr val="bg1"/>
                  </a:solidFill>
                  <a:latin typeface="微软雅黑" panose="020B0503020204020204" pitchFamily="34" charset="-122"/>
                  <a:ea typeface="微软雅黑" panose="020B0503020204020204" pitchFamily="34" charset="-122"/>
                </a:rPr>
                <a:t>添加标题</a:t>
              </a:r>
            </a:p>
          </p:txBody>
        </p:sp>
      </p:gr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6096" y="1349265"/>
            <a:ext cx="919988" cy="2777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组合 5"/>
          <p:cNvGrpSpPr/>
          <p:nvPr/>
        </p:nvGrpSpPr>
        <p:grpSpPr>
          <a:xfrm>
            <a:off x="2086313" y="3136692"/>
            <a:ext cx="2333085" cy="455508"/>
            <a:chOff x="2780189" y="4471256"/>
            <a:chExt cx="3111500" cy="607484"/>
          </a:xfrm>
        </p:grpSpPr>
        <p:sp>
          <p:nvSpPr>
            <p:cNvPr id="7" name="Freeform 10"/>
            <p:cNvSpPr/>
            <p:nvPr/>
          </p:nvSpPr>
          <p:spPr bwMode="auto">
            <a:xfrm>
              <a:off x="2780189" y="4471256"/>
              <a:ext cx="3111500" cy="607484"/>
            </a:xfrm>
            <a:custGeom>
              <a:avLst/>
              <a:gdLst>
                <a:gd name="T0" fmla="*/ 1470 w 1470"/>
                <a:gd name="T1" fmla="*/ 287 h 287"/>
                <a:gd name="T2" fmla="*/ 1329 w 1470"/>
                <a:gd name="T3" fmla="*/ 0 h 287"/>
                <a:gd name="T4" fmla="*/ 146 w 1470"/>
                <a:gd name="T5" fmla="*/ 0 h 287"/>
                <a:gd name="T6" fmla="*/ 0 w 1470"/>
                <a:gd name="T7" fmla="*/ 287 h 287"/>
                <a:gd name="T8" fmla="*/ 1470 w 1470"/>
                <a:gd name="T9" fmla="*/ 287 h 287"/>
              </a:gdLst>
              <a:ahLst/>
              <a:cxnLst>
                <a:cxn ang="0">
                  <a:pos x="T0" y="T1"/>
                </a:cxn>
                <a:cxn ang="0">
                  <a:pos x="T2" y="T3"/>
                </a:cxn>
                <a:cxn ang="0">
                  <a:pos x="T4" y="T5"/>
                </a:cxn>
                <a:cxn ang="0">
                  <a:pos x="T6" y="T7"/>
                </a:cxn>
                <a:cxn ang="0">
                  <a:pos x="T8" y="T9"/>
                </a:cxn>
              </a:cxnLst>
              <a:rect l="0" t="0" r="r" b="b"/>
              <a:pathLst>
                <a:path w="1470" h="287">
                  <a:moveTo>
                    <a:pt x="1470" y="287"/>
                  </a:moveTo>
                  <a:lnTo>
                    <a:pt x="1329" y="0"/>
                  </a:lnTo>
                  <a:lnTo>
                    <a:pt x="146" y="0"/>
                  </a:lnTo>
                  <a:lnTo>
                    <a:pt x="0" y="287"/>
                  </a:lnTo>
                  <a:lnTo>
                    <a:pt x="1470" y="287"/>
                  </a:lnTo>
                  <a:close/>
                </a:path>
              </a:pathLst>
            </a:custGeom>
            <a:solidFill>
              <a:srgbClr val="F1D9CE"/>
            </a:solidFill>
            <a:ln>
              <a:noFill/>
            </a:ln>
          </p:spPr>
          <p:txBody>
            <a:bodyPr vert="horz" wrap="square" lIns="91419" tIns="45709" rIns="91419" bIns="45709" numCol="1" anchor="t" anchorCtr="0" compatLnSpc="1"/>
            <a:lstStyle/>
            <a:p>
              <a:pPr fontAlgn="base">
                <a:spcBef>
                  <a:spcPct val="0"/>
                </a:spcBef>
                <a:spcAft>
                  <a:spcPct val="0"/>
                </a:spcAft>
              </a:pPr>
              <a:endParaRPr lang="zh-CN" altLang="en-US" sz="1800">
                <a:solidFill>
                  <a:prstClr val="black"/>
                </a:solidFill>
                <a:latin typeface="微软雅黑" panose="020B0503020204020204" pitchFamily="34" charset="-122"/>
                <a:ea typeface="微软雅黑" panose="020B0503020204020204" pitchFamily="34" charset="-122"/>
              </a:endParaRPr>
            </a:p>
          </p:txBody>
        </p:sp>
        <p:sp>
          <p:nvSpPr>
            <p:cNvPr id="8" name="矩形 1"/>
            <p:cNvSpPr>
              <a:spLocks noChangeArrowheads="1"/>
            </p:cNvSpPr>
            <p:nvPr/>
          </p:nvSpPr>
          <p:spPr bwMode="auto">
            <a:xfrm>
              <a:off x="3227054" y="4638577"/>
              <a:ext cx="2265768" cy="338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base">
                <a:spcBef>
                  <a:spcPct val="0"/>
                </a:spcBef>
                <a:spcAft>
                  <a:spcPct val="0"/>
                </a:spcAft>
              </a:pPr>
              <a:r>
                <a:rPr lang="zh-CN" altLang="en-US" sz="1050" b="1" dirty="0">
                  <a:solidFill>
                    <a:schemeClr val="bg1"/>
                  </a:solidFill>
                  <a:latin typeface="微软雅黑" panose="020B0503020204020204" pitchFamily="34" charset="-122"/>
                  <a:ea typeface="微软雅黑" panose="020B0503020204020204" pitchFamily="34" charset="-122"/>
                </a:rPr>
                <a:t>添加标题</a:t>
              </a:r>
            </a:p>
          </p:txBody>
        </p:sp>
      </p:grpSp>
      <p:grpSp>
        <p:nvGrpSpPr>
          <p:cNvPr id="9" name="组合 8"/>
          <p:cNvGrpSpPr/>
          <p:nvPr/>
        </p:nvGrpSpPr>
        <p:grpSpPr>
          <a:xfrm>
            <a:off x="2349776" y="2609764"/>
            <a:ext cx="1806156" cy="455508"/>
            <a:chOff x="3131555" y="3768523"/>
            <a:chExt cx="2408766" cy="607484"/>
          </a:xfrm>
          <a:solidFill>
            <a:srgbClr val="000000"/>
          </a:solidFill>
        </p:grpSpPr>
        <p:sp>
          <p:nvSpPr>
            <p:cNvPr id="10" name="Freeform 6"/>
            <p:cNvSpPr/>
            <p:nvPr/>
          </p:nvSpPr>
          <p:spPr bwMode="auto">
            <a:xfrm>
              <a:off x="3131555" y="3768523"/>
              <a:ext cx="2408766" cy="607484"/>
            </a:xfrm>
            <a:custGeom>
              <a:avLst/>
              <a:gdLst>
                <a:gd name="T0" fmla="*/ 121 w 1138"/>
                <a:gd name="T1" fmla="*/ 51 h 287"/>
                <a:gd name="T2" fmla="*/ 0 w 1138"/>
                <a:gd name="T3" fmla="*/ 287 h 287"/>
                <a:gd name="T4" fmla="*/ 1138 w 1138"/>
                <a:gd name="T5" fmla="*/ 287 h 287"/>
                <a:gd name="T6" fmla="*/ 1022 w 1138"/>
                <a:gd name="T7" fmla="*/ 51 h 287"/>
                <a:gd name="T8" fmla="*/ 997 w 1138"/>
                <a:gd name="T9" fmla="*/ 0 h 287"/>
                <a:gd name="T10" fmla="*/ 146 w 1138"/>
                <a:gd name="T11" fmla="*/ 0 h 287"/>
                <a:gd name="T12" fmla="*/ 121 w 1138"/>
                <a:gd name="T13" fmla="*/ 51 h 287"/>
              </a:gdLst>
              <a:ahLst/>
              <a:cxnLst>
                <a:cxn ang="0">
                  <a:pos x="T0" y="T1"/>
                </a:cxn>
                <a:cxn ang="0">
                  <a:pos x="T2" y="T3"/>
                </a:cxn>
                <a:cxn ang="0">
                  <a:pos x="T4" y="T5"/>
                </a:cxn>
                <a:cxn ang="0">
                  <a:pos x="T6" y="T7"/>
                </a:cxn>
                <a:cxn ang="0">
                  <a:pos x="T8" y="T9"/>
                </a:cxn>
                <a:cxn ang="0">
                  <a:pos x="T10" y="T11"/>
                </a:cxn>
                <a:cxn ang="0">
                  <a:pos x="T12" y="T13"/>
                </a:cxn>
              </a:cxnLst>
              <a:rect l="0" t="0" r="r" b="b"/>
              <a:pathLst>
                <a:path w="1138" h="287">
                  <a:moveTo>
                    <a:pt x="121" y="51"/>
                  </a:moveTo>
                  <a:lnTo>
                    <a:pt x="0" y="287"/>
                  </a:lnTo>
                  <a:lnTo>
                    <a:pt x="1138" y="287"/>
                  </a:lnTo>
                  <a:lnTo>
                    <a:pt x="1022" y="51"/>
                  </a:lnTo>
                  <a:lnTo>
                    <a:pt x="997" y="0"/>
                  </a:lnTo>
                  <a:lnTo>
                    <a:pt x="146" y="0"/>
                  </a:lnTo>
                  <a:lnTo>
                    <a:pt x="121" y="51"/>
                  </a:lnTo>
                  <a:close/>
                </a:path>
              </a:pathLst>
            </a:custGeom>
            <a:solidFill>
              <a:schemeClr val="accent3"/>
            </a:solidFill>
            <a:ln>
              <a:noFill/>
            </a:ln>
          </p:spPr>
          <p:txBody>
            <a:bodyPr vert="horz" wrap="square" lIns="91419" tIns="45709" rIns="91419" bIns="45709" numCol="1" anchor="t" anchorCtr="0" compatLnSpc="1"/>
            <a:lstStyle/>
            <a:p>
              <a:pPr fontAlgn="base">
                <a:spcBef>
                  <a:spcPct val="0"/>
                </a:spcBef>
                <a:spcAft>
                  <a:spcPct val="0"/>
                </a:spcAft>
              </a:pPr>
              <a:endParaRPr lang="zh-CN" altLang="en-US" sz="1800" b="1">
                <a:solidFill>
                  <a:schemeClr val="bg1"/>
                </a:solidFill>
                <a:latin typeface="微软雅黑" panose="020B0503020204020204" pitchFamily="34" charset="-122"/>
                <a:ea typeface="微软雅黑" panose="020B0503020204020204" pitchFamily="34" charset="-122"/>
              </a:endParaRPr>
            </a:p>
          </p:txBody>
        </p:sp>
        <p:sp>
          <p:nvSpPr>
            <p:cNvPr id="11" name="矩形 1"/>
            <p:cNvSpPr>
              <a:spLocks noChangeArrowheads="1"/>
            </p:cNvSpPr>
            <p:nvPr/>
          </p:nvSpPr>
          <p:spPr bwMode="auto">
            <a:xfrm>
              <a:off x="3703596" y="3959292"/>
              <a:ext cx="1312687" cy="33863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base">
                <a:spcBef>
                  <a:spcPct val="0"/>
                </a:spcBef>
                <a:spcAft>
                  <a:spcPct val="0"/>
                </a:spcAft>
              </a:pPr>
              <a:r>
                <a:rPr lang="zh-CN" altLang="en-US" sz="1050" b="1" dirty="0">
                  <a:solidFill>
                    <a:schemeClr val="bg1"/>
                  </a:solidFill>
                  <a:latin typeface="微软雅黑" panose="020B0503020204020204" pitchFamily="34" charset="-122"/>
                  <a:ea typeface="微软雅黑" panose="020B0503020204020204" pitchFamily="34" charset="-122"/>
                </a:rPr>
                <a:t>添加标题</a:t>
              </a:r>
            </a:p>
          </p:txBody>
        </p:sp>
      </p:grpSp>
      <p:grpSp>
        <p:nvGrpSpPr>
          <p:cNvPr id="12" name="组合 11"/>
          <p:cNvGrpSpPr/>
          <p:nvPr/>
        </p:nvGrpSpPr>
        <p:grpSpPr>
          <a:xfrm>
            <a:off x="2613241" y="2082835"/>
            <a:ext cx="1279229" cy="455508"/>
            <a:chOff x="3482922" y="3065789"/>
            <a:chExt cx="1706033" cy="607484"/>
          </a:xfrm>
        </p:grpSpPr>
        <p:sp>
          <p:nvSpPr>
            <p:cNvPr id="13" name="Freeform 8"/>
            <p:cNvSpPr/>
            <p:nvPr/>
          </p:nvSpPr>
          <p:spPr bwMode="auto">
            <a:xfrm>
              <a:off x="3482922" y="3065789"/>
              <a:ext cx="1706033" cy="607484"/>
            </a:xfrm>
            <a:custGeom>
              <a:avLst/>
              <a:gdLst>
                <a:gd name="T0" fmla="*/ 146 w 806"/>
                <a:gd name="T1" fmla="*/ 0 h 287"/>
                <a:gd name="T2" fmla="*/ 0 w 806"/>
                <a:gd name="T3" fmla="*/ 287 h 287"/>
                <a:gd name="T4" fmla="*/ 806 w 806"/>
                <a:gd name="T5" fmla="*/ 287 h 287"/>
                <a:gd name="T6" fmla="*/ 665 w 806"/>
                <a:gd name="T7" fmla="*/ 0 h 287"/>
                <a:gd name="T8" fmla="*/ 146 w 806"/>
                <a:gd name="T9" fmla="*/ 0 h 287"/>
              </a:gdLst>
              <a:ahLst/>
              <a:cxnLst>
                <a:cxn ang="0">
                  <a:pos x="T0" y="T1"/>
                </a:cxn>
                <a:cxn ang="0">
                  <a:pos x="T2" y="T3"/>
                </a:cxn>
                <a:cxn ang="0">
                  <a:pos x="T4" y="T5"/>
                </a:cxn>
                <a:cxn ang="0">
                  <a:pos x="T6" y="T7"/>
                </a:cxn>
                <a:cxn ang="0">
                  <a:pos x="T8" y="T9"/>
                </a:cxn>
              </a:cxnLst>
              <a:rect l="0" t="0" r="r" b="b"/>
              <a:pathLst>
                <a:path w="806" h="287">
                  <a:moveTo>
                    <a:pt x="146" y="0"/>
                  </a:moveTo>
                  <a:lnTo>
                    <a:pt x="0" y="287"/>
                  </a:lnTo>
                  <a:lnTo>
                    <a:pt x="806" y="287"/>
                  </a:lnTo>
                  <a:lnTo>
                    <a:pt x="665" y="0"/>
                  </a:lnTo>
                  <a:lnTo>
                    <a:pt x="146" y="0"/>
                  </a:lnTo>
                  <a:close/>
                </a:path>
              </a:pathLst>
            </a:custGeom>
            <a:solidFill>
              <a:schemeClr val="accent2"/>
            </a:solidFill>
            <a:ln>
              <a:noFill/>
            </a:ln>
          </p:spPr>
          <p:txBody>
            <a:bodyPr vert="horz" wrap="square" lIns="91419" tIns="45709" rIns="91419" bIns="45709" numCol="1" anchor="t" anchorCtr="0" compatLnSpc="1"/>
            <a:lstStyle/>
            <a:p>
              <a:pPr fontAlgn="base">
                <a:spcBef>
                  <a:spcPct val="0"/>
                </a:spcBef>
                <a:spcAft>
                  <a:spcPct val="0"/>
                </a:spcAft>
              </a:pPr>
              <a:endParaRPr lang="zh-CN" altLang="en-US" sz="1800" b="1">
                <a:solidFill>
                  <a:schemeClr val="bg1"/>
                </a:solidFill>
                <a:latin typeface="微软雅黑" panose="020B0503020204020204" pitchFamily="34" charset="-122"/>
                <a:ea typeface="微软雅黑" panose="020B0503020204020204" pitchFamily="34" charset="-122"/>
              </a:endParaRPr>
            </a:p>
          </p:txBody>
        </p:sp>
        <p:sp>
          <p:nvSpPr>
            <p:cNvPr id="14" name="矩形 1"/>
            <p:cNvSpPr>
              <a:spLocks noChangeArrowheads="1"/>
            </p:cNvSpPr>
            <p:nvPr/>
          </p:nvSpPr>
          <p:spPr bwMode="auto">
            <a:xfrm>
              <a:off x="3725227" y="3278266"/>
              <a:ext cx="1269421" cy="338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base">
                <a:spcBef>
                  <a:spcPct val="0"/>
                </a:spcBef>
                <a:spcAft>
                  <a:spcPct val="0"/>
                </a:spcAft>
              </a:pPr>
              <a:r>
                <a:rPr lang="zh-CN" altLang="en-US" sz="1050" b="1" dirty="0">
                  <a:solidFill>
                    <a:schemeClr val="bg1"/>
                  </a:solidFill>
                  <a:latin typeface="微软雅黑" panose="020B0503020204020204" pitchFamily="34" charset="-122"/>
                  <a:ea typeface="微软雅黑" panose="020B0503020204020204" pitchFamily="34" charset="-122"/>
                </a:rPr>
                <a:t>添加标题</a:t>
              </a:r>
            </a:p>
          </p:txBody>
        </p:sp>
      </p:grpSp>
      <p:grpSp>
        <p:nvGrpSpPr>
          <p:cNvPr id="15" name="组合 14"/>
          <p:cNvGrpSpPr/>
          <p:nvPr/>
        </p:nvGrpSpPr>
        <p:grpSpPr>
          <a:xfrm>
            <a:off x="2876705" y="1252764"/>
            <a:ext cx="756453" cy="774123"/>
            <a:chOff x="3834289" y="1958772"/>
            <a:chExt cx="1008837" cy="1032403"/>
          </a:xfrm>
          <a:solidFill>
            <a:srgbClr val="000000"/>
          </a:solidFill>
        </p:grpSpPr>
        <p:sp>
          <p:nvSpPr>
            <p:cNvPr id="16" name="Freeform 7"/>
            <p:cNvSpPr/>
            <p:nvPr/>
          </p:nvSpPr>
          <p:spPr bwMode="auto">
            <a:xfrm>
              <a:off x="3834289" y="1958772"/>
              <a:ext cx="1003300" cy="1011767"/>
            </a:xfrm>
            <a:custGeom>
              <a:avLst/>
              <a:gdLst>
                <a:gd name="T0" fmla="*/ 474 w 474"/>
                <a:gd name="T1" fmla="*/ 478 h 478"/>
                <a:gd name="T2" fmla="*/ 237 w 474"/>
                <a:gd name="T3" fmla="*/ 0 h 478"/>
                <a:gd name="T4" fmla="*/ 0 w 474"/>
                <a:gd name="T5" fmla="*/ 478 h 478"/>
                <a:gd name="T6" fmla="*/ 474 w 474"/>
                <a:gd name="T7" fmla="*/ 478 h 478"/>
              </a:gdLst>
              <a:ahLst/>
              <a:cxnLst>
                <a:cxn ang="0">
                  <a:pos x="T0" y="T1"/>
                </a:cxn>
                <a:cxn ang="0">
                  <a:pos x="T2" y="T3"/>
                </a:cxn>
                <a:cxn ang="0">
                  <a:pos x="T4" y="T5"/>
                </a:cxn>
                <a:cxn ang="0">
                  <a:pos x="T6" y="T7"/>
                </a:cxn>
              </a:cxnLst>
              <a:rect l="0" t="0" r="r" b="b"/>
              <a:pathLst>
                <a:path w="474" h="478">
                  <a:moveTo>
                    <a:pt x="474" y="478"/>
                  </a:moveTo>
                  <a:lnTo>
                    <a:pt x="237" y="0"/>
                  </a:lnTo>
                  <a:lnTo>
                    <a:pt x="0" y="478"/>
                  </a:lnTo>
                  <a:lnTo>
                    <a:pt x="474" y="478"/>
                  </a:lnTo>
                  <a:close/>
                </a:path>
              </a:pathLst>
            </a:custGeom>
            <a:solidFill>
              <a:schemeClr val="accent1"/>
            </a:solidFill>
            <a:ln>
              <a:noFill/>
            </a:ln>
          </p:spPr>
          <p:txBody>
            <a:bodyPr vert="horz" wrap="square" lIns="91419" tIns="45709" rIns="91419" bIns="45709" numCol="1" anchor="t" anchorCtr="0" compatLnSpc="1"/>
            <a:lstStyle/>
            <a:p>
              <a:pPr fontAlgn="base">
                <a:spcBef>
                  <a:spcPct val="0"/>
                </a:spcBef>
                <a:spcAft>
                  <a:spcPct val="0"/>
                </a:spcAft>
              </a:pPr>
              <a:endParaRPr lang="zh-CN" altLang="en-US" sz="1800" b="1">
                <a:solidFill>
                  <a:srgbClr val="680701"/>
                </a:solidFill>
                <a:latin typeface="微软雅黑" panose="020B0503020204020204" pitchFamily="34" charset="-122"/>
                <a:ea typeface="微软雅黑" panose="020B0503020204020204" pitchFamily="34" charset="-122"/>
              </a:endParaRPr>
            </a:p>
          </p:txBody>
        </p:sp>
        <p:sp>
          <p:nvSpPr>
            <p:cNvPr id="17" name="矩形 1"/>
            <p:cNvSpPr>
              <a:spLocks noChangeArrowheads="1"/>
            </p:cNvSpPr>
            <p:nvPr/>
          </p:nvSpPr>
          <p:spPr bwMode="auto">
            <a:xfrm>
              <a:off x="3876749" y="2652542"/>
              <a:ext cx="966377" cy="33863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base">
                <a:spcBef>
                  <a:spcPct val="0"/>
                </a:spcBef>
                <a:spcAft>
                  <a:spcPct val="0"/>
                </a:spcAft>
              </a:pPr>
              <a:r>
                <a:rPr lang="zh-CN" altLang="en-US" sz="1050" b="1" dirty="0">
                  <a:solidFill>
                    <a:schemeClr val="bg1"/>
                  </a:solidFill>
                  <a:latin typeface="微软雅黑" panose="020B0503020204020204" pitchFamily="34" charset="-122"/>
                  <a:ea typeface="微软雅黑" panose="020B0503020204020204" pitchFamily="34" charset="-122"/>
                </a:rPr>
                <a:t>添加标题</a:t>
              </a:r>
            </a:p>
          </p:txBody>
        </p:sp>
      </p:grpSp>
      <p:sp>
        <p:nvSpPr>
          <p:cNvPr id="18" name="TextBox 174"/>
          <p:cNvSpPr txBox="1"/>
          <p:nvPr/>
        </p:nvSpPr>
        <p:spPr>
          <a:xfrm>
            <a:off x="5014529" y="1536845"/>
            <a:ext cx="3121042" cy="1015663"/>
          </a:xfrm>
          <a:prstGeom prst="rect">
            <a:avLst/>
          </a:prstGeom>
          <a:noFill/>
        </p:spPr>
        <p:txBody>
          <a:bodyPr wrap="square" rtlCol="0">
            <a:spAutoFit/>
          </a:bodyPr>
          <a:lstStyle/>
          <a:p>
            <a:pPr algn="just"/>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点击输入简要文字内容，文字内容需概括精炼，不用多余的文字修饰，言简意赅的说明分项内容。点击输入简要文字内容，文字内容需概括精炼，不用多余的文字修饰，言简意赅的说明分项内容。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TextBox 175"/>
          <p:cNvSpPr txBox="1"/>
          <p:nvPr/>
        </p:nvSpPr>
        <p:spPr>
          <a:xfrm>
            <a:off x="5003948" y="1257298"/>
            <a:ext cx="2422969" cy="323165"/>
          </a:xfrm>
          <a:prstGeom prst="rect">
            <a:avLst/>
          </a:prstGeom>
          <a:noFill/>
        </p:spPr>
        <p:txBody>
          <a:bodyPr wrap="square" rtlCol="0">
            <a:spAutoFit/>
          </a:bodyPr>
          <a:lstStyle/>
          <a:p>
            <a:pPr fontAlgn="base">
              <a:spcBef>
                <a:spcPct val="0"/>
              </a:spcBef>
              <a:spcAft>
                <a:spcPct val="0"/>
              </a:spcAft>
            </a:pPr>
            <a:r>
              <a:rPr lang="zh-CN" altLang="en-US" sz="1500" b="1" dirty="0">
                <a:solidFill>
                  <a:schemeClr val="tx1">
                    <a:lumMod val="75000"/>
                    <a:lumOff val="25000"/>
                  </a:schemeClr>
                </a:solidFill>
                <a:latin typeface="微软雅黑" panose="020B0503020204020204" pitchFamily="34" charset="-122"/>
                <a:ea typeface="微软雅黑" panose="020B0503020204020204" pitchFamily="34" charset="-122"/>
              </a:rPr>
              <a:t>单击此处添加标题</a:t>
            </a:r>
          </a:p>
        </p:txBody>
      </p:sp>
      <p:sp>
        <p:nvSpPr>
          <p:cNvPr id="20" name="TextBox 174"/>
          <p:cNvSpPr txBox="1"/>
          <p:nvPr/>
        </p:nvSpPr>
        <p:spPr>
          <a:xfrm>
            <a:off x="5014529" y="3307193"/>
            <a:ext cx="3121042" cy="1015663"/>
          </a:xfrm>
          <a:prstGeom prst="rect">
            <a:avLst/>
          </a:prstGeom>
          <a:noFill/>
        </p:spPr>
        <p:txBody>
          <a:bodyPr wrap="square" rtlCol="0">
            <a:spAutoFit/>
          </a:bodyPr>
          <a:lstStyle/>
          <a:p>
            <a:pPr algn="just"/>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点击输入简要文字内容，文字内容需概括精炼，不用多余的文字修饰，言简意赅的说明分项内容。点击输入简要文字内容，文字内容需概括精炼，不用多余的文字修饰，言简意赅的说明分项内容。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 name="TextBox 175"/>
          <p:cNvSpPr txBox="1"/>
          <p:nvPr/>
        </p:nvSpPr>
        <p:spPr>
          <a:xfrm>
            <a:off x="5003948" y="3027646"/>
            <a:ext cx="2422969" cy="323165"/>
          </a:xfrm>
          <a:prstGeom prst="rect">
            <a:avLst/>
          </a:prstGeom>
          <a:noFill/>
        </p:spPr>
        <p:txBody>
          <a:bodyPr wrap="square" rtlCol="0">
            <a:spAutoFit/>
          </a:bodyPr>
          <a:lstStyle/>
          <a:p>
            <a:pPr fontAlgn="base">
              <a:spcBef>
                <a:spcPct val="0"/>
              </a:spcBef>
              <a:spcAft>
                <a:spcPct val="0"/>
              </a:spcAft>
            </a:pPr>
            <a:r>
              <a:rPr lang="zh-CN" altLang="en-US" sz="1500" b="1" dirty="0">
                <a:solidFill>
                  <a:schemeClr val="tx1">
                    <a:lumMod val="75000"/>
                    <a:lumOff val="25000"/>
                  </a:schemeClr>
                </a:solidFill>
                <a:latin typeface="微软雅黑" panose="020B0503020204020204" pitchFamily="34" charset="-122"/>
                <a:ea typeface="微软雅黑" panose="020B0503020204020204" pitchFamily="34" charset="-122"/>
              </a:rPr>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250" advClick="0" advTm="0">
        <p:fad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
                                        <p:tgtEl>
                                          <p:spTgt spid="2"/>
                                        </p:tgtEl>
                                      </p:cBhvr>
                                    </p:animEffect>
                                    <p:anim calcmode="lin" valueType="num">
                                      <p:cBhvr>
                                        <p:cTn id="8" dur="300" fill="hold"/>
                                        <p:tgtEl>
                                          <p:spTgt spid="2"/>
                                        </p:tgtEl>
                                        <p:attrNameLst>
                                          <p:attrName>ppt_x</p:attrName>
                                        </p:attrNameLst>
                                      </p:cBhvr>
                                      <p:tavLst>
                                        <p:tav tm="0">
                                          <p:val>
                                            <p:strVal val="#ppt_x"/>
                                          </p:val>
                                        </p:tav>
                                        <p:tav tm="100000">
                                          <p:val>
                                            <p:strVal val="#ppt_x"/>
                                          </p:val>
                                        </p:tav>
                                      </p:tavLst>
                                    </p:anim>
                                    <p:anim calcmode="lin" valueType="num">
                                      <p:cBhvr>
                                        <p:cTn id="9" dur="3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300"/>
                                        <p:tgtEl>
                                          <p:spTgt spid="6"/>
                                        </p:tgtEl>
                                      </p:cBhvr>
                                    </p:animEffect>
                                    <p:anim calcmode="lin" valueType="num">
                                      <p:cBhvr>
                                        <p:cTn id="14" dur="300" fill="hold"/>
                                        <p:tgtEl>
                                          <p:spTgt spid="6"/>
                                        </p:tgtEl>
                                        <p:attrNameLst>
                                          <p:attrName>ppt_x</p:attrName>
                                        </p:attrNameLst>
                                      </p:cBhvr>
                                      <p:tavLst>
                                        <p:tav tm="0">
                                          <p:val>
                                            <p:strVal val="#ppt_x"/>
                                          </p:val>
                                        </p:tav>
                                        <p:tav tm="100000">
                                          <p:val>
                                            <p:strVal val="#ppt_x"/>
                                          </p:val>
                                        </p:tav>
                                      </p:tavLst>
                                    </p:anim>
                                    <p:anim calcmode="lin" valueType="num">
                                      <p:cBhvr>
                                        <p:cTn id="15" dur="3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300"/>
                                        <p:tgtEl>
                                          <p:spTgt spid="9"/>
                                        </p:tgtEl>
                                      </p:cBhvr>
                                    </p:animEffect>
                                    <p:anim calcmode="lin" valueType="num">
                                      <p:cBhvr>
                                        <p:cTn id="20" dur="300" fill="hold"/>
                                        <p:tgtEl>
                                          <p:spTgt spid="9"/>
                                        </p:tgtEl>
                                        <p:attrNameLst>
                                          <p:attrName>ppt_x</p:attrName>
                                        </p:attrNameLst>
                                      </p:cBhvr>
                                      <p:tavLst>
                                        <p:tav tm="0">
                                          <p:val>
                                            <p:strVal val="#ppt_x"/>
                                          </p:val>
                                        </p:tav>
                                        <p:tav tm="100000">
                                          <p:val>
                                            <p:strVal val="#ppt_x"/>
                                          </p:val>
                                        </p:tav>
                                      </p:tavLst>
                                    </p:anim>
                                    <p:anim calcmode="lin" valueType="num">
                                      <p:cBhvr>
                                        <p:cTn id="21" dur="300" fill="hold"/>
                                        <p:tgtEl>
                                          <p:spTgt spid="9"/>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300"/>
                                        <p:tgtEl>
                                          <p:spTgt spid="12"/>
                                        </p:tgtEl>
                                      </p:cBhvr>
                                    </p:animEffect>
                                    <p:anim calcmode="lin" valueType="num">
                                      <p:cBhvr>
                                        <p:cTn id="26" dur="300" fill="hold"/>
                                        <p:tgtEl>
                                          <p:spTgt spid="12"/>
                                        </p:tgtEl>
                                        <p:attrNameLst>
                                          <p:attrName>ppt_x</p:attrName>
                                        </p:attrNameLst>
                                      </p:cBhvr>
                                      <p:tavLst>
                                        <p:tav tm="0">
                                          <p:val>
                                            <p:strVal val="#ppt_x"/>
                                          </p:val>
                                        </p:tav>
                                        <p:tav tm="100000">
                                          <p:val>
                                            <p:strVal val="#ppt_x"/>
                                          </p:val>
                                        </p:tav>
                                      </p:tavLst>
                                    </p:anim>
                                    <p:anim calcmode="lin" valueType="num">
                                      <p:cBhvr>
                                        <p:cTn id="27" dur="300" fill="hold"/>
                                        <p:tgtEl>
                                          <p:spTgt spid="12"/>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300"/>
                                        <p:tgtEl>
                                          <p:spTgt spid="15"/>
                                        </p:tgtEl>
                                      </p:cBhvr>
                                    </p:animEffect>
                                    <p:anim calcmode="lin" valueType="num">
                                      <p:cBhvr>
                                        <p:cTn id="32" dur="300" fill="hold"/>
                                        <p:tgtEl>
                                          <p:spTgt spid="15"/>
                                        </p:tgtEl>
                                        <p:attrNameLst>
                                          <p:attrName>ppt_x</p:attrName>
                                        </p:attrNameLst>
                                      </p:cBhvr>
                                      <p:tavLst>
                                        <p:tav tm="0">
                                          <p:val>
                                            <p:strVal val="#ppt_x"/>
                                          </p:val>
                                        </p:tav>
                                        <p:tav tm="100000">
                                          <p:val>
                                            <p:strVal val="#ppt_x"/>
                                          </p:val>
                                        </p:tav>
                                      </p:tavLst>
                                    </p:anim>
                                    <p:anim calcmode="lin" valueType="num">
                                      <p:cBhvr>
                                        <p:cTn id="33" dur="3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10" presetClass="entr" presetSubtype="0"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par>
                          <p:cTn id="38" fill="hold">
                            <p:stCondLst>
                              <p:cond delay="3000"/>
                            </p:stCondLst>
                            <p:childTnLst>
                              <p:par>
                                <p:cTn id="39" presetID="14" presetClass="entr" presetSubtype="10"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randombar(horizontal)">
                                      <p:cBhvr>
                                        <p:cTn id="41" dur="500"/>
                                        <p:tgtEl>
                                          <p:spTgt spid="19"/>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000"/>
                            </p:stCondLst>
                            <p:childTnLst>
                              <p:par>
                                <p:cTn id="47" presetID="14" presetClass="entr" presetSubtype="1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randombar(horizontal)">
                                      <p:cBhvr>
                                        <p:cTn id="49" dur="500"/>
                                        <p:tgtEl>
                                          <p:spTgt spid="21"/>
                                        </p:tgtEl>
                                      </p:cBhvr>
                                    </p:animEffect>
                                  </p:childTnLst>
                                </p:cTn>
                              </p:par>
                            </p:childTnLst>
                          </p:cTn>
                        </p:par>
                        <p:par>
                          <p:cTn id="50" fill="hold">
                            <p:stCondLst>
                              <p:cond delay="4500"/>
                            </p:stCondLst>
                            <p:childTnLst>
                              <p:par>
                                <p:cTn id="51" presetID="22" presetClass="entr" presetSubtype="1"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up)">
                                      <p:cBhvr>
                                        <p:cTn id="5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0" name="Text Box 3"/>
          <p:cNvSpPr>
            <a:spLocks noChangeArrowheads="1"/>
          </p:cNvSpPr>
          <p:nvPr/>
        </p:nvSpPr>
        <p:spPr bwMode="auto">
          <a:xfrm>
            <a:off x="1410666" y="2340736"/>
            <a:ext cx="3570208" cy="1138773"/>
          </a:xfrm>
          <a:prstGeom prst="rect">
            <a:avLst/>
          </a:prstGeom>
        </p:spPr>
        <p:txBody>
          <a:bodyPr wrap="none">
            <a:spAutoFit/>
          </a:bodyPr>
          <a:lstStyle/>
          <a:p>
            <a:pPr algn="r">
              <a:spcBef>
                <a:spcPct val="0"/>
              </a:spcBef>
            </a:pPr>
            <a:r>
              <a:rPr lang="en-US" altLang="zh-CN" sz="2400"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sym typeface="Calibri" panose="020F0502020204030204" pitchFamily="34" charset="0"/>
              </a:rPr>
              <a:t>201X</a:t>
            </a:r>
            <a:r>
              <a:rPr lang="zh-CN" altLang="en-US" sz="2400"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sym typeface="Calibri" panose="020F0502020204030204" pitchFamily="34" charset="0"/>
              </a:rPr>
              <a:t>年度</a:t>
            </a:r>
            <a:endParaRPr lang="en-US" altLang="zh-CN" sz="2400"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sym typeface="Calibri" panose="020F0502020204030204" pitchFamily="34" charset="0"/>
            </a:endParaRPr>
          </a:p>
          <a:p>
            <a:pPr algn="r">
              <a:spcBef>
                <a:spcPct val="0"/>
              </a:spcBef>
            </a:pPr>
            <a:r>
              <a:rPr lang="zh-CN" altLang="en-US" sz="4400"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sym typeface="Calibri" panose="020F0502020204030204" pitchFamily="34" charset="0"/>
              </a:rPr>
              <a:t>添加文字内容</a:t>
            </a:r>
          </a:p>
        </p:txBody>
      </p:sp>
      <p:sp>
        <p:nvSpPr>
          <p:cNvPr id="11" name="矩形 10"/>
          <p:cNvSpPr/>
          <p:nvPr/>
        </p:nvSpPr>
        <p:spPr>
          <a:xfrm>
            <a:off x="2165551" y="1832004"/>
            <a:ext cx="2836610" cy="300082"/>
          </a:xfrm>
          <a:prstGeom prst="rect">
            <a:avLst/>
          </a:prstGeom>
        </p:spPr>
        <p:txBody>
          <a:bodyPr wrap="none">
            <a:spAutoFit/>
          </a:bodyPr>
          <a:lstStyle/>
          <a:p>
            <a:pPr algn="ctr">
              <a:spcBef>
                <a:spcPct val="0"/>
              </a:spcBef>
            </a:pPr>
            <a:r>
              <a:rPr lang="en-US" altLang="zh-CN"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The 2019 annual work summary</a:t>
            </a:r>
          </a:p>
        </p:txBody>
      </p:sp>
      <p:sp>
        <p:nvSpPr>
          <p:cNvPr id="6" name="Text Box 3"/>
          <p:cNvSpPr>
            <a:spLocks noChangeArrowheads="1"/>
          </p:cNvSpPr>
          <p:nvPr/>
        </p:nvSpPr>
        <p:spPr bwMode="auto">
          <a:xfrm>
            <a:off x="5243437" y="1654687"/>
            <a:ext cx="2584362" cy="2389116"/>
          </a:xfrm>
          <a:prstGeom prst="rect">
            <a:avLst/>
          </a:prstGeom>
        </p:spPr>
        <p:txBody>
          <a:bodyPr wrap="none">
            <a:spAutoFit/>
          </a:bodyPr>
          <a:lstStyle/>
          <a:p>
            <a:pPr algn="ctr">
              <a:spcBef>
                <a:spcPct val="0"/>
              </a:spcBef>
            </a:pPr>
            <a:r>
              <a:rPr lang="en-US" altLang="zh-CN" sz="14925" dirty="0">
                <a:gradFill>
                  <a:gsLst>
                    <a:gs pos="0">
                      <a:srgbClr val="BE8C83"/>
                    </a:gs>
                    <a:gs pos="100000">
                      <a:srgbClr val="BE8C83"/>
                    </a:gs>
                    <a:gs pos="50000">
                      <a:srgbClr val="FFEEE2"/>
                    </a:gs>
                  </a:gsLst>
                  <a:lin ang="0" scaled="0"/>
                </a:gradFill>
                <a:latin typeface="Charlemagne Std" panose="04020705060702020204" pitchFamily="82" charset="0"/>
                <a:ea typeface="微软雅黑" panose="020B0503020204020204" pitchFamily="34" charset="-122"/>
                <a:sym typeface="Calibri" panose="020F0502020204030204" pitchFamily="34" charset="0"/>
              </a:rPr>
              <a:t>02</a:t>
            </a:r>
            <a:endParaRPr lang="zh-CN" altLang="en-US" sz="14925" dirty="0">
              <a:gradFill>
                <a:gsLst>
                  <a:gs pos="0">
                    <a:srgbClr val="BE8C83"/>
                  </a:gs>
                  <a:gs pos="100000">
                    <a:srgbClr val="BE8C83"/>
                  </a:gs>
                  <a:gs pos="50000">
                    <a:srgbClr val="FFEEE2"/>
                  </a:gs>
                </a:gsLst>
                <a:lin ang="0" scaled="0"/>
              </a:gradFill>
              <a:latin typeface="Charlemagne Std" panose="04020705060702020204" pitchFamily="82" charset="0"/>
              <a:ea typeface="微软雅黑" panose="020B0503020204020204" pitchFamily="34" charset="-122"/>
              <a:sym typeface="Calibri" panose="020F0502020204030204" pitchFamily="34" charset="0"/>
            </a:endParaRPr>
          </a:p>
        </p:txBody>
      </p:sp>
      <p:cxnSp>
        <p:nvCxnSpPr>
          <p:cNvPr id="9" name="直接连接符 8"/>
          <p:cNvCxnSpPr/>
          <p:nvPr/>
        </p:nvCxnSpPr>
        <p:spPr>
          <a:xfrm>
            <a:off x="1595077" y="2228310"/>
            <a:ext cx="3402000" cy="0"/>
          </a:xfrm>
          <a:prstGeom prst="line">
            <a:avLst/>
          </a:prstGeom>
          <a:ln>
            <a:solidFill>
              <a:srgbClr val="BE8C83"/>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50" advClick="0" advTm="0">
        <p:fad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360"/>
                                          </p:val>
                                        </p:tav>
                                        <p:tav tm="100000">
                                          <p:val>
                                            <p:fltVal val="0"/>
                                          </p:val>
                                        </p:tav>
                                      </p:tavLst>
                                    </p:anim>
                                    <p:animEffect transition="in" filter="fade">
                                      <p:cBhvr>
                                        <p:cTn id="10" dur="1000"/>
                                        <p:tgtEl>
                                          <p:spTgt spid="6"/>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500"/>
                            </p:stCondLst>
                            <p:childTnLst>
                              <p:par>
                                <p:cTn id="16" presetID="2" presetClass="entr" presetSubtype="2" decel="34000" fill="hold" grpId="0" nodeType="afterEffect">
                                  <p:stCondLst>
                                    <p:cond delay="0"/>
                                  </p:stCondLst>
                                  <p:iterate type="lt">
                                    <p:tmPct val="15000"/>
                                  </p:iterate>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1+#ppt_w/2"/>
                                          </p:val>
                                        </p:tav>
                                        <p:tav tm="100000">
                                          <p:val>
                                            <p:strVal val="#ppt_x"/>
                                          </p:val>
                                        </p:tav>
                                      </p:tavLst>
                                    </p:anim>
                                    <p:anim calcmode="lin" valueType="num">
                                      <p:cBhvr additive="base">
                                        <p:cTn id="19" dur="500" fill="hold"/>
                                        <p:tgtEl>
                                          <p:spTgt spid="11"/>
                                        </p:tgtEl>
                                        <p:attrNameLst>
                                          <p:attrName>ppt_y</p:attrName>
                                        </p:attrNameLst>
                                      </p:cBhvr>
                                      <p:tavLst>
                                        <p:tav tm="0">
                                          <p:val>
                                            <p:strVal val="#ppt_y"/>
                                          </p:val>
                                        </p:tav>
                                        <p:tav tm="100000">
                                          <p:val>
                                            <p:strVal val="#ppt_y"/>
                                          </p:val>
                                        </p:tav>
                                      </p:tavLst>
                                    </p:anim>
                                  </p:childTnLst>
                                </p:cTn>
                              </p:par>
                            </p:childTnLst>
                          </p:cTn>
                        </p:par>
                        <p:par>
                          <p:cTn id="20" fill="hold">
                            <p:stCondLst>
                              <p:cond delay="3025"/>
                            </p:stCondLst>
                            <p:childTnLst>
                              <p:par>
                                <p:cTn id="21" presetID="42"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MH_CONTENTSID" val="258"/>
  <p:tag name="MH_SECTIONID" val="259,260,261,262,"/>
</p:tagLst>
</file>

<file path=ppt/theme/theme1.xml><?xml version="1.0" encoding="utf-8"?>
<a:theme xmlns:a="http://schemas.openxmlformats.org/drawingml/2006/main" name="Office 主题​​">
  <a:themeElements>
    <a:clrScheme name="自定义 73">
      <a:dk1>
        <a:srgbClr val="FFFFFF"/>
      </a:dk1>
      <a:lt1>
        <a:sysClr val="window" lastClr="FFFFFF"/>
      </a:lt1>
      <a:dk2>
        <a:srgbClr val="AE7165"/>
      </a:dk2>
      <a:lt2>
        <a:srgbClr val="E7E6E6"/>
      </a:lt2>
      <a:accent1>
        <a:srgbClr val="BF8E85"/>
      </a:accent1>
      <a:accent2>
        <a:srgbClr val="CEA9A2"/>
      </a:accent2>
      <a:accent3>
        <a:srgbClr val="F1D9CE"/>
      </a:accent3>
      <a:accent4>
        <a:srgbClr val="FFC000"/>
      </a:accent4>
      <a:accent5>
        <a:srgbClr val="4472C4"/>
      </a:accent5>
      <a:accent6>
        <a:srgbClr val="70AD47"/>
      </a:accent6>
      <a:hlink>
        <a:srgbClr val="0563C1"/>
      </a:hlink>
      <a:folHlink>
        <a:srgbClr val="954F72"/>
      </a:folHlink>
    </a:clrScheme>
    <a:fontScheme name="自定义 2">
      <a:majorFont>
        <a:latin typeface="等线 Light"/>
        <a:ea typeface="微软雅黑"/>
        <a:cs typeface=""/>
      </a:majorFont>
      <a:minorFont>
        <a:latin typeface="等线"/>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2945</Words>
  <Application>Microsoft Office PowerPoint</Application>
  <PresentationFormat>全屏显示(16:9)</PresentationFormat>
  <Paragraphs>308</Paragraphs>
  <Slides>27</Slides>
  <Notes>21</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27</vt:i4>
      </vt:variant>
    </vt:vector>
  </HeadingPairs>
  <TitlesOfParts>
    <vt:vector size="37" baseType="lpstr">
      <vt:lpstr>Charlemagne Std</vt:lpstr>
      <vt:lpstr>等线</vt:lpstr>
      <vt:lpstr>等线 Light</vt:lpstr>
      <vt:lpstr>李旭科书法</vt:lpstr>
      <vt:lpstr>微软雅黑</vt:lpstr>
      <vt:lpstr>Arial</vt:lpstr>
      <vt:lpstr>Calibri</vt:lpstr>
      <vt:lpstr>Eras Bold ITC</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3</cp:revision>
  <dcterms:created xsi:type="dcterms:W3CDTF">2016-12-25T02:27:00Z</dcterms:created>
  <dcterms:modified xsi:type="dcterms:W3CDTF">2021-01-05T13:52:13Z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