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8"/>
  </p:notesMasterIdLst>
  <p:handoutMasterIdLst>
    <p:handoutMasterId r:id="rId29"/>
  </p:handoutMasterIdLst>
  <p:sldIdLst>
    <p:sldId id="9717" r:id="rId2"/>
    <p:sldId id="10278" r:id="rId3"/>
    <p:sldId id="10279" r:id="rId4"/>
    <p:sldId id="10270" r:id="rId5"/>
    <p:sldId id="10276" r:id="rId6"/>
    <p:sldId id="10262" r:id="rId7"/>
    <p:sldId id="10264" r:id="rId8"/>
    <p:sldId id="10267" r:id="rId9"/>
    <p:sldId id="10280" r:id="rId10"/>
    <p:sldId id="10272" r:id="rId11"/>
    <p:sldId id="10248" r:id="rId12"/>
    <p:sldId id="10257" r:id="rId13"/>
    <p:sldId id="10260" r:id="rId14"/>
    <p:sldId id="10268" r:id="rId15"/>
    <p:sldId id="10281" r:id="rId16"/>
    <p:sldId id="10271" r:id="rId17"/>
    <p:sldId id="10273" r:id="rId18"/>
    <p:sldId id="10275" r:id="rId19"/>
    <p:sldId id="10258" r:id="rId20"/>
    <p:sldId id="10266" r:id="rId21"/>
    <p:sldId id="10282" r:id="rId22"/>
    <p:sldId id="10274" r:id="rId23"/>
    <p:sldId id="10245" r:id="rId24"/>
    <p:sldId id="10254" r:id="rId25"/>
    <p:sldId id="10261" r:id="rId26"/>
    <p:sldId id="10244" r:id="rId27"/>
  </p:sldIdLst>
  <p:sldSz cx="12858750" cy="7232650"/>
  <p:notesSz cx="6858000" cy="9144000"/>
  <p:custDataLst>
    <p:tags r:id="rId30"/>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pos="557">
          <p15:clr>
            <a:srgbClr val="A4A3A4"/>
          </p15:clr>
        </p15:guide>
        <p15:guide id="4" orient="horz" pos="4183">
          <p15:clr>
            <a:srgbClr val="A4A3A4"/>
          </p15:clr>
        </p15:guide>
        <p15:guide id="5" pos="7497">
          <p15:clr>
            <a:srgbClr val="A4A3A4"/>
          </p15:clr>
        </p15:guide>
        <p15:guide id="6" pos="69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E2D7C3"/>
    <a:srgbClr val="FFB700"/>
    <a:srgbClr val="E5DAC9"/>
    <a:srgbClr val="FFC600"/>
    <a:srgbClr val="953D19"/>
    <a:srgbClr val="CC936B"/>
    <a:srgbClr val="CD763D"/>
    <a:srgbClr val="7F1513"/>
    <a:srgbClr val="F891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13" autoAdjust="0"/>
    <p:restoredTop sz="95317" autoAdjust="0"/>
  </p:normalViewPr>
  <p:slideViewPr>
    <p:cSldViewPr>
      <p:cViewPr varScale="1">
        <p:scale>
          <a:sx n="79" d="100"/>
          <a:sy n="79" d="100"/>
        </p:scale>
        <p:origin x="552" y="90"/>
      </p:cViewPr>
      <p:guideLst>
        <p:guide orient="horz" pos="328"/>
        <p:guide pos="4050"/>
        <p:guide pos="557"/>
        <p:guide orient="horz" pos="4183"/>
        <p:guide pos="7497"/>
        <p:guide pos="6908"/>
      </p:guideLst>
    </p:cSldViewPr>
  </p:slideViewPr>
  <p:outlineViewPr>
    <p:cViewPr>
      <p:scale>
        <a:sx n="100" d="100"/>
        <a:sy n="100" d="100"/>
      </p:scale>
      <p:origin x="0" y="0"/>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9" d="100"/>
          <a:sy n="69" d="100"/>
        </p:scale>
        <p:origin x="2826"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167825A-42C3-43DF-A9E0-B8B749B3939F}" type="datetime1">
              <a:rPr lang="zh-CN" altLang="en-US" smtClean="0"/>
              <a:t>2021/1/5</a:t>
            </a:fld>
            <a:endParaRPr lang="zh-CN" altLang="en-US" sz="1200"/>
          </a:p>
        </p:txBody>
      </p:sp>
      <p:sp>
        <p:nvSpPr>
          <p:cNvPr id="5" name="灯片编号占位符 4"/>
          <p:cNvSpPr>
            <a:spLocks noGrp="1"/>
          </p:cNvSpPr>
          <p:nvPr>
            <p:ph type="sldNum" sz="quarter" idx="11"/>
          </p:nvPr>
        </p:nvSpPr>
        <p:spPr/>
        <p:txBody>
          <a:bodyPr/>
          <a:lstStyle/>
          <a:p>
            <a:fld id="{DFA0162E-2667-456C-A790-270787271587}" type="slidenum">
              <a:rPr lang="zh-CN" altLang="en-US" smtClean="0"/>
              <a:t>1</a:t>
            </a:fld>
            <a:endParaRPr lang="zh-CN"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167825A-42C3-43DF-A9E0-B8B749B3939F}" type="datetime1">
              <a:rPr lang="zh-CN" altLang="en-US" smtClean="0"/>
              <a:t>2021/1/5</a:t>
            </a:fld>
            <a:endParaRPr lang="zh-CN" altLang="en-US" sz="1200"/>
          </a:p>
        </p:txBody>
      </p:sp>
      <p:sp>
        <p:nvSpPr>
          <p:cNvPr id="5" name="灯片编号占位符 4"/>
          <p:cNvSpPr>
            <a:spLocks noGrp="1"/>
          </p:cNvSpPr>
          <p:nvPr>
            <p:ph type="sldNum" sz="quarter" idx="11"/>
          </p:nvPr>
        </p:nvSpPr>
        <p:spPr/>
        <p:txBody>
          <a:bodyPr/>
          <a:lstStyle/>
          <a:p>
            <a:fld id="{DFA0162E-2667-456C-A790-270787271587}" type="slidenum">
              <a:rPr lang="zh-CN" altLang="en-US" smtClean="0"/>
              <a:t>26</a:t>
            </a:fld>
            <a:endParaRPr lang="zh-CN"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764ECE-E651-44E2-BF36-CC55067D92C4}"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D615DFD-8505-4C7B-90FE-F45A3565472F}"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7406F3C-FA24-4A80-8CD4-EE5698C541FD}"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2_Main Title+ SubTitle+Numb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64594" y="544681"/>
            <a:ext cx="7929563" cy="497116"/>
          </a:xfrm>
          <a:prstGeom prst="rect">
            <a:avLst/>
          </a:prstGeom>
        </p:spPr>
        <p:txBody>
          <a:bodyPr wrap="none" lIns="0" tIns="0" rIns="0" bIns="0" anchor="ctr">
            <a:noAutofit/>
          </a:bodyPr>
          <a:lstStyle>
            <a:lvl1pPr algn="ctr">
              <a:defRPr sz="3935" b="1" baseline="0">
                <a:solidFill>
                  <a:schemeClr val="tx1">
                    <a:lumMod val="50000"/>
                    <a:lumOff val="50000"/>
                  </a:schemeClr>
                </a:solidFill>
              </a:defRPr>
            </a:lvl1pPr>
          </a:lstStyle>
          <a:p>
            <a:r>
              <a:rPr lang="en-US" dirty="0"/>
              <a:t>Click To Edit Master Title Style</a:t>
            </a:r>
          </a:p>
        </p:txBody>
      </p:sp>
      <p:sp>
        <p:nvSpPr>
          <p:cNvPr id="15" name="Text Placeholder 3"/>
          <p:cNvSpPr>
            <a:spLocks noGrp="1"/>
          </p:cNvSpPr>
          <p:nvPr>
            <p:ph type="body" sz="half" idx="2" hasCustomPrompt="1"/>
          </p:nvPr>
        </p:nvSpPr>
        <p:spPr>
          <a:xfrm>
            <a:off x="3536156" y="1039641"/>
            <a:ext cx="5786438" cy="282284"/>
          </a:xfrm>
          <a:prstGeom prst="rect">
            <a:avLst/>
          </a:prstGeom>
        </p:spPr>
        <p:txBody>
          <a:bodyPr wrap="none" lIns="0" tIns="0" rIns="0" bIns="0" anchor="ctr">
            <a:noAutofit/>
          </a:bodyPr>
          <a:lstStyle>
            <a:lvl1pPr marL="0" indent="0" algn="ctr">
              <a:buNone/>
              <a:defRPr sz="1545" b="1" baseline="0">
                <a:solidFill>
                  <a:schemeClr val="bg1">
                    <a:lumMod val="75000"/>
                  </a:schemeClr>
                </a:solidFill>
              </a:defRPr>
            </a:lvl1pPr>
            <a:lvl2pPr marL="642620" indent="0">
              <a:buNone/>
              <a:defRPr sz="1685"/>
            </a:lvl2pPr>
            <a:lvl3pPr marL="1285875" indent="0">
              <a:buNone/>
              <a:defRPr sz="1405"/>
            </a:lvl3pPr>
            <a:lvl4pPr marL="1928495" indent="0">
              <a:buNone/>
              <a:defRPr sz="1265"/>
            </a:lvl4pPr>
            <a:lvl5pPr marL="2571750" indent="0">
              <a:buNone/>
              <a:defRPr sz="1265"/>
            </a:lvl5pPr>
            <a:lvl6pPr marL="3214370" indent="0">
              <a:buNone/>
              <a:defRPr sz="1265"/>
            </a:lvl6pPr>
            <a:lvl7pPr marL="3857625" indent="0">
              <a:buNone/>
              <a:defRPr sz="1265"/>
            </a:lvl7pPr>
            <a:lvl8pPr marL="4500245" indent="0">
              <a:buNone/>
              <a:defRPr sz="1265"/>
            </a:lvl8pPr>
            <a:lvl9pPr marL="5143500" indent="0">
              <a:buNone/>
              <a:defRPr sz="1265"/>
            </a:lvl9pPr>
          </a:lstStyle>
          <a:p>
            <a:pPr lvl="0"/>
            <a:r>
              <a:rPr lang="en-US" dirty="0"/>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wipe(up)">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tmplLst>
          <p:tmpl lvl="1">
            <p:tnLst>
              <p:par>
                <p:cTn presetID="22" presetClass="entr" presetSubtype="1"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51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219539" y="434611"/>
            <a:ext cx="4613344" cy="717255"/>
          </a:xfrm>
          <a:prstGeom prst="rect">
            <a:avLst/>
          </a:prstGeom>
        </p:spPr>
        <p:txBody>
          <a:bodyPr wrap="none" lIns="0" tIns="0" rIns="0" bIns="0" anchor="ctr">
            <a:noAutofit/>
          </a:bodyPr>
          <a:lstStyle>
            <a:lvl1pPr algn="ctr">
              <a:defRPr sz="3935" b="1" baseline="0">
                <a:solidFill>
                  <a:schemeClr val="tx1">
                    <a:lumMod val="50000"/>
                    <a:lumOff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1842964" y="1140413"/>
            <a:ext cx="3366495" cy="407287"/>
          </a:xfrm>
          <a:prstGeom prst="rect">
            <a:avLst/>
          </a:prstGeom>
        </p:spPr>
        <p:txBody>
          <a:bodyPr wrap="none" lIns="0" tIns="0" rIns="0" bIns="0" anchor="ctr">
            <a:noAutofit/>
          </a:bodyPr>
          <a:lstStyle>
            <a:lvl1pPr marL="0" indent="0" algn="ctr">
              <a:buNone/>
              <a:defRPr sz="1545" b="1" baseline="0">
                <a:solidFill>
                  <a:schemeClr val="bg1">
                    <a:lumMod val="75000"/>
                  </a:schemeClr>
                </a:solidFill>
              </a:defRPr>
            </a:lvl1pPr>
            <a:lvl2pPr marL="642620" indent="0">
              <a:buNone/>
              <a:defRPr sz="1685"/>
            </a:lvl2pPr>
            <a:lvl3pPr marL="1285875" indent="0">
              <a:buNone/>
              <a:defRPr sz="1405"/>
            </a:lvl3pPr>
            <a:lvl4pPr marL="1928495" indent="0">
              <a:buNone/>
              <a:defRPr sz="1265"/>
            </a:lvl4pPr>
            <a:lvl5pPr marL="2571750" indent="0">
              <a:buNone/>
              <a:defRPr sz="1265"/>
            </a:lvl5pPr>
            <a:lvl6pPr marL="3214370" indent="0">
              <a:buNone/>
              <a:defRPr sz="1265"/>
            </a:lvl6pPr>
            <a:lvl7pPr marL="3857625" indent="0">
              <a:buNone/>
              <a:defRPr sz="1265"/>
            </a:lvl7pPr>
            <a:lvl8pPr marL="4500245" indent="0">
              <a:buNone/>
              <a:defRPr sz="1265"/>
            </a:lvl8pPr>
            <a:lvl9pPr marL="5143500" indent="0">
              <a:buNone/>
              <a:defRPr sz="1265"/>
            </a:lvl9pPr>
          </a:lstStyle>
          <a:p>
            <a:pPr lvl="0"/>
            <a:r>
              <a:rPr lang="en-US" dirty="0"/>
              <a:t>Subtext Goes Here</a:t>
            </a:r>
          </a:p>
        </p:txBody>
      </p:sp>
      <p:sp>
        <p:nvSpPr>
          <p:cNvPr id="11" name="Picture Placeholder 7"/>
          <p:cNvSpPr>
            <a:spLocks noGrp="1"/>
          </p:cNvSpPr>
          <p:nvPr>
            <p:ph type="pic" sz="quarter" idx="10" hasCustomPrompt="1"/>
          </p:nvPr>
        </p:nvSpPr>
        <p:spPr>
          <a:xfrm>
            <a:off x="1302543" y="1882788"/>
            <a:ext cx="2533241" cy="2535574"/>
          </a:xfrm>
          <a:prstGeom prst="rect">
            <a:avLst/>
          </a:prstGeom>
          <a:solidFill>
            <a:schemeClr val="bg1">
              <a:lumMod val="85000"/>
            </a:schemeClr>
          </a:solidFill>
          <a:ln w="19050">
            <a:noFill/>
          </a:ln>
        </p:spPr>
        <p:txBody>
          <a:bodyPr tIns="0" bIns="182880" anchor="b"/>
          <a:lstStyle>
            <a:lvl1pPr algn="ctr" rtl="0">
              <a:buNone/>
              <a:defRPr sz="1475">
                <a:solidFill>
                  <a:schemeClr val="tx1">
                    <a:lumMod val="50000"/>
                    <a:lumOff val="50000"/>
                  </a:schemeClr>
                </a:solidFill>
              </a:defRPr>
            </a:lvl1pPr>
          </a:lstStyle>
          <a:p>
            <a:r>
              <a:rPr lang="en-US" dirty="0"/>
              <a:t>Click icon to add image</a:t>
            </a:r>
          </a:p>
        </p:txBody>
      </p:sp>
      <p:sp>
        <p:nvSpPr>
          <p:cNvPr id="17" name="Picture Placeholder 7"/>
          <p:cNvSpPr>
            <a:spLocks noGrp="1"/>
          </p:cNvSpPr>
          <p:nvPr userDrawn="1">
            <p:ph type="pic" sz="quarter" idx="13" hasCustomPrompt="1"/>
          </p:nvPr>
        </p:nvSpPr>
        <p:spPr>
          <a:xfrm>
            <a:off x="6438514" y="1882788"/>
            <a:ext cx="2533241" cy="2535574"/>
          </a:xfrm>
          <a:prstGeom prst="rect">
            <a:avLst/>
          </a:prstGeom>
          <a:solidFill>
            <a:schemeClr val="bg1">
              <a:lumMod val="85000"/>
            </a:schemeClr>
          </a:solidFill>
          <a:ln w="19050">
            <a:noFill/>
          </a:ln>
        </p:spPr>
        <p:txBody>
          <a:bodyPr tIns="0" bIns="182880" anchor="b"/>
          <a:lstStyle>
            <a:lvl1pPr algn="ctr" rtl="0">
              <a:buNone/>
              <a:defRPr sz="1475">
                <a:solidFill>
                  <a:schemeClr val="tx1">
                    <a:lumMod val="50000"/>
                    <a:lumOff val="50000"/>
                  </a:schemeClr>
                </a:solidFill>
              </a:defRPr>
            </a:lvl1pPr>
          </a:lstStyle>
          <a:p>
            <a:r>
              <a:rPr lang="en-US" dirty="0"/>
              <a:t>Click icon to add image</a:t>
            </a:r>
          </a:p>
        </p:txBody>
      </p:sp>
      <p:sp>
        <p:nvSpPr>
          <p:cNvPr id="14" name="Picture Placeholder 7"/>
          <p:cNvSpPr>
            <a:spLocks noGrp="1"/>
          </p:cNvSpPr>
          <p:nvPr>
            <p:ph type="pic" sz="quarter" idx="14" hasCustomPrompt="1"/>
          </p:nvPr>
        </p:nvSpPr>
        <p:spPr>
          <a:xfrm>
            <a:off x="3870529" y="4411178"/>
            <a:ext cx="2533241" cy="2535574"/>
          </a:xfrm>
          <a:prstGeom prst="rect">
            <a:avLst/>
          </a:prstGeom>
          <a:solidFill>
            <a:schemeClr val="bg1">
              <a:lumMod val="85000"/>
            </a:schemeClr>
          </a:solidFill>
          <a:ln w="19050">
            <a:noFill/>
          </a:ln>
        </p:spPr>
        <p:txBody>
          <a:bodyPr tIns="0" bIns="182880" anchor="b"/>
          <a:lstStyle>
            <a:lvl1pPr algn="ctr" rtl="0">
              <a:buNone/>
              <a:defRPr sz="1475">
                <a:solidFill>
                  <a:schemeClr val="tx1">
                    <a:lumMod val="50000"/>
                    <a:lumOff val="50000"/>
                  </a:schemeClr>
                </a:solidFill>
              </a:defRPr>
            </a:lvl1pPr>
          </a:lstStyle>
          <a:p>
            <a:r>
              <a:rPr lang="en-US" dirty="0"/>
              <a:t>Click icon to add image</a:t>
            </a:r>
          </a:p>
        </p:txBody>
      </p:sp>
      <p:sp>
        <p:nvSpPr>
          <p:cNvPr id="15" name="Picture Placeholder 7"/>
          <p:cNvSpPr>
            <a:spLocks noGrp="1"/>
          </p:cNvSpPr>
          <p:nvPr>
            <p:ph type="pic" sz="quarter" idx="15" hasCustomPrompt="1"/>
          </p:nvPr>
        </p:nvSpPr>
        <p:spPr>
          <a:xfrm>
            <a:off x="9006500" y="4411178"/>
            <a:ext cx="2533241" cy="2535574"/>
          </a:xfrm>
          <a:prstGeom prst="rect">
            <a:avLst/>
          </a:prstGeom>
          <a:solidFill>
            <a:schemeClr val="bg1">
              <a:lumMod val="85000"/>
            </a:schemeClr>
          </a:solidFill>
          <a:ln w="19050">
            <a:noFill/>
          </a:ln>
        </p:spPr>
        <p:txBody>
          <a:bodyPr tIns="0" bIns="182880" anchor="b"/>
          <a:lstStyle>
            <a:lvl1pPr algn="ctr" rtl="0">
              <a:buNone/>
              <a:defRPr sz="1475">
                <a:solidFill>
                  <a:schemeClr val="tx1">
                    <a:lumMod val="50000"/>
                    <a:lumOff val="50000"/>
                  </a:schemeClr>
                </a:solidFill>
              </a:defRPr>
            </a:lvl1pPr>
          </a:lstStyle>
          <a:p>
            <a:r>
              <a:rPr lang="en-US" dirty="0"/>
              <a:t>Click icon to add image</a:t>
            </a:r>
          </a:p>
        </p:txBody>
      </p:sp>
      <p:sp>
        <p:nvSpPr>
          <p:cNvPr id="16" name="Rectangle 15"/>
          <p:cNvSpPr/>
          <p:nvPr userDrawn="1"/>
        </p:nvSpPr>
        <p:spPr>
          <a:xfrm>
            <a:off x="1302577" y="4412448"/>
            <a:ext cx="2533174" cy="253303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6438548" y="4412448"/>
            <a:ext cx="2533174" cy="25330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3870562" y="1884058"/>
            <a:ext cx="2533174" cy="253303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userDrawn="1"/>
        </p:nvSpPr>
        <p:spPr>
          <a:xfrm>
            <a:off x="9006533" y="1884058"/>
            <a:ext cx="2533174" cy="25330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wipe(up)">
                                      <p:cBhvr>
                                        <p:cTn id="11" dur="500"/>
                                        <p:tgtEl>
                                          <p:spTgt spid="10">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up)">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tmplLst>
          <p:tmpl lvl="1">
            <p:tnLst>
              <p:par>
                <p:cTn presetID="22" presetClass="entr" presetSubtype="1"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up)">
                      <p:cBhvr>
                        <p:cTn dur="500"/>
                        <p:tgtEl>
                          <p:spTgt spid="10"/>
                        </p:tgtEl>
                      </p:cBhvr>
                    </p:animEffect>
                  </p:childTnLst>
                </p:cTn>
              </p:par>
            </p:tnLst>
          </p:tmpl>
        </p:tmplLst>
      </p:bldP>
      <p:bldP spid="11" grpId="0" animBg="1"/>
      <p:bldP spid="17" grpId="0" animBg="1"/>
      <p:bldP spid="14" grpId="0" animBg="1"/>
      <p:bldP spid="15" grpId="0" animBg="1"/>
      <p:bldP spid="16" grpId="0" animBg="1"/>
      <p:bldP spid="18" grpId="0" animBg="1"/>
      <p:bldP spid="19" grpId="0" animBg="1"/>
      <p:bldP spid="20"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Main Title+ SubTitle+Number">
    <p:spTree>
      <p:nvGrpSpPr>
        <p:cNvPr id="1" name=""/>
        <p:cNvGrpSpPr/>
        <p:nvPr/>
      </p:nvGrpSpPr>
      <p:grpSpPr>
        <a:xfrm>
          <a:off x="0" y="0"/>
          <a:ext cx="0" cy="0"/>
          <a:chOff x="0" y="0"/>
          <a:chExt cx="0" cy="0"/>
        </a:xfrm>
      </p:grpSpPr>
      <p:sp>
        <p:nvSpPr>
          <p:cNvPr id="14" name="Oval 13"/>
          <p:cNvSpPr/>
          <p:nvPr userDrawn="1"/>
        </p:nvSpPr>
        <p:spPr>
          <a:xfrm>
            <a:off x="4286250" y="2223370"/>
            <a:ext cx="4286250" cy="4286015"/>
          </a:xfrm>
          <a:prstGeom prst="ellipse">
            <a:avLst/>
          </a:prstGeom>
          <a:noFill/>
          <a:ln w="19050">
            <a:solidFill>
              <a:schemeClr val="tx2">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2464594" y="544681"/>
            <a:ext cx="7929563" cy="497116"/>
          </a:xfrm>
          <a:prstGeom prst="rect">
            <a:avLst/>
          </a:prstGeom>
        </p:spPr>
        <p:txBody>
          <a:bodyPr wrap="none" lIns="0" tIns="0" rIns="0" bIns="0" anchor="ctr">
            <a:noAutofit/>
          </a:bodyPr>
          <a:lstStyle>
            <a:lvl1pPr algn="ctr">
              <a:defRPr sz="2810" b="1" baseline="0">
                <a:solidFill>
                  <a:schemeClr val="tx1">
                    <a:lumMod val="50000"/>
                    <a:lumOff val="50000"/>
                  </a:schemeClr>
                </a:solidFill>
              </a:defRPr>
            </a:lvl1pPr>
          </a:lstStyle>
          <a:p>
            <a:r>
              <a:rPr lang="en-US" dirty="0"/>
              <a:t>Click To Edit Master Title Style</a:t>
            </a:r>
          </a:p>
        </p:txBody>
      </p:sp>
      <p:sp>
        <p:nvSpPr>
          <p:cNvPr id="15" name="Text Placeholder 3"/>
          <p:cNvSpPr>
            <a:spLocks noGrp="1"/>
          </p:cNvSpPr>
          <p:nvPr>
            <p:ph type="body" sz="half" idx="2" hasCustomPrompt="1"/>
          </p:nvPr>
        </p:nvSpPr>
        <p:spPr>
          <a:xfrm>
            <a:off x="3536156" y="1039641"/>
            <a:ext cx="5786438" cy="282284"/>
          </a:xfrm>
          <a:prstGeom prst="rect">
            <a:avLst/>
          </a:prstGeom>
        </p:spPr>
        <p:txBody>
          <a:bodyPr wrap="none" lIns="0" tIns="0" rIns="0" bIns="0" anchor="ctr">
            <a:noAutofit/>
          </a:bodyPr>
          <a:lstStyle>
            <a:lvl1pPr marL="0" indent="0" algn="ctr">
              <a:buNone/>
              <a:defRPr sz="1545" b="1" baseline="0">
                <a:solidFill>
                  <a:schemeClr val="bg1">
                    <a:lumMod val="75000"/>
                  </a:schemeClr>
                </a:solidFill>
              </a:defRPr>
            </a:lvl1pPr>
            <a:lvl2pPr marL="642620" indent="0">
              <a:buNone/>
              <a:defRPr sz="1685"/>
            </a:lvl2pPr>
            <a:lvl3pPr marL="1285875" indent="0">
              <a:buNone/>
              <a:defRPr sz="1405"/>
            </a:lvl3pPr>
            <a:lvl4pPr marL="1928495" indent="0">
              <a:buNone/>
              <a:defRPr sz="1265"/>
            </a:lvl4pPr>
            <a:lvl5pPr marL="2571750" indent="0">
              <a:buNone/>
              <a:defRPr sz="1265"/>
            </a:lvl5pPr>
            <a:lvl6pPr marL="3214370" indent="0">
              <a:buNone/>
              <a:defRPr sz="1265"/>
            </a:lvl6pPr>
            <a:lvl7pPr marL="3857625" indent="0">
              <a:buNone/>
              <a:defRPr sz="1265"/>
            </a:lvl7pPr>
            <a:lvl8pPr marL="4500245" indent="0">
              <a:buNone/>
              <a:defRPr sz="1265"/>
            </a:lvl8pPr>
            <a:lvl9pPr marL="5143500" indent="0">
              <a:buNone/>
              <a:defRPr sz="1265"/>
            </a:lvl9pPr>
          </a:lstStyle>
          <a:p>
            <a:pPr lvl="0"/>
            <a:r>
              <a:rPr lang="en-US" dirty="0"/>
              <a:t>Subtext Goes Here</a:t>
            </a:r>
          </a:p>
        </p:txBody>
      </p:sp>
      <p:sp>
        <p:nvSpPr>
          <p:cNvPr id="6" name="Rectangle 5"/>
          <p:cNvSpPr/>
          <p:nvPr userDrawn="1"/>
        </p:nvSpPr>
        <p:spPr>
          <a:xfrm>
            <a:off x="3844786" y="2122286"/>
            <a:ext cx="2235504" cy="2235382"/>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7"/>
          <p:cNvSpPr>
            <a:spLocks noGrp="1"/>
          </p:cNvSpPr>
          <p:nvPr>
            <p:ph type="pic" sz="quarter" idx="29" hasCustomPrompt="1"/>
          </p:nvPr>
        </p:nvSpPr>
        <p:spPr>
          <a:xfrm>
            <a:off x="3947227" y="2224721"/>
            <a:ext cx="2030622" cy="2030511"/>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45" baseline="0">
                <a:solidFill>
                  <a:schemeClr val="tx1">
                    <a:lumMod val="50000"/>
                    <a:lumOff val="50000"/>
                  </a:schemeClr>
                </a:solidFill>
              </a:defRPr>
            </a:lvl1pPr>
          </a:lstStyle>
          <a:p>
            <a:r>
              <a:rPr lang="en-US" dirty="0"/>
              <a:t>Click Icon To Add Image</a:t>
            </a:r>
          </a:p>
        </p:txBody>
      </p:sp>
      <p:sp>
        <p:nvSpPr>
          <p:cNvPr id="8" name="Rectangle 7"/>
          <p:cNvSpPr/>
          <p:nvPr userDrawn="1"/>
        </p:nvSpPr>
        <p:spPr>
          <a:xfrm>
            <a:off x="6749543" y="2122286"/>
            <a:ext cx="2235504" cy="2235382"/>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7"/>
          <p:cNvSpPr>
            <a:spLocks noGrp="1"/>
          </p:cNvSpPr>
          <p:nvPr>
            <p:ph type="pic" sz="quarter" idx="31" hasCustomPrompt="1"/>
          </p:nvPr>
        </p:nvSpPr>
        <p:spPr>
          <a:xfrm>
            <a:off x="6851984" y="2224721"/>
            <a:ext cx="2030622" cy="2030511"/>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45" baseline="0">
                <a:solidFill>
                  <a:schemeClr val="tx1">
                    <a:lumMod val="50000"/>
                    <a:lumOff val="50000"/>
                  </a:schemeClr>
                </a:solidFill>
              </a:defRPr>
            </a:lvl1pPr>
          </a:lstStyle>
          <a:p>
            <a:r>
              <a:rPr lang="en-US" dirty="0"/>
              <a:t>Click Icon To Add Image</a:t>
            </a:r>
          </a:p>
        </p:txBody>
      </p:sp>
      <p:sp>
        <p:nvSpPr>
          <p:cNvPr id="10" name="Rectangle 9"/>
          <p:cNvSpPr/>
          <p:nvPr userDrawn="1"/>
        </p:nvSpPr>
        <p:spPr>
          <a:xfrm>
            <a:off x="3826128" y="4472909"/>
            <a:ext cx="2235504" cy="2235382"/>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7"/>
          <p:cNvSpPr>
            <a:spLocks noGrp="1"/>
          </p:cNvSpPr>
          <p:nvPr>
            <p:ph type="pic" sz="quarter" idx="35" hasCustomPrompt="1"/>
          </p:nvPr>
        </p:nvSpPr>
        <p:spPr>
          <a:xfrm>
            <a:off x="3928569" y="4575345"/>
            <a:ext cx="2030622" cy="2030511"/>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45" baseline="0">
                <a:solidFill>
                  <a:schemeClr val="tx1">
                    <a:lumMod val="50000"/>
                    <a:lumOff val="50000"/>
                  </a:schemeClr>
                </a:solidFill>
              </a:defRPr>
            </a:lvl1pPr>
          </a:lstStyle>
          <a:p>
            <a:r>
              <a:rPr lang="en-US" dirty="0"/>
              <a:t>Click Icon To Add Image</a:t>
            </a:r>
          </a:p>
        </p:txBody>
      </p:sp>
      <p:sp>
        <p:nvSpPr>
          <p:cNvPr id="12" name="Rectangle 11"/>
          <p:cNvSpPr/>
          <p:nvPr userDrawn="1"/>
        </p:nvSpPr>
        <p:spPr>
          <a:xfrm>
            <a:off x="6779980" y="4472909"/>
            <a:ext cx="2235504" cy="2235382"/>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7"/>
          <p:cNvSpPr>
            <a:spLocks noGrp="1"/>
          </p:cNvSpPr>
          <p:nvPr>
            <p:ph type="pic" sz="quarter" idx="39" hasCustomPrompt="1"/>
          </p:nvPr>
        </p:nvSpPr>
        <p:spPr>
          <a:xfrm>
            <a:off x="6882421" y="4575345"/>
            <a:ext cx="2030622" cy="2030511"/>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45" baseline="0">
                <a:solidFill>
                  <a:schemeClr val="tx1">
                    <a:lumMod val="50000"/>
                    <a:lumOff val="50000"/>
                  </a:schemeClr>
                </a:solidFill>
              </a:defRPr>
            </a:lvl1pPr>
          </a:lstStyle>
          <a:p>
            <a:r>
              <a:rPr lang="en-US" dirty="0"/>
              <a:t>Click Icon To Add Image</a:t>
            </a:r>
          </a:p>
        </p:txBody>
      </p:sp>
      <p:sp>
        <p:nvSpPr>
          <p:cNvPr id="17" name="Oval 16"/>
          <p:cNvSpPr/>
          <p:nvPr userDrawn="1"/>
        </p:nvSpPr>
        <p:spPr>
          <a:xfrm>
            <a:off x="6215063" y="6295085"/>
            <a:ext cx="428625" cy="428601"/>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userDrawn="1"/>
        </p:nvSpPr>
        <p:spPr>
          <a:xfrm>
            <a:off x="6215063" y="2009070"/>
            <a:ext cx="428625" cy="42860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wipe(up)">
                                      <p:cBhvr>
                                        <p:cTn id="11" dur="500"/>
                                        <p:tgtEl>
                                          <p:spTgt spid="15">
                                            <p:txEl>
                                              <p:pRg st="0" end="0"/>
                                            </p:txEl>
                                          </p:spTgt>
                                        </p:tgtEl>
                                      </p:cBhvr>
                                    </p:animEffect>
                                  </p:childTnLst>
                                </p:cTn>
                              </p:par>
                            </p:childTnLst>
                          </p:cTn>
                        </p:par>
                        <p:par>
                          <p:cTn id="12" fill="hold">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childTnLst>
                          </p:cTn>
                        </p:par>
                        <p:par>
                          <p:cTn id="57" fill="hold">
                            <p:stCondLst>
                              <p:cond delay="5000"/>
                            </p:stCondLst>
                            <p:childTnLst>
                              <p:par>
                                <p:cTn id="58" presetID="53" presetClass="entr" presetSubtype="16" fill="hold" grpId="0" nodeType="after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Effect transition="in" filter="fade">
                                      <p:cBhvr>
                                        <p:cTn id="62" dur="500"/>
                                        <p:tgtEl>
                                          <p:spTgt spid="11"/>
                                        </p:tgtEl>
                                      </p:cBhvr>
                                    </p:animEffect>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p:cTn id="66" dur="500" fill="hold"/>
                                        <p:tgtEl>
                                          <p:spTgt spid="12"/>
                                        </p:tgtEl>
                                        <p:attrNameLst>
                                          <p:attrName>ppt_w</p:attrName>
                                        </p:attrNameLst>
                                      </p:cBhvr>
                                      <p:tavLst>
                                        <p:tav tm="0">
                                          <p:val>
                                            <p:fltVal val="0"/>
                                          </p:val>
                                        </p:tav>
                                        <p:tav tm="100000">
                                          <p:val>
                                            <p:strVal val="#ppt_w"/>
                                          </p:val>
                                        </p:tav>
                                      </p:tavLst>
                                    </p:anim>
                                    <p:anim calcmode="lin" valueType="num">
                                      <p:cBhvr>
                                        <p:cTn id="67" dur="500" fill="hold"/>
                                        <p:tgtEl>
                                          <p:spTgt spid="12"/>
                                        </p:tgtEl>
                                        <p:attrNameLst>
                                          <p:attrName>ppt_h</p:attrName>
                                        </p:attrNameLst>
                                      </p:cBhvr>
                                      <p:tavLst>
                                        <p:tav tm="0">
                                          <p:val>
                                            <p:fltVal val="0"/>
                                          </p:val>
                                        </p:tav>
                                        <p:tav tm="100000">
                                          <p:val>
                                            <p:strVal val="#ppt_h"/>
                                          </p:val>
                                        </p:tav>
                                      </p:tavLst>
                                    </p:anim>
                                    <p:animEffect transition="in" filter="fade">
                                      <p:cBhvr>
                                        <p:cTn id="68" dur="500"/>
                                        <p:tgtEl>
                                          <p:spTgt spid="12"/>
                                        </p:tgtEl>
                                      </p:cBhvr>
                                    </p:animEffect>
                                  </p:childTnLst>
                                </p:cTn>
                              </p:par>
                            </p:childTnLst>
                          </p:cTn>
                        </p:par>
                        <p:par>
                          <p:cTn id="69" fill="hold">
                            <p:stCondLst>
                              <p:cond delay="6000"/>
                            </p:stCondLst>
                            <p:childTnLst>
                              <p:par>
                                <p:cTn id="70" presetID="53" presetClass="entr" presetSubtype="16" fill="hold" grpId="0" nodeType="after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p:cTn id="72" dur="500" fill="hold"/>
                                        <p:tgtEl>
                                          <p:spTgt spid="13"/>
                                        </p:tgtEl>
                                        <p:attrNameLst>
                                          <p:attrName>ppt_w</p:attrName>
                                        </p:attrNameLst>
                                      </p:cBhvr>
                                      <p:tavLst>
                                        <p:tav tm="0">
                                          <p:val>
                                            <p:fltVal val="0"/>
                                          </p:val>
                                        </p:tav>
                                        <p:tav tm="100000">
                                          <p:val>
                                            <p:strVal val="#ppt_w"/>
                                          </p:val>
                                        </p:tav>
                                      </p:tavLst>
                                    </p:anim>
                                    <p:anim calcmode="lin" valueType="num">
                                      <p:cBhvr>
                                        <p:cTn id="73" dur="500" fill="hold"/>
                                        <p:tgtEl>
                                          <p:spTgt spid="13"/>
                                        </p:tgtEl>
                                        <p:attrNameLst>
                                          <p:attrName>ppt_h</p:attrName>
                                        </p:attrNameLst>
                                      </p:cBhvr>
                                      <p:tavLst>
                                        <p:tav tm="0">
                                          <p:val>
                                            <p:fltVal val="0"/>
                                          </p:val>
                                        </p:tav>
                                        <p:tav tm="100000">
                                          <p:val>
                                            <p:strVal val="#ppt_h"/>
                                          </p:val>
                                        </p:tav>
                                      </p:tavLst>
                                    </p:anim>
                                    <p:animEffect transition="in" filter="fade">
                                      <p:cBhvr>
                                        <p:cTn id="7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P spid="15" grpId="0" build="p">
        <p:tmplLst>
          <p:tmpl lvl="1">
            <p:tnLst>
              <p:par>
                <p:cTn presetID="22" presetClass="entr" presetSubtype="1"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Lst>
      </p:bldP>
      <p:bldP spid="6" grpId="0" animBg="1"/>
      <p:bldP spid="7" grpId="0" animBg="1"/>
      <p:bldP spid="8" grpId="0" animBg="1"/>
      <p:bldP spid="9" grpId="0" animBg="1"/>
      <p:bldP spid="10" grpId="0" animBg="1"/>
      <p:bldP spid="11" grpId="0" animBg="1"/>
      <p:bldP spid="12" grpId="0" animBg="1"/>
      <p:bldP spid="13" grpId="0" animBg="1"/>
      <p:bldP spid="17" grpId="0" animBg="1"/>
      <p:bldP spid="18"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am Work #2">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923704" y="1456085"/>
            <a:ext cx="1485186" cy="2160240"/>
          </a:xfrm>
          <a:prstGeom prst="rect">
            <a:avLst/>
          </a:prstGeom>
          <a:solidFill>
            <a:schemeClr val="bg1">
              <a:lumMod val="65000"/>
            </a:schemeClr>
          </a:solidFill>
        </p:spPr>
        <p:txBody>
          <a:bodyPr/>
          <a:lstStyle>
            <a:lvl1pPr marL="0" indent="0">
              <a:buNone/>
              <a:defRPr sz="1055" b="1">
                <a:solidFill>
                  <a:schemeClr val="bg1"/>
                </a:solidFill>
              </a:defRPr>
            </a:lvl1pPr>
          </a:lstStyle>
          <a:p>
            <a:endParaRPr lang="en-US" dirty="0"/>
          </a:p>
        </p:txBody>
      </p:sp>
      <p:sp>
        <p:nvSpPr>
          <p:cNvPr id="15" name="Picture Placeholder 8"/>
          <p:cNvSpPr>
            <a:spLocks noGrp="1"/>
          </p:cNvSpPr>
          <p:nvPr>
            <p:ph type="pic" sz="quarter" idx="11"/>
          </p:nvPr>
        </p:nvSpPr>
        <p:spPr>
          <a:xfrm>
            <a:off x="2841303" y="1456085"/>
            <a:ext cx="1485186" cy="2160240"/>
          </a:xfrm>
          <a:prstGeom prst="rect">
            <a:avLst/>
          </a:prstGeom>
          <a:solidFill>
            <a:schemeClr val="bg1">
              <a:lumMod val="65000"/>
            </a:schemeClr>
          </a:solidFill>
        </p:spPr>
        <p:txBody>
          <a:bodyPr/>
          <a:lstStyle>
            <a:lvl1pPr marL="0" indent="0">
              <a:buNone/>
              <a:defRPr sz="1055" b="1">
                <a:solidFill>
                  <a:schemeClr val="bg1"/>
                </a:solidFill>
              </a:defRPr>
            </a:lvl1pPr>
          </a:lstStyle>
          <a:p>
            <a:endParaRPr lang="en-US" dirty="0"/>
          </a:p>
        </p:txBody>
      </p:sp>
      <p:sp>
        <p:nvSpPr>
          <p:cNvPr id="16" name="Picture Placeholder 8"/>
          <p:cNvSpPr>
            <a:spLocks noGrp="1"/>
          </p:cNvSpPr>
          <p:nvPr>
            <p:ph type="pic" sz="quarter" idx="12"/>
          </p:nvPr>
        </p:nvSpPr>
        <p:spPr>
          <a:xfrm>
            <a:off x="4758902" y="1456085"/>
            <a:ext cx="1485186" cy="2160240"/>
          </a:xfrm>
          <a:prstGeom prst="rect">
            <a:avLst/>
          </a:prstGeom>
          <a:solidFill>
            <a:schemeClr val="bg1">
              <a:lumMod val="65000"/>
            </a:schemeClr>
          </a:solidFill>
        </p:spPr>
        <p:txBody>
          <a:bodyPr/>
          <a:lstStyle>
            <a:lvl1pPr marL="0" indent="0">
              <a:buNone/>
              <a:defRPr sz="1055" b="1">
                <a:solidFill>
                  <a:schemeClr val="bg1"/>
                </a:solidFill>
              </a:defRPr>
            </a:lvl1pPr>
          </a:lstStyle>
          <a:p>
            <a:endParaRPr lang="en-US" dirty="0"/>
          </a:p>
        </p:txBody>
      </p:sp>
      <p:sp>
        <p:nvSpPr>
          <p:cNvPr id="17" name="Picture Placeholder 8"/>
          <p:cNvSpPr>
            <a:spLocks noGrp="1"/>
          </p:cNvSpPr>
          <p:nvPr>
            <p:ph type="pic" sz="quarter" idx="13"/>
          </p:nvPr>
        </p:nvSpPr>
        <p:spPr>
          <a:xfrm>
            <a:off x="6676501" y="1456085"/>
            <a:ext cx="1485186" cy="2160240"/>
          </a:xfrm>
          <a:prstGeom prst="rect">
            <a:avLst/>
          </a:prstGeom>
          <a:solidFill>
            <a:schemeClr val="bg1">
              <a:lumMod val="65000"/>
            </a:schemeClr>
          </a:solidFill>
        </p:spPr>
        <p:txBody>
          <a:bodyPr/>
          <a:lstStyle>
            <a:lvl1pPr marL="0" indent="0">
              <a:buNone/>
              <a:defRPr sz="1055" b="1">
                <a:solidFill>
                  <a:schemeClr val="bg1"/>
                </a:solidFill>
              </a:defRPr>
            </a:lvl1pPr>
          </a:lstStyle>
          <a:p>
            <a:endParaRPr lang="en-US" dirty="0"/>
          </a:p>
        </p:txBody>
      </p:sp>
      <p:sp>
        <p:nvSpPr>
          <p:cNvPr id="19" name="Picture Placeholder 8"/>
          <p:cNvSpPr>
            <a:spLocks noGrp="1"/>
          </p:cNvSpPr>
          <p:nvPr>
            <p:ph type="pic" sz="quarter" idx="14"/>
          </p:nvPr>
        </p:nvSpPr>
        <p:spPr>
          <a:xfrm>
            <a:off x="8594100" y="1456085"/>
            <a:ext cx="1485186" cy="2160240"/>
          </a:xfrm>
          <a:prstGeom prst="rect">
            <a:avLst/>
          </a:prstGeom>
          <a:solidFill>
            <a:schemeClr val="bg1">
              <a:lumMod val="65000"/>
            </a:schemeClr>
          </a:solidFill>
        </p:spPr>
        <p:txBody>
          <a:bodyPr/>
          <a:lstStyle>
            <a:lvl1pPr marL="0" indent="0">
              <a:buNone/>
              <a:defRPr sz="1055" b="1">
                <a:solidFill>
                  <a:schemeClr val="bg1"/>
                </a:solidFill>
              </a:defRPr>
            </a:lvl1pPr>
          </a:lstStyle>
          <a:p>
            <a:endParaRPr lang="en-US" dirty="0"/>
          </a:p>
        </p:txBody>
      </p:sp>
      <p:sp>
        <p:nvSpPr>
          <p:cNvPr id="20" name="Picture Placeholder 8"/>
          <p:cNvSpPr>
            <a:spLocks noGrp="1"/>
          </p:cNvSpPr>
          <p:nvPr>
            <p:ph type="pic" sz="quarter" idx="15"/>
          </p:nvPr>
        </p:nvSpPr>
        <p:spPr>
          <a:xfrm>
            <a:off x="10427431" y="1456085"/>
            <a:ext cx="1485186" cy="2160240"/>
          </a:xfrm>
          <a:prstGeom prst="rect">
            <a:avLst/>
          </a:prstGeom>
          <a:solidFill>
            <a:schemeClr val="bg1">
              <a:lumMod val="65000"/>
            </a:schemeClr>
          </a:solidFill>
        </p:spPr>
        <p:txBody>
          <a:bodyPr/>
          <a:lstStyle>
            <a:lvl1pPr marL="0" indent="0">
              <a:buNone/>
              <a:defRPr sz="1055" b="1">
                <a:solidFill>
                  <a:schemeClr val="bg1"/>
                </a:solidFill>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am Work #3">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123545" y="1744117"/>
            <a:ext cx="1822728" cy="1822628"/>
          </a:xfrm>
          <a:prstGeom prst="foldedCorner">
            <a:avLst/>
          </a:prstGeom>
          <a:solidFill>
            <a:schemeClr val="bg1">
              <a:lumMod val="65000"/>
            </a:schemeClr>
          </a:solidFill>
        </p:spPr>
        <p:txBody>
          <a:bodyPr/>
          <a:lstStyle>
            <a:lvl1pPr marL="0" indent="0">
              <a:buNone/>
              <a:defRPr sz="1055" b="1">
                <a:solidFill>
                  <a:schemeClr val="bg1"/>
                </a:solidFill>
              </a:defRPr>
            </a:lvl1pPr>
          </a:lstStyle>
          <a:p>
            <a:endParaRPr lang="en-US"/>
          </a:p>
        </p:txBody>
      </p:sp>
      <p:sp>
        <p:nvSpPr>
          <p:cNvPr id="9" name="Picture Placeholder 7"/>
          <p:cNvSpPr>
            <a:spLocks noGrp="1"/>
          </p:cNvSpPr>
          <p:nvPr>
            <p:ph type="pic" sz="quarter" idx="11"/>
          </p:nvPr>
        </p:nvSpPr>
        <p:spPr>
          <a:xfrm>
            <a:off x="3325899" y="2876670"/>
            <a:ext cx="1822728" cy="1822628"/>
          </a:xfrm>
          <a:prstGeom prst="foldedCorner">
            <a:avLst/>
          </a:prstGeom>
          <a:solidFill>
            <a:schemeClr val="bg1">
              <a:lumMod val="65000"/>
            </a:schemeClr>
          </a:solidFill>
        </p:spPr>
        <p:txBody>
          <a:bodyPr/>
          <a:lstStyle>
            <a:lvl1pPr marL="0" indent="0">
              <a:buNone/>
              <a:defRPr sz="1055" b="1">
                <a:solidFill>
                  <a:schemeClr val="bg1"/>
                </a:solidFill>
              </a:defRPr>
            </a:lvl1pPr>
          </a:lstStyle>
          <a:p>
            <a:endParaRPr lang="en-US"/>
          </a:p>
        </p:txBody>
      </p:sp>
      <p:sp>
        <p:nvSpPr>
          <p:cNvPr id="10" name="Picture Placeholder 7"/>
          <p:cNvSpPr>
            <a:spLocks noGrp="1"/>
          </p:cNvSpPr>
          <p:nvPr>
            <p:ph type="pic" sz="quarter" idx="12"/>
          </p:nvPr>
        </p:nvSpPr>
        <p:spPr>
          <a:xfrm>
            <a:off x="5528253" y="1744117"/>
            <a:ext cx="1822728" cy="1822628"/>
          </a:xfrm>
          <a:prstGeom prst="foldedCorner">
            <a:avLst/>
          </a:prstGeom>
          <a:solidFill>
            <a:schemeClr val="bg1">
              <a:lumMod val="65000"/>
            </a:schemeClr>
          </a:solidFill>
        </p:spPr>
        <p:txBody>
          <a:bodyPr/>
          <a:lstStyle>
            <a:lvl1pPr marL="0" indent="0">
              <a:buNone/>
              <a:defRPr sz="1055" b="1">
                <a:solidFill>
                  <a:schemeClr val="bg1"/>
                </a:solidFill>
              </a:defRPr>
            </a:lvl1pPr>
          </a:lstStyle>
          <a:p>
            <a:endParaRPr lang="en-US"/>
          </a:p>
        </p:txBody>
      </p:sp>
      <p:sp>
        <p:nvSpPr>
          <p:cNvPr id="11" name="Picture Placeholder 7"/>
          <p:cNvSpPr>
            <a:spLocks noGrp="1"/>
          </p:cNvSpPr>
          <p:nvPr>
            <p:ph type="pic" sz="quarter" idx="13"/>
          </p:nvPr>
        </p:nvSpPr>
        <p:spPr>
          <a:xfrm>
            <a:off x="7726459" y="2876670"/>
            <a:ext cx="1822728" cy="1822628"/>
          </a:xfrm>
          <a:prstGeom prst="foldedCorner">
            <a:avLst/>
          </a:prstGeom>
          <a:solidFill>
            <a:schemeClr val="bg1">
              <a:lumMod val="65000"/>
            </a:schemeClr>
          </a:solidFill>
        </p:spPr>
        <p:txBody>
          <a:bodyPr/>
          <a:lstStyle>
            <a:lvl1pPr marL="0" indent="0">
              <a:buNone/>
              <a:defRPr sz="1055" b="1">
                <a:solidFill>
                  <a:schemeClr val="bg1"/>
                </a:solidFill>
              </a:defRPr>
            </a:lvl1pPr>
          </a:lstStyle>
          <a:p>
            <a:endParaRPr lang="en-US"/>
          </a:p>
        </p:txBody>
      </p:sp>
      <p:sp>
        <p:nvSpPr>
          <p:cNvPr id="12" name="Picture Placeholder 7"/>
          <p:cNvSpPr>
            <a:spLocks noGrp="1"/>
          </p:cNvSpPr>
          <p:nvPr>
            <p:ph type="pic" sz="quarter" idx="14"/>
          </p:nvPr>
        </p:nvSpPr>
        <p:spPr>
          <a:xfrm>
            <a:off x="9928813" y="1744117"/>
            <a:ext cx="1822728" cy="1822628"/>
          </a:xfrm>
          <a:prstGeom prst="foldedCorner">
            <a:avLst/>
          </a:prstGeom>
          <a:solidFill>
            <a:schemeClr val="bg1">
              <a:lumMod val="65000"/>
            </a:schemeClr>
          </a:solidFill>
        </p:spPr>
        <p:txBody>
          <a:bodyPr/>
          <a:lstStyle>
            <a:lvl1pPr marL="0" indent="0">
              <a:buNone/>
              <a:defRPr sz="1055" b="1">
                <a:solidFill>
                  <a:schemeClr val="bg1"/>
                </a:solidFill>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标题幻灯片">
    <p:bg>
      <p:bgRef idx="1001">
        <a:schemeClr val="bg1"/>
      </p:bgRef>
    </p:bg>
    <p:spTree>
      <p:nvGrpSpPr>
        <p:cNvPr id="1" name=""/>
        <p:cNvGrpSpPr/>
        <p:nvPr/>
      </p:nvGrpSpPr>
      <p:grpSpPr>
        <a:xfrm>
          <a:off x="0" y="0"/>
          <a:ext cx="0" cy="0"/>
          <a:chOff x="0" y="0"/>
          <a:chExt cx="0" cy="0"/>
        </a:xfrm>
      </p:grpSpPr>
      <p:sp>
        <p:nvSpPr>
          <p:cNvPr id="2" name="标题 1"/>
          <p:cNvSpPr>
            <a:spLocks noGrp="1"/>
          </p:cNvSpPr>
          <p:nvPr>
            <p:ph type="ctrTitle"/>
          </p:nvPr>
        </p:nvSpPr>
        <p:spPr>
          <a:xfrm>
            <a:off x="964407" y="2246811"/>
            <a:ext cx="10929938" cy="1550333"/>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928813" y="4098502"/>
            <a:ext cx="9001125" cy="1848344"/>
          </a:xfrm>
          <a:prstGeom prst="rect">
            <a:avLst/>
          </a:prstGeom>
        </p:spPr>
        <p:txBody>
          <a:bodyPr/>
          <a:lstStyle>
            <a:lvl1pPr marL="0" indent="0" algn="ctr">
              <a:buNone/>
              <a:defRPr>
                <a:solidFill>
                  <a:schemeClr val="tx1">
                    <a:tint val="75000"/>
                  </a:schemeClr>
                </a:solidFill>
              </a:defRPr>
            </a:lvl1pPr>
            <a:lvl2pPr marL="642620" indent="0" algn="ctr">
              <a:buNone/>
              <a:defRPr>
                <a:solidFill>
                  <a:schemeClr val="tx1">
                    <a:tint val="75000"/>
                  </a:schemeClr>
                </a:solidFill>
              </a:defRPr>
            </a:lvl2pPr>
            <a:lvl3pPr marL="1285240" indent="0" algn="ctr">
              <a:buNone/>
              <a:defRPr>
                <a:solidFill>
                  <a:schemeClr val="tx1">
                    <a:tint val="75000"/>
                  </a:schemeClr>
                </a:solidFill>
              </a:defRPr>
            </a:lvl3pPr>
            <a:lvl4pPr marL="1927860" indent="0" algn="ctr">
              <a:buNone/>
              <a:defRPr>
                <a:solidFill>
                  <a:schemeClr val="tx1">
                    <a:tint val="75000"/>
                  </a:schemeClr>
                </a:solidFill>
              </a:defRPr>
            </a:lvl4pPr>
            <a:lvl5pPr marL="2570480" indent="0" algn="ctr">
              <a:buNone/>
              <a:defRPr>
                <a:solidFill>
                  <a:schemeClr val="tx1">
                    <a:tint val="75000"/>
                  </a:schemeClr>
                </a:solidFill>
              </a:defRPr>
            </a:lvl5pPr>
            <a:lvl6pPr marL="3213100" indent="0" algn="ctr">
              <a:buNone/>
              <a:defRPr>
                <a:solidFill>
                  <a:schemeClr val="tx1">
                    <a:tint val="75000"/>
                  </a:schemeClr>
                </a:solidFill>
              </a:defRPr>
            </a:lvl6pPr>
            <a:lvl7pPr marL="3855720" indent="0" algn="ctr">
              <a:buNone/>
              <a:defRPr>
                <a:solidFill>
                  <a:schemeClr val="tx1">
                    <a:tint val="75000"/>
                  </a:schemeClr>
                </a:solidFill>
              </a:defRPr>
            </a:lvl7pPr>
            <a:lvl8pPr marL="4498340" indent="0" algn="ctr">
              <a:buNone/>
              <a:defRPr>
                <a:solidFill>
                  <a:schemeClr val="tx1">
                    <a:tint val="75000"/>
                  </a:schemeClr>
                </a:solidFill>
              </a:defRPr>
            </a:lvl8pPr>
            <a:lvl9pPr marL="514096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43018" y="6704013"/>
            <a:ext cx="3000745" cy="385762"/>
          </a:xfrm>
          <a:prstGeom prst="rect">
            <a:avLst/>
          </a:prstGeom>
        </p:spPr>
        <p:txBody>
          <a:bodyPr/>
          <a:lstStyle>
            <a:lvl1pPr>
              <a:defRPr/>
            </a:lvl1pPr>
          </a:lstStyle>
          <a:p>
            <a:pPr>
              <a:defRPr/>
            </a:pPr>
            <a:endParaRPr lang="zh-CN" altLang="en-US"/>
          </a:p>
        </p:txBody>
      </p:sp>
      <p:sp>
        <p:nvSpPr>
          <p:cNvPr id="5" name="页脚占位符 4"/>
          <p:cNvSpPr>
            <a:spLocks noGrp="1"/>
          </p:cNvSpPr>
          <p:nvPr>
            <p:ph type="ftr" sz="quarter" idx="11"/>
          </p:nvPr>
        </p:nvSpPr>
        <p:spPr>
          <a:xfrm>
            <a:off x="4393156" y="6704013"/>
            <a:ext cx="4072440" cy="385762"/>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9214988" y="6704013"/>
            <a:ext cx="3000745" cy="385762"/>
          </a:xfrm>
          <a:prstGeom prst="rect">
            <a:avLst/>
          </a:prstGeom>
        </p:spPr>
        <p:txBody>
          <a:bodyPr/>
          <a:lstStyle>
            <a:lvl1pPr>
              <a:defRPr/>
            </a:lvl1pPr>
          </a:lstStyle>
          <a:p>
            <a:fld id="{5A80EFF5-4C64-44AF-903C-4654B01C43E2}" type="slidenum">
              <a:rPr lang="zh-CN" altLang="en-US"/>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DD615DFD-8505-4C7B-90FE-F45A3565472F}" type="datetimeFigureOut">
              <a:rPr lang="zh-CN" altLang="en-US" smtClean="0"/>
              <a:t>2021/1/5</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27406F3C-FA24-4A80-8CD4-EE5698C541F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notesSlide" Target="../notesSlides/notesSlide15.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Layout" Target="../slideLayouts/slideLayout1.xml"/><Relationship Id="rId5" Type="http://schemas.openxmlformats.org/officeDocument/2006/relationships/tags" Target="../tags/tag28.xml"/><Relationship Id="rId4" Type="http://schemas.openxmlformats.org/officeDocument/2006/relationships/tags" Target="../tags/tag2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Layout" Target="../slideLayouts/slideLayout1.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notesSlide" Target="../notesSlides/notesSlide2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Layout" Target="../slideLayouts/slideLayout1.xml"/><Relationship Id="rId5" Type="http://schemas.openxmlformats.org/officeDocument/2006/relationships/tags" Target="../tags/tag33.xml"/><Relationship Id="rId4" Type="http://schemas.openxmlformats.org/officeDocument/2006/relationships/tags" Target="../tags/tag3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notesSlide" Target="../notesSlides/notesSlide3.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Layout" Target="../slideLayouts/slideLayout1.xml"/><Relationship Id="rId5" Type="http://schemas.openxmlformats.org/officeDocument/2006/relationships/tags" Target="../tags/tag18.xml"/><Relationship Id="rId4" Type="http://schemas.openxmlformats.org/officeDocument/2006/relationships/tags" Target="../tags/tag17.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notesSlide" Target="../notesSlides/notesSlide9.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Layout" Target="../slideLayouts/slideLayout1.xml"/><Relationship Id="rId5" Type="http://schemas.openxmlformats.org/officeDocument/2006/relationships/tags" Target="../tags/tag23.xml"/><Relationship Id="rId4" Type="http://schemas.openxmlformats.org/officeDocument/2006/relationships/tags" Target="../tags/tag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858750" cy="7232650"/>
          </a:xfrm>
          <a:prstGeom prst="rect">
            <a:avLst/>
          </a:prstGeom>
          <a:blipFill dpi="0" rotWithShape="1">
            <a:blip r:embed="rId3" cstate="email"/>
            <a:srcRect/>
            <a:stretch>
              <a:fillRect t="-335" b="-33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259"/>
          <p:cNvSpPr>
            <a:spLocks noChangeArrowheads="1"/>
          </p:cNvSpPr>
          <p:nvPr/>
        </p:nvSpPr>
        <p:spPr bwMode="auto">
          <a:xfrm>
            <a:off x="605408" y="1629817"/>
            <a:ext cx="6544047" cy="1015663"/>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6600" b="1">
                <a:solidFill>
                  <a:schemeClr val="bg1"/>
                </a:solidFill>
                <a:cs typeface="Arial" panose="020B0604020202020204" pitchFamily="34" charset="0"/>
              </a:rPr>
              <a:t>狼文化 </a:t>
            </a:r>
            <a:r>
              <a:rPr lang="zh-CN" altLang="en-US" sz="4800">
                <a:solidFill>
                  <a:schemeClr val="bg1"/>
                </a:solidFill>
                <a:cs typeface="Arial" panose="020B0604020202020204" pitchFamily="34" charset="0"/>
              </a:rPr>
              <a:t>团队建设</a:t>
            </a:r>
            <a:r>
              <a:rPr lang="en-US" altLang="zh-CN" sz="4800">
                <a:solidFill>
                  <a:schemeClr val="bg1"/>
                </a:solidFill>
                <a:cs typeface="Arial" panose="020B0604020202020204" pitchFamily="34" charset="0"/>
              </a:rPr>
              <a:t>PPT</a:t>
            </a:r>
            <a:endParaRPr lang="zh-CN" altLang="en-US" sz="5400" dirty="0">
              <a:solidFill>
                <a:schemeClr val="bg1"/>
              </a:solidFill>
              <a:cs typeface="Arial" panose="020B0604020202020204" pitchFamily="34" charset="0"/>
            </a:endParaRPr>
          </a:p>
        </p:txBody>
      </p:sp>
      <p:sp>
        <p:nvSpPr>
          <p:cNvPr id="8" name="矩形 259"/>
          <p:cNvSpPr>
            <a:spLocks noChangeArrowheads="1"/>
          </p:cNvSpPr>
          <p:nvPr/>
        </p:nvSpPr>
        <p:spPr bwMode="auto">
          <a:xfrm>
            <a:off x="605408" y="2597668"/>
            <a:ext cx="5921208" cy="307777"/>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2000">
                <a:solidFill>
                  <a:schemeClr val="bg1"/>
                </a:solidFill>
                <a:cs typeface="Arial" panose="020B0604020202020204" pitchFamily="34" charset="0"/>
              </a:rPr>
              <a:t>THE WOLF CULTURE TEAM BUILDING PPT</a:t>
            </a:r>
            <a:endParaRPr lang="zh-CN" altLang="en-US" sz="2000" dirty="0">
              <a:solidFill>
                <a:schemeClr val="bg1"/>
              </a:solidFill>
              <a:cs typeface="Arial" panose="020B0604020202020204" pitchFamily="34" charset="0"/>
            </a:endParaRPr>
          </a:p>
        </p:txBody>
      </p:sp>
      <p:sp>
        <p:nvSpPr>
          <p:cNvPr id="6" name="矩形 259"/>
          <p:cNvSpPr>
            <a:spLocks noChangeArrowheads="1"/>
          </p:cNvSpPr>
          <p:nvPr/>
        </p:nvSpPr>
        <p:spPr bwMode="auto">
          <a:xfrm>
            <a:off x="605408" y="3703124"/>
            <a:ext cx="5921208" cy="553998"/>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buNone/>
            </a:pPr>
            <a:r>
              <a:rPr lang="en-US" altLang="zh-CN" sz="900">
                <a:solidFill>
                  <a:schemeClr val="bg1"/>
                </a:solidFill>
                <a:cs typeface="Arial" panose="020B0604020202020204" pitchFamily="34" charset="0"/>
              </a:rPr>
              <a:t>Please replace the text, modify the text, you can also copy your content directly to this. Please replace the text, modify the text, you can also copy your content directly to this. Please replace the text, modify the text, you can also copy your content directly to this. Please replace the text, modify the text, you can also copy your content directly to this.</a:t>
            </a:r>
            <a:endParaRPr lang="zh-CN" altLang="en-US" sz="900">
              <a:solidFill>
                <a:schemeClr val="bg1"/>
              </a:solidFill>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7"/>
                                        </p:tgtEl>
                                        <p:attrNameLst>
                                          <p:attrName>ppt_y</p:attrName>
                                        </p:attrNameLst>
                                      </p:cBhvr>
                                      <p:tavLst>
                                        <p:tav tm="0">
                                          <p:val>
                                            <p:strVal val="#ppt_y"/>
                                          </p:val>
                                        </p:tav>
                                        <p:tav tm="100000">
                                          <p:val>
                                            <p:strVal val="#ppt_y"/>
                                          </p:val>
                                        </p:tav>
                                      </p:tavLst>
                                    </p:anim>
                                    <p:anim calcmode="lin" valueType="num">
                                      <p:cBhvr>
                                        <p:cTn id="1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7"/>
                                        </p:tgtEl>
                                      </p:cBhvr>
                                    </p:animEffect>
                                  </p:childTnLst>
                                </p:cTn>
                              </p:par>
                            </p:childTnLst>
                          </p:cTn>
                        </p:par>
                        <p:par>
                          <p:cTn id="18" fill="hold">
                            <p:stCondLst>
                              <p:cond delay="2000"/>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7"/>
                                        </p:tgtEl>
                                      </p:cBhvr>
                                    </p:animEffect>
                                    <p:animScale>
                                      <p:cBhvr>
                                        <p:cTn id="21" dur="250" autoRev="1" fill="hold"/>
                                        <p:tgtEl>
                                          <p:spTgt spid="7"/>
                                        </p:tgtEl>
                                      </p:cBhvr>
                                      <p:by x="105000" y="105000"/>
                                    </p:animScale>
                                  </p:childTnLst>
                                </p:cTn>
                              </p:par>
                            </p:childTnLst>
                          </p:cTn>
                        </p:par>
                        <p:par>
                          <p:cTn id="22" fill="hold">
                            <p:stCondLst>
                              <p:cond delay="2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8"/>
                                        </p:tgtEl>
                                        <p:attrNameLst>
                                          <p:attrName>ppt_y</p:attrName>
                                        </p:attrNameLst>
                                      </p:cBhvr>
                                      <p:tavLst>
                                        <p:tav tm="0">
                                          <p:val>
                                            <p:strVal val="#ppt_y"/>
                                          </p:val>
                                        </p:tav>
                                        <p:tav tm="100000">
                                          <p:val>
                                            <p:strVal val="#ppt_y"/>
                                          </p:val>
                                        </p:tav>
                                      </p:tavLst>
                                    </p:anim>
                                    <p:anim calcmode="lin" valueType="num">
                                      <p:cBhvr>
                                        <p:cTn id="2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8"/>
                                        </p:tgtEl>
                                      </p:cBhvr>
                                    </p:animEffect>
                                  </p:childTnLst>
                                </p:cTn>
                              </p:par>
                            </p:childTnLst>
                          </p:cTn>
                        </p:par>
                        <p:par>
                          <p:cTn id="30" fill="hold">
                            <p:stCondLst>
                              <p:cond delay="4650"/>
                            </p:stCondLst>
                            <p:childTnLst>
                              <p:par>
                                <p:cTn id="31" presetID="26" presetClass="emph" presetSubtype="0" fill="hold" grpId="1" nodeType="afterEffect">
                                  <p:stCondLst>
                                    <p:cond delay="0"/>
                                  </p:stCondLst>
                                  <p:iterate type="lt">
                                    <p:tmPct val="0"/>
                                  </p:iterate>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par>
                          <p:cTn id="34" fill="hold">
                            <p:stCondLst>
                              <p:cond delay="515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6"/>
                                        </p:tgtEl>
                                        <p:attrNameLst>
                                          <p:attrName>ppt_y</p:attrName>
                                        </p:attrNameLst>
                                      </p:cBhvr>
                                      <p:tavLst>
                                        <p:tav tm="0">
                                          <p:val>
                                            <p:strVal val="#ppt_y"/>
                                          </p:val>
                                        </p:tav>
                                        <p:tav tm="100000">
                                          <p:val>
                                            <p:strVal val="#ppt_y"/>
                                          </p:val>
                                        </p:tav>
                                      </p:tavLst>
                                    </p:anim>
                                    <p:anim calcmode="lin" valueType="num">
                                      <p:cBhvr>
                                        <p:cTn id="3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6"/>
                                        </p:tgtEl>
                                      </p:cBhvr>
                                    </p:animEffect>
                                  </p:childTnLst>
                                </p:cTn>
                              </p:par>
                            </p:childTnLst>
                          </p:cTn>
                        </p:par>
                        <p:par>
                          <p:cTn id="42" fill="hold">
                            <p:stCondLst>
                              <p:cond delay="23750"/>
                            </p:stCondLst>
                            <p:childTnLst>
                              <p:par>
                                <p:cTn id="43" presetID="26" presetClass="emph" presetSubtype="0" fill="hold" grpId="1" nodeType="afterEffect">
                                  <p:stCondLst>
                                    <p:cond delay="0"/>
                                  </p:stCondLst>
                                  <p:iterate type="lt">
                                    <p:tmPct val="0"/>
                                  </p:iterate>
                                  <p:childTnLst>
                                    <p:animEffect transition="out" filter="fade">
                                      <p:cBhvr>
                                        <p:cTn id="44" dur="500" tmFilter="0, 0; .2, .5; .8, .5; 1, 0"/>
                                        <p:tgtEl>
                                          <p:spTgt spid="6"/>
                                        </p:tgtEl>
                                      </p:cBhvr>
                                    </p:animEffect>
                                    <p:animScale>
                                      <p:cBhvr>
                                        <p:cTn id="45"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7" grpId="1"/>
      <p:bldP spid="8" grpId="0"/>
      <p:bldP spid="8" grpId="1"/>
      <p:bldP spid="6" grpId="0"/>
      <p:bldP spid="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7531433" y="2335700"/>
            <a:ext cx="5326612" cy="36339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9" name="Content Placeholder 2"/>
          <p:cNvSpPr txBox="1"/>
          <p:nvPr/>
        </p:nvSpPr>
        <p:spPr>
          <a:xfrm>
            <a:off x="8112510" y="3229409"/>
            <a:ext cx="4050148" cy="184473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pPr>
            <a:r>
              <a:rPr lang="zh-CN" altLang="en-US" sz="800" dirty="0">
                <a:solidFill>
                  <a:schemeClr val="bg1"/>
                </a:solidFill>
                <a:latin typeface="Arial" panose="020B0604020202020204" pitchFamily="34" charset="0"/>
                <a:ea typeface="微软雅黑" panose="020B0503020204020204" pitchFamily="34" charset="-122"/>
                <a:cs typeface="Lato Light"/>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修改文字内容，也可以直接复制你的内容到此。请替换文字内容，修改文字内容，也可以直接复制你的内容到此。修改文字内容，也可以直接复制你的内容到此。请替换文字内容，修改文字内容，也可以直接复制你的内容到此。</a:t>
            </a:r>
            <a:endParaRPr lang="en-US" altLang="zh-CN" sz="800" dirty="0">
              <a:solidFill>
                <a:schemeClr val="bg1"/>
              </a:solidFill>
              <a:latin typeface="Arial" panose="020B0604020202020204" pitchFamily="34" charset="0"/>
              <a:ea typeface="微软雅黑" panose="020B0503020204020204" pitchFamily="34" charset="-122"/>
              <a:cs typeface="Lato Light"/>
              <a:sym typeface="Arial" panose="020B0604020202020204" pitchFamily="34" charset="0"/>
            </a:endParaRPr>
          </a:p>
        </p:txBody>
      </p:sp>
      <p:sp>
        <p:nvSpPr>
          <p:cNvPr id="28" name="Rectangle 27"/>
          <p:cNvSpPr/>
          <p:nvPr/>
        </p:nvSpPr>
        <p:spPr>
          <a:xfrm>
            <a:off x="707" y="2335700"/>
            <a:ext cx="7530727" cy="3633977"/>
          </a:xfrm>
          <a:prstGeom prst="rect">
            <a:avLst/>
          </a:prstGeom>
          <a:blipFill dpi="0" rotWithShape="1">
            <a:blip r:embed="rId3">
              <a:extLst>
                <a:ext uri="{28A0092B-C50C-407E-A947-70E740481C1C}">
                  <a14:useLocalDpi xmlns:a14="http://schemas.microsoft.com/office/drawing/2010/main" val="0"/>
                </a:ext>
              </a:extLst>
            </a:blip>
            <a:srcRect/>
            <a:stretch>
              <a:fillRect t="-19077" b="-1907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5" name="文本框 4"/>
          <p:cNvSpPr txBox="1"/>
          <p:nvPr/>
        </p:nvSpPr>
        <p:spPr>
          <a:xfrm>
            <a:off x="4536641" y="438184"/>
            <a:ext cx="3785468" cy="528259"/>
          </a:xfrm>
          <a:prstGeom prst="rect">
            <a:avLst/>
          </a:prstGeom>
          <a:noFill/>
        </p:spPr>
        <p:txBody>
          <a:bodyPr wrap="none" lIns="96429" tIns="48215" rIns="96429" bIns="48215" rtlCol="0">
            <a:spAutoFit/>
          </a:bodyPr>
          <a:lstStyle/>
          <a:p>
            <a:pPr algn="ctr" defTabSz="963930"/>
            <a:r>
              <a:rPr lang="zh-CN" altLang="en-US" sz="2800" dirty="0">
                <a:solidFill>
                  <a:schemeClr val="tx1">
                    <a:lumMod val="65000"/>
                    <a:lumOff val="35000"/>
                  </a:schemeClr>
                </a:solidFill>
                <a:ea typeface="微软雅黑" panose="020B0503020204020204" pitchFamily="34" charset="-122"/>
                <a:cs typeface="+mn-ea"/>
                <a:sym typeface="+mn-lt"/>
              </a:rPr>
              <a:t>点击添加相关标题文字</a:t>
            </a:r>
          </a:p>
        </p:txBody>
      </p:sp>
      <p:sp>
        <p:nvSpPr>
          <p:cNvPr id="6" name="文本框 5"/>
          <p:cNvSpPr txBox="1"/>
          <p:nvPr/>
        </p:nvSpPr>
        <p:spPr>
          <a:xfrm>
            <a:off x="5294156" y="883716"/>
            <a:ext cx="2270438" cy="312687"/>
          </a:xfrm>
          <a:prstGeom prst="rect">
            <a:avLst/>
          </a:prstGeom>
          <a:noFill/>
        </p:spPr>
        <p:txBody>
          <a:bodyPr wrap="none" lIns="96429" tIns="48215" rIns="96429" bIns="48215" rtlCol="0">
            <a:spAutoFit/>
          </a:bodyPr>
          <a:lstStyle/>
          <a:p>
            <a:pPr algn="ctr" defTabSz="963930"/>
            <a:r>
              <a:rPr lang="en-US" altLang="zh-CN" sz="1400" dirty="0">
                <a:solidFill>
                  <a:schemeClr val="tx1">
                    <a:lumMod val="65000"/>
                    <a:lumOff val="35000"/>
                  </a:schemeClr>
                </a:solidFill>
                <a:ea typeface="微软雅黑" panose="020B0503020204020204" pitchFamily="34" charset="-122"/>
                <a:cs typeface="+mn-ea"/>
                <a:sym typeface="+mn-lt"/>
              </a:rPr>
              <a:t>ADD RELATED TITLE WORDS</a:t>
            </a:r>
            <a:endParaRPr lang="zh-CN" altLang="en-US" sz="1400" dirty="0">
              <a:solidFill>
                <a:schemeClr val="tx1">
                  <a:lumMod val="65000"/>
                  <a:lumOff val="35000"/>
                </a:schemeClr>
              </a:solidFill>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250" fill="hold"/>
                                            <p:tgtEl>
                                              <p:spTgt spid="18"/>
                                            </p:tgtEl>
                                            <p:attrNameLst>
                                              <p:attrName>ppt_w</p:attrName>
                                            </p:attrNameLst>
                                          </p:cBhvr>
                                          <p:tavLst>
                                            <p:tav tm="0">
                                              <p:val>
                                                <p:fltVal val="0"/>
                                              </p:val>
                                            </p:tav>
                                            <p:tav tm="100000">
                                              <p:val>
                                                <p:strVal val="#ppt_w"/>
                                              </p:val>
                                            </p:tav>
                                          </p:tavLst>
                                        </p:anim>
                                        <p:anim calcmode="lin" valueType="num">
                                          <p:cBhvr>
                                            <p:cTn id="8" dur="1250" fill="hold"/>
                                            <p:tgtEl>
                                              <p:spTgt spid="18"/>
                                            </p:tgtEl>
                                            <p:attrNameLst>
                                              <p:attrName>ppt_h</p:attrName>
                                            </p:attrNameLst>
                                          </p:cBhvr>
                                          <p:tavLst>
                                            <p:tav tm="0">
                                              <p:val>
                                                <p:fltVal val="0"/>
                                              </p:val>
                                            </p:tav>
                                            <p:tav tm="100000">
                                              <p:val>
                                                <p:strVal val="#ppt_h"/>
                                              </p:val>
                                            </p:tav>
                                          </p:tavLst>
                                        </p:anim>
                                        <p:anim calcmode="lin" valueType="num">
                                          <p:cBhvr>
                                            <p:cTn id="9" dur="1250" fill="hold"/>
                                            <p:tgtEl>
                                              <p:spTgt spid="18"/>
                                            </p:tgtEl>
                                            <p:attrNameLst>
                                              <p:attrName>style.rotation</p:attrName>
                                            </p:attrNameLst>
                                          </p:cBhvr>
                                          <p:tavLst>
                                            <p:tav tm="0">
                                              <p:val>
                                                <p:fltVal val="90"/>
                                              </p:val>
                                            </p:tav>
                                            <p:tav tm="100000">
                                              <p:val>
                                                <p:fltVal val="0"/>
                                              </p:val>
                                            </p:tav>
                                          </p:tavLst>
                                        </p:anim>
                                        <p:animEffect transition="in" filter="fade">
                                          <p:cBhvr>
                                            <p:cTn id="10" dur="1250"/>
                                            <p:tgtEl>
                                              <p:spTgt spid="18"/>
                                            </p:tgtEl>
                                          </p:cBhvr>
                                        </p:animEffect>
                                      </p:childTnLst>
                                    </p:cTn>
                                  </p:par>
                                </p:childTnLst>
                              </p:cTn>
                            </p:par>
                            <p:par>
                              <p:cTn id="11" fill="hold">
                                <p:stCondLst>
                                  <p:cond delay="1500"/>
                                </p:stCondLst>
                                <p:childTnLst>
                                  <p:par>
                                    <p:cTn id="12" presetID="22" presetClass="entr" presetSubtype="1"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up)">
                                          <p:cBhvr>
                                            <p:cTn id="14" dur="500"/>
                                            <p:tgtEl>
                                              <p:spTgt spid="19"/>
                                            </p:tgtEl>
                                          </p:cBhvr>
                                        </p:animEffect>
                                      </p:childTnLst>
                                    </p:cTn>
                                  </p:par>
                                </p:childTnLst>
                              </p:cTn>
                            </p:par>
                            <p:par>
                              <p:cTn id="15" fill="hold">
                                <p:stCondLst>
                                  <p:cond delay="2000"/>
                                </p:stCondLst>
                                <p:childTnLst>
                                  <p:par>
                                    <p:cTn id="16" presetID="2" presetClass="entr" presetSubtype="2" accel="40000" fill="hold" grpId="0" nodeType="afterEffect" p14:presetBounceEnd="60000">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14:bounceEnd="60000">
                                          <p:cBhvr additive="base">
                                            <p:cTn id="18" dur="1750" fill="hold"/>
                                            <p:tgtEl>
                                              <p:spTgt spid="28"/>
                                            </p:tgtEl>
                                            <p:attrNameLst>
                                              <p:attrName>ppt_x</p:attrName>
                                            </p:attrNameLst>
                                          </p:cBhvr>
                                          <p:tavLst>
                                            <p:tav tm="0">
                                              <p:val>
                                                <p:strVal val="1+#ppt_w/2"/>
                                              </p:val>
                                            </p:tav>
                                            <p:tav tm="100000">
                                              <p:val>
                                                <p:strVal val="#ppt_x"/>
                                              </p:val>
                                            </p:tav>
                                          </p:tavLst>
                                        </p:anim>
                                        <p:anim calcmode="lin" valueType="num" p14:bounceEnd="60000">
                                          <p:cBhvr additive="base">
                                            <p:cTn id="19" dur="175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250" fill="hold"/>
                                            <p:tgtEl>
                                              <p:spTgt spid="18"/>
                                            </p:tgtEl>
                                            <p:attrNameLst>
                                              <p:attrName>ppt_w</p:attrName>
                                            </p:attrNameLst>
                                          </p:cBhvr>
                                          <p:tavLst>
                                            <p:tav tm="0">
                                              <p:val>
                                                <p:fltVal val="0"/>
                                              </p:val>
                                            </p:tav>
                                            <p:tav tm="100000">
                                              <p:val>
                                                <p:strVal val="#ppt_w"/>
                                              </p:val>
                                            </p:tav>
                                          </p:tavLst>
                                        </p:anim>
                                        <p:anim calcmode="lin" valueType="num">
                                          <p:cBhvr>
                                            <p:cTn id="8" dur="1250" fill="hold"/>
                                            <p:tgtEl>
                                              <p:spTgt spid="18"/>
                                            </p:tgtEl>
                                            <p:attrNameLst>
                                              <p:attrName>ppt_h</p:attrName>
                                            </p:attrNameLst>
                                          </p:cBhvr>
                                          <p:tavLst>
                                            <p:tav tm="0">
                                              <p:val>
                                                <p:fltVal val="0"/>
                                              </p:val>
                                            </p:tav>
                                            <p:tav tm="100000">
                                              <p:val>
                                                <p:strVal val="#ppt_h"/>
                                              </p:val>
                                            </p:tav>
                                          </p:tavLst>
                                        </p:anim>
                                        <p:anim calcmode="lin" valueType="num">
                                          <p:cBhvr>
                                            <p:cTn id="9" dur="1250" fill="hold"/>
                                            <p:tgtEl>
                                              <p:spTgt spid="18"/>
                                            </p:tgtEl>
                                            <p:attrNameLst>
                                              <p:attrName>style.rotation</p:attrName>
                                            </p:attrNameLst>
                                          </p:cBhvr>
                                          <p:tavLst>
                                            <p:tav tm="0">
                                              <p:val>
                                                <p:fltVal val="90"/>
                                              </p:val>
                                            </p:tav>
                                            <p:tav tm="100000">
                                              <p:val>
                                                <p:fltVal val="0"/>
                                              </p:val>
                                            </p:tav>
                                          </p:tavLst>
                                        </p:anim>
                                        <p:animEffect transition="in" filter="fade">
                                          <p:cBhvr>
                                            <p:cTn id="10" dur="1250"/>
                                            <p:tgtEl>
                                              <p:spTgt spid="18"/>
                                            </p:tgtEl>
                                          </p:cBhvr>
                                        </p:animEffect>
                                      </p:childTnLst>
                                    </p:cTn>
                                  </p:par>
                                </p:childTnLst>
                              </p:cTn>
                            </p:par>
                            <p:par>
                              <p:cTn id="11" fill="hold">
                                <p:stCondLst>
                                  <p:cond delay="1500"/>
                                </p:stCondLst>
                                <p:childTnLst>
                                  <p:par>
                                    <p:cTn id="12" presetID="22" presetClass="entr" presetSubtype="1"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up)">
                                          <p:cBhvr>
                                            <p:cTn id="14" dur="500"/>
                                            <p:tgtEl>
                                              <p:spTgt spid="19"/>
                                            </p:tgtEl>
                                          </p:cBhvr>
                                        </p:animEffect>
                                      </p:childTnLst>
                                    </p:cTn>
                                  </p:par>
                                </p:childTnLst>
                              </p:cTn>
                            </p:par>
                            <p:par>
                              <p:cTn id="15" fill="hold">
                                <p:stCondLst>
                                  <p:cond delay="2000"/>
                                </p:stCondLst>
                                <p:childTnLst>
                                  <p:par>
                                    <p:cTn id="16" presetID="2" presetClass="entr" presetSubtype="2" accel="4000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1750" fill="hold"/>
                                            <p:tgtEl>
                                              <p:spTgt spid="28"/>
                                            </p:tgtEl>
                                            <p:attrNameLst>
                                              <p:attrName>ppt_x</p:attrName>
                                            </p:attrNameLst>
                                          </p:cBhvr>
                                          <p:tavLst>
                                            <p:tav tm="0">
                                              <p:val>
                                                <p:strVal val="1+#ppt_w/2"/>
                                              </p:val>
                                            </p:tav>
                                            <p:tav tm="100000">
                                              <p:val>
                                                <p:strVal val="#ppt_x"/>
                                              </p:val>
                                            </p:tav>
                                          </p:tavLst>
                                        </p:anim>
                                        <p:anim calcmode="lin" valueType="num">
                                          <p:cBhvr additive="base">
                                            <p:cTn id="19" dur="175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8"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117668" y="5937108"/>
            <a:ext cx="3455532" cy="784958"/>
          </a:xfrm>
          <a:prstGeom prst="rect">
            <a:avLst/>
          </a:prstGeom>
          <a:noFill/>
        </p:spPr>
        <p:txBody>
          <a:bodyPr wrap="square" rtlCol="0">
            <a:spAutoFit/>
          </a:bodyPr>
          <a:lstStyle/>
          <a:p>
            <a:r>
              <a:rPr lang="en-US" sz="1970" b="1" dirty="0">
                <a:solidFill>
                  <a:schemeClr val="accent4"/>
                </a:solidFill>
              </a:rPr>
              <a:t>Our Team</a:t>
            </a:r>
          </a:p>
          <a:p>
            <a:r>
              <a:rPr lang="en-US" sz="1265" b="1" dirty="0">
                <a:solidFill>
                  <a:schemeClr val="tx1">
                    <a:lumMod val="50000"/>
                    <a:lumOff val="50000"/>
                  </a:schemeClr>
                </a:solidFill>
              </a:rPr>
              <a:t>There are many variations of passages of Lorem Ipsum on the Internet tend to repeat</a:t>
            </a:r>
          </a:p>
        </p:txBody>
      </p:sp>
      <p:sp>
        <p:nvSpPr>
          <p:cNvPr id="17" name="TextBox 16"/>
          <p:cNvSpPr txBox="1"/>
          <p:nvPr/>
        </p:nvSpPr>
        <p:spPr>
          <a:xfrm>
            <a:off x="285550" y="5937108"/>
            <a:ext cx="3455532" cy="784958"/>
          </a:xfrm>
          <a:prstGeom prst="rect">
            <a:avLst/>
          </a:prstGeom>
          <a:noFill/>
        </p:spPr>
        <p:txBody>
          <a:bodyPr wrap="square" rtlCol="0">
            <a:spAutoFit/>
          </a:bodyPr>
          <a:lstStyle/>
          <a:p>
            <a:pPr algn="r"/>
            <a:r>
              <a:rPr lang="en-US" sz="1970" b="1" dirty="0">
                <a:solidFill>
                  <a:schemeClr val="accent3"/>
                </a:solidFill>
              </a:rPr>
              <a:t>Our Team</a:t>
            </a:r>
          </a:p>
          <a:p>
            <a:pPr algn="r"/>
            <a:r>
              <a:rPr lang="en-US" sz="1265" b="1" dirty="0">
                <a:solidFill>
                  <a:schemeClr val="tx1">
                    <a:lumMod val="50000"/>
                    <a:lumOff val="50000"/>
                  </a:schemeClr>
                </a:solidFill>
              </a:rPr>
              <a:t>There are many variations of passages of Lorem Ipsum on the Internet tend to repeat</a:t>
            </a:r>
          </a:p>
        </p:txBody>
      </p:sp>
      <p:sp>
        <p:nvSpPr>
          <p:cNvPr id="15" name="TextBox 14"/>
          <p:cNvSpPr txBox="1"/>
          <p:nvPr/>
        </p:nvSpPr>
        <p:spPr>
          <a:xfrm>
            <a:off x="9117668" y="3436933"/>
            <a:ext cx="3455532" cy="784958"/>
          </a:xfrm>
          <a:prstGeom prst="rect">
            <a:avLst/>
          </a:prstGeom>
          <a:noFill/>
        </p:spPr>
        <p:txBody>
          <a:bodyPr wrap="square" rtlCol="0">
            <a:spAutoFit/>
          </a:bodyPr>
          <a:lstStyle/>
          <a:p>
            <a:r>
              <a:rPr lang="en-US" sz="1970" b="1" dirty="0">
                <a:solidFill>
                  <a:schemeClr val="accent2"/>
                </a:solidFill>
              </a:rPr>
              <a:t>Our Team</a:t>
            </a:r>
          </a:p>
          <a:p>
            <a:r>
              <a:rPr lang="en-US" sz="1265" b="1" dirty="0">
                <a:solidFill>
                  <a:schemeClr val="tx1">
                    <a:lumMod val="50000"/>
                    <a:lumOff val="50000"/>
                  </a:schemeClr>
                </a:solidFill>
              </a:rPr>
              <a:t>There are many variations of passages of Lorem Ipsum on the Internet tend to repeat</a:t>
            </a:r>
          </a:p>
        </p:txBody>
      </p:sp>
      <p:sp>
        <p:nvSpPr>
          <p:cNvPr id="18" name="TextBox 17"/>
          <p:cNvSpPr txBox="1"/>
          <p:nvPr/>
        </p:nvSpPr>
        <p:spPr>
          <a:xfrm>
            <a:off x="285550" y="3436933"/>
            <a:ext cx="3455532" cy="784958"/>
          </a:xfrm>
          <a:prstGeom prst="rect">
            <a:avLst/>
          </a:prstGeom>
          <a:noFill/>
        </p:spPr>
        <p:txBody>
          <a:bodyPr wrap="square" rtlCol="0">
            <a:spAutoFit/>
          </a:bodyPr>
          <a:lstStyle/>
          <a:p>
            <a:pPr algn="r"/>
            <a:r>
              <a:rPr lang="en-US" sz="1970" b="1" dirty="0">
                <a:solidFill>
                  <a:schemeClr val="accent1"/>
                </a:solidFill>
              </a:rPr>
              <a:t>Our Team</a:t>
            </a:r>
          </a:p>
          <a:p>
            <a:pPr algn="r"/>
            <a:r>
              <a:rPr lang="en-US" sz="1265" b="1" dirty="0">
                <a:solidFill>
                  <a:schemeClr val="tx1">
                    <a:lumMod val="50000"/>
                    <a:lumOff val="50000"/>
                  </a:schemeClr>
                </a:solidFill>
              </a:rPr>
              <a:t>There are many variations of passages of Lorem Ipsum on the Internet tend to repeat</a:t>
            </a:r>
          </a:p>
        </p:txBody>
      </p:sp>
      <p:grpSp>
        <p:nvGrpSpPr>
          <p:cNvPr id="19" name="Group 18"/>
          <p:cNvGrpSpPr/>
          <p:nvPr/>
        </p:nvGrpSpPr>
        <p:grpSpPr>
          <a:xfrm>
            <a:off x="1540081" y="2144997"/>
            <a:ext cx="2080954" cy="1304103"/>
            <a:chOff x="5669833" y="1942018"/>
            <a:chExt cx="2459320" cy="1603014"/>
          </a:xfrm>
        </p:grpSpPr>
        <p:sp>
          <p:nvSpPr>
            <p:cNvPr id="20" name="Rectangle 19"/>
            <p:cNvSpPr/>
            <p:nvPr/>
          </p:nvSpPr>
          <p:spPr>
            <a:xfrm>
              <a:off x="5669833" y="1942018"/>
              <a:ext cx="966236" cy="265928"/>
            </a:xfrm>
            <a:prstGeom prst="rect">
              <a:avLst/>
            </a:prstGeom>
          </p:spPr>
          <p:txBody>
            <a:bodyPr wrap="square" lIns="0" tIns="0" rIns="0" bIns="0" anchor="ctr">
              <a:spAutoFit/>
            </a:bodyPr>
            <a:lstStyle/>
            <a:p>
              <a:r>
                <a:rPr lang="en-US" sz="1405" b="1" dirty="0">
                  <a:solidFill>
                    <a:schemeClr val="tx2">
                      <a:lumMod val="50000"/>
                      <a:lumOff val="50000"/>
                    </a:schemeClr>
                  </a:solidFill>
                </a:rPr>
                <a:t>Photoshop</a:t>
              </a:r>
            </a:p>
          </p:txBody>
        </p:sp>
        <p:sp>
          <p:nvSpPr>
            <p:cNvPr id="21" name="Rounded Rectangle 20"/>
            <p:cNvSpPr/>
            <p:nvPr/>
          </p:nvSpPr>
          <p:spPr>
            <a:xfrm rot="10800000" flipV="1">
              <a:off x="5669835" y="2207478"/>
              <a:ext cx="2459317" cy="11521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530" dirty="0">
                <a:latin typeface="FontAwesome" pitchFamily="2" charset="0"/>
              </a:endParaRPr>
            </a:p>
          </p:txBody>
        </p:sp>
        <p:sp>
          <p:nvSpPr>
            <p:cNvPr id="22" name="Rounded Rectangle 21"/>
            <p:cNvSpPr/>
            <p:nvPr/>
          </p:nvSpPr>
          <p:spPr>
            <a:xfrm flipV="1">
              <a:off x="5669841" y="2207478"/>
              <a:ext cx="1873529" cy="11521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8580" tIns="0" rIns="0" bIns="0" rtlCol="0" anchor="ctr" anchorCtr="0"/>
            <a:lstStyle/>
            <a:p>
              <a:endParaRPr lang="en-US" sz="1685" dirty="0">
                <a:solidFill>
                  <a:schemeClr val="bg1"/>
                </a:solidFill>
              </a:endParaRPr>
            </a:p>
          </p:txBody>
        </p:sp>
        <p:sp>
          <p:nvSpPr>
            <p:cNvPr id="25" name="Rectangle 24"/>
            <p:cNvSpPr/>
            <p:nvPr/>
          </p:nvSpPr>
          <p:spPr>
            <a:xfrm>
              <a:off x="7748946" y="1982330"/>
              <a:ext cx="371316" cy="265928"/>
            </a:xfrm>
            <a:prstGeom prst="rect">
              <a:avLst/>
            </a:prstGeom>
          </p:spPr>
          <p:txBody>
            <a:bodyPr wrap="none" lIns="0" tIns="0" rIns="0" bIns="0" anchor="ctr">
              <a:spAutoFit/>
            </a:bodyPr>
            <a:lstStyle/>
            <a:p>
              <a:pPr algn="r"/>
              <a:r>
                <a:rPr lang="en-US" sz="1405" b="1" dirty="0">
                  <a:solidFill>
                    <a:schemeClr val="tx2">
                      <a:lumMod val="50000"/>
                      <a:lumOff val="50000"/>
                    </a:schemeClr>
                  </a:solidFill>
                </a:rPr>
                <a:t>80%</a:t>
              </a:r>
            </a:p>
          </p:txBody>
        </p:sp>
        <p:sp>
          <p:nvSpPr>
            <p:cNvPr id="26" name="Rectangle 25"/>
            <p:cNvSpPr/>
            <p:nvPr/>
          </p:nvSpPr>
          <p:spPr>
            <a:xfrm>
              <a:off x="5669833" y="2369983"/>
              <a:ext cx="1092869" cy="265928"/>
            </a:xfrm>
            <a:prstGeom prst="rect">
              <a:avLst/>
            </a:prstGeom>
          </p:spPr>
          <p:txBody>
            <a:bodyPr wrap="square" lIns="0" tIns="0" rIns="0" bIns="0" anchor="ctr">
              <a:spAutoFit/>
            </a:bodyPr>
            <a:lstStyle/>
            <a:p>
              <a:r>
                <a:rPr lang="en-US" sz="1405" b="1" dirty="0">
                  <a:solidFill>
                    <a:schemeClr val="tx2">
                      <a:lumMod val="50000"/>
                      <a:lumOff val="50000"/>
                    </a:schemeClr>
                  </a:solidFill>
                </a:rPr>
                <a:t>Web Design</a:t>
              </a:r>
            </a:p>
          </p:txBody>
        </p:sp>
        <p:sp>
          <p:nvSpPr>
            <p:cNvPr id="27" name="Rounded Rectangle 26"/>
            <p:cNvSpPr/>
            <p:nvPr/>
          </p:nvSpPr>
          <p:spPr>
            <a:xfrm rot="10800000" flipV="1">
              <a:off x="5669833" y="2626504"/>
              <a:ext cx="2459320" cy="11521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530" dirty="0">
                <a:latin typeface="FontAwesome" pitchFamily="2" charset="0"/>
              </a:endParaRPr>
            </a:p>
          </p:txBody>
        </p:sp>
        <p:sp>
          <p:nvSpPr>
            <p:cNvPr id="28" name="Rounded Rectangle 27"/>
            <p:cNvSpPr/>
            <p:nvPr/>
          </p:nvSpPr>
          <p:spPr>
            <a:xfrm flipV="1">
              <a:off x="5669839" y="2626504"/>
              <a:ext cx="2248042" cy="11521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8580" tIns="0" rIns="0" bIns="0" rtlCol="0" anchor="ctr" anchorCtr="0"/>
            <a:lstStyle/>
            <a:p>
              <a:endParaRPr lang="en-US" sz="1685" dirty="0">
                <a:solidFill>
                  <a:schemeClr val="bg1"/>
                </a:solidFill>
              </a:endParaRPr>
            </a:p>
          </p:txBody>
        </p:sp>
        <p:sp>
          <p:nvSpPr>
            <p:cNvPr id="29" name="Rectangle 28"/>
            <p:cNvSpPr/>
            <p:nvPr/>
          </p:nvSpPr>
          <p:spPr>
            <a:xfrm>
              <a:off x="7748946" y="2416607"/>
              <a:ext cx="371316" cy="265928"/>
            </a:xfrm>
            <a:prstGeom prst="rect">
              <a:avLst/>
            </a:prstGeom>
          </p:spPr>
          <p:txBody>
            <a:bodyPr wrap="none" lIns="0" tIns="0" rIns="0" bIns="0" anchor="ctr">
              <a:spAutoFit/>
            </a:bodyPr>
            <a:lstStyle/>
            <a:p>
              <a:pPr algn="r"/>
              <a:r>
                <a:rPr lang="en-US" sz="1405" b="1" dirty="0">
                  <a:solidFill>
                    <a:schemeClr val="tx2">
                      <a:lumMod val="50000"/>
                      <a:lumOff val="50000"/>
                    </a:schemeClr>
                  </a:solidFill>
                </a:rPr>
                <a:t>90%</a:t>
              </a:r>
            </a:p>
          </p:txBody>
        </p:sp>
        <p:sp>
          <p:nvSpPr>
            <p:cNvPr id="30" name="Rectangle 29"/>
            <p:cNvSpPr/>
            <p:nvPr/>
          </p:nvSpPr>
          <p:spPr>
            <a:xfrm>
              <a:off x="5669833" y="2810064"/>
              <a:ext cx="682993" cy="265928"/>
            </a:xfrm>
            <a:prstGeom prst="rect">
              <a:avLst/>
            </a:prstGeom>
          </p:spPr>
          <p:txBody>
            <a:bodyPr wrap="none" lIns="0" tIns="0" rIns="0" bIns="0" anchor="ctr">
              <a:spAutoFit/>
            </a:bodyPr>
            <a:lstStyle/>
            <a:p>
              <a:r>
                <a:rPr lang="id-ID" sz="1405" b="1" dirty="0">
                  <a:solidFill>
                    <a:schemeClr val="bg2">
                      <a:lumMod val="50000"/>
                    </a:schemeClr>
                  </a:solidFill>
                </a:rPr>
                <a:t>Graphic</a:t>
              </a:r>
              <a:endParaRPr lang="en-US" sz="1405" b="1" dirty="0">
                <a:solidFill>
                  <a:schemeClr val="tx2">
                    <a:lumMod val="50000"/>
                    <a:lumOff val="50000"/>
                  </a:schemeClr>
                </a:solidFill>
              </a:endParaRPr>
            </a:p>
          </p:txBody>
        </p:sp>
        <p:sp>
          <p:nvSpPr>
            <p:cNvPr id="31" name="Rounded Rectangle 30"/>
            <p:cNvSpPr/>
            <p:nvPr/>
          </p:nvSpPr>
          <p:spPr>
            <a:xfrm rot="10800000" flipV="1">
              <a:off x="5669833" y="3033956"/>
              <a:ext cx="2459320" cy="11521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530" dirty="0">
                <a:latin typeface="FontAwesome" pitchFamily="2" charset="0"/>
              </a:endParaRPr>
            </a:p>
          </p:txBody>
        </p:sp>
        <p:sp>
          <p:nvSpPr>
            <p:cNvPr id="32" name="Rounded Rectangle 31"/>
            <p:cNvSpPr/>
            <p:nvPr/>
          </p:nvSpPr>
          <p:spPr>
            <a:xfrm flipV="1">
              <a:off x="5669839" y="3038576"/>
              <a:ext cx="1761680" cy="11059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8580" tIns="0" rIns="0" bIns="0" rtlCol="0" anchor="ctr" anchorCtr="0"/>
            <a:lstStyle/>
            <a:p>
              <a:endParaRPr lang="en-US" sz="1685" dirty="0">
                <a:solidFill>
                  <a:schemeClr val="bg1"/>
                </a:solidFill>
              </a:endParaRPr>
            </a:p>
          </p:txBody>
        </p:sp>
        <p:sp>
          <p:nvSpPr>
            <p:cNvPr id="33" name="Rectangle 32"/>
            <p:cNvSpPr/>
            <p:nvPr/>
          </p:nvSpPr>
          <p:spPr>
            <a:xfrm>
              <a:off x="7748945" y="2824061"/>
              <a:ext cx="371316" cy="265928"/>
            </a:xfrm>
            <a:prstGeom prst="rect">
              <a:avLst/>
            </a:prstGeom>
          </p:spPr>
          <p:txBody>
            <a:bodyPr wrap="none" lIns="0" tIns="0" rIns="0" bIns="0" anchor="ctr">
              <a:spAutoFit/>
            </a:bodyPr>
            <a:lstStyle/>
            <a:p>
              <a:pPr algn="r"/>
              <a:r>
                <a:rPr lang="en-US" sz="1405" b="1" dirty="0">
                  <a:solidFill>
                    <a:schemeClr val="tx2">
                      <a:lumMod val="50000"/>
                      <a:lumOff val="50000"/>
                    </a:schemeClr>
                  </a:solidFill>
                </a:rPr>
                <a:t>70%</a:t>
              </a:r>
            </a:p>
          </p:txBody>
        </p:sp>
        <p:sp>
          <p:nvSpPr>
            <p:cNvPr id="34" name="Rectangle 33"/>
            <p:cNvSpPr/>
            <p:nvPr/>
          </p:nvSpPr>
          <p:spPr>
            <a:xfrm>
              <a:off x="5669833" y="3178966"/>
              <a:ext cx="1130162" cy="265928"/>
            </a:xfrm>
            <a:prstGeom prst="rect">
              <a:avLst/>
            </a:prstGeom>
          </p:spPr>
          <p:txBody>
            <a:bodyPr wrap="none" lIns="0" tIns="0" rIns="0" bIns="0" anchor="ctr">
              <a:spAutoFit/>
            </a:bodyPr>
            <a:lstStyle/>
            <a:p>
              <a:r>
                <a:rPr lang="id-ID" sz="1405" b="1" dirty="0">
                  <a:solidFill>
                    <a:schemeClr val="bg2">
                      <a:lumMod val="50000"/>
                    </a:schemeClr>
                  </a:solidFill>
                </a:rPr>
                <a:t>Presentation</a:t>
              </a:r>
              <a:endParaRPr lang="en-US" sz="1405" dirty="0">
                <a:solidFill>
                  <a:schemeClr val="bg2">
                    <a:lumMod val="50000"/>
                  </a:schemeClr>
                </a:solidFill>
              </a:endParaRPr>
            </a:p>
          </p:txBody>
        </p:sp>
        <p:sp>
          <p:nvSpPr>
            <p:cNvPr id="35" name="Rounded Rectangle 34"/>
            <p:cNvSpPr/>
            <p:nvPr/>
          </p:nvSpPr>
          <p:spPr>
            <a:xfrm rot="10800000" flipV="1">
              <a:off x="5669833" y="3429817"/>
              <a:ext cx="2459320" cy="11521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530" dirty="0">
                <a:latin typeface="FontAwesome" pitchFamily="2" charset="0"/>
              </a:endParaRPr>
            </a:p>
          </p:txBody>
        </p:sp>
        <p:sp>
          <p:nvSpPr>
            <p:cNvPr id="36" name="Rounded Rectangle 35"/>
            <p:cNvSpPr/>
            <p:nvPr/>
          </p:nvSpPr>
          <p:spPr>
            <a:xfrm flipV="1">
              <a:off x="5669839" y="3429817"/>
              <a:ext cx="1679160" cy="11521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8580" tIns="0" rIns="0" bIns="0" rtlCol="0" anchor="ctr" anchorCtr="0"/>
            <a:lstStyle/>
            <a:p>
              <a:endParaRPr lang="en-US" sz="1685" dirty="0">
                <a:solidFill>
                  <a:schemeClr val="bg1"/>
                </a:solidFill>
              </a:endParaRPr>
            </a:p>
          </p:txBody>
        </p:sp>
        <p:sp>
          <p:nvSpPr>
            <p:cNvPr id="37" name="Rectangle 36"/>
            <p:cNvSpPr/>
            <p:nvPr/>
          </p:nvSpPr>
          <p:spPr>
            <a:xfrm>
              <a:off x="7748945" y="3219920"/>
              <a:ext cx="371316" cy="265928"/>
            </a:xfrm>
            <a:prstGeom prst="rect">
              <a:avLst/>
            </a:prstGeom>
          </p:spPr>
          <p:txBody>
            <a:bodyPr wrap="none" lIns="0" tIns="0" rIns="0" bIns="0" anchor="ctr">
              <a:spAutoFit/>
            </a:bodyPr>
            <a:lstStyle/>
            <a:p>
              <a:pPr algn="r"/>
              <a:r>
                <a:rPr lang="en-US" sz="1405" b="1" dirty="0">
                  <a:solidFill>
                    <a:schemeClr val="tx2">
                      <a:lumMod val="50000"/>
                      <a:lumOff val="50000"/>
                    </a:schemeClr>
                  </a:solidFill>
                </a:rPr>
                <a:t>60%</a:t>
              </a:r>
            </a:p>
          </p:txBody>
        </p:sp>
      </p:grpSp>
      <p:grpSp>
        <p:nvGrpSpPr>
          <p:cNvPr id="55" name="Group 54"/>
          <p:cNvGrpSpPr/>
          <p:nvPr/>
        </p:nvGrpSpPr>
        <p:grpSpPr>
          <a:xfrm>
            <a:off x="1540081" y="4525959"/>
            <a:ext cx="2080954" cy="1334030"/>
            <a:chOff x="5669833" y="1905234"/>
            <a:chExt cx="2459320" cy="1639798"/>
          </a:xfrm>
        </p:grpSpPr>
        <p:sp>
          <p:nvSpPr>
            <p:cNvPr id="56" name="Rectangle 55"/>
            <p:cNvSpPr/>
            <p:nvPr/>
          </p:nvSpPr>
          <p:spPr>
            <a:xfrm>
              <a:off x="5669833" y="1905234"/>
              <a:ext cx="952766" cy="265928"/>
            </a:xfrm>
            <a:prstGeom prst="rect">
              <a:avLst/>
            </a:prstGeom>
          </p:spPr>
          <p:txBody>
            <a:bodyPr wrap="none" lIns="0" tIns="0" rIns="0" bIns="0" anchor="ctr">
              <a:spAutoFit/>
            </a:bodyPr>
            <a:lstStyle/>
            <a:p>
              <a:r>
                <a:rPr lang="en-US" sz="1405" b="1" dirty="0">
                  <a:solidFill>
                    <a:schemeClr val="tx2">
                      <a:lumMod val="50000"/>
                      <a:lumOff val="50000"/>
                    </a:schemeClr>
                  </a:solidFill>
                </a:rPr>
                <a:t>Photoshop</a:t>
              </a:r>
            </a:p>
          </p:txBody>
        </p:sp>
        <p:sp>
          <p:nvSpPr>
            <p:cNvPr id="57" name="Rounded Rectangle 56"/>
            <p:cNvSpPr/>
            <p:nvPr/>
          </p:nvSpPr>
          <p:spPr>
            <a:xfrm rot="10800000" flipV="1">
              <a:off x="5669835" y="2207478"/>
              <a:ext cx="2459317" cy="11521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530" dirty="0">
                <a:latin typeface="FontAwesome" pitchFamily="2" charset="0"/>
              </a:endParaRPr>
            </a:p>
          </p:txBody>
        </p:sp>
        <p:sp>
          <p:nvSpPr>
            <p:cNvPr id="58" name="Rounded Rectangle 57"/>
            <p:cNvSpPr/>
            <p:nvPr/>
          </p:nvSpPr>
          <p:spPr>
            <a:xfrm flipV="1">
              <a:off x="5669841" y="2207478"/>
              <a:ext cx="1873529" cy="11521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8580" tIns="0" rIns="0" bIns="0" rtlCol="0" anchor="ctr" anchorCtr="0"/>
            <a:lstStyle/>
            <a:p>
              <a:endParaRPr lang="en-US" sz="1685" dirty="0">
                <a:solidFill>
                  <a:schemeClr val="bg1"/>
                </a:solidFill>
              </a:endParaRPr>
            </a:p>
          </p:txBody>
        </p:sp>
        <p:sp>
          <p:nvSpPr>
            <p:cNvPr id="59" name="Rectangle 58"/>
            <p:cNvSpPr/>
            <p:nvPr/>
          </p:nvSpPr>
          <p:spPr>
            <a:xfrm>
              <a:off x="7748946" y="1982330"/>
              <a:ext cx="371316" cy="265928"/>
            </a:xfrm>
            <a:prstGeom prst="rect">
              <a:avLst/>
            </a:prstGeom>
          </p:spPr>
          <p:txBody>
            <a:bodyPr wrap="none" lIns="0" tIns="0" rIns="0" bIns="0" anchor="ctr">
              <a:spAutoFit/>
            </a:bodyPr>
            <a:lstStyle/>
            <a:p>
              <a:pPr algn="r"/>
              <a:r>
                <a:rPr lang="en-US" sz="1405" b="1" dirty="0">
                  <a:solidFill>
                    <a:schemeClr val="tx2">
                      <a:lumMod val="50000"/>
                      <a:lumOff val="50000"/>
                    </a:schemeClr>
                  </a:solidFill>
                </a:rPr>
                <a:t>80%</a:t>
              </a:r>
            </a:p>
          </p:txBody>
        </p:sp>
        <p:sp>
          <p:nvSpPr>
            <p:cNvPr id="60" name="Rectangle 59"/>
            <p:cNvSpPr/>
            <p:nvPr/>
          </p:nvSpPr>
          <p:spPr>
            <a:xfrm>
              <a:off x="5669833" y="2333206"/>
              <a:ext cx="1049535" cy="265928"/>
            </a:xfrm>
            <a:prstGeom prst="rect">
              <a:avLst/>
            </a:prstGeom>
          </p:spPr>
          <p:txBody>
            <a:bodyPr wrap="none" lIns="0" tIns="0" rIns="0" bIns="0" anchor="ctr">
              <a:spAutoFit/>
            </a:bodyPr>
            <a:lstStyle/>
            <a:p>
              <a:r>
                <a:rPr lang="en-US" sz="1405" b="1" dirty="0">
                  <a:solidFill>
                    <a:schemeClr val="tx2">
                      <a:lumMod val="50000"/>
                      <a:lumOff val="50000"/>
                    </a:schemeClr>
                  </a:solidFill>
                </a:rPr>
                <a:t>Web Design</a:t>
              </a:r>
            </a:p>
          </p:txBody>
        </p:sp>
        <p:sp>
          <p:nvSpPr>
            <p:cNvPr id="61" name="Rounded Rectangle 60"/>
            <p:cNvSpPr/>
            <p:nvPr/>
          </p:nvSpPr>
          <p:spPr>
            <a:xfrm rot="10800000" flipV="1">
              <a:off x="5669833" y="2626504"/>
              <a:ext cx="2459320" cy="11521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530" dirty="0">
                <a:latin typeface="FontAwesome" pitchFamily="2" charset="0"/>
              </a:endParaRPr>
            </a:p>
          </p:txBody>
        </p:sp>
        <p:sp>
          <p:nvSpPr>
            <p:cNvPr id="62" name="Rounded Rectangle 61"/>
            <p:cNvSpPr/>
            <p:nvPr/>
          </p:nvSpPr>
          <p:spPr>
            <a:xfrm flipV="1">
              <a:off x="5669839" y="2626504"/>
              <a:ext cx="2248042" cy="11521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8580" tIns="0" rIns="0" bIns="0" rtlCol="0" anchor="ctr" anchorCtr="0"/>
            <a:lstStyle/>
            <a:p>
              <a:endParaRPr lang="en-US" sz="1685" dirty="0">
                <a:solidFill>
                  <a:schemeClr val="bg1"/>
                </a:solidFill>
              </a:endParaRPr>
            </a:p>
          </p:txBody>
        </p:sp>
        <p:sp>
          <p:nvSpPr>
            <p:cNvPr id="63" name="Rectangle 62"/>
            <p:cNvSpPr/>
            <p:nvPr/>
          </p:nvSpPr>
          <p:spPr>
            <a:xfrm>
              <a:off x="7748946" y="2416606"/>
              <a:ext cx="371316" cy="265928"/>
            </a:xfrm>
            <a:prstGeom prst="rect">
              <a:avLst/>
            </a:prstGeom>
          </p:spPr>
          <p:txBody>
            <a:bodyPr wrap="none" lIns="0" tIns="0" rIns="0" bIns="0" anchor="ctr">
              <a:spAutoFit/>
            </a:bodyPr>
            <a:lstStyle/>
            <a:p>
              <a:pPr algn="r"/>
              <a:r>
                <a:rPr lang="en-US" sz="1405" b="1" dirty="0">
                  <a:solidFill>
                    <a:schemeClr val="tx2">
                      <a:lumMod val="50000"/>
                      <a:lumOff val="50000"/>
                    </a:schemeClr>
                  </a:solidFill>
                </a:rPr>
                <a:t>90%</a:t>
              </a:r>
            </a:p>
          </p:txBody>
        </p:sp>
        <p:sp>
          <p:nvSpPr>
            <p:cNvPr id="64" name="Rectangle 63"/>
            <p:cNvSpPr/>
            <p:nvPr/>
          </p:nvSpPr>
          <p:spPr>
            <a:xfrm>
              <a:off x="5669833" y="2752242"/>
              <a:ext cx="682993" cy="265928"/>
            </a:xfrm>
            <a:prstGeom prst="rect">
              <a:avLst/>
            </a:prstGeom>
          </p:spPr>
          <p:txBody>
            <a:bodyPr wrap="none" lIns="0" tIns="0" rIns="0" bIns="0" anchor="ctr">
              <a:spAutoFit/>
            </a:bodyPr>
            <a:lstStyle/>
            <a:p>
              <a:r>
                <a:rPr lang="id-ID" sz="1405" b="1" dirty="0">
                  <a:solidFill>
                    <a:schemeClr val="bg2">
                      <a:lumMod val="50000"/>
                    </a:schemeClr>
                  </a:solidFill>
                </a:rPr>
                <a:t>Graphic</a:t>
              </a:r>
              <a:endParaRPr lang="en-US" sz="1405" b="1" dirty="0">
                <a:solidFill>
                  <a:schemeClr val="tx2">
                    <a:lumMod val="50000"/>
                    <a:lumOff val="50000"/>
                  </a:schemeClr>
                </a:solidFill>
              </a:endParaRPr>
            </a:p>
          </p:txBody>
        </p:sp>
        <p:sp>
          <p:nvSpPr>
            <p:cNvPr id="65" name="Rounded Rectangle 64"/>
            <p:cNvSpPr/>
            <p:nvPr/>
          </p:nvSpPr>
          <p:spPr>
            <a:xfrm rot="10800000" flipV="1">
              <a:off x="5669833" y="3033956"/>
              <a:ext cx="2459320" cy="11521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530" dirty="0">
                <a:latin typeface="FontAwesome" pitchFamily="2" charset="0"/>
              </a:endParaRPr>
            </a:p>
          </p:txBody>
        </p:sp>
        <p:sp>
          <p:nvSpPr>
            <p:cNvPr id="66" name="Rounded Rectangle 65"/>
            <p:cNvSpPr/>
            <p:nvPr/>
          </p:nvSpPr>
          <p:spPr>
            <a:xfrm flipV="1">
              <a:off x="5669839" y="3038576"/>
              <a:ext cx="1761680" cy="11059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8580" tIns="0" rIns="0" bIns="0" rtlCol="0" anchor="ctr" anchorCtr="0"/>
            <a:lstStyle/>
            <a:p>
              <a:endParaRPr lang="en-US" sz="1685" dirty="0">
                <a:solidFill>
                  <a:schemeClr val="bg1"/>
                </a:solidFill>
              </a:endParaRPr>
            </a:p>
          </p:txBody>
        </p:sp>
        <p:sp>
          <p:nvSpPr>
            <p:cNvPr id="67" name="Rectangle 66"/>
            <p:cNvSpPr/>
            <p:nvPr/>
          </p:nvSpPr>
          <p:spPr>
            <a:xfrm>
              <a:off x="7748945" y="2824061"/>
              <a:ext cx="371316" cy="265928"/>
            </a:xfrm>
            <a:prstGeom prst="rect">
              <a:avLst/>
            </a:prstGeom>
          </p:spPr>
          <p:txBody>
            <a:bodyPr wrap="none" lIns="0" tIns="0" rIns="0" bIns="0" anchor="ctr">
              <a:spAutoFit/>
            </a:bodyPr>
            <a:lstStyle/>
            <a:p>
              <a:pPr algn="r"/>
              <a:r>
                <a:rPr lang="en-US" sz="1405" b="1" dirty="0">
                  <a:solidFill>
                    <a:schemeClr val="tx2">
                      <a:lumMod val="50000"/>
                      <a:lumOff val="50000"/>
                    </a:schemeClr>
                  </a:solidFill>
                </a:rPr>
                <a:t>70%</a:t>
              </a:r>
            </a:p>
          </p:txBody>
        </p:sp>
        <p:sp>
          <p:nvSpPr>
            <p:cNvPr id="68" name="Rectangle 67"/>
            <p:cNvSpPr/>
            <p:nvPr/>
          </p:nvSpPr>
          <p:spPr>
            <a:xfrm>
              <a:off x="5669833" y="3159684"/>
              <a:ext cx="1130162" cy="265928"/>
            </a:xfrm>
            <a:prstGeom prst="rect">
              <a:avLst/>
            </a:prstGeom>
          </p:spPr>
          <p:txBody>
            <a:bodyPr wrap="none" lIns="0" tIns="0" rIns="0" bIns="0" anchor="ctr">
              <a:spAutoFit/>
            </a:bodyPr>
            <a:lstStyle/>
            <a:p>
              <a:r>
                <a:rPr lang="id-ID" sz="1405" b="1" dirty="0">
                  <a:solidFill>
                    <a:schemeClr val="bg2">
                      <a:lumMod val="50000"/>
                    </a:schemeClr>
                  </a:solidFill>
                </a:rPr>
                <a:t>Presentation</a:t>
              </a:r>
              <a:endParaRPr lang="en-US" sz="1405" dirty="0">
                <a:solidFill>
                  <a:schemeClr val="bg2">
                    <a:lumMod val="50000"/>
                  </a:schemeClr>
                </a:solidFill>
              </a:endParaRPr>
            </a:p>
          </p:txBody>
        </p:sp>
        <p:sp>
          <p:nvSpPr>
            <p:cNvPr id="69" name="Rounded Rectangle 68"/>
            <p:cNvSpPr/>
            <p:nvPr/>
          </p:nvSpPr>
          <p:spPr>
            <a:xfrm rot="10800000" flipV="1">
              <a:off x="5669833" y="3429817"/>
              <a:ext cx="2459320" cy="11521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530" dirty="0">
                <a:latin typeface="FontAwesome" pitchFamily="2" charset="0"/>
              </a:endParaRPr>
            </a:p>
          </p:txBody>
        </p:sp>
        <p:sp>
          <p:nvSpPr>
            <p:cNvPr id="70" name="Rounded Rectangle 69"/>
            <p:cNvSpPr/>
            <p:nvPr/>
          </p:nvSpPr>
          <p:spPr>
            <a:xfrm flipV="1">
              <a:off x="5669839" y="3429817"/>
              <a:ext cx="1679160" cy="11521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8580" tIns="0" rIns="0" bIns="0" rtlCol="0" anchor="ctr" anchorCtr="0"/>
            <a:lstStyle/>
            <a:p>
              <a:endParaRPr lang="en-US" sz="1685" dirty="0">
                <a:solidFill>
                  <a:schemeClr val="bg1"/>
                </a:solidFill>
              </a:endParaRPr>
            </a:p>
          </p:txBody>
        </p:sp>
        <p:sp>
          <p:nvSpPr>
            <p:cNvPr id="71" name="Rectangle 70"/>
            <p:cNvSpPr/>
            <p:nvPr/>
          </p:nvSpPr>
          <p:spPr>
            <a:xfrm>
              <a:off x="7748945" y="3219922"/>
              <a:ext cx="371316" cy="265928"/>
            </a:xfrm>
            <a:prstGeom prst="rect">
              <a:avLst/>
            </a:prstGeom>
          </p:spPr>
          <p:txBody>
            <a:bodyPr wrap="none" lIns="0" tIns="0" rIns="0" bIns="0" anchor="ctr">
              <a:spAutoFit/>
            </a:bodyPr>
            <a:lstStyle/>
            <a:p>
              <a:pPr algn="r"/>
              <a:r>
                <a:rPr lang="en-US" sz="1405" b="1" dirty="0">
                  <a:solidFill>
                    <a:schemeClr val="tx2">
                      <a:lumMod val="50000"/>
                      <a:lumOff val="50000"/>
                    </a:schemeClr>
                  </a:solidFill>
                </a:rPr>
                <a:t>60%</a:t>
              </a:r>
            </a:p>
          </p:txBody>
        </p:sp>
      </p:grpSp>
      <p:grpSp>
        <p:nvGrpSpPr>
          <p:cNvPr id="72" name="Group 71"/>
          <p:cNvGrpSpPr/>
          <p:nvPr/>
        </p:nvGrpSpPr>
        <p:grpSpPr>
          <a:xfrm>
            <a:off x="9237717" y="2130755"/>
            <a:ext cx="2080954" cy="1318350"/>
            <a:chOff x="5669833" y="1924508"/>
            <a:chExt cx="2459320" cy="1620524"/>
          </a:xfrm>
        </p:grpSpPr>
        <p:sp>
          <p:nvSpPr>
            <p:cNvPr id="73" name="Rectangle 72"/>
            <p:cNvSpPr/>
            <p:nvPr/>
          </p:nvSpPr>
          <p:spPr>
            <a:xfrm>
              <a:off x="5669833" y="1924508"/>
              <a:ext cx="952766" cy="265928"/>
            </a:xfrm>
            <a:prstGeom prst="rect">
              <a:avLst/>
            </a:prstGeom>
          </p:spPr>
          <p:txBody>
            <a:bodyPr wrap="none" lIns="0" tIns="0" rIns="0" bIns="0" anchor="ctr">
              <a:spAutoFit/>
            </a:bodyPr>
            <a:lstStyle/>
            <a:p>
              <a:r>
                <a:rPr lang="en-US" sz="1405" b="1" dirty="0">
                  <a:solidFill>
                    <a:schemeClr val="tx2">
                      <a:lumMod val="50000"/>
                      <a:lumOff val="50000"/>
                    </a:schemeClr>
                  </a:solidFill>
                </a:rPr>
                <a:t>Photoshop</a:t>
              </a:r>
            </a:p>
          </p:txBody>
        </p:sp>
        <p:sp>
          <p:nvSpPr>
            <p:cNvPr id="74" name="Rounded Rectangle 73"/>
            <p:cNvSpPr/>
            <p:nvPr/>
          </p:nvSpPr>
          <p:spPr>
            <a:xfrm rot="10800000" flipV="1">
              <a:off x="5669835" y="2207478"/>
              <a:ext cx="2459317" cy="11521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530" dirty="0">
                <a:latin typeface="FontAwesome" pitchFamily="2" charset="0"/>
              </a:endParaRPr>
            </a:p>
          </p:txBody>
        </p:sp>
        <p:sp>
          <p:nvSpPr>
            <p:cNvPr id="75" name="Rounded Rectangle 74"/>
            <p:cNvSpPr/>
            <p:nvPr/>
          </p:nvSpPr>
          <p:spPr>
            <a:xfrm flipV="1">
              <a:off x="5669841" y="2207478"/>
              <a:ext cx="1873529" cy="11521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8580" tIns="0" rIns="0" bIns="0" rtlCol="0" anchor="ctr" anchorCtr="0"/>
            <a:lstStyle/>
            <a:p>
              <a:endParaRPr lang="en-US" sz="1685" dirty="0">
                <a:solidFill>
                  <a:schemeClr val="bg1"/>
                </a:solidFill>
              </a:endParaRPr>
            </a:p>
          </p:txBody>
        </p:sp>
        <p:sp>
          <p:nvSpPr>
            <p:cNvPr id="76" name="Rectangle 75"/>
            <p:cNvSpPr/>
            <p:nvPr/>
          </p:nvSpPr>
          <p:spPr>
            <a:xfrm>
              <a:off x="7748946" y="1982331"/>
              <a:ext cx="371316" cy="265928"/>
            </a:xfrm>
            <a:prstGeom prst="rect">
              <a:avLst/>
            </a:prstGeom>
          </p:spPr>
          <p:txBody>
            <a:bodyPr wrap="none" lIns="0" tIns="0" rIns="0" bIns="0" anchor="ctr">
              <a:spAutoFit/>
            </a:bodyPr>
            <a:lstStyle/>
            <a:p>
              <a:pPr algn="r"/>
              <a:r>
                <a:rPr lang="en-US" sz="1405" b="1" dirty="0">
                  <a:solidFill>
                    <a:schemeClr val="tx2">
                      <a:lumMod val="50000"/>
                      <a:lumOff val="50000"/>
                    </a:schemeClr>
                  </a:solidFill>
                </a:rPr>
                <a:t>80%</a:t>
              </a:r>
            </a:p>
          </p:txBody>
        </p:sp>
        <p:sp>
          <p:nvSpPr>
            <p:cNvPr id="77" name="Rectangle 76"/>
            <p:cNvSpPr/>
            <p:nvPr/>
          </p:nvSpPr>
          <p:spPr>
            <a:xfrm>
              <a:off x="5669833" y="2333204"/>
              <a:ext cx="1049535" cy="265928"/>
            </a:xfrm>
            <a:prstGeom prst="rect">
              <a:avLst/>
            </a:prstGeom>
          </p:spPr>
          <p:txBody>
            <a:bodyPr wrap="none" lIns="0" tIns="0" rIns="0" bIns="0" anchor="ctr">
              <a:spAutoFit/>
            </a:bodyPr>
            <a:lstStyle/>
            <a:p>
              <a:r>
                <a:rPr lang="en-US" sz="1405" b="1" dirty="0">
                  <a:solidFill>
                    <a:schemeClr val="tx2">
                      <a:lumMod val="50000"/>
                      <a:lumOff val="50000"/>
                    </a:schemeClr>
                  </a:solidFill>
                </a:rPr>
                <a:t>Web Design</a:t>
              </a:r>
            </a:p>
          </p:txBody>
        </p:sp>
        <p:sp>
          <p:nvSpPr>
            <p:cNvPr id="78" name="Rounded Rectangle 77"/>
            <p:cNvSpPr/>
            <p:nvPr/>
          </p:nvSpPr>
          <p:spPr>
            <a:xfrm rot="10800000" flipV="1">
              <a:off x="5669833" y="2626504"/>
              <a:ext cx="2459320" cy="11521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530" dirty="0">
                <a:latin typeface="FontAwesome" pitchFamily="2" charset="0"/>
              </a:endParaRPr>
            </a:p>
          </p:txBody>
        </p:sp>
        <p:sp>
          <p:nvSpPr>
            <p:cNvPr id="79" name="Rounded Rectangle 78"/>
            <p:cNvSpPr/>
            <p:nvPr/>
          </p:nvSpPr>
          <p:spPr>
            <a:xfrm flipV="1">
              <a:off x="5669839" y="2626504"/>
              <a:ext cx="2248042" cy="11521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8580" tIns="0" rIns="0" bIns="0" rtlCol="0" anchor="ctr" anchorCtr="0"/>
            <a:lstStyle/>
            <a:p>
              <a:endParaRPr lang="en-US" sz="1685" dirty="0">
                <a:solidFill>
                  <a:schemeClr val="bg1"/>
                </a:solidFill>
              </a:endParaRPr>
            </a:p>
          </p:txBody>
        </p:sp>
        <p:sp>
          <p:nvSpPr>
            <p:cNvPr id="80" name="Rectangle 79"/>
            <p:cNvSpPr/>
            <p:nvPr/>
          </p:nvSpPr>
          <p:spPr>
            <a:xfrm>
              <a:off x="7748946" y="2416606"/>
              <a:ext cx="371316" cy="265928"/>
            </a:xfrm>
            <a:prstGeom prst="rect">
              <a:avLst/>
            </a:prstGeom>
          </p:spPr>
          <p:txBody>
            <a:bodyPr wrap="none" lIns="0" tIns="0" rIns="0" bIns="0" anchor="ctr">
              <a:spAutoFit/>
            </a:bodyPr>
            <a:lstStyle/>
            <a:p>
              <a:pPr algn="r"/>
              <a:r>
                <a:rPr lang="en-US" sz="1405" b="1" dirty="0">
                  <a:solidFill>
                    <a:schemeClr val="tx2">
                      <a:lumMod val="50000"/>
                      <a:lumOff val="50000"/>
                    </a:schemeClr>
                  </a:solidFill>
                </a:rPr>
                <a:t>90%</a:t>
              </a:r>
            </a:p>
          </p:txBody>
        </p:sp>
        <p:sp>
          <p:nvSpPr>
            <p:cNvPr id="81" name="Rectangle 80"/>
            <p:cNvSpPr/>
            <p:nvPr/>
          </p:nvSpPr>
          <p:spPr>
            <a:xfrm>
              <a:off x="5669833" y="2752241"/>
              <a:ext cx="682993" cy="265928"/>
            </a:xfrm>
            <a:prstGeom prst="rect">
              <a:avLst/>
            </a:prstGeom>
          </p:spPr>
          <p:txBody>
            <a:bodyPr wrap="none" lIns="0" tIns="0" rIns="0" bIns="0" anchor="ctr">
              <a:spAutoFit/>
            </a:bodyPr>
            <a:lstStyle/>
            <a:p>
              <a:r>
                <a:rPr lang="id-ID" sz="1405" b="1" dirty="0">
                  <a:solidFill>
                    <a:schemeClr val="bg2">
                      <a:lumMod val="50000"/>
                    </a:schemeClr>
                  </a:solidFill>
                </a:rPr>
                <a:t>Graphic</a:t>
              </a:r>
              <a:endParaRPr lang="en-US" sz="1405" b="1" dirty="0">
                <a:solidFill>
                  <a:schemeClr val="tx2">
                    <a:lumMod val="50000"/>
                    <a:lumOff val="50000"/>
                  </a:schemeClr>
                </a:solidFill>
              </a:endParaRPr>
            </a:p>
          </p:txBody>
        </p:sp>
        <p:sp>
          <p:nvSpPr>
            <p:cNvPr id="82" name="Rounded Rectangle 81"/>
            <p:cNvSpPr/>
            <p:nvPr/>
          </p:nvSpPr>
          <p:spPr>
            <a:xfrm rot="10800000" flipV="1">
              <a:off x="5669833" y="3033956"/>
              <a:ext cx="2459320" cy="11521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530" dirty="0">
                <a:latin typeface="FontAwesome" pitchFamily="2" charset="0"/>
              </a:endParaRPr>
            </a:p>
          </p:txBody>
        </p:sp>
        <p:sp>
          <p:nvSpPr>
            <p:cNvPr id="83" name="Rounded Rectangle 82"/>
            <p:cNvSpPr/>
            <p:nvPr/>
          </p:nvSpPr>
          <p:spPr>
            <a:xfrm flipV="1">
              <a:off x="5669839" y="3038576"/>
              <a:ext cx="1761680" cy="11059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8580" tIns="0" rIns="0" bIns="0" rtlCol="0" anchor="ctr" anchorCtr="0"/>
            <a:lstStyle/>
            <a:p>
              <a:endParaRPr lang="en-US" sz="1685" dirty="0">
                <a:solidFill>
                  <a:schemeClr val="bg1"/>
                </a:solidFill>
              </a:endParaRPr>
            </a:p>
          </p:txBody>
        </p:sp>
        <p:sp>
          <p:nvSpPr>
            <p:cNvPr id="84" name="Rectangle 83"/>
            <p:cNvSpPr/>
            <p:nvPr/>
          </p:nvSpPr>
          <p:spPr>
            <a:xfrm>
              <a:off x="7748945" y="2824061"/>
              <a:ext cx="371316" cy="265928"/>
            </a:xfrm>
            <a:prstGeom prst="rect">
              <a:avLst/>
            </a:prstGeom>
          </p:spPr>
          <p:txBody>
            <a:bodyPr wrap="none" lIns="0" tIns="0" rIns="0" bIns="0" anchor="ctr">
              <a:spAutoFit/>
            </a:bodyPr>
            <a:lstStyle/>
            <a:p>
              <a:pPr algn="r"/>
              <a:r>
                <a:rPr lang="en-US" sz="1405" b="1" dirty="0">
                  <a:solidFill>
                    <a:schemeClr val="tx2">
                      <a:lumMod val="50000"/>
                      <a:lumOff val="50000"/>
                    </a:schemeClr>
                  </a:solidFill>
                </a:rPr>
                <a:t>70%</a:t>
              </a:r>
            </a:p>
          </p:txBody>
        </p:sp>
        <p:sp>
          <p:nvSpPr>
            <p:cNvPr id="85" name="Rectangle 84"/>
            <p:cNvSpPr/>
            <p:nvPr/>
          </p:nvSpPr>
          <p:spPr>
            <a:xfrm>
              <a:off x="5669833" y="3159684"/>
              <a:ext cx="1130162" cy="265928"/>
            </a:xfrm>
            <a:prstGeom prst="rect">
              <a:avLst/>
            </a:prstGeom>
          </p:spPr>
          <p:txBody>
            <a:bodyPr wrap="none" lIns="0" tIns="0" rIns="0" bIns="0" anchor="ctr">
              <a:spAutoFit/>
            </a:bodyPr>
            <a:lstStyle/>
            <a:p>
              <a:r>
                <a:rPr lang="id-ID" sz="1405" b="1" dirty="0">
                  <a:solidFill>
                    <a:schemeClr val="bg2">
                      <a:lumMod val="50000"/>
                    </a:schemeClr>
                  </a:solidFill>
                </a:rPr>
                <a:t>Presentation</a:t>
              </a:r>
              <a:endParaRPr lang="en-US" sz="1405" dirty="0">
                <a:solidFill>
                  <a:schemeClr val="bg2">
                    <a:lumMod val="50000"/>
                  </a:schemeClr>
                </a:solidFill>
              </a:endParaRPr>
            </a:p>
          </p:txBody>
        </p:sp>
        <p:sp>
          <p:nvSpPr>
            <p:cNvPr id="86" name="Rounded Rectangle 85"/>
            <p:cNvSpPr/>
            <p:nvPr/>
          </p:nvSpPr>
          <p:spPr>
            <a:xfrm rot="10800000" flipV="1">
              <a:off x="5669833" y="3429817"/>
              <a:ext cx="2459320" cy="11521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530" dirty="0">
                <a:latin typeface="FontAwesome" pitchFamily="2" charset="0"/>
              </a:endParaRPr>
            </a:p>
          </p:txBody>
        </p:sp>
        <p:sp>
          <p:nvSpPr>
            <p:cNvPr id="87" name="Rounded Rectangle 86"/>
            <p:cNvSpPr/>
            <p:nvPr/>
          </p:nvSpPr>
          <p:spPr>
            <a:xfrm flipV="1">
              <a:off x="5669839" y="3429817"/>
              <a:ext cx="1679160" cy="11521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8580" tIns="0" rIns="0" bIns="0" rtlCol="0" anchor="ctr" anchorCtr="0"/>
            <a:lstStyle/>
            <a:p>
              <a:endParaRPr lang="en-US" sz="1685" dirty="0">
                <a:solidFill>
                  <a:schemeClr val="bg1"/>
                </a:solidFill>
              </a:endParaRPr>
            </a:p>
          </p:txBody>
        </p:sp>
        <p:sp>
          <p:nvSpPr>
            <p:cNvPr id="88" name="Rectangle 87"/>
            <p:cNvSpPr/>
            <p:nvPr/>
          </p:nvSpPr>
          <p:spPr>
            <a:xfrm>
              <a:off x="7748945" y="3219922"/>
              <a:ext cx="371316" cy="265928"/>
            </a:xfrm>
            <a:prstGeom prst="rect">
              <a:avLst/>
            </a:prstGeom>
          </p:spPr>
          <p:txBody>
            <a:bodyPr wrap="none" lIns="0" tIns="0" rIns="0" bIns="0" anchor="ctr">
              <a:spAutoFit/>
            </a:bodyPr>
            <a:lstStyle/>
            <a:p>
              <a:pPr algn="r"/>
              <a:r>
                <a:rPr lang="en-US" sz="1405" b="1" dirty="0">
                  <a:solidFill>
                    <a:schemeClr val="tx2">
                      <a:lumMod val="50000"/>
                      <a:lumOff val="50000"/>
                    </a:schemeClr>
                  </a:solidFill>
                </a:rPr>
                <a:t>60%</a:t>
              </a:r>
            </a:p>
          </p:txBody>
        </p:sp>
      </p:grpSp>
      <p:grpSp>
        <p:nvGrpSpPr>
          <p:cNvPr id="89" name="Group 88"/>
          <p:cNvGrpSpPr/>
          <p:nvPr/>
        </p:nvGrpSpPr>
        <p:grpSpPr>
          <a:xfrm>
            <a:off x="9237717" y="4541638"/>
            <a:ext cx="2080954" cy="1318350"/>
            <a:chOff x="5669833" y="1924508"/>
            <a:chExt cx="2459320" cy="1620524"/>
          </a:xfrm>
        </p:grpSpPr>
        <p:sp>
          <p:nvSpPr>
            <p:cNvPr id="90" name="Rectangle 89"/>
            <p:cNvSpPr/>
            <p:nvPr/>
          </p:nvSpPr>
          <p:spPr>
            <a:xfrm>
              <a:off x="5669833" y="1924508"/>
              <a:ext cx="952766" cy="265928"/>
            </a:xfrm>
            <a:prstGeom prst="rect">
              <a:avLst/>
            </a:prstGeom>
          </p:spPr>
          <p:txBody>
            <a:bodyPr wrap="none" lIns="0" tIns="0" rIns="0" bIns="0" anchor="ctr">
              <a:spAutoFit/>
            </a:bodyPr>
            <a:lstStyle/>
            <a:p>
              <a:r>
                <a:rPr lang="en-US" sz="1405" b="1" dirty="0">
                  <a:solidFill>
                    <a:schemeClr val="tx2">
                      <a:lumMod val="50000"/>
                      <a:lumOff val="50000"/>
                    </a:schemeClr>
                  </a:solidFill>
                </a:rPr>
                <a:t>Photoshop</a:t>
              </a:r>
            </a:p>
          </p:txBody>
        </p:sp>
        <p:sp>
          <p:nvSpPr>
            <p:cNvPr id="91" name="Rounded Rectangle 90"/>
            <p:cNvSpPr/>
            <p:nvPr/>
          </p:nvSpPr>
          <p:spPr>
            <a:xfrm rot="10800000" flipV="1">
              <a:off x="5669835" y="2207478"/>
              <a:ext cx="2459317" cy="11521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530" dirty="0">
                <a:latin typeface="FontAwesome" pitchFamily="2" charset="0"/>
              </a:endParaRPr>
            </a:p>
          </p:txBody>
        </p:sp>
        <p:sp>
          <p:nvSpPr>
            <p:cNvPr id="92" name="Rounded Rectangle 91"/>
            <p:cNvSpPr/>
            <p:nvPr/>
          </p:nvSpPr>
          <p:spPr>
            <a:xfrm flipV="1">
              <a:off x="5669841" y="2207478"/>
              <a:ext cx="1873529" cy="11521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8580" tIns="0" rIns="0" bIns="0" rtlCol="0" anchor="ctr" anchorCtr="0"/>
            <a:lstStyle/>
            <a:p>
              <a:endParaRPr lang="en-US" sz="1685" dirty="0">
                <a:solidFill>
                  <a:schemeClr val="bg1"/>
                </a:solidFill>
              </a:endParaRPr>
            </a:p>
          </p:txBody>
        </p:sp>
        <p:sp>
          <p:nvSpPr>
            <p:cNvPr id="93" name="Rectangle 92"/>
            <p:cNvSpPr/>
            <p:nvPr/>
          </p:nvSpPr>
          <p:spPr>
            <a:xfrm>
              <a:off x="7748946" y="1982331"/>
              <a:ext cx="371316" cy="265928"/>
            </a:xfrm>
            <a:prstGeom prst="rect">
              <a:avLst/>
            </a:prstGeom>
          </p:spPr>
          <p:txBody>
            <a:bodyPr wrap="none" lIns="0" tIns="0" rIns="0" bIns="0" anchor="ctr">
              <a:spAutoFit/>
            </a:bodyPr>
            <a:lstStyle/>
            <a:p>
              <a:pPr algn="r"/>
              <a:r>
                <a:rPr lang="en-US" sz="1405" b="1" dirty="0">
                  <a:solidFill>
                    <a:schemeClr val="tx2">
                      <a:lumMod val="50000"/>
                      <a:lumOff val="50000"/>
                    </a:schemeClr>
                  </a:solidFill>
                </a:rPr>
                <a:t>80%</a:t>
              </a:r>
            </a:p>
          </p:txBody>
        </p:sp>
        <p:sp>
          <p:nvSpPr>
            <p:cNvPr id="94" name="Rectangle 93"/>
            <p:cNvSpPr/>
            <p:nvPr/>
          </p:nvSpPr>
          <p:spPr>
            <a:xfrm>
              <a:off x="5669833" y="2352479"/>
              <a:ext cx="1049535" cy="265928"/>
            </a:xfrm>
            <a:prstGeom prst="rect">
              <a:avLst/>
            </a:prstGeom>
          </p:spPr>
          <p:txBody>
            <a:bodyPr wrap="none" lIns="0" tIns="0" rIns="0" bIns="0" anchor="ctr">
              <a:spAutoFit/>
            </a:bodyPr>
            <a:lstStyle/>
            <a:p>
              <a:r>
                <a:rPr lang="en-US" sz="1405" b="1" dirty="0">
                  <a:solidFill>
                    <a:schemeClr val="tx2">
                      <a:lumMod val="50000"/>
                      <a:lumOff val="50000"/>
                    </a:schemeClr>
                  </a:solidFill>
                </a:rPr>
                <a:t>Web Design</a:t>
              </a:r>
            </a:p>
          </p:txBody>
        </p:sp>
        <p:sp>
          <p:nvSpPr>
            <p:cNvPr id="95" name="Rounded Rectangle 94"/>
            <p:cNvSpPr/>
            <p:nvPr/>
          </p:nvSpPr>
          <p:spPr>
            <a:xfrm rot="10800000" flipV="1">
              <a:off x="5669833" y="2626504"/>
              <a:ext cx="2459320" cy="11521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530" dirty="0">
                <a:latin typeface="FontAwesome" pitchFamily="2" charset="0"/>
              </a:endParaRPr>
            </a:p>
          </p:txBody>
        </p:sp>
        <p:sp>
          <p:nvSpPr>
            <p:cNvPr id="96" name="Rounded Rectangle 95"/>
            <p:cNvSpPr/>
            <p:nvPr/>
          </p:nvSpPr>
          <p:spPr>
            <a:xfrm flipV="1">
              <a:off x="5669839" y="2626504"/>
              <a:ext cx="2248042" cy="11521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8580" tIns="0" rIns="0" bIns="0" rtlCol="0" anchor="ctr" anchorCtr="0"/>
            <a:lstStyle/>
            <a:p>
              <a:endParaRPr lang="en-US" sz="1685" dirty="0">
                <a:solidFill>
                  <a:schemeClr val="bg1"/>
                </a:solidFill>
              </a:endParaRPr>
            </a:p>
          </p:txBody>
        </p:sp>
        <p:sp>
          <p:nvSpPr>
            <p:cNvPr id="97" name="Rectangle 96"/>
            <p:cNvSpPr/>
            <p:nvPr/>
          </p:nvSpPr>
          <p:spPr>
            <a:xfrm>
              <a:off x="7748946" y="2416606"/>
              <a:ext cx="371316" cy="265928"/>
            </a:xfrm>
            <a:prstGeom prst="rect">
              <a:avLst/>
            </a:prstGeom>
          </p:spPr>
          <p:txBody>
            <a:bodyPr wrap="none" lIns="0" tIns="0" rIns="0" bIns="0" anchor="ctr">
              <a:spAutoFit/>
            </a:bodyPr>
            <a:lstStyle/>
            <a:p>
              <a:pPr algn="r"/>
              <a:r>
                <a:rPr lang="en-US" sz="1405" b="1" dirty="0">
                  <a:solidFill>
                    <a:schemeClr val="tx2">
                      <a:lumMod val="50000"/>
                      <a:lumOff val="50000"/>
                    </a:schemeClr>
                  </a:solidFill>
                </a:rPr>
                <a:t>90%</a:t>
              </a:r>
            </a:p>
          </p:txBody>
        </p:sp>
        <p:sp>
          <p:nvSpPr>
            <p:cNvPr id="98" name="Rectangle 97"/>
            <p:cNvSpPr/>
            <p:nvPr/>
          </p:nvSpPr>
          <p:spPr>
            <a:xfrm>
              <a:off x="5669833" y="2752241"/>
              <a:ext cx="682993" cy="265928"/>
            </a:xfrm>
            <a:prstGeom prst="rect">
              <a:avLst/>
            </a:prstGeom>
          </p:spPr>
          <p:txBody>
            <a:bodyPr wrap="none" lIns="0" tIns="0" rIns="0" bIns="0" anchor="ctr">
              <a:spAutoFit/>
            </a:bodyPr>
            <a:lstStyle/>
            <a:p>
              <a:r>
                <a:rPr lang="id-ID" sz="1405" b="1" dirty="0">
                  <a:solidFill>
                    <a:schemeClr val="bg2">
                      <a:lumMod val="50000"/>
                    </a:schemeClr>
                  </a:solidFill>
                </a:rPr>
                <a:t>Graphic</a:t>
              </a:r>
              <a:endParaRPr lang="en-US" sz="1405" b="1" dirty="0">
                <a:solidFill>
                  <a:schemeClr val="tx2">
                    <a:lumMod val="50000"/>
                    <a:lumOff val="50000"/>
                  </a:schemeClr>
                </a:solidFill>
              </a:endParaRPr>
            </a:p>
          </p:txBody>
        </p:sp>
        <p:sp>
          <p:nvSpPr>
            <p:cNvPr id="99" name="Rounded Rectangle 98"/>
            <p:cNvSpPr/>
            <p:nvPr/>
          </p:nvSpPr>
          <p:spPr>
            <a:xfrm rot="10800000" flipV="1">
              <a:off x="5669833" y="3033956"/>
              <a:ext cx="2459320" cy="11521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530" dirty="0">
                <a:latin typeface="FontAwesome" pitchFamily="2" charset="0"/>
              </a:endParaRPr>
            </a:p>
          </p:txBody>
        </p:sp>
        <p:sp>
          <p:nvSpPr>
            <p:cNvPr id="100" name="Rounded Rectangle 99"/>
            <p:cNvSpPr/>
            <p:nvPr/>
          </p:nvSpPr>
          <p:spPr>
            <a:xfrm flipV="1">
              <a:off x="5669839" y="3038576"/>
              <a:ext cx="1761680" cy="11059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8580" tIns="0" rIns="0" bIns="0" rtlCol="0" anchor="ctr" anchorCtr="0"/>
            <a:lstStyle/>
            <a:p>
              <a:endParaRPr lang="en-US" sz="1685" dirty="0">
                <a:solidFill>
                  <a:schemeClr val="bg1"/>
                </a:solidFill>
              </a:endParaRPr>
            </a:p>
          </p:txBody>
        </p:sp>
        <p:sp>
          <p:nvSpPr>
            <p:cNvPr id="101" name="Rectangle 100"/>
            <p:cNvSpPr/>
            <p:nvPr/>
          </p:nvSpPr>
          <p:spPr>
            <a:xfrm>
              <a:off x="7748945" y="2824061"/>
              <a:ext cx="371316" cy="265928"/>
            </a:xfrm>
            <a:prstGeom prst="rect">
              <a:avLst/>
            </a:prstGeom>
          </p:spPr>
          <p:txBody>
            <a:bodyPr wrap="none" lIns="0" tIns="0" rIns="0" bIns="0" anchor="ctr">
              <a:spAutoFit/>
            </a:bodyPr>
            <a:lstStyle/>
            <a:p>
              <a:pPr algn="r"/>
              <a:r>
                <a:rPr lang="en-US" sz="1405" b="1" dirty="0">
                  <a:solidFill>
                    <a:schemeClr val="tx2">
                      <a:lumMod val="50000"/>
                      <a:lumOff val="50000"/>
                    </a:schemeClr>
                  </a:solidFill>
                </a:rPr>
                <a:t>70%</a:t>
              </a:r>
            </a:p>
          </p:txBody>
        </p:sp>
        <p:sp>
          <p:nvSpPr>
            <p:cNvPr id="102" name="Rectangle 101"/>
            <p:cNvSpPr/>
            <p:nvPr/>
          </p:nvSpPr>
          <p:spPr>
            <a:xfrm>
              <a:off x="5669833" y="3159684"/>
              <a:ext cx="1130162" cy="265928"/>
            </a:xfrm>
            <a:prstGeom prst="rect">
              <a:avLst/>
            </a:prstGeom>
          </p:spPr>
          <p:txBody>
            <a:bodyPr wrap="none" lIns="0" tIns="0" rIns="0" bIns="0" anchor="ctr">
              <a:spAutoFit/>
            </a:bodyPr>
            <a:lstStyle/>
            <a:p>
              <a:r>
                <a:rPr lang="id-ID" sz="1405" b="1" dirty="0">
                  <a:solidFill>
                    <a:schemeClr val="bg2">
                      <a:lumMod val="50000"/>
                    </a:schemeClr>
                  </a:solidFill>
                </a:rPr>
                <a:t>Presentation</a:t>
              </a:r>
              <a:endParaRPr lang="en-US" sz="1405" dirty="0">
                <a:solidFill>
                  <a:schemeClr val="bg2">
                    <a:lumMod val="50000"/>
                  </a:schemeClr>
                </a:solidFill>
              </a:endParaRPr>
            </a:p>
          </p:txBody>
        </p:sp>
        <p:sp>
          <p:nvSpPr>
            <p:cNvPr id="103" name="Rounded Rectangle 102"/>
            <p:cNvSpPr/>
            <p:nvPr/>
          </p:nvSpPr>
          <p:spPr>
            <a:xfrm rot="10800000" flipV="1">
              <a:off x="5669833" y="3429817"/>
              <a:ext cx="2459320" cy="11521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530" dirty="0">
                <a:latin typeface="FontAwesome" pitchFamily="2" charset="0"/>
              </a:endParaRPr>
            </a:p>
          </p:txBody>
        </p:sp>
        <p:sp>
          <p:nvSpPr>
            <p:cNvPr id="104" name="Rounded Rectangle 103"/>
            <p:cNvSpPr/>
            <p:nvPr/>
          </p:nvSpPr>
          <p:spPr>
            <a:xfrm flipV="1">
              <a:off x="5669839" y="3429817"/>
              <a:ext cx="1679160" cy="11521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8580" tIns="0" rIns="0" bIns="0" rtlCol="0" anchor="ctr" anchorCtr="0"/>
            <a:lstStyle/>
            <a:p>
              <a:endParaRPr lang="en-US" sz="1685" dirty="0">
                <a:solidFill>
                  <a:schemeClr val="bg1"/>
                </a:solidFill>
              </a:endParaRPr>
            </a:p>
          </p:txBody>
        </p:sp>
        <p:sp>
          <p:nvSpPr>
            <p:cNvPr id="105" name="Rectangle 104"/>
            <p:cNvSpPr/>
            <p:nvPr/>
          </p:nvSpPr>
          <p:spPr>
            <a:xfrm>
              <a:off x="7748945" y="3219922"/>
              <a:ext cx="371316" cy="265928"/>
            </a:xfrm>
            <a:prstGeom prst="rect">
              <a:avLst/>
            </a:prstGeom>
          </p:spPr>
          <p:txBody>
            <a:bodyPr wrap="none" lIns="0" tIns="0" rIns="0" bIns="0" anchor="ctr">
              <a:spAutoFit/>
            </a:bodyPr>
            <a:lstStyle/>
            <a:p>
              <a:pPr algn="r"/>
              <a:r>
                <a:rPr lang="en-US" sz="1405" b="1" dirty="0">
                  <a:solidFill>
                    <a:schemeClr val="tx2">
                      <a:lumMod val="50000"/>
                      <a:lumOff val="50000"/>
                    </a:schemeClr>
                  </a:solidFill>
                </a:rPr>
                <a:t>60%</a:t>
              </a:r>
            </a:p>
          </p:txBody>
        </p:sp>
      </p:grpSp>
      <p:sp>
        <p:nvSpPr>
          <p:cNvPr id="106" name="Picture Placeholder 105"/>
          <p:cNvSpPr>
            <a:spLocks noGrp="1"/>
          </p:cNvSpPr>
          <p:nvPr>
            <p:ph type="pic" sz="quarter" idx="29"/>
          </p:nvPr>
        </p:nvSpPr>
        <p:spPr/>
      </p:sp>
      <p:sp>
        <p:nvSpPr>
          <p:cNvPr id="107" name="Picture Placeholder 106"/>
          <p:cNvSpPr>
            <a:spLocks noGrp="1"/>
          </p:cNvSpPr>
          <p:nvPr>
            <p:ph type="pic" sz="quarter" idx="31"/>
          </p:nvPr>
        </p:nvSpPr>
        <p:spPr/>
      </p:sp>
      <p:sp>
        <p:nvSpPr>
          <p:cNvPr id="108" name="Picture Placeholder 107"/>
          <p:cNvSpPr>
            <a:spLocks noGrp="1"/>
          </p:cNvSpPr>
          <p:nvPr>
            <p:ph type="pic" sz="quarter" idx="39"/>
          </p:nvPr>
        </p:nvSpPr>
        <p:spPr/>
      </p:sp>
      <p:sp>
        <p:nvSpPr>
          <p:cNvPr id="109" name="Picture Placeholder 108"/>
          <p:cNvSpPr>
            <a:spLocks noGrp="1"/>
          </p:cNvSpPr>
          <p:nvPr>
            <p:ph type="pic" sz="quarter" idx="35"/>
          </p:nvPr>
        </p:nvSpPr>
        <p:spPr/>
      </p:sp>
      <p:sp>
        <p:nvSpPr>
          <p:cNvPr id="110" name="文本框 109"/>
          <p:cNvSpPr txBox="1"/>
          <p:nvPr/>
        </p:nvSpPr>
        <p:spPr>
          <a:xfrm>
            <a:off x="4536641" y="438184"/>
            <a:ext cx="3785468" cy="528259"/>
          </a:xfrm>
          <a:prstGeom prst="rect">
            <a:avLst/>
          </a:prstGeom>
          <a:noFill/>
        </p:spPr>
        <p:txBody>
          <a:bodyPr wrap="none" lIns="96429" tIns="48215" rIns="96429" bIns="48215" rtlCol="0">
            <a:spAutoFit/>
          </a:bodyPr>
          <a:lstStyle/>
          <a:p>
            <a:pPr algn="ctr" defTabSz="963930"/>
            <a:r>
              <a:rPr lang="zh-CN" altLang="en-US" sz="2800" dirty="0">
                <a:solidFill>
                  <a:schemeClr val="tx1">
                    <a:lumMod val="65000"/>
                    <a:lumOff val="35000"/>
                  </a:schemeClr>
                </a:solidFill>
                <a:ea typeface="微软雅黑" panose="020B0503020204020204" pitchFamily="34" charset="-122"/>
                <a:cs typeface="+mn-ea"/>
                <a:sym typeface="+mn-lt"/>
              </a:rPr>
              <a:t>点击添加相关标题文字</a:t>
            </a:r>
          </a:p>
        </p:txBody>
      </p:sp>
      <p:sp>
        <p:nvSpPr>
          <p:cNvPr id="111" name="文本框 110"/>
          <p:cNvSpPr txBox="1"/>
          <p:nvPr/>
        </p:nvSpPr>
        <p:spPr>
          <a:xfrm>
            <a:off x="5294156" y="883716"/>
            <a:ext cx="2270438" cy="312687"/>
          </a:xfrm>
          <a:prstGeom prst="rect">
            <a:avLst/>
          </a:prstGeom>
          <a:noFill/>
        </p:spPr>
        <p:txBody>
          <a:bodyPr wrap="none" lIns="96429" tIns="48215" rIns="96429" bIns="48215" rtlCol="0">
            <a:spAutoFit/>
          </a:bodyPr>
          <a:lstStyle/>
          <a:p>
            <a:pPr algn="ctr" defTabSz="963930"/>
            <a:r>
              <a:rPr lang="en-US" altLang="zh-CN" sz="1400" dirty="0">
                <a:solidFill>
                  <a:schemeClr val="tx1">
                    <a:lumMod val="65000"/>
                    <a:lumOff val="35000"/>
                  </a:schemeClr>
                </a:solidFill>
                <a:ea typeface="微软雅黑" panose="020B0503020204020204" pitchFamily="34" charset="-122"/>
                <a:cs typeface="+mn-ea"/>
                <a:sym typeface="+mn-lt"/>
              </a:rPr>
              <a:t>ADD RELATED TITLE WORDS</a:t>
            </a:r>
            <a:endParaRPr lang="zh-CN" altLang="en-US" sz="1400" dirty="0">
              <a:solidFill>
                <a:schemeClr val="tx1">
                  <a:lumMod val="65000"/>
                  <a:lumOff val="35000"/>
                </a:schemeClr>
              </a:solidFill>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2000">
        <p14:prism/>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wipe(left)">
                                      <p:cBhvr>
                                        <p:cTn id="19" dur="500"/>
                                        <p:tgtEl>
                                          <p:spTgt spid="72"/>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500"/>
                                        <p:tgtEl>
                                          <p:spTgt spid="17"/>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left)">
                                      <p:cBhvr>
                                        <p:cTn id="27" dur="500"/>
                                        <p:tgtEl>
                                          <p:spTgt spid="5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89"/>
                                        </p:tgtEl>
                                        <p:attrNameLst>
                                          <p:attrName>style.visibility</p:attrName>
                                        </p:attrNameLst>
                                      </p:cBhvr>
                                      <p:to>
                                        <p:strVal val="visible"/>
                                      </p:to>
                                    </p:set>
                                    <p:animEffect transition="in" filter="wipe(left)">
                                      <p:cBhvr>
                                        <p:cTn id="3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5"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hevron 28"/>
          <p:cNvSpPr/>
          <p:nvPr/>
        </p:nvSpPr>
        <p:spPr>
          <a:xfrm>
            <a:off x="1179007" y="2403699"/>
            <a:ext cx="2210681" cy="2143007"/>
          </a:xfrm>
          <a:prstGeom prst="chevron">
            <a:avLst>
              <a:gd name="adj" fmla="val 337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Chevron 29"/>
          <p:cNvSpPr/>
          <p:nvPr/>
        </p:nvSpPr>
        <p:spPr>
          <a:xfrm>
            <a:off x="2837018" y="2403699"/>
            <a:ext cx="2210681" cy="2143007"/>
          </a:xfrm>
          <a:prstGeom prst="chevron">
            <a:avLst>
              <a:gd name="adj" fmla="val 337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Chevron 30"/>
          <p:cNvSpPr/>
          <p:nvPr/>
        </p:nvSpPr>
        <p:spPr>
          <a:xfrm>
            <a:off x="4495028" y="2403699"/>
            <a:ext cx="2210681" cy="2143007"/>
          </a:xfrm>
          <a:prstGeom prst="chevron">
            <a:avLst>
              <a:gd name="adj" fmla="val 3375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Chevron 31"/>
          <p:cNvSpPr/>
          <p:nvPr/>
        </p:nvSpPr>
        <p:spPr>
          <a:xfrm>
            <a:off x="6153039" y="2403699"/>
            <a:ext cx="2210681" cy="2143007"/>
          </a:xfrm>
          <a:prstGeom prst="chevron">
            <a:avLst>
              <a:gd name="adj" fmla="val 3375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Chevron 32"/>
          <p:cNvSpPr/>
          <p:nvPr/>
        </p:nvSpPr>
        <p:spPr>
          <a:xfrm>
            <a:off x="7811051" y="2403699"/>
            <a:ext cx="2210681" cy="2143007"/>
          </a:xfrm>
          <a:prstGeom prst="chevron">
            <a:avLst>
              <a:gd name="adj" fmla="val 3375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 name="Chevron 33"/>
          <p:cNvSpPr/>
          <p:nvPr/>
        </p:nvSpPr>
        <p:spPr>
          <a:xfrm>
            <a:off x="9469062" y="2403699"/>
            <a:ext cx="2210681" cy="2143007"/>
          </a:xfrm>
          <a:prstGeom prst="chevron">
            <a:avLst>
              <a:gd name="adj" fmla="val 337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35" name="Group 34"/>
          <p:cNvGrpSpPr/>
          <p:nvPr/>
        </p:nvGrpSpPr>
        <p:grpSpPr>
          <a:xfrm>
            <a:off x="2155812" y="3141378"/>
            <a:ext cx="598258" cy="596553"/>
            <a:chOff x="1573213" y="346076"/>
            <a:chExt cx="557213" cy="555625"/>
          </a:xfrm>
          <a:solidFill>
            <a:schemeClr val="bg1"/>
          </a:solidFill>
        </p:grpSpPr>
        <p:sp>
          <p:nvSpPr>
            <p:cNvPr id="36" name="Freeform 239"/>
            <p:cNvSpPr/>
            <p:nvPr/>
          </p:nvSpPr>
          <p:spPr bwMode="auto">
            <a:xfrm>
              <a:off x="1663700" y="592138"/>
              <a:ext cx="76200" cy="80963"/>
            </a:xfrm>
            <a:custGeom>
              <a:avLst/>
              <a:gdLst/>
              <a:ahLst/>
              <a:cxnLst>
                <a:cxn ang="0">
                  <a:pos x="26" y="31"/>
                </a:cxn>
                <a:cxn ang="0">
                  <a:pos x="29" y="29"/>
                </a:cxn>
                <a:cxn ang="0">
                  <a:pos x="23" y="4"/>
                </a:cxn>
                <a:cxn ang="0">
                  <a:pos x="19" y="3"/>
                </a:cxn>
                <a:cxn ang="0">
                  <a:pos x="13" y="0"/>
                </a:cxn>
                <a:cxn ang="0">
                  <a:pos x="0" y="16"/>
                </a:cxn>
                <a:cxn ang="0">
                  <a:pos x="2" y="22"/>
                </a:cxn>
                <a:cxn ang="0">
                  <a:pos x="26" y="31"/>
                </a:cxn>
              </a:cxnLst>
              <a:rect l="0" t="0" r="r" b="b"/>
              <a:pathLst>
                <a:path w="29" h="31">
                  <a:moveTo>
                    <a:pt x="26" y="31"/>
                  </a:moveTo>
                  <a:cubicBezTo>
                    <a:pt x="27" y="30"/>
                    <a:pt x="28" y="29"/>
                    <a:pt x="29" y="29"/>
                  </a:cubicBezTo>
                  <a:cubicBezTo>
                    <a:pt x="27" y="20"/>
                    <a:pt x="24" y="12"/>
                    <a:pt x="23" y="4"/>
                  </a:cubicBezTo>
                  <a:cubicBezTo>
                    <a:pt x="22" y="4"/>
                    <a:pt x="20" y="3"/>
                    <a:pt x="19" y="3"/>
                  </a:cubicBezTo>
                  <a:cubicBezTo>
                    <a:pt x="17" y="3"/>
                    <a:pt x="14" y="1"/>
                    <a:pt x="13" y="0"/>
                  </a:cubicBezTo>
                  <a:cubicBezTo>
                    <a:pt x="8" y="5"/>
                    <a:pt x="4" y="10"/>
                    <a:pt x="0" y="16"/>
                  </a:cubicBezTo>
                  <a:cubicBezTo>
                    <a:pt x="1" y="18"/>
                    <a:pt x="2" y="20"/>
                    <a:pt x="2" y="22"/>
                  </a:cubicBezTo>
                  <a:cubicBezTo>
                    <a:pt x="9" y="26"/>
                    <a:pt x="18" y="29"/>
                    <a:pt x="26" y="31"/>
                  </a:cubicBezTo>
                  <a:close/>
                </a:path>
              </a:pathLst>
            </a:custGeom>
            <a:grpFill/>
            <a:ln w="9525">
              <a:noFill/>
              <a:round/>
            </a:ln>
          </p:spPr>
          <p:txBody>
            <a:bodyPr vert="horz" wrap="square" lIns="128580" tIns="64290" rIns="128580" bIns="64290" numCol="1" anchor="t" anchorCtr="0" compatLnSpc="1"/>
            <a:lstStyle/>
            <a:p>
              <a:endParaRPr lang="en-US" dirty="0"/>
            </a:p>
          </p:txBody>
        </p:sp>
        <p:sp>
          <p:nvSpPr>
            <p:cNvPr id="37" name="Freeform 240"/>
            <p:cNvSpPr/>
            <p:nvPr/>
          </p:nvSpPr>
          <p:spPr bwMode="auto">
            <a:xfrm>
              <a:off x="1762125" y="690563"/>
              <a:ext cx="142875" cy="127000"/>
            </a:xfrm>
            <a:custGeom>
              <a:avLst/>
              <a:gdLst/>
              <a:ahLst/>
              <a:cxnLst>
                <a:cxn ang="0">
                  <a:pos x="24" y="2"/>
                </a:cxn>
                <a:cxn ang="0">
                  <a:pos x="1" y="0"/>
                </a:cxn>
                <a:cxn ang="0">
                  <a:pos x="0" y="1"/>
                </a:cxn>
                <a:cxn ang="0">
                  <a:pos x="2" y="7"/>
                </a:cxn>
                <a:cxn ang="0">
                  <a:pos x="27" y="49"/>
                </a:cxn>
                <a:cxn ang="0">
                  <a:pos x="36" y="47"/>
                </a:cxn>
                <a:cxn ang="0">
                  <a:pos x="39" y="48"/>
                </a:cxn>
                <a:cxn ang="0">
                  <a:pos x="55" y="12"/>
                </a:cxn>
                <a:cxn ang="0">
                  <a:pos x="46" y="1"/>
                </a:cxn>
                <a:cxn ang="0">
                  <a:pos x="24" y="2"/>
                </a:cxn>
              </a:cxnLst>
              <a:rect l="0" t="0" r="r" b="b"/>
              <a:pathLst>
                <a:path w="55" h="49">
                  <a:moveTo>
                    <a:pt x="24" y="2"/>
                  </a:moveTo>
                  <a:cubicBezTo>
                    <a:pt x="16" y="2"/>
                    <a:pt x="8" y="1"/>
                    <a:pt x="1" y="0"/>
                  </a:cubicBezTo>
                  <a:cubicBezTo>
                    <a:pt x="0" y="0"/>
                    <a:pt x="0" y="1"/>
                    <a:pt x="0" y="1"/>
                  </a:cubicBezTo>
                  <a:cubicBezTo>
                    <a:pt x="0" y="3"/>
                    <a:pt x="1" y="5"/>
                    <a:pt x="2" y="7"/>
                  </a:cubicBezTo>
                  <a:cubicBezTo>
                    <a:pt x="9" y="23"/>
                    <a:pt x="17" y="37"/>
                    <a:pt x="27" y="49"/>
                  </a:cubicBezTo>
                  <a:cubicBezTo>
                    <a:pt x="29" y="47"/>
                    <a:pt x="33" y="46"/>
                    <a:pt x="36" y="47"/>
                  </a:cubicBezTo>
                  <a:cubicBezTo>
                    <a:pt x="37" y="47"/>
                    <a:pt x="38" y="47"/>
                    <a:pt x="39" y="48"/>
                  </a:cubicBezTo>
                  <a:cubicBezTo>
                    <a:pt x="46" y="37"/>
                    <a:pt x="51" y="25"/>
                    <a:pt x="55" y="12"/>
                  </a:cubicBezTo>
                  <a:cubicBezTo>
                    <a:pt x="51" y="10"/>
                    <a:pt x="47" y="5"/>
                    <a:pt x="46" y="1"/>
                  </a:cubicBezTo>
                  <a:cubicBezTo>
                    <a:pt x="39" y="2"/>
                    <a:pt x="31" y="2"/>
                    <a:pt x="24" y="2"/>
                  </a:cubicBezTo>
                  <a:close/>
                </a:path>
              </a:pathLst>
            </a:custGeom>
            <a:grpFill/>
            <a:ln w="9525">
              <a:noFill/>
              <a:round/>
            </a:ln>
          </p:spPr>
          <p:txBody>
            <a:bodyPr vert="horz" wrap="square" lIns="128580" tIns="64290" rIns="128580" bIns="64290" numCol="1" anchor="t" anchorCtr="0" compatLnSpc="1"/>
            <a:lstStyle/>
            <a:p>
              <a:endParaRPr lang="en-US" dirty="0"/>
            </a:p>
          </p:txBody>
        </p:sp>
        <p:sp>
          <p:nvSpPr>
            <p:cNvPr id="38" name="Freeform 241"/>
            <p:cNvSpPr/>
            <p:nvPr/>
          </p:nvSpPr>
          <p:spPr bwMode="auto">
            <a:xfrm>
              <a:off x="1733550" y="460376"/>
              <a:ext cx="196850" cy="225425"/>
            </a:xfrm>
            <a:custGeom>
              <a:avLst/>
              <a:gdLst/>
              <a:ahLst/>
              <a:cxnLst>
                <a:cxn ang="0">
                  <a:pos x="76" y="41"/>
                </a:cxn>
                <a:cxn ang="0">
                  <a:pos x="74" y="6"/>
                </a:cxn>
                <a:cxn ang="0">
                  <a:pos x="70" y="6"/>
                </a:cxn>
                <a:cxn ang="0">
                  <a:pos x="63" y="0"/>
                </a:cxn>
                <a:cxn ang="0">
                  <a:pos x="11" y="28"/>
                </a:cxn>
                <a:cxn ang="0">
                  <a:pos x="9" y="29"/>
                </a:cxn>
                <a:cxn ang="0">
                  <a:pos x="11" y="42"/>
                </a:cxn>
                <a:cxn ang="0">
                  <a:pos x="0" y="54"/>
                </a:cxn>
                <a:cxn ang="0">
                  <a:pos x="7" y="79"/>
                </a:cxn>
                <a:cxn ang="0">
                  <a:pos x="7" y="79"/>
                </a:cxn>
                <a:cxn ang="0">
                  <a:pos x="12" y="85"/>
                </a:cxn>
                <a:cxn ang="0">
                  <a:pos x="35" y="86"/>
                </a:cxn>
                <a:cxn ang="0">
                  <a:pos x="57" y="85"/>
                </a:cxn>
                <a:cxn ang="0">
                  <a:pos x="57" y="81"/>
                </a:cxn>
                <a:cxn ang="0">
                  <a:pos x="74" y="68"/>
                </a:cxn>
                <a:cxn ang="0">
                  <a:pos x="76" y="41"/>
                </a:cxn>
              </a:cxnLst>
              <a:rect l="0" t="0" r="r" b="b"/>
              <a:pathLst>
                <a:path w="76" h="87">
                  <a:moveTo>
                    <a:pt x="76" y="41"/>
                  </a:moveTo>
                  <a:cubicBezTo>
                    <a:pt x="76" y="29"/>
                    <a:pt x="75" y="17"/>
                    <a:pt x="74" y="6"/>
                  </a:cubicBezTo>
                  <a:cubicBezTo>
                    <a:pt x="73" y="6"/>
                    <a:pt x="72" y="6"/>
                    <a:pt x="70" y="6"/>
                  </a:cubicBezTo>
                  <a:cubicBezTo>
                    <a:pt x="67" y="5"/>
                    <a:pt x="65" y="3"/>
                    <a:pt x="63" y="0"/>
                  </a:cubicBezTo>
                  <a:cubicBezTo>
                    <a:pt x="45" y="7"/>
                    <a:pt x="27" y="16"/>
                    <a:pt x="11" y="28"/>
                  </a:cubicBezTo>
                  <a:cubicBezTo>
                    <a:pt x="10" y="28"/>
                    <a:pt x="9" y="29"/>
                    <a:pt x="9" y="29"/>
                  </a:cubicBezTo>
                  <a:cubicBezTo>
                    <a:pt x="11" y="33"/>
                    <a:pt x="12" y="38"/>
                    <a:pt x="11" y="42"/>
                  </a:cubicBezTo>
                  <a:cubicBezTo>
                    <a:pt x="10" y="48"/>
                    <a:pt x="5" y="53"/>
                    <a:pt x="0" y="54"/>
                  </a:cubicBezTo>
                  <a:cubicBezTo>
                    <a:pt x="2" y="63"/>
                    <a:pt x="4" y="71"/>
                    <a:pt x="7" y="79"/>
                  </a:cubicBezTo>
                  <a:cubicBezTo>
                    <a:pt x="7" y="79"/>
                    <a:pt x="7" y="79"/>
                    <a:pt x="7" y="79"/>
                  </a:cubicBezTo>
                  <a:cubicBezTo>
                    <a:pt x="10" y="80"/>
                    <a:pt x="12" y="82"/>
                    <a:pt x="12" y="85"/>
                  </a:cubicBezTo>
                  <a:cubicBezTo>
                    <a:pt x="20" y="86"/>
                    <a:pt x="27" y="86"/>
                    <a:pt x="35" y="86"/>
                  </a:cubicBezTo>
                  <a:cubicBezTo>
                    <a:pt x="42" y="87"/>
                    <a:pt x="49" y="86"/>
                    <a:pt x="57" y="85"/>
                  </a:cubicBezTo>
                  <a:cubicBezTo>
                    <a:pt x="57" y="84"/>
                    <a:pt x="57" y="83"/>
                    <a:pt x="57" y="81"/>
                  </a:cubicBezTo>
                  <a:cubicBezTo>
                    <a:pt x="59" y="74"/>
                    <a:pt x="66" y="68"/>
                    <a:pt x="74" y="68"/>
                  </a:cubicBezTo>
                  <a:cubicBezTo>
                    <a:pt x="75" y="59"/>
                    <a:pt x="76" y="50"/>
                    <a:pt x="76" y="41"/>
                  </a:cubicBezTo>
                  <a:close/>
                </a:path>
              </a:pathLst>
            </a:custGeom>
            <a:grpFill/>
            <a:ln w="9525">
              <a:noFill/>
              <a:round/>
            </a:ln>
          </p:spPr>
          <p:txBody>
            <a:bodyPr vert="horz" wrap="square" lIns="128580" tIns="64290" rIns="128580" bIns="64290" numCol="1" anchor="t" anchorCtr="0" compatLnSpc="1"/>
            <a:lstStyle/>
            <a:p>
              <a:endParaRPr lang="en-US" dirty="0"/>
            </a:p>
          </p:txBody>
        </p:sp>
        <p:sp>
          <p:nvSpPr>
            <p:cNvPr id="39" name="Freeform 242"/>
            <p:cNvSpPr/>
            <p:nvPr/>
          </p:nvSpPr>
          <p:spPr bwMode="auto">
            <a:xfrm>
              <a:off x="1573213" y="590551"/>
              <a:ext cx="65088" cy="155575"/>
            </a:xfrm>
            <a:custGeom>
              <a:avLst/>
              <a:gdLst/>
              <a:ahLst/>
              <a:cxnLst>
                <a:cxn ang="0">
                  <a:pos x="24" y="20"/>
                </a:cxn>
                <a:cxn ang="0">
                  <a:pos x="3" y="0"/>
                </a:cxn>
                <a:cxn ang="0">
                  <a:pos x="13" y="60"/>
                </a:cxn>
                <a:cxn ang="0">
                  <a:pos x="25" y="25"/>
                </a:cxn>
                <a:cxn ang="0">
                  <a:pos x="24" y="20"/>
                </a:cxn>
              </a:cxnLst>
              <a:rect l="0" t="0" r="r" b="b"/>
              <a:pathLst>
                <a:path w="25" h="60">
                  <a:moveTo>
                    <a:pt x="24" y="20"/>
                  </a:moveTo>
                  <a:cubicBezTo>
                    <a:pt x="16" y="15"/>
                    <a:pt x="8" y="8"/>
                    <a:pt x="3" y="0"/>
                  </a:cubicBezTo>
                  <a:cubicBezTo>
                    <a:pt x="0" y="21"/>
                    <a:pt x="4" y="42"/>
                    <a:pt x="13" y="60"/>
                  </a:cubicBezTo>
                  <a:cubicBezTo>
                    <a:pt x="15" y="48"/>
                    <a:pt x="19" y="36"/>
                    <a:pt x="25" y="25"/>
                  </a:cubicBezTo>
                  <a:cubicBezTo>
                    <a:pt x="24" y="24"/>
                    <a:pt x="24" y="22"/>
                    <a:pt x="24" y="20"/>
                  </a:cubicBezTo>
                  <a:close/>
                </a:path>
              </a:pathLst>
            </a:custGeom>
            <a:grpFill/>
            <a:ln w="9525">
              <a:noFill/>
              <a:round/>
            </a:ln>
          </p:spPr>
          <p:txBody>
            <a:bodyPr vert="horz" wrap="square" lIns="128580" tIns="64290" rIns="128580" bIns="64290" numCol="1" anchor="t" anchorCtr="0" compatLnSpc="1"/>
            <a:lstStyle/>
            <a:p>
              <a:endParaRPr lang="en-US" dirty="0"/>
            </a:p>
          </p:txBody>
        </p:sp>
        <p:sp>
          <p:nvSpPr>
            <p:cNvPr id="40" name="Freeform 243"/>
            <p:cNvSpPr/>
            <p:nvPr/>
          </p:nvSpPr>
          <p:spPr bwMode="auto">
            <a:xfrm>
              <a:off x="1614488" y="657226"/>
              <a:ext cx="207963" cy="228600"/>
            </a:xfrm>
            <a:custGeom>
              <a:avLst/>
              <a:gdLst/>
              <a:ahLst/>
              <a:cxnLst>
                <a:cxn ang="0">
                  <a:pos x="79" y="68"/>
                </a:cxn>
                <a:cxn ang="0">
                  <a:pos x="80" y="65"/>
                </a:cxn>
                <a:cxn ang="0">
                  <a:pos x="55" y="21"/>
                </a:cxn>
                <a:cxn ang="0">
                  <a:pos x="53" y="17"/>
                </a:cxn>
                <a:cxn ang="0">
                  <a:pos x="50" y="17"/>
                </a:cxn>
                <a:cxn ang="0">
                  <a:pos x="44" y="10"/>
                </a:cxn>
                <a:cxn ang="0">
                  <a:pos x="18" y="0"/>
                </a:cxn>
                <a:cxn ang="0">
                  <a:pos x="13" y="2"/>
                </a:cxn>
                <a:cxn ang="0">
                  <a:pos x="0" y="41"/>
                </a:cxn>
                <a:cxn ang="0">
                  <a:pos x="58" y="88"/>
                </a:cxn>
                <a:cxn ang="0">
                  <a:pos x="80" y="77"/>
                </a:cxn>
                <a:cxn ang="0">
                  <a:pos x="79" y="68"/>
                </a:cxn>
              </a:cxnLst>
              <a:rect l="0" t="0" r="r" b="b"/>
              <a:pathLst>
                <a:path w="80" h="88">
                  <a:moveTo>
                    <a:pt x="79" y="68"/>
                  </a:moveTo>
                  <a:cubicBezTo>
                    <a:pt x="79" y="67"/>
                    <a:pt x="80" y="66"/>
                    <a:pt x="80" y="65"/>
                  </a:cubicBezTo>
                  <a:cubicBezTo>
                    <a:pt x="70" y="53"/>
                    <a:pt x="62" y="38"/>
                    <a:pt x="55" y="21"/>
                  </a:cubicBezTo>
                  <a:cubicBezTo>
                    <a:pt x="54" y="20"/>
                    <a:pt x="54" y="18"/>
                    <a:pt x="53" y="17"/>
                  </a:cubicBezTo>
                  <a:cubicBezTo>
                    <a:pt x="52" y="17"/>
                    <a:pt x="51" y="17"/>
                    <a:pt x="50" y="17"/>
                  </a:cubicBezTo>
                  <a:cubicBezTo>
                    <a:pt x="47" y="16"/>
                    <a:pt x="44" y="13"/>
                    <a:pt x="44" y="10"/>
                  </a:cubicBezTo>
                  <a:cubicBezTo>
                    <a:pt x="35" y="8"/>
                    <a:pt x="26" y="5"/>
                    <a:pt x="18" y="0"/>
                  </a:cubicBezTo>
                  <a:cubicBezTo>
                    <a:pt x="17" y="2"/>
                    <a:pt x="15" y="2"/>
                    <a:pt x="13" y="2"/>
                  </a:cubicBezTo>
                  <a:cubicBezTo>
                    <a:pt x="7" y="14"/>
                    <a:pt x="2" y="27"/>
                    <a:pt x="0" y="41"/>
                  </a:cubicBezTo>
                  <a:cubicBezTo>
                    <a:pt x="13" y="62"/>
                    <a:pt x="33" y="79"/>
                    <a:pt x="58" y="88"/>
                  </a:cubicBezTo>
                  <a:cubicBezTo>
                    <a:pt x="66" y="86"/>
                    <a:pt x="74" y="83"/>
                    <a:pt x="80" y="77"/>
                  </a:cubicBezTo>
                  <a:cubicBezTo>
                    <a:pt x="79" y="75"/>
                    <a:pt x="78" y="72"/>
                    <a:pt x="79" y="68"/>
                  </a:cubicBezTo>
                  <a:close/>
                </a:path>
              </a:pathLst>
            </a:custGeom>
            <a:grpFill/>
            <a:ln w="9525">
              <a:noFill/>
              <a:round/>
            </a:ln>
          </p:spPr>
          <p:txBody>
            <a:bodyPr vert="horz" wrap="square" lIns="128580" tIns="64290" rIns="128580" bIns="64290" numCol="1" anchor="t" anchorCtr="0" compatLnSpc="1"/>
            <a:lstStyle/>
            <a:p>
              <a:endParaRPr lang="en-US" dirty="0"/>
            </a:p>
          </p:txBody>
        </p:sp>
        <p:sp>
          <p:nvSpPr>
            <p:cNvPr id="41" name="Freeform 244"/>
            <p:cNvSpPr/>
            <p:nvPr/>
          </p:nvSpPr>
          <p:spPr bwMode="auto">
            <a:xfrm>
              <a:off x="1785938" y="866776"/>
              <a:ext cx="127000" cy="34925"/>
            </a:xfrm>
            <a:custGeom>
              <a:avLst/>
              <a:gdLst/>
              <a:ahLst/>
              <a:cxnLst>
                <a:cxn ang="0">
                  <a:pos x="31" y="0"/>
                </a:cxn>
                <a:cxn ang="0">
                  <a:pos x="22" y="2"/>
                </a:cxn>
                <a:cxn ang="0">
                  <a:pos x="17" y="0"/>
                </a:cxn>
                <a:cxn ang="0">
                  <a:pos x="0" y="9"/>
                </a:cxn>
                <a:cxn ang="0">
                  <a:pos x="2" y="10"/>
                </a:cxn>
                <a:cxn ang="0">
                  <a:pos x="49" y="10"/>
                </a:cxn>
                <a:cxn ang="0">
                  <a:pos x="41" y="6"/>
                </a:cxn>
                <a:cxn ang="0">
                  <a:pos x="31" y="0"/>
                </a:cxn>
              </a:cxnLst>
              <a:rect l="0" t="0" r="r" b="b"/>
              <a:pathLst>
                <a:path w="49" h="13">
                  <a:moveTo>
                    <a:pt x="31" y="0"/>
                  </a:moveTo>
                  <a:cubicBezTo>
                    <a:pt x="29" y="2"/>
                    <a:pt x="25" y="3"/>
                    <a:pt x="22" y="2"/>
                  </a:cubicBezTo>
                  <a:cubicBezTo>
                    <a:pt x="20" y="1"/>
                    <a:pt x="19" y="1"/>
                    <a:pt x="17" y="0"/>
                  </a:cubicBezTo>
                  <a:cubicBezTo>
                    <a:pt x="12" y="4"/>
                    <a:pt x="6" y="7"/>
                    <a:pt x="0" y="9"/>
                  </a:cubicBezTo>
                  <a:cubicBezTo>
                    <a:pt x="1" y="9"/>
                    <a:pt x="1" y="9"/>
                    <a:pt x="2" y="10"/>
                  </a:cubicBezTo>
                  <a:cubicBezTo>
                    <a:pt x="18" y="13"/>
                    <a:pt x="34" y="13"/>
                    <a:pt x="49" y="10"/>
                  </a:cubicBezTo>
                  <a:cubicBezTo>
                    <a:pt x="46" y="9"/>
                    <a:pt x="43" y="7"/>
                    <a:pt x="41" y="6"/>
                  </a:cubicBezTo>
                  <a:cubicBezTo>
                    <a:pt x="37" y="4"/>
                    <a:pt x="34" y="2"/>
                    <a:pt x="31" y="0"/>
                  </a:cubicBezTo>
                  <a:close/>
                </a:path>
              </a:pathLst>
            </a:custGeom>
            <a:grpFill/>
            <a:ln w="9525">
              <a:noFill/>
              <a:round/>
            </a:ln>
          </p:spPr>
          <p:txBody>
            <a:bodyPr vert="horz" wrap="square" lIns="128580" tIns="64290" rIns="128580" bIns="64290" numCol="1" anchor="t" anchorCtr="0" compatLnSpc="1"/>
            <a:lstStyle/>
            <a:p>
              <a:endParaRPr lang="en-US" dirty="0"/>
            </a:p>
          </p:txBody>
        </p:sp>
        <p:sp>
          <p:nvSpPr>
            <p:cNvPr id="42" name="Freeform 245"/>
            <p:cNvSpPr/>
            <p:nvPr/>
          </p:nvSpPr>
          <p:spPr bwMode="auto">
            <a:xfrm>
              <a:off x="1871663" y="582613"/>
              <a:ext cx="258763" cy="304800"/>
            </a:xfrm>
            <a:custGeom>
              <a:avLst/>
              <a:gdLst/>
              <a:ahLst/>
              <a:cxnLst>
                <a:cxn ang="0">
                  <a:pos x="98" y="0"/>
                </a:cxn>
                <a:cxn ang="0">
                  <a:pos x="57" y="28"/>
                </a:cxn>
                <a:cxn ang="0">
                  <a:pos x="37" y="35"/>
                </a:cxn>
                <a:cxn ang="0">
                  <a:pos x="37" y="42"/>
                </a:cxn>
                <a:cxn ang="0">
                  <a:pos x="18" y="55"/>
                </a:cxn>
                <a:cxn ang="0">
                  <a:pos x="0" y="92"/>
                </a:cxn>
                <a:cxn ang="0">
                  <a:pos x="3" y="103"/>
                </a:cxn>
                <a:cxn ang="0">
                  <a:pos x="1" y="107"/>
                </a:cxn>
                <a:cxn ang="0">
                  <a:pos x="10" y="112"/>
                </a:cxn>
                <a:cxn ang="0">
                  <a:pos x="25" y="118"/>
                </a:cxn>
                <a:cxn ang="0">
                  <a:pos x="96" y="41"/>
                </a:cxn>
                <a:cxn ang="0">
                  <a:pos x="98" y="0"/>
                </a:cxn>
              </a:cxnLst>
              <a:rect l="0" t="0" r="r" b="b"/>
              <a:pathLst>
                <a:path w="100" h="118">
                  <a:moveTo>
                    <a:pt x="98" y="0"/>
                  </a:moveTo>
                  <a:cubicBezTo>
                    <a:pt x="86" y="11"/>
                    <a:pt x="72" y="21"/>
                    <a:pt x="57" y="28"/>
                  </a:cubicBezTo>
                  <a:cubicBezTo>
                    <a:pt x="50" y="31"/>
                    <a:pt x="44" y="33"/>
                    <a:pt x="37" y="35"/>
                  </a:cubicBezTo>
                  <a:cubicBezTo>
                    <a:pt x="38" y="38"/>
                    <a:pt x="38" y="40"/>
                    <a:pt x="37" y="42"/>
                  </a:cubicBezTo>
                  <a:cubicBezTo>
                    <a:pt x="35" y="51"/>
                    <a:pt x="26" y="57"/>
                    <a:pt x="18" y="55"/>
                  </a:cubicBezTo>
                  <a:cubicBezTo>
                    <a:pt x="13" y="69"/>
                    <a:pt x="7" y="82"/>
                    <a:pt x="0" y="92"/>
                  </a:cubicBezTo>
                  <a:cubicBezTo>
                    <a:pt x="3" y="95"/>
                    <a:pt x="4" y="99"/>
                    <a:pt x="3" y="103"/>
                  </a:cubicBezTo>
                  <a:cubicBezTo>
                    <a:pt x="3" y="104"/>
                    <a:pt x="2" y="106"/>
                    <a:pt x="1" y="107"/>
                  </a:cubicBezTo>
                  <a:cubicBezTo>
                    <a:pt x="4" y="109"/>
                    <a:pt x="7" y="110"/>
                    <a:pt x="10" y="112"/>
                  </a:cubicBezTo>
                  <a:cubicBezTo>
                    <a:pt x="14" y="114"/>
                    <a:pt x="19" y="116"/>
                    <a:pt x="25" y="118"/>
                  </a:cubicBezTo>
                  <a:cubicBezTo>
                    <a:pt x="59" y="107"/>
                    <a:pt x="87" y="79"/>
                    <a:pt x="96" y="41"/>
                  </a:cubicBezTo>
                  <a:cubicBezTo>
                    <a:pt x="100" y="27"/>
                    <a:pt x="100" y="13"/>
                    <a:pt x="98" y="0"/>
                  </a:cubicBezTo>
                  <a:close/>
                </a:path>
              </a:pathLst>
            </a:custGeom>
            <a:grpFill/>
            <a:ln w="9525">
              <a:noFill/>
              <a:round/>
            </a:ln>
          </p:spPr>
          <p:txBody>
            <a:bodyPr vert="horz" wrap="square" lIns="128580" tIns="64290" rIns="128580" bIns="64290" numCol="1" anchor="t" anchorCtr="0" compatLnSpc="1"/>
            <a:lstStyle/>
            <a:p>
              <a:endParaRPr lang="en-US" dirty="0"/>
            </a:p>
          </p:txBody>
        </p:sp>
        <p:sp>
          <p:nvSpPr>
            <p:cNvPr id="43" name="Freeform 246"/>
            <p:cNvSpPr/>
            <p:nvPr/>
          </p:nvSpPr>
          <p:spPr bwMode="auto">
            <a:xfrm>
              <a:off x="1936750" y="431801"/>
              <a:ext cx="185738" cy="230188"/>
            </a:xfrm>
            <a:custGeom>
              <a:avLst/>
              <a:gdLst/>
              <a:ahLst/>
              <a:cxnLst>
                <a:cxn ang="0">
                  <a:pos x="5" y="9"/>
                </a:cxn>
                <a:cxn ang="0">
                  <a:pos x="0" y="16"/>
                </a:cxn>
                <a:cxn ang="0">
                  <a:pos x="2" y="52"/>
                </a:cxn>
                <a:cxn ang="0">
                  <a:pos x="0" y="80"/>
                </a:cxn>
                <a:cxn ang="0">
                  <a:pos x="11" y="89"/>
                </a:cxn>
                <a:cxn ang="0">
                  <a:pos x="30" y="82"/>
                </a:cxn>
                <a:cxn ang="0">
                  <a:pos x="72" y="52"/>
                </a:cxn>
                <a:cxn ang="0">
                  <a:pos x="44" y="0"/>
                </a:cxn>
                <a:cxn ang="0">
                  <a:pos x="6" y="5"/>
                </a:cxn>
                <a:cxn ang="0">
                  <a:pos x="5" y="9"/>
                </a:cxn>
              </a:cxnLst>
              <a:rect l="0" t="0" r="r" b="b"/>
              <a:pathLst>
                <a:path w="72" h="89">
                  <a:moveTo>
                    <a:pt x="5" y="9"/>
                  </a:moveTo>
                  <a:cubicBezTo>
                    <a:pt x="5" y="12"/>
                    <a:pt x="3" y="14"/>
                    <a:pt x="0" y="16"/>
                  </a:cubicBezTo>
                  <a:cubicBezTo>
                    <a:pt x="2" y="27"/>
                    <a:pt x="3" y="39"/>
                    <a:pt x="2" y="52"/>
                  </a:cubicBezTo>
                  <a:cubicBezTo>
                    <a:pt x="2" y="61"/>
                    <a:pt x="1" y="71"/>
                    <a:pt x="0" y="80"/>
                  </a:cubicBezTo>
                  <a:cubicBezTo>
                    <a:pt x="5" y="81"/>
                    <a:pt x="9" y="85"/>
                    <a:pt x="11" y="89"/>
                  </a:cubicBezTo>
                  <a:cubicBezTo>
                    <a:pt x="17" y="87"/>
                    <a:pt x="24" y="85"/>
                    <a:pt x="30" y="82"/>
                  </a:cubicBezTo>
                  <a:cubicBezTo>
                    <a:pt x="45" y="75"/>
                    <a:pt x="59" y="65"/>
                    <a:pt x="72" y="52"/>
                  </a:cubicBezTo>
                  <a:cubicBezTo>
                    <a:pt x="68" y="33"/>
                    <a:pt x="58" y="15"/>
                    <a:pt x="44" y="0"/>
                  </a:cubicBezTo>
                  <a:cubicBezTo>
                    <a:pt x="31" y="1"/>
                    <a:pt x="18" y="2"/>
                    <a:pt x="6" y="5"/>
                  </a:cubicBezTo>
                  <a:cubicBezTo>
                    <a:pt x="6" y="6"/>
                    <a:pt x="6" y="8"/>
                    <a:pt x="5" y="9"/>
                  </a:cubicBezTo>
                  <a:close/>
                </a:path>
              </a:pathLst>
            </a:custGeom>
            <a:grpFill/>
            <a:ln w="9525">
              <a:noFill/>
              <a:round/>
            </a:ln>
          </p:spPr>
          <p:txBody>
            <a:bodyPr vert="horz" wrap="square" lIns="128580" tIns="64290" rIns="128580" bIns="64290" numCol="1" anchor="t" anchorCtr="0" compatLnSpc="1"/>
            <a:lstStyle/>
            <a:p>
              <a:endParaRPr lang="en-US" dirty="0"/>
            </a:p>
          </p:txBody>
        </p:sp>
        <p:sp>
          <p:nvSpPr>
            <p:cNvPr id="44" name="Freeform 247"/>
            <p:cNvSpPr/>
            <p:nvPr/>
          </p:nvSpPr>
          <p:spPr bwMode="auto">
            <a:xfrm>
              <a:off x="1892300" y="350838"/>
              <a:ext cx="147638" cy="84138"/>
            </a:xfrm>
            <a:custGeom>
              <a:avLst/>
              <a:gdLst/>
              <a:ahLst/>
              <a:cxnLst>
                <a:cxn ang="0">
                  <a:pos x="14" y="27"/>
                </a:cxn>
                <a:cxn ang="0">
                  <a:pos x="22" y="32"/>
                </a:cxn>
                <a:cxn ang="0">
                  <a:pos x="57" y="27"/>
                </a:cxn>
                <a:cxn ang="0">
                  <a:pos x="9" y="2"/>
                </a:cxn>
                <a:cxn ang="0">
                  <a:pos x="0" y="0"/>
                </a:cxn>
                <a:cxn ang="0">
                  <a:pos x="12" y="26"/>
                </a:cxn>
                <a:cxn ang="0">
                  <a:pos x="14" y="27"/>
                </a:cxn>
              </a:cxnLst>
              <a:rect l="0" t="0" r="r" b="b"/>
              <a:pathLst>
                <a:path w="57" h="32">
                  <a:moveTo>
                    <a:pt x="14" y="27"/>
                  </a:moveTo>
                  <a:cubicBezTo>
                    <a:pt x="18" y="27"/>
                    <a:pt x="20" y="29"/>
                    <a:pt x="22" y="32"/>
                  </a:cubicBezTo>
                  <a:cubicBezTo>
                    <a:pt x="33" y="29"/>
                    <a:pt x="45" y="28"/>
                    <a:pt x="57" y="27"/>
                  </a:cubicBezTo>
                  <a:cubicBezTo>
                    <a:pt x="44" y="15"/>
                    <a:pt x="28" y="6"/>
                    <a:pt x="9" y="2"/>
                  </a:cubicBezTo>
                  <a:cubicBezTo>
                    <a:pt x="6" y="1"/>
                    <a:pt x="3" y="1"/>
                    <a:pt x="0" y="0"/>
                  </a:cubicBezTo>
                  <a:cubicBezTo>
                    <a:pt x="5" y="8"/>
                    <a:pt x="9" y="16"/>
                    <a:pt x="12" y="26"/>
                  </a:cubicBezTo>
                  <a:cubicBezTo>
                    <a:pt x="13" y="26"/>
                    <a:pt x="14" y="26"/>
                    <a:pt x="14" y="27"/>
                  </a:cubicBezTo>
                  <a:close/>
                </a:path>
              </a:pathLst>
            </a:custGeom>
            <a:grpFill/>
            <a:ln w="9525">
              <a:noFill/>
              <a:round/>
            </a:ln>
          </p:spPr>
          <p:txBody>
            <a:bodyPr vert="horz" wrap="square" lIns="128580" tIns="64290" rIns="128580" bIns="64290" numCol="1" anchor="t" anchorCtr="0" compatLnSpc="1"/>
            <a:lstStyle/>
            <a:p>
              <a:endParaRPr lang="en-US" dirty="0"/>
            </a:p>
          </p:txBody>
        </p:sp>
        <p:sp>
          <p:nvSpPr>
            <p:cNvPr id="45" name="Freeform 248"/>
            <p:cNvSpPr/>
            <p:nvPr/>
          </p:nvSpPr>
          <p:spPr bwMode="auto">
            <a:xfrm>
              <a:off x="1720850" y="346076"/>
              <a:ext cx="192088" cy="180975"/>
            </a:xfrm>
            <a:custGeom>
              <a:avLst/>
              <a:gdLst/>
              <a:ahLst/>
              <a:cxnLst>
                <a:cxn ang="0">
                  <a:pos x="5" y="68"/>
                </a:cxn>
                <a:cxn ang="0">
                  <a:pos x="10" y="70"/>
                </a:cxn>
                <a:cxn ang="0">
                  <a:pos x="13" y="68"/>
                </a:cxn>
                <a:cxn ang="0">
                  <a:pos x="67" y="40"/>
                </a:cxn>
                <a:cxn ang="0">
                  <a:pos x="67" y="37"/>
                </a:cxn>
                <a:cxn ang="0">
                  <a:pos x="74" y="29"/>
                </a:cxn>
                <a:cxn ang="0">
                  <a:pos x="60" y="2"/>
                </a:cxn>
                <a:cxn ang="0">
                  <a:pos x="5" y="12"/>
                </a:cxn>
                <a:cxn ang="0">
                  <a:pos x="0" y="47"/>
                </a:cxn>
                <a:cxn ang="0">
                  <a:pos x="1" y="67"/>
                </a:cxn>
                <a:cxn ang="0">
                  <a:pos x="5" y="68"/>
                </a:cxn>
              </a:cxnLst>
              <a:rect l="0" t="0" r="r" b="b"/>
              <a:pathLst>
                <a:path w="74" h="70">
                  <a:moveTo>
                    <a:pt x="5" y="68"/>
                  </a:moveTo>
                  <a:cubicBezTo>
                    <a:pt x="7" y="68"/>
                    <a:pt x="9" y="69"/>
                    <a:pt x="10" y="70"/>
                  </a:cubicBezTo>
                  <a:cubicBezTo>
                    <a:pt x="11" y="70"/>
                    <a:pt x="12" y="69"/>
                    <a:pt x="13" y="68"/>
                  </a:cubicBezTo>
                  <a:cubicBezTo>
                    <a:pt x="29" y="56"/>
                    <a:pt x="48" y="47"/>
                    <a:pt x="67" y="40"/>
                  </a:cubicBezTo>
                  <a:cubicBezTo>
                    <a:pt x="67" y="39"/>
                    <a:pt x="67" y="38"/>
                    <a:pt x="67" y="37"/>
                  </a:cubicBezTo>
                  <a:cubicBezTo>
                    <a:pt x="68" y="33"/>
                    <a:pt x="71" y="30"/>
                    <a:pt x="74" y="29"/>
                  </a:cubicBezTo>
                  <a:cubicBezTo>
                    <a:pt x="70" y="18"/>
                    <a:pt x="66" y="9"/>
                    <a:pt x="60" y="2"/>
                  </a:cubicBezTo>
                  <a:cubicBezTo>
                    <a:pt x="41" y="0"/>
                    <a:pt x="22" y="4"/>
                    <a:pt x="5" y="12"/>
                  </a:cubicBezTo>
                  <a:cubicBezTo>
                    <a:pt x="2" y="23"/>
                    <a:pt x="1" y="34"/>
                    <a:pt x="0" y="47"/>
                  </a:cubicBezTo>
                  <a:cubicBezTo>
                    <a:pt x="0" y="53"/>
                    <a:pt x="0" y="60"/>
                    <a:pt x="1" y="67"/>
                  </a:cubicBezTo>
                  <a:cubicBezTo>
                    <a:pt x="2" y="67"/>
                    <a:pt x="3" y="67"/>
                    <a:pt x="5" y="68"/>
                  </a:cubicBezTo>
                  <a:close/>
                </a:path>
              </a:pathLst>
            </a:custGeom>
            <a:grpFill/>
            <a:ln w="9525">
              <a:noFill/>
              <a:round/>
            </a:ln>
          </p:spPr>
          <p:txBody>
            <a:bodyPr vert="horz" wrap="square" lIns="128580" tIns="64290" rIns="128580" bIns="64290" numCol="1" anchor="t" anchorCtr="0" compatLnSpc="1"/>
            <a:lstStyle/>
            <a:p>
              <a:endParaRPr lang="en-US" dirty="0"/>
            </a:p>
          </p:txBody>
        </p:sp>
        <p:sp>
          <p:nvSpPr>
            <p:cNvPr id="46" name="Freeform 249"/>
            <p:cNvSpPr/>
            <p:nvPr/>
          </p:nvSpPr>
          <p:spPr bwMode="auto">
            <a:xfrm>
              <a:off x="1584325" y="382588"/>
              <a:ext cx="136525" cy="249238"/>
            </a:xfrm>
            <a:custGeom>
              <a:avLst/>
              <a:gdLst/>
              <a:ahLst/>
              <a:cxnLst>
                <a:cxn ang="0">
                  <a:pos x="22" y="96"/>
                </a:cxn>
                <a:cxn ang="0">
                  <a:pos x="27" y="95"/>
                </a:cxn>
                <a:cxn ang="0">
                  <a:pos x="41" y="77"/>
                </a:cxn>
                <a:cxn ang="0">
                  <a:pos x="39" y="65"/>
                </a:cxn>
                <a:cxn ang="0">
                  <a:pos x="49" y="54"/>
                </a:cxn>
                <a:cxn ang="0">
                  <a:pos x="49" y="32"/>
                </a:cxn>
                <a:cxn ang="0">
                  <a:pos x="53" y="0"/>
                </a:cxn>
                <a:cxn ang="0">
                  <a:pos x="1" y="69"/>
                </a:cxn>
                <a:cxn ang="0">
                  <a:pos x="0" y="73"/>
                </a:cxn>
                <a:cxn ang="0">
                  <a:pos x="22" y="96"/>
                </a:cxn>
              </a:cxnLst>
              <a:rect l="0" t="0" r="r" b="b"/>
              <a:pathLst>
                <a:path w="53" h="96">
                  <a:moveTo>
                    <a:pt x="22" y="96"/>
                  </a:moveTo>
                  <a:cubicBezTo>
                    <a:pt x="23" y="95"/>
                    <a:pt x="25" y="95"/>
                    <a:pt x="27" y="95"/>
                  </a:cubicBezTo>
                  <a:cubicBezTo>
                    <a:pt x="31" y="89"/>
                    <a:pt x="36" y="83"/>
                    <a:pt x="41" y="77"/>
                  </a:cubicBezTo>
                  <a:cubicBezTo>
                    <a:pt x="38" y="74"/>
                    <a:pt x="38" y="70"/>
                    <a:pt x="39" y="65"/>
                  </a:cubicBezTo>
                  <a:cubicBezTo>
                    <a:pt x="40" y="60"/>
                    <a:pt x="44" y="55"/>
                    <a:pt x="49" y="54"/>
                  </a:cubicBezTo>
                  <a:cubicBezTo>
                    <a:pt x="49" y="47"/>
                    <a:pt x="49" y="39"/>
                    <a:pt x="49" y="32"/>
                  </a:cubicBezTo>
                  <a:cubicBezTo>
                    <a:pt x="49" y="21"/>
                    <a:pt x="51" y="11"/>
                    <a:pt x="53" y="0"/>
                  </a:cubicBezTo>
                  <a:cubicBezTo>
                    <a:pt x="28" y="14"/>
                    <a:pt x="8" y="39"/>
                    <a:pt x="1" y="69"/>
                  </a:cubicBezTo>
                  <a:cubicBezTo>
                    <a:pt x="1" y="70"/>
                    <a:pt x="0" y="72"/>
                    <a:pt x="0" y="73"/>
                  </a:cubicBezTo>
                  <a:cubicBezTo>
                    <a:pt x="5" y="82"/>
                    <a:pt x="13" y="90"/>
                    <a:pt x="22" y="96"/>
                  </a:cubicBezTo>
                  <a:close/>
                </a:path>
              </a:pathLst>
            </a:custGeom>
            <a:grpFill/>
            <a:ln w="9525">
              <a:noFill/>
              <a:round/>
            </a:ln>
          </p:spPr>
          <p:txBody>
            <a:bodyPr vert="horz" wrap="square" lIns="128580" tIns="64290" rIns="128580" bIns="64290" numCol="1" anchor="t" anchorCtr="0" compatLnSpc="1"/>
            <a:lstStyle/>
            <a:p>
              <a:endParaRPr lang="en-US" dirty="0"/>
            </a:p>
          </p:txBody>
        </p:sp>
      </p:grpSp>
      <p:sp>
        <p:nvSpPr>
          <p:cNvPr id="47" name="Freeform 187"/>
          <p:cNvSpPr>
            <a:spLocks noEditPoints="1"/>
          </p:cNvSpPr>
          <p:nvPr/>
        </p:nvSpPr>
        <p:spPr bwMode="auto">
          <a:xfrm>
            <a:off x="3853836" y="3038931"/>
            <a:ext cx="555842" cy="801447"/>
          </a:xfrm>
          <a:custGeom>
            <a:avLst/>
            <a:gdLst/>
            <a:ahLst/>
            <a:cxnLst>
              <a:cxn ang="0">
                <a:pos x="69" y="131"/>
              </a:cxn>
              <a:cxn ang="0">
                <a:pos x="69" y="138"/>
              </a:cxn>
              <a:cxn ang="0">
                <a:pos x="59" y="148"/>
              </a:cxn>
              <a:cxn ang="0">
                <a:pos x="50" y="138"/>
              </a:cxn>
              <a:cxn ang="0">
                <a:pos x="50" y="131"/>
              </a:cxn>
              <a:cxn ang="0">
                <a:pos x="40" y="115"/>
              </a:cxn>
              <a:cxn ang="0">
                <a:pos x="59" y="96"/>
              </a:cxn>
              <a:cxn ang="0">
                <a:pos x="78" y="115"/>
              </a:cxn>
              <a:cxn ang="0">
                <a:pos x="69" y="131"/>
              </a:cxn>
              <a:cxn ang="0">
                <a:pos x="21" y="53"/>
              </a:cxn>
              <a:cxn ang="0">
                <a:pos x="59" y="14"/>
              </a:cxn>
              <a:cxn ang="0">
                <a:pos x="98" y="53"/>
              </a:cxn>
              <a:cxn ang="0">
                <a:pos x="98" y="70"/>
              </a:cxn>
              <a:cxn ang="0">
                <a:pos x="96" y="72"/>
              </a:cxn>
              <a:cxn ang="0">
                <a:pos x="23" y="72"/>
              </a:cxn>
              <a:cxn ang="0">
                <a:pos x="21" y="69"/>
              </a:cxn>
              <a:cxn ang="0">
                <a:pos x="21" y="53"/>
              </a:cxn>
              <a:cxn ang="0">
                <a:pos x="101" y="158"/>
              </a:cxn>
              <a:cxn ang="0">
                <a:pos x="94" y="151"/>
              </a:cxn>
              <a:cxn ang="0">
                <a:pos x="101" y="145"/>
              </a:cxn>
              <a:cxn ang="0">
                <a:pos x="116" y="145"/>
              </a:cxn>
              <a:cxn ang="0">
                <a:pos x="119" y="143"/>
              </a:cxn>
              <a:cxn ang="0">
                <a:pos x="119" y="134"/>
              </a:cxn>
              <a:cxn ang="0">
                <a:pos x="116" y="132"/>
              </a:cxn>
              <a:cxn ang="0">
                <a:pos x="101" y="132"/>
              </a:cxn>
              <a:cxn ang="0">
                <a:pos x="94" y="125"/>
              </a:cxn>
              <a:cxn ang="0">
                <a:pos x="101" y="119"/>
              </a:cxn>
              <a:cxn ang="0">
                <a:pos x="116" y="119"/>
              </a:cxn>
              <a:cxn ang="0">
                <a:pos x="119" y="117"/>
              </a:cxn>
              <a:cxn ang="0">
                <a:pos x="119" y="108"/>
              </a:cxn>
              <a:cxn ang="0">
                <a:pos x="117" y="106"/>
              </a:cxn>
              <a:cxn ang="0">
                <a:pos x="101" y="106"/>
              </a:cxn>
              <a:cxn ang="0">
                <a:pos x="94" y="100"/>
              </a:cxn>
              <a:cxn ang="0">
                <a:pos x="101" y="93"/>
              </a:cxn>
              <a:cxn ang="0">
                <a:pos x="117" y="93"/>
              </a:cxn>
              <a:cxn ang="0">
                <a:pos x="119" y="91"/>
              </a:cxn>
              <a:cxn ang="0">
                <a:pos x="119" y="76"/>
              </a:cxn>
              <a:cxn ang="0">
                <a:pos x="115" y="72"/>
              </a:cxn>
              <a:cxn ang="0">
                <a:pos x="114" y="72"/>
              </a:cxn>
              <a:cxn ang="0">
                <a:pos x="112" y="70"/>
              </a:cxn>
              <a:cxn ang="0">
                <a:pos x="112" y="53"/>
              </a:cxn>
              <a:cxn ang="0">
                <a:pos x="59" y="0"/>
              </a:cxn>
              <a:cxn ang="0">
                <a:pos x="7" y="53"/>
              </a:cxn>
              <a:cxn ang="0">
                <a:pos x="7" y="70"/>
              </a:cxn>
              <a:cxn ang="0">
                <a:pos x="4" y="72"/>
              </a:cxn>
              <a:cxn ang="0">
                <a:pos x="4" y="72"/>
              </a:cxn>
              <a:cxn ang="0">
                <a:pos x="0" y="76"/>
              </a:cxn>
              <a:cxn ang="0">
                <a:pos x="0" y="168"/>
              </a:cxn>
              <a:cxn ang="0">
                <a:pos x="4" y="172"/>
              </a:cxn>
              <a:cxn ang="0">
                <a:pos x="115" y="172"/>
              </a:cxn>
              <a:cxn ang="0">
                <a:pos x="119" y="168"/>
              </a:cxn>
              <a:cxn ang="0">
                <a:pos x="119" y="160"/>
              </a:cxn>
              <a:cxn ang="0">
                <a:pos x="117" y="158"/>
              </a:cxn>
              <a:cxn ang="0">
                <a:pos x="101" y="158"/>
              </a:cxn>
            </a:cxnLst>
            <a:rect l="0" t="0" r="r" b="b"/>
            <a:pathLst>
              <a:path w="119" h="172">
                <a:moveTo>
                  <a:pt x="69" y="131"/>
                </a:moveTo>
                <a:cubicBezTo>
                  <a:pt x="69" y="134"/>
                  <a:pt x="69" y="138"/>
                  <a:pt x="69" y="138"/>
                </a:cubicBezTo>
                <a:cubicBezTo>
                  <a:pt x="69" y="144"/>
                  <a:pt x="64" y="148"/>
                  <a:pt x="59" y="148"/>
                </a:cubicBezTo>
                <a:cubicBezTo>
                  <a:pt x="54" y="148"/>
                  <a:pt x="50" y="144"/>
                  <a:pt x="50" y="138"/>
                </a:cubicBezTo>
                <a:cubicBezTo>
                  <a:pt x="50" y="138"/>
                  <a:pt x="50" y="134"/>
                  <a:pt x="50" y="131"/>
                </a:cubicBezTo>
                <a:cubicBezTo>
                  <a:pt x="50" y="126"/>
                  <a:pt x="40" y="127"/>
                  <a:pt x="40" y="115"/>
                </a:cubicBezTo>
                <a:cubicBezTo>
                  <a:pt x="40" y="105"/>
                  <a:pt x="49" y="96"/>
                  <a:pt x="59" y="96"/>
                </a:cubicBezTo>
                <a:cubicBezTo>
                  <a:pt x="70" y="96"/>
                  <a:pt x="78" y="105"/>
                  <a:pt x="78" y="115"/>
                </a:cubicBezTo>
                <a:cubicBezTo>
                  <a:pt x="78" y="127"/>
                  <a:pt x="69" y="126"/>
                  <a:pt x="69" y="131"/>
                </a:cubicBezTo>
                <a:moveTo>
                  <a:pt x="21" y="53"/>
                </a:moveTo>
                <a:cubicBezTo>
                  <a:pt x="21" y="31"/>
                  <a:pt x="38" y="14"/>
                  <a:pt x="59" y="14"/>
                </a:cubicBezTo>
                <a:cubicBezTo>
                  <a:pt x="80" y="14"/>
                  <a:pt x="98" y="31"/>
                  <a:pt x="98" y="53"/>
                </a:cubicBezTo>
                <a:cubicBezTo>
                  <a:pt x="98" y="70"/>
                  <a:pt x="98" y="70"/>
                  <a:pt x="98" y="70"/>
                </a:cubicBezTo>
                <a:cubicBezTo>
                  <a:pt x="98" y="70"/>
                  <a:pt x="98" y="72"/>
                  <a:pt x="96" y="72"/>
                </a:cubicBezTo>
                <a:cubicBezTo>
                  <a:pt x="23" y="72"/>
                  <a:pt x="23" y="72"/>
                  <a:pt x="23" y="72"/>
                </a:cubicBezTo>
                <a:cubicBezTo>
                  <a:pt x="21" y="72"/>
                  <a:pt x="21" y="69"/>
                  <a:pt x="21" y="69"/>
                </a:cubicBezTo>
                <a:cubicBezTo>
                  <a:pt x="21" y="53"/>
                  <a:pt x="21" y="53"/>
                  <a:pt x="21" y="53"/>
                </a:cubicBezTo>
                <a:close/>
                <a:moveTo>
                  <a:pt x="101" y="158"/>
                </a:moveTo>
                <a:cubicBezTo>
                  <a:pt x="97" y="158"/>
                  <a:pt x="94" y="155"/>
                  <a:pt x="94" y="151"/>
                </a:cubicBezTo>
                <a:cubicBezTo>
                  <a:pt x="94" y="148"/>
                  <a:pt x="97" y="145"/>
                  <a:pt x="101" y="145"/>
                </a:cubicBezTo>
                <a:cubicBezTo>
                  <a:pt x="116" y="145"/>
                  <a:pt x="116" y="145"/>
                  <a:pt x="116" y="145"/>
                </a:cubicBezTo>
                <a:cubicBezTo>
                  <a:pt x="116" y="145"/>
                  <a:pt x="119" y="145"/>
                  <a:pt x="119" y="143"/>
                </a:cubicBezTo>
                <a:cubicBezTo>
                  <a:pt x="119" y="134"/>
                  <a:pt x="119" y="134"/>
                  <a:pt x="119" y="134"/>
                </a:cubicBezTo>
                <a:cubicBezTo>
                  <a:pt x="119" y="132"/>
                  <a:pt x="116" y="132"/>
                  <a:pt x="116" y="132"/>
                </a:cubicBezTo>
                <a:cubicBezTo>
                  <a:pt x="101" y="132"/>
                  <a:pt x="101" y="132"/>
                  <a:pt x="101" y="132"/>
                </a:cubicBezTo>
                <a:cubicBezTo>
                  <a:pt x="97" y="132"/>
                  <a:pt x="94" y="129"/>
                  <a:pt x="94" y="125"/>
                </a:cubicBezTo>
                <a:cubicBezTo>
                  <a:pt x="94" y="122"/>
                  <a:pt x="97" y="119"/>
                  <a:pt x="101" y="119"/>
                </a:cubicBezTo>
                <a:cubicBezTo>
                  <a:pt x="116" y="119"/>
                  <a:pt x="116" y="119"/>
                  <a:pt x="116" y="119"/>
                </a:cubicBezTo>
                <a:cubicBezTo>
                  <a:pt x="116" y="119"/>
                  <a:pt x="119" y="119"/>
                  <a:pt x="119" y="117"/>
                </a:cubicBezTo>
                <a:cubicBezTo>
                  <a:pt x="119" y="108"/>
                  <a:pt x="119" y="108"/>
                  <a:pt x="119" y="108"/>
                </a:cubicBezTo>
                <a:cubicBezTo>
                  <a:pt x="119" y="106"/>
                  <a:pt x="117" y="106"/>
                  <a:pt x="117" y="106"/>
                </a:cubicBezTo>
                <a:cubicBezTo>
                  <a:pt x="101" y="106"/>
                  <a:pt x="101" y="106"/>
                  <a:pt x="101" y="106"/>
                </a:cubicBezTo>
                <a:cubicBezTo>
                  <a:pt x="97" y="106"/>
                  <a:pt x="94" y="103"/>
                  <a:pt x="94" y="100"/>
                </a:cubicBezTo>
                <a:cubicBezTo>
                  <a:pt x="94" y="96"/>
                  <a:pt x="97" y="93"/>
                  <a:pt x="101" y="93"/>
                </a:cubicBezTo>
                <a:cubicBezTo>
                  <a:pt x="117" y="93"/>
                  <a:pt x="117" y="93"/>
                  <a:pt x="117" y="93"/>
                </a:cubicBezTo>
                <a:cubicBezTo>
                  <a:pt x="117" y="93"/>
                  <a:pt x="119" y="93"/>
                  <a:pt x="119" y="91"/>
                </a:cubicBezTo>
                <a:cubicBezTo>
                  <a:pt x="119" y="76"/>
                  <a:pt x="119" y="76"/>
                  <a:pt x="119" y="76"/>
                </a:cubicBezTo>
                <a:cubicBezTo>
                  <a:pt x="119" y="74"/>
                  <a:pt x="117" y="72"/>
                  <a:pt x="115" y="72"/>
                </a:cubicBezTo>
                <a:cubicBezTo>
                  <a:pt x="114" y="72"/>
                  <a:pt x="114" y="72"/>
                  <a:pt x="114" y="72"/>
                </a:cubicBezTo>
                <a:cubicBezTo>
                  <a:pt x="112" y="72"/>
                  <a:pt x="112" y="70"/>
                  <a:pt x="112" y="70"/>
                </a:cubicBezTo>
                <a:cubicBezTo>
                  <a:pt x="112" y="53"/>
                  <a:pt x="112" y="53"/>
                  <a:pt x="112" y="53"/>
                </a:cubicBezTo>
                <a:cubicBezTo>
                  <a:pt x="112" y="24"/>
                  <a:pt x="88" y="0"/>
                  <a:pt x="59" y="0"/>
                </a:cubicBezTo>
                <a:cubicBezTo>
                  <a:pt x="30" y="0"/>
                  <a:pt x="7" y="24"/>
                  <a:pt x="7" y="53"/>
                </a:cubicBezTo>
                <a:cubicBezTo>
                  <a:pt x="7" y="70"/>
                  <a:pt x="7" y="70"/>
                  <a:pt x="7" y="70"/>
                </a:cubicBezTo>
                <a:cubicBezTo>
                  <a:pt x="7" y="70"/>
                  <a:pt x="7" y="72"/>
                  <a:pt x="4" y="72"/>
                </a:cubicBezTo>
                <a:cubicBezTo>
                  <a:pt x="4" y="72"/>
                  <a:pt x="4" y="72"/>
                  <a:pt x="4" y="72"/>
                </a:cubicBezTo>
                <a:cubicBezTo>
                  <a:pt x="2" y="72"/>
                  <a:pt x="0" y="74"/>
                  <a:pt x="0" y="76"/>
                </a:cubicBezTo>
                <a:cubicBezTo>
                  <a:pt x="0" y="168"/>
                  <a:pt x="0" y="168"/>
                  <a:pt x="0" y="168"/>
                </a:cubicBezTo>
                <a:cubicBezTo>
                  <a:pt x="0" y="170"/>
                  <a:pt x="2" y="172"/>
                  <a:pt x="4" y="172"/>
                </a:cubicBezTo>
                <a:cubicBezTo>
                  <a:pt x="115" y="172"/>
                  <a:pt x="115" y="172"/>
                  <a:pt x="115" y="172"/>
                </a:cubicBezTo>
                <a:cubicBezTo>
                  <a:pt x="117" y="172"/>
                  <a:pt x="119" y="170"/>
                  <a:pt x="119" y="168"/>
                </a:cubicBezTo>
                <a:cubicBezTo>
                  <a:pt x="119" y="160"/>
                  <a:pt x="119" y="160"/>
                  <a:pt x="119" y="160"/>
                </a:cubicBezTo>
                <a:cubicBezTo>
                  <a:pt x="119" y="158"/>
                  <a:pt x="117" y="158"/>
                  <a:pt x="117" y="158"/>
                </a:cubicBezTo>
                <a:lnTo>
                  <a:pt x="101" y="158"/>
                </a:lnTo>
                <a:close/>
              </a:path>
            </a:pathLst>
          </a:custGeom>
          <a:solidFill>
            <a:schemeClr val="bg1"/>
          </a:solidFill>
          <a:ln w="9525">
            <a:noFill/>
            <a:round/>
          </a:ln>
        </p:spPr>
        <p:txBody>
          <a:bodyPr vert="horz" wrap="square" lIns="128580" tIns="64290" rIns="128580" bIns="64290" numCol="1" anchor="t" anchorCtr="0" compatLnSpc="1"/>
          <a:lstStyle/>
          <a:p>
            <a:endParaRPr lang="en-US" dirty="0"/>
          </a:p>
        </p:txBody>
      </p:sp>
      <p:grpSp>
        <p:nvGrpSpPr>
          <p:cNvPr id="48" name="Group 47"/>
          <p:cNvGrpSpPr/>
          <p:nvPr/>
        </p:nvGrpSpPr>
        <p:grpSpPr>
          <a:xfrm>
            <a:off x="5509445" y="3120930"/>
            <a:ext cx="573700" cy="637446"/>
            <a:chOff x="3125788" y="2924174"/>
            <a:chExt cx="271462" cy="301625"/>
          </a:xfrm>
          <a:solidFill>
            <a:schemeClr val="bg1"/>
          </a:solidFill>
        </p:grpSpPr>
        <p:sp>
          <p:nvSpPr>
            <p:cNvPr id="49" name="Freeform 303"/>
            <p:cNvSpPr/>
            <p:nvPr/>
          </p:nvSpPr>
          <p:spPr bwMode="auto">
            <a:xfrm>
              <a:off x="3260725" y="2998787"/>
              <a:ext cx="92075" cy="85725"/>
            </a:xfrm>
            <a:custGeom>
              <a:avLst/>
              <a:gdLst/>
              <a:ahLst/>
              <a:cxnLst>
                <a:cxn ang="0">
                  <a:pos x="38" y="37"/>
                </a:cxn>
                <a:cxn ang="0">
                  <a:pos x="40" y="35"/>
                </a:cxn>
                <a:cxn ang="0">
                  <a:pos x="3" y="0"/>
                </a:cxn>
                <a:cxn ang="0">
                  <a:pos x="0" y="2"/>
                </a:cxn>
                <a:cxn ang="0">
                  <a:pos x="0" y="35"/>
                </a:cxn>
                <a:cxn ang="0">
                  <a:pos x="3" y="37"/>
                </a:cxn>
                <a:cxn ang="0">
                  <a:pos x="38" y="37"/>
                </a:cxn>
              </a:cxnLst>
              <a:rect l="0" t="0" r="r" b="b"/>
              <a:pathLst>
                <a:path w="40" h="37">
                  <a:moveTo>
                    <a:pt x="38" y="37"/>
                  </a:moveTo>
                  <a:cubicBezTo>
                    <a:pt x="40" y="37"/>
                    <a:pt x="40" y="36"/>
                    <a:pt x="40" y="35"/>
                  </a:cubicBezTo>
                  <a:cubicBezTo>
                    <a:pt x="38" y="16"/>
                    <a:pt x="22" y="1"/>
                    <a:pt x="3" y="0"/>
                  </a:cubicBezTo>
                  <a:cubicBezTo>
                    <a:pt x="2" y="0"/>
                    <a:pt x="0" y="0"/>
                    <a:pt x="0" y="2"/>
                  </a:cubicBezTo>
                  <a:cubicBezTo>
                    <a:pt x="0" y="35"/>
                    <a:pt x="0" y="35"/>
                    <a:pt x="0" y="35"/>
                  </a:cubicBezTo>
                  <a:cubicBezTo>
                    <a:pt x="0" y="35"/>
                    <a:pt x="0" y="37"/>
                    <a:pt x="3" y="37"/>
                  </a:cubicBezTo>
                  <a:lnTo>
                    <a:pt x="38" y="37"/>
                  </a:lnTo>
                  <a:close/>
                </a:path>
              </a:pathLst>
            </a:custGeom>
            <a:grpFill/>
            <a:ln w="9525">
              <a:noFill/>
              <a:round/>
            </a:ln>
          </p:spPr>
          <p:txBody>
            <a:bodyPr vert="horz" wrap="square" lIns="128580" tIns="64290" rIns="128580" bIns="64290" numCol="1" anchor="t" anchorCtr="0" compatLnSpc="1"/>
            <a:lstStyle/>
            <a:p>
              <a:endParaRPr lang="en-US" dirty="0"/>
            </a:p>
          </p:txBody>
        </p:sp>
        <p:sp>
          <p:nvSpPr>
            <p:cNvPr id="50" name="Freeform 304"/>
            <p:cNvSpPr>
              <a:spLocks noEditPoints="1"/>
            </p:cNvSpPr>
            <p:nvPr/>
          </p:nvSpPr>
          <p:spPr bwMode="auto">
            <a:xfrm>
              <a:off x="3125788" y="2924174"/>
              <a:ext cx="271462" cy="301625"/>
            </a:xfrm>
            <a:custGeom>
              <a:avLst/>
              <a:gdLst/>
              <a:ahLst/>
              <a:cxnLst>
                <a:cxn ang="0">
                  <a:pos x="107" y="78"/>
                </a:cxn>
                <a:cxn ang="0">
                  <a:pos x="59" y="121"/>
                </a:cxn>
                <a:cxn ang="0">
                  <a:pos x="11" y="73"/>
                </a:cxn>
                <a:cxn ang="0">
                  <a:pos x="24" y="41"/>
                </a:cxn>
                <a:cxn ang="0">
                  <a:pos x="59" y="25"/>
                </a:cxn>
                <a:cxn ang="0">
                  <a:pos x="107" y="73"/>
                </a:cxn>
                <a:cxn ang="0">
                  <a:pos x="107" y="78"/>
                </a:cxn>
                <a:cxn ang="0">
                  <a:pos x="106" y="36"/>
                </a:cxn>
                <a:cxn ang="0">
                  <a:pos x="109" y="33"/>
                </a:cxn>
                <a:cxn ang="0">
                  <a:pos x="109" y="33"/>
                </a:cxn>
                <a:cxn ang="0">
                  <a:pos x="112" y="33"/>
                </a:cxn>
                <a:cxn ang="0">
                  <a:pos x="110" y="24"/>
                </a:cxn>
                <a:cxn ang="0">
                  <a:pos x="101" y="22"/>
                </a:cxn>
                <a:cxn ang="0">
                  <a:pos x="101" y="25"/>
                </a:cxn>
                <a:cxn ang="0">
                  <a:pos x="101" y="25"/>
                </a:cxn>
                <a:cxn ang="0">
                  <a:pos x="98" y="28"/>
                </a:cxn>
                <a:cxn ang="0">
                  <a:pos x="97" y="28"/>
                </a:cxn>
                <a:cxn ang="0">
                  <a:pos x="69" y="15"/>
                </a:cxn>
                <a:cxn ang="0">
                  <a:pos x="68" y="14"/>
                </a:cxn>
                <a:cxn ang="0">
                  <a:pos x="68" y="12"/>
                </a:cxn>
                <a:cxn ang="0">
                  <a:pos x="68" y="12"/>
                </a:cxn>
                <a:cxn ang="0">
                  <a:pos x="74" y="7"/>
                </a:cxn>
                <a:cxn ang="0">
                  <a:pos x="59" y="0"/>
                </a:cxn>
                <a:cxn ang="0">
                  <a:pos x="45" y="7"/>
                </a:cxn>
                <a:cxn ang="0">
                  <a:pos x="50" y="12"/>
                </a:cxn>
                <a:cxn ang="0">
                  <a:pos x="51" y="13"/>
                </a:cxn>
                <a:cxn ang="0">
                  <a:pos x="51" y="14"/>
                </a:cxn>
                <a:cxn ang="0">
                  <a:pos x="50" y="15"/>
                </a:cxn>
                <a:cxn ang="0">
                  <a:pos x="15" y="34"/>
                </a:cxn>
                <a:cxn ang="0">
                  <a:pos x="0" y="73"/>
                </a:cxn>
                <a:cxn ang="0">
                  <a:pos x="59" y="132"/>
                </a:cxn>
                <a:cxn ang="0">
                  <a:pos x="118" y="78"/>
                </a:cxn>
                <a:cxn ang="0">
                  <a:pos x="119" y="73"/>
                </a:cxn>
                <a:cxn ang="0">
                  <a:pos x="106" y="37"/>
                </a:cxn>
                <a:cxn ang="0">
                  <a:pos x="106" y="36"/>
                </a:cxn>
              </a:cxnLst>
              <a:rect l="0" t="0" r="r" b="b"/>
              <a:pathLst>
                <a:path w="119" h="132">
                  <a:moveTo>
                    <a:pt x="107" y="78"/>
                  </a:moveTo>
                  <a:cubicBezTo>
                    <a:pt x="105" y="102"/>
                    <a:pt x="84" y="121"/>
                    <a:pt x="59" y="121"/>
                  </a:cubicBezTo>
                  <a:cubicBezTo>
                    <a:pt x="33" y="121"/>
                    <a:pt x="11" y="100"/>
                    <a:pt x="11" y="73"/>
                  </a:cubicBezTo>
                  <a:cubicBezTo>
                    <a:pt x="11" y="61"/>
                    <a:pt x="16" y="50"/>
                    <a:pt x="24" y="41"/>
                  </a:cubicBezTo>
                  <a:cubicBezTo>
                    <a:pt x="32" y="31"/>
                    <a:pt x="45" y="25"/>
                    <a:pt x="59" y="25"/>
                  </a:cubicBezTo>
                  <a:cubicBezTo>
                    <a:pt x="86" y="25"/>
                    <a:pt x="107" y="47"/>
                    <a:pt x="107" y="73"/>
                  </a:cubicBezTo>
                  <a:cubicBezTo>
                    <a:pt x="107" y="75"/>
                    <a:pt x="107" y="76"/>
                    <a:pt x="107" y="78"/>
                  </a:cubicBezTo>
                  <a:moveTo>
                    <a:pt x="106" y="36"/>
                  </a:moveTo>
                  <a:cubicBezTo>
                    <a:pt x="109" y="33"/>
                    <a:pt x="109" y="33"/>
                    <a:pt x="109" y="33"/>
                  </a:cubicBezTo>
                  <a:cubicBezTo>
                    <a:pt x="109" y="33"/>
                    <a:pt x="109" y="33"/>
                    <a:pt x="109" y="33"/>
                  </a:cubicBezTo>
                  <a:cubicBezTo>
                    <a:pt x="110" y="33"/>
                    <a:pt x="111" y="33"/>
                    <a:pt x="112" y="33"/>
                  </a:cubicBezTo>
                  <a:cubicBezTo>
                    <a:pt x="116" y="32"/>
                    <a:pt x="114" y="28"/>
                    <a:pt x="110" y="24"/>
                  </a:cubicBezTo>
                  <a:cubicBezTo>
                    <a:pt x="106" y="20"/>
                    <a:pt x="102" y="18"/>
                    <a:pt x="101" y="22"/>
                  </a:cubicBezTo>
                  <a:cubicBezTo>
                    <a:pt x="101" y="23"/>
                    <a:pt x="101" y="24"/>
                    <a:pt x="101" y="25"/>
                  </a:cubicBezTo>
                  <a:cubicBezTo>
                    <a:pt x="101" y="25"/>
                    <a:pt x="101" y="25"/>
                    <a:pt x="101" y="25"/>
                  </a:cubicBezTo>
                  <a:cubicBezTo>
                    <a:pt x="98" y="28"/>
                    <a:pt x="98" y="28"/>
                    <a:pt x="98" y="28"/>
                  </a:cubicBezTo>
                  <a:cubicBezTo>
                    <a:pt x="98" y="28"/>
                    <a:pt x="97" y="28"/>
                    <a:pt x="97" y="28"/>
                  </a:cubicBezTo>
                  <a:cubicBezTo>
                    <a:pt x="89" y="21"/>
                    <a:pt x="79" y="16"/>
                    <a:pt x="69" y="15"/>
                  </a:cubicBezTo>
                  <a:cubicBezTo>
                    <a:pt x="68" y="15"/>
                    <a:pt x="68" y="15"/>
                    <a:pt x="68" y="14"/>
                  </a:cubicBezTo>
                  <a:cubicBezTo>
                    <a:pt x="68" y="12"/>
                    <a:pt x="68" y="12"/>
                    <a:pt x="68" y="12"/>
                  </a:cubicBezTo>
                  <a:cubicBezTo>
                    <a:pt x="68" y="12"/>
                    <a:pt x="68" y="12"/>
                    <a:pt x="68" y="12"/>
                  </a:cubicBezTo>
                  <a:cubicBezTo>
                    <a:pt x="71" y="11"/>
                    <a:pt x="72" y="9"/>
                    <a:pt x="74" y="7"/>
                  </a:cubicBezTo>
                  <a:cubicBezTo>
                    <a:pt x="78" y="3"/>
                    <a:pt x="68" y="0"/>
                    <a:pt x="59" y="0"/>
                  </a:cubicBezTo>
                  <a:cubicBezTo>
                    <a:pt x="51" y="0"/>
                    <a:pt x="41" y="3"/>
                    <a:pt x="45" y="7"/>
                  </a:cubicBezTo>
                  <a:cubicBezTo>
                    <a:pt x="46" y="9"/>
                    <a:pt x="48" y="11"/>
                    <a:pt x="50" y="12"/>
                  </a:cubicBezTo>
                  <a:cubicBezTo>
                    <a:pt x="51" y="12"/>
                    <a:pt x="51" y="12"/>
                    <a:pt x="51" y="13"/>
                  </a:cubicBezTo>
                  <a:cubicBezTo>
                    <a:pt x="51" y="14"/>
                    <a:pt x="51" y="14"/>
                    <a:pt x="51" y="14"/>
                  </a:cubicBezTo>
                  <a:cubicBezTo>
                    <a:pt x="51" y="15"/>
                    <a:pt x="51" y="15"/>
                    <a:pt x="50" y="15"/>
                  </a:cubicBezTo>
                  <a:cubicBezTo>
                    <a:pt x="36" y="17"/>
                    <a:pt x="24" y="24"/>
                    <a:pt x="15" y="34"/>
                  </a:cubicBezTo>
                  <a:cubicBezTo>
                    <a:pt x="6" y="44"/>
                    <a:pt x="0" y="58"/>
                    <a:pt x="0" y="73"/>
                  </a:cubicBezTo>
                  <a:cubicBezTo>
                    <a:pt x="0" y="106"/>
                    <a:pt x="27" y="132"/>
                    <a:pt x="59" y="132"/>
                  </a:cubicBezTo>
                  <a:cubicBezTo>
                    <a:pt x="90" y="132"/>
                    <a:pt x="116" y="108"/>
                    <a:pt x="118" y="78"/>
                  </a:cubicBezTo>
                  <a:cubicBezTo>
                    <a:pt x="118" y="76"/>
                    <a:pt x="119" y="75"/>
                    <a:pt x="119" y="73"/>
                  </a:cubicBezTo>
                  <a:cubicBezTo>
                    <a:pt x="119" y="60"/>
                    <a:pt x="114" y="47"/>
                    <a:pt x="106" y="37"/>
                  </a:cubicBezTo>
                  <a:cubicBezTo>
                    <a:pt x="106" y="37"/>
                    <a:pt x="106" y="36"/>
                    <a:pt x="106" y="36"/>
                  </a:cubicBezTo>
                </a:path>
              </a:pathLst>
            </a:custGeom>
            <a:grpFill/>
            <a:ln w="9525">
              <a:noFill/>
              <a:round/>
            </a:ln>
          </p:spPr>
          <p:txBody>
            <a:bodyPr vert="horz" wrap="square" lIns="128580" tIns="64290" rIns="128580" bIns="64290" numCol="1" anchor="t" anchorCtr="0" compatLnSpc="1"/>
            <a:lstStyle/>
            <a:p>
              <a:endParaRPr lang="en-US" dirty="0"/>
            </a:p>
          </p:txBody>
        </p:sp>
      </p:grpSp>
      <p:grpSp>
        <p:nvGrpSpPr>
          <p:cNvPr id="51" name="Group 50"/>
          <p:cNvGrpSpPr/>
          <p:nvPr/>
        </p:nvGrpSpPr>
        <p:grpSpPr>
          <a:xfrm>
            <a:off x="10507025" y="3113738"/>
            <a:ext cx="655413" cy="651833"/>
            <a:chOff x="7605713" y="2366962"/>
            <a:chExt cx="290512" cy="288925"/>
          </a:xfrm>
          <a:solidFill>
            <a:schemeClr val="bg1"/>
          </a:solidFill>
        </p:grpSpPr>
        <p:sp>
          <p:nvSpPr>
            <p:cNvPr id="52" name="Freeform 277"/>
            <p:cNvSpPr/>
            <p:nvPr/>
          </p:nvSpPr>
          <p:spPr bwMode="auto">
            <a:xfrm>
              <a:off x="7626350" y="2549524"/>
              <a:ext cx="87312" cy="85725"/>
            </a:xfrm>
            <a:custGeom>
              <a:avLst/>
              <a:gdLst/>
              <a:ahLst/>
              <a:cxnLst>
                <a:cxn ang="0">
                  <a:pos x="23" y="2"/>
                </a:cxn>
                <a:cxn ang="0">
                  <a:pos x="20" y="2"/>
                </a:cxn>
                <a:cxn ang="0">
                  <a:pos x="5" y="35"/>
                </a:cxn>
                <a:cxn ang="0">
                  <a:pos x="36" y="18"/>
                </a:cxn>
                <a:cxn ang="0">
                  <a:pos x="36" y="15"/>
                </a:cxn>
                <a:cxn ang="0">
                  <a:pos x="23" y="2"/>
                </a:cxn>
              </a:cxnLst>
              <a:rect l="0" t="0" r="r" b="b"/>
              <a:pathLst>
                <a:path w="38" h="37">
                  <a:moveTo>
                    <a:pt x="23" y="2"/>
                  </a:moveTo>
                  <a:cubicBezTo>
                    <a:pt x="21" y="0"/>
                    <a:pt x="20" y="1"/>
                    <a:pt x="20" y="2"/>
                  </a:cubicBezTo>
                  <a:cubicBezTo>
                    <a:pt x="10" y="12"/>
                    <a:pt x="0" y="37"/>
                    <a:pt x="5" y="35"/>
                  </a:cubicBezTo>
                  <a:cubicBezTo>
                    <a:pt x="23" y="26"/>
                    <a:pt x="26" y="29"/>
                    <a:pt x="36" y="18"/>
                  </a:cubicBezTo>
                  <a:cubicBezTo>
                    <a:pt x="37" y="18"/>
                    <a:pt x="38" y="17"/>
                    <a:pt x="36" y="15"/>
                  </a:cubicBezTo>
                  <a:lnTo>
                    <a:pt x="23" y="2"/>
                  </a:lnTo>
                  <a:close/>
                </a:path>
              </a:pathLst>
            </a:custGeom>
            <a:grpFill/>
            <a:ln w="9525">
              <a:noFill/>
              <a:round/>
            </a:ln>
          </p:spPr>
          <p:txBody>
            <a:bodyPr vert="horz" wrap="square" lIns="128580" tIns="64290" rIns="128580" bIns="64290" numCol="1" anchor="t" anchorCtr="0" compatLnSpc="1"/>
            <a:lstStyle/>
            <a:p>
              <a:endParaRPr lang="en-US" dirty="0"/>
            </a:p>
          </p:txBody>
        </p:sp>
        <p:sp>
          <p:nvSpPr>
            <p:cNvPr id="53" name="Freeform 278"/>
            <p:cNvSpPr>
              <a:spLocks noEditPoints="1"/>
            </p:cNvSpPr>
            <p:nvPr/>
          </p:nvSpPr>
          <p:spPr bwMode="auto">
            <a:xfrm>
              <a:off x="7605713" y="2366962"/>
              <a:ext cx="290512" cy="288925"/>
            </a:xfrm>
            <a:custGeom>
              <a:avLst/>
              <a:gdLst/>
              <a:ahLst/>
              <a:cxnLst>
                <a:cxn ang="0">
                  <a:pos x="82" y="45"/>
                </a:cxn>
                <a:cxn ang="0">
                  <a:pos x="82" y="28"/>
                </a:cxn>
                <a:cxn ang="0">
                  <a:pos x="99" y="28"/>
                </a:cxn>
                <a:cxn ang="0">
                  <a:pos x="99" y="45"/>
                </a:cxn>
                <a:cxn ang="0">
                  <a:pos x="82" y="45"/>
                </a:cxn>
                <a:cxn ang="0">
                  <a:pos x="88" y="82"/>
                </a:cxn>
                <a:cxn ang="0">
                  <a:pos x="89" y="79"/>
                </a:cxn>
                <a:cxn ang="0">
                  <a:pos x="116" y="10"/>
                </a:cxn>
                <a:cxn ang="0">
                  <a:pos x="48" y="38"/>
                </a:cxn>
                <a:cxn ang="0">
                  <a:pos x="45" y="39"/>
                </a:cxn>
                <a:cxn ang="0">
                  <a:pos x="37" y="37"/>
                </a:cxn>
                <a:cxn ang="0">
                  <a:pos x="30" y="39"/>
                </a:cxn>
                <a:cxn ang="0">
                  <a:pos x="2" y="67"/>
                </a:cxn>
                <a:cxn ang="0">
                  <a:pos x="3" y="71"/>
                </a:cxn>
                <a:cxn ang="0">
                  <a:pos x="24" y="74"/>
                </a:cxn>
                <a:cxn ang="0">
                  <a:pos x="31" y="72"/>
                </a:cxn>
                <a:cxn ang="0">
                  <a:pos x="33" y="72"/>
                </a:cxn>
                <a:cxn ang="0">
                  <a:pos x="55" y="94"/>
                </a:cxn>
                <a:cxn ang="0">
                  <a:pos x="55" y="96"/>
                </a:cxn>
                <a:cxn ang="0">
                  <a:pos x="53" y="103"/>
                </a:cxn>
                <a:cxn ang="0">
                  <a:pos x="56" y="124"/>
                </a:cxn>
                <a:cxn ang="0">
                  <a:pos x="60" y="125"/>
                </a:cxn>
                <a:cxn ang="0">
                  <a:pos x="88" y="96"/>
                </a:cxn>
                <a:cxn ang="0">
                  <a:pos x="90" y="89"/>
                </a:cxn>
                <a:cxn ang="0">
                  <a:pos x="88" y="82"/>
                </a:cxn>
              </a:cxnLst>
              <a:rect l="0" t="0" r="r" b="b"/>
              <a:pathLst>
                <a:path w="127" h="126">
                  <a:moveTo>
                    <a:pt x="82" y="45"/>
                  </a:moveTo>
                  <a:cubicBezTo>
                    <a:pt x="77" y="40"/>
                    <a:pt x="77" y="33"/>
                    <a:pt x="82" y="28"/>
                  </a:cubicBezTo>
                  <a:cubicBezTo>
                    <a:pt x="87" y="23"/>
                    <a:pt x="95" y="23"/>
                    <a:pt x="99" y="28"/>
                  </a:cubicBezTo>
                  <a:cubicBezTo>
                    <a:pt x="104" y="33"/>
                    <a:pt x="104" y="40"/>
                    <a:pt x="99" y="45"/>
                  </a:cubicBezTo>
                  <a:cubicBezTo>
                    <a:pt x="95" y="50"/>
                    <a:pt x="87" y="50"/>
                    <a:pt x="82" y="45"/>
                  </a:cubicBezTo>
                  <a:moveTo>
                    <a:pt x="88" y="82"/>
                  </a:moveTo>
                  <a:cubicBezTo>
                    <a:pt x="88" y="81"/>
                    <a:pt x="89" y="80"/>
                    <a:pt x="89" y="79"/>
                  </a:cubicBezTo>
                  <a:cubicBezTo>
                    <a:pt x="112" y="54"/>
                    <a:pt x="127" y="21"/>
                    <a:pt x="116" y="10"/>
                  </a:cubicBezTo>
                  <a:cubicBezTo>
                    <a:pt x="105" y="0"/>
                    <a:pt x="73" y="15"/>
                    <a:pt x="48" y="38"/>
                  </a:cubicBezTo>
                  <a:cubicBezTo>
                    <a:pt x="48" y="38"/>
                    <a:pt x="47" y="39"/>
                    <a:pt x="45" y="39"/>
                  </a:cubicBezTo>
                  <a:cubicBezTo>
                    <a:pt x="37" y="37"/>
                    <a:pt x="37" y="37"/>
                    <a:pt x="37" y="37"/>
                  </a:cubicBezTo>
                  <a:cubicBezTo>
                    <a:pt x="35" y="36"/>
                    <a:pt x="32" y="37"/>
                    <a:pt x="30" y="39"/>
                  </a:cubicBezTo>
                  <a:cubicBezTo>
                    <a:pt x="2" y="67"/>
                    <a:pt x="2" y="67"/>
                    <a:pt x="2" y="67"/>
                  </a:cubicBezTo>
                  <a:cubicBezTo>
                    <a:pt x="0" y="69"/>
                    <a:pt x="1" y="70"/>
                    <a:pt x="3" y="71"/>
                  </a:cubicBezTo>
                  <a:cubicBezTo>
                    <a:pt x="24" y="74"/>
                    <a:pt x="24" y="74"/>
                    <a:pt x="24" y="74"/>
                  </a:cubicBezTo>
                  <a:cubicBezTo>
                    <a:pt x="26" y="74"/>
                    <a:pt x="29" y="73"/>
                    <a:pt x="31" y="72"/>
                  </a:cubicBezTo>
                  <a:cubicBezTo>
                    <a:pt x="31" y="72"/>
                    <a:pt x="32" y="70"/>
                    <a:pt x="33" y="72"/>
                  </a:cubicBezTo>
                  <a:cubicBezTo>
                    <a:pt x="39" y="77"/>
                    <a:pt x="50" y="88"/>
                    <a:pt x="55" y="94"/>
                  </a:cubicBezTo>
                  <a:cubicBezTo>
                    <a:pt x="56" y="95"/>
                    <a:pt x="55" y="96"/>
                    <a:pt x="55" y="96"/>
                  </a:cubicBezTo>
                  <a:cubicBezTo>
                    <a:pt x="54" y="98"/>
                    <a:pt x="53" y="101"/>
                    <a:pt x="53" y="103"/>
                  </a:cubicBezTo>
                  <a:cubicBezTo>
                    <a:pt x="56" y="124"/>
                    <a:pt x="56" y="124"/>
                    <a:pt x="56" y="124"/>
                  </a:cubicBezTo>
                  <a:cubicBezTo>
                    <a:pt x="57" y="126"/>
                    <a:pt x="58" y="126"/>
                    <a:pt x="60" y="125"/>
                  </a:cubicBezTo>
                  <a:cubicBezTo>
                    <a:pt x="88" y="96"/>
                    <a:pt x="88" y="96"/>
                    <a:pt x="88" y="96"/>
                  </a:cubicBezTo>
                  <a:cubicBezTo>
                    <a:pt x="90" y="95"/>
                    <a:pt x="91" y="92"/>
                    <a:pt x="90" y="89"/>
                  </a:cubicBezTo>
                  <a:lnTo>
                    <a:pt x="88" y="82"/>
                  </a:lnTo>
                  <a:close/>
                </a:path>
              </a:pathLst>
            </a:custGeom>
            <a:grpFill/>
            <a:ln w="9525">
              <a:noFill/>
              <a:round/>
            </a:ln>
          </p:spPr>
          <p:txBody>
            <a:bodyPr vert="horz" wrap="square" lIns="128580" tIns="64290" rIns="128580" bIns="64290" numCol="1" anchor="t" anchorCtr="0" compatLnSpc="1"/>
            <a:lstStyle/>
            <a:p>
              <a:endParaRPr lang="en-US" dirty="0"/>
            </a:p>
          </p:txBody>
        </p:sp>
      </p:grpSp>
      <p:sp>
        <p:nvSpPr>
          <p:cNvPr id="54" name="Freeform 148"/>
          <p:cNvSpPr>
            <a:spLocks noEditPoints="1"/>
          </p:cNvSpPr>
          <p:nvPr/>
        </p:nvSpPr>
        <p:spPr bwMode="auto">
          <a:xfrm>
            <a:off x="7182912" y="3076906"/>
            <a:ext cx="477214" cy="725497"/>
          </a:xfrm>
          <a:custGeom>
            <a:avLst/>
            <a:gdLst/>
            <a:ahLst/>
            <a:cxnLst>
              <a:cxn ang="0">
                <a:pos x="222" y="199"/>
              </a:cxn>
              <a:cxn ang="0">
                <a:pos x="124" y="377"/>
              </a:cxn>
              <a:cxn ang="0">
                <a:pos x="27" y="199"/>
              </a:cxn>
              <a:cxn ang="0">
                <a:pos x="0" y="123"/>
              </a:cxn>
              <a:cxn ang="0">
                <a:pos x="124" y="0"/>
              </a:cxn>
              <a:cxn ang="0">
                <a:pos x="249" y="123"/>
              </a:cxn>
              <a:cxn ang="0">
                <a:pos x="222" y="199"/>
              </a:cxn>
              <a:cxn ang="0">
                <a:pos x="125" y="36"/>
              </a:cxn>
              <a:cxn ang="0">
                <a:pos x="38" y="123"/>
              </a:cxn>
              <a:cxn ang="0">
                <a:pos x="125" y="209"/>
              </a:cxn>
              <a:cxn ang="0">
                <a:pos x="212" y="123"/>
              </a:cxn>
              <a:cxn ang="0">
                <a:pos x="125" y="36"/>
              </a:cxn>
            </a:cxnLst>
            <a:rect l="0" t="0" r="r" b="b"/>
            <a:pathLst>
              <a:path w="249" h="377">
                <a:moveTo>
                  <a:pt x="222" y="199"/>
                </a:moveTo>
                <a:cubicBezTo>
                  <a:pt x="126" y="377"/>
                  <a:pt x="124" y="377"/>
                  <a:pt x="124" y="377"/>
                </a:cubicBezTo>
                <a:cubicBezTo>
                  <a:pt x="124" y="377"/>
                  <a:pt x="124" y="376"/>
                  <a:pt x="27" y="199"/>
                </a:cubicBezTo>
                <a:cubicBezTo>
                  <a:pt x="10" y="178"/>
                  <a:pt x="0" y="152"/>
                  <a:pt x="0" y="123"/>
                </a:cubicBezTo>
                <a:cubicBezTo>
                  <a:pt x="0" y="55"/>
                  <a:pt x="56" y="0"/>
                  <a:pt x="124" y="0"/>
                </a:cubicBezTo>
                <a:cubicBezTo>
                  <a:pt x="193" y="0"/>
                  <a:pt x="249" y="55"/>
                  <a:pt x="249" y="123"/>
                </a:cubicBezTo>
                <a:cubicBezTo>
                  <a:pt x="249" y="152"/>
                  <a:pt x="239" y="178"/>
                  <a:pt x="222" y="199"/>
                </a:cubicBezTo>
                <a:close/>
                <a:moveTo>
                  <a:pt x="125" y="36"/>
                </a:moveTo>
                <a:cubicBezTo>
                  <a:pt x="77" y="36"/>
                  <a:pt x="38" y="75"/>
                  <a:pt x="38" y="123"/>
                </a:cubicBezTo>
                <a:cubicBezTo>
                  <a:pt x="38" y="170"/>
                  <a:pt x="77" y="209"/>
                  <a:pt x="125" y="209"/>
                </a:cubicBezTo>
                <a:cubicBezTo>
                  <a:pt x="173" y="209"/>
                  <a:pt x="212" y="170"/>
                  <a:pt x="212" y="123"/>
                </a:cubicBezTo>
                <a:cubicBezTo>
                  <a:pt x="212" y="75"/>
                  <a:pt x="173" y="36"/>
                  <a:pt x="125" y="36"/>
                </a:cubicBezTo>
                <a:close/>
              </a:path>
            </a:pathLst>
          </a:custGeom>
          <a:solidFill>
            <a:schemeClr val="bg1"/>
          </a:solidFill>
          <a:ln w="9525">
            <a:noFill/>
            <a:round/>
          </a:ln>
        </p:spPr>
        <p:txBody>
          <a:bodyPr vert="horz" wrap="square" lIns="128580" tIns="64290" rIns="128580" bIns="64290" numCol="1" anchor="t" anchorCtr="0" compatLnSpc="1"/>
          <a:lstStyle/>
          <a:p>
            <a:endParaRPr lang="en-US" dirty="0"/>
          </a:p>
        </p:txBody>
      </p:sp>
      <p:sp>
        <p:nvSpPr>
          <p:cNvPr id="55" name="Freeform 193"/>
          <p:cNvSpPr>
            <a:spLocks noEditPoints="1"/>
          </p:cNvSpPr>
          <p:nvPr/>
        </p:nvSpPr>
        <p:spPr bwMode="auto">
          <a:xfrm>
            <a:off x="8759891" y="3115969"/>
            <a:ext cx="647368" cy="647368"/>
          </a:xfrm>
          <a:custGeom>
            <a:avLst/>
            <a:gdLst/>
            <a:ahLst/>
            <a:cxnLst>
              <a:cxn ang="0">
                <a:pos x="256" y="305"/>
              </a:cxn>
              <a:cxn ang="0">
                <a:pos x="103" y="152"/>
              </a:cxn>
              <a:cxn ang="0">
                <a:pos x="256" y="0"/>
              </a:cxn>
              <a:cxn ang="0">
                <a:pos x="408" y="152"/>
              </a:cxn>
              <a:cxn ang="0">
                <a:pos x="256" y="305"/>
              </a:cxn>
              <a:cxn ang="0">
                <a:pos x="256" y="51"/>
              </a:cxn>
              <a:cxn ang="0">
                <a:pos x="154" y="152"/>
              </a:cxn>
              <a:cxn ang="0">
                <a:pos x="256" y="254"/>
              </a:cxn>
              <a:cxn ang="0">
                <a:pos x="357" y="152"/>
              </a:cxn>
              <a:cxn ang="0">
                <a:pos x="256" y="51"/>
              </a:cxn>
              <a:cxn ang="0">
                <a:pos x="52" y="408"/>
              </a:cxn>
              <a:cxn ang="0">
                <a:pos x="0" y="356"/>
              </a:cxn>
              <a:cxn ang="0">
                <a:pos x="101" y="256"/>
              </a:cxn>
              <a:cxn ang="0">
                <a:pos x="152" y="307"/>
              </a:cxn>
              <a:cxn ang="0">
                <a:pos x="52" y="408"/>
              </a:cxn>
            </a:cxnLst>
            <a:rect l="0" t="0" r="r" b="b"/>
            <a:pathLst>
              <a:path w="408" h="408">
                <a:moveTo>
                  <a:pt x="256" y="305"/>
                </a:moveTo>
                <a:cubicBezTo>
                  <a:pt x="171" y="305"/>
                  <a:pt x="103" y="237"/>
                  <a:pt x="103" y="152"/>
                </a:cubicBezTo>
                <a:cubicBezTo>
                  <a:pt x="103" y="68"/>
                  <a:pt x="171" y="0"/>
                  <a:pt x="256" y="0"/>
                </a:cubicBezTo>
                <a:cubicBezTo>
                  <a:pt x="340" y="0"/>
                  <a:pt x="408" y="68"/>
                  <a:pt x="408" y="152"/>
                </a:cubicBezTo>
                <a:cubicBezTo>
                  <a:pt x="408" y="237"/>
                  <a:pt x="340" y="305"/>
                  <a:pt x="256" y="305"/>
                </a:cubicBezTo>
                <a:close/>
                <a:moveTo>
                  <a:pt x="256" y="51"/>
                </a:moveTo>
                <a:cubicBezTo>
                  <a:pt x="200" y="51"/>
                  <a:pt x="154" y="96"/>
                  <a:pt x="154" y="152"/>
                </a:cubicBezTo>
                <a:cubicBezTo>
                  <a:pt x="154" y="209"/>
                  <a:pt x="200" y="254"/>
                  <a:pt x="256" y="254"/>
                </a:cubicBezTo>
                <a:cubicBezTo>
                  <a:pt x="312" y="254"/>
                  <a:pt x="357" y="209"/>
                  <a:pt x="357" y="152"/>
                </a:cubicBezTo>
                <a:cubicBezTo>
                  <a:pt x="357" y="96"/>
                  <a:pt x="312" y="51"/>
                  <a:pt x="256" y="51"/>
                </a:cubicBezTo>
                <a:close/>
                <a:moveTo>
                  <a:pt x="52" y="408"/>
                </a:moveTo>
                <a:cubicBezTo>
                  <a:pt x="0" y="356"/>
                  <a:pt x="0" y="356"/>
                  <a:pt x="0" y="356"/>
                </a:cubicBezTo>
                <a:cubicBezTo>
                  <a:pt x="101" y="256"/>
                  <a:pt x="101" y="256"/>
                  <a:pt x="101" y="256"/>
                </a:cubicBezTo>
                <a:cubicBezTo>
                  <a:pt x="111" y="269"/>
                  <a:pt x="139" y="297"/>
                  <a:pt x="152" y="307"/>
                </a:cubicBezTo>
                <a:cubicBezTo>
                  <a:pt x="52" y="408"/>
                  <a:pt x="52" y="408"/>
                  <a:pt x="52" y="408"/>
                </a:cubicBezTo>
                <a:close/>
              </a:path>
            </a:pathLst>
          </a:custGeom>
          <a:solidFill>
            <a:schemeClr val="bg1"/>
          </a:solidFill>
          <a:ln w="9525">
            <a:noFill/>
            <a:round/>
          </a:ln>
        </p:spPr>
        <p:txBody>
          <a:bodyPr vert="horz" wrap="square" lIns="128580" tIns="64290" rIns="128580" bIns="64290" numCol="1" anchor="t" anchorCtr="0" compatLnSpc="1"/>
          <a:lstStyle/>
          <a:p>
            <a:endParaRPr lang="en-US" dirty="0"/>
          </a:p>
        </p:txBody>
      </p:sp>
      <p:sp>
        <p:nvSpPr>
          <p:cNvPr id="57" name="Rectangle 56"/>
          <p:cNvSpPr/>
          <p:nvPr/>
        </p:nvSpPr>
        <p:spPr>
          <a:xfrm>
            <a:off x="1286157" y="4870768"/>
            <a:ext cx="10286436" cy="173008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Box 57"/>
          <p:cNvSpPr txBox="1"/>
          <p:nvPr/>
        </p:nvSpPr>
        <p:spPr>
          <a:xfrm>
            <a:off x="1725394" y="4990865"/>
            <a:ext cx="9670436" cy="806567"/>
          </a:xfrm>
          <a:prstGeom prst="rect">
            <a:avLst/>
          </a:prstGeom>
          <a:noFill/>
        </p:spPr>
        <p:txBody>
          <a:bodyPr wrap="square" rtlCol="0">
            <a:spAutoFit/>
          </a:bodyPr>
          <a:lstStyle/>
          <a:p>
            <a:r>
              <a:rPr lang="en-US" sz="1545" b="1" dirty="0">
                <a:solidFill>
                  <a:schemeClr val="bg1"/>
                </a:solidFill>
                <a:latin typeface="+mj-lt"/>
              </a:rPr>
              <a:t>There are many variations of passages of lorem ipsum available, but the majority have suffered alteration in some form, by injected humour, or randomized words which don't look even slightly believable.</a:t>
            </a:r>
            <a:endParaRPr lang="en-US" sz="1545" dirty="0">
              <a:solidFill>
                <a:schemeClr val="bg1"/>
              </a:solidFill>
              <a:latin typeface="+mj-lt"/>
            </a:endParaRPr>
          </a:p>
        </p:txBody>
      </p:sp>
      <p:sp>
        <p:nvSpPr>
          <p:cNvPr id="59" name="TextBox 58"/>
          <p:cNvSpPr txBox="1"/>
          <p:nvPr/>
        </p:nvSpPr>
        <p:spPr>
          <a:xfrm>
            <a:off x="1725394" y="5874856"/>
            <a:ext cx="9670436" cy="806567"/>
          </a:xfrm>
          <a:prstGeom prst="rect">
            <a:avLst/>
          </a:prstGeom>
          <a:noFill/>
        </p:spPr>
        <p:txBody>
          <a:bodyPr wrap="square" rtlCol="0">
            <a:spAutoFit/>
          </a:bodyPr>
          <a:lstStyle/>
          <a:p>
            <a:r>
              <a:rPr lang="en-US" sz="1545" b="1" dirty="0">
                <a:solidFill>
                  <a:schemeClr val="bg1"/>
                </a:solidFill>
                <a:latin typeface="+mj-lt"/>
              </a:rPr>
              <a:t>There are many variations of passages of lorem ipsum available, but the majority have suffered alteration in some form, by injected humour, or randomized words which don't look even slightly believable.</a:t>
            </a:r>
            <a:endParaRPr lang="en-US" sz="1545" dirty="0">
              <a:solidFill>
                <a:schemeClr val="bg1"/>
              </a:solidFill>
              <a:latin typeface="+mj-lt"/>
            </a:endParaRPr>
          </a:p>
        </p:txBody>
      </p:sp>
      <p:sp>
        <p:nvSpPr>
          <p:cNvPr id="60" name="Freeform 45"/>
          <p:cNvSpPr>
            <a:spLocks noChangeAspect="1" noEditPoints="1"/>
          </p:cNvSpPr>
          <p:nvPr/>
        </p:nvSpPr>
        <p:spPr bwMode="auto">
          <a:xfrm>
            <a:off x="1462920" y="5127649"/>
            <a:ext cx="332329" cy="332329"/>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ln>
        </p:spPr>
        <p:txBody>
          <a:bodyPr vert="horz" wrap="square" lIns="128580" tIns="64290" rIns="128580" bIns="64290" numCol="1" anchor="t" anchorCtr="0" compatLnSpc="1"/>
          <a:lstStyle/>
          <a:p>
            <a:endParaRPr lang="en-US">
              <a:solidFill>
                <a:schemeClr val="bg1"/>
              </a:solidFill>
              <a:latin typeface="+mj-lt"/>
            </a:endParaRPr>
          </a:p>
        </p:txBody>
      </p:sp>
      <p:sp>
        <p:nvSpPr>
          <p:cNvPr id="61" name="Freeform 45"/>
          <p:cNvSpPr>
            <a:spLocks noChangeAspect="1" noEditPoints="1"/>
          </p:cNvSpPr>
          <p:nvPr/>
        </p:nvSpPr>
        <p:spPr bwMode="auto">
          <a:xfrm>
            <a:off x="1462920" y="6011639"/>
            <a:ext cx="332329" cy="332329"/>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ln>
        </p:spPr>
        <p:txBody>
          <a:bodyPr vert="horz" wrap="square" lIns="128580" tIns="64290" rIns="128580" bIns="64290" numCol="1" anchor="t" anchorCtr="0" compatLnSpc="1"/>
          <a:lstStyle/>
          <a:p>
            <a:endParaRPr lang="en-US">
              <a:solidFill>
                <a:schemeClr val="bg1"/>
              </a:solidFill>
              <a:latin typeface="+mj-lt"/>
            </a:endParaRPr>
          </a:p>
        </p:txBody>
      </p:sp>
      <p:sp>
        <p:nvSpPr>
          <p:cNvPr id="56" name="文本框 55"/>
          <p:cNvSpPr txBox="1"/>
          <p:nvPr/>
        </p:nvSpPr>
        <p:spPr>
          <a:xfrm>
            <a:off x="4536641" y="438184"/>
            <a:ext cx="3785468" cy="528259"/>
          </a:xfrm>
          <a:prstGeom prst="rect">
            <a:avLst/>
          </a:prstGeom>
          <a:noFill/>
        </p:spPr>
        <p:txBody>
          <a:bodyPr wrap="none" lIns="96429" tIns="48215" rIns="96429" bIns="48215" rtlCol="0">
            <a:spAutoFit/>
          </a:bodyPr>
          <a:lstStyle/>
          <a:p>
            <a:pPr algn="ctr" defTabSz="963930"/>
            <a:r>
              <a:rPr lang="zh-CN" altLang="en-US" sz="2800" dirty="0">
                <a:solidFill>
                  <a:schemeClr val="tx1">
                    <a:lumMod val="65000"/>
                    <a:lumOff val="35000"/>
                  </a:schemeClr>
                </a:solidFill>
                <a:ea typeface="微软雅黑" panose="020B0503020204020204" pitchFamily="34" charset="-122"/>
                <a:cs typeface="+mn-ea"/>
                <a:sym typeface="+mn-lt"/>
              </a:rPr>
              <a:t>点击添加相关标题文字</a:t>
            </a:r>
          </a:p>
        </p:txBody>
      </p:sp>
      <p:sp>
        <p:nvSpPr>
          <p:cNvPr id="62" name="文本框 61"/>
          <p:cNvSpPr txBox="1"/>
          <p:nvPr/>
        </p:nvSpPr>
        <p:spPr>
          <a:xfrm>
            <a:off x="5294156" y="883716"/>
            <a:ext cx="2270438" cy="312687"/>
          </a:xfrm>
          <a:prstGeom prst="rect">
            <a:avLst/>
          </a:prstGeom>
          <a:noFill/>
        </p:spPr>
        <p:txBody>
          <a:bodyPr wrap="none" lIns="96429" tIns="48215" rIns="96429" bIns="48215" rtlCol="0">
            <a:spAutoFit/>
          </a:bodyPr>
          <a:lstStyle/>
          <a:p>
            <a:pPr algn="ctr" defTabSz="963930"/>
            <a:r>
              <a:rPr lang="en-US" altLang="zh-CN" sz="1400" dirty="0">
                <a:solidFill>
                  <a:schemeClr val="tx1">
                    <a:lumMod val="65000"/>
                    <a:lumOff val="35000"/>
                  </a:schemeClr>
                </a:solidFill>
                <a:ea typeface="微软雅黑" panose="020B0503020204020204" pitchFamily="34" charset="-122"/>
                <a:cs typeface="+mn-ea"/>
                <a:sym typeface="+mn-lt"/>
              </a:rPr>
              <a:t>ADD RELATED TITLE WORDS</a:t>
            </a:r>
            <a:endParaRPr lang="zh-CN" altLang="en-US" sz="1400" dirty="0">
              <a:solidFill>
                <a:schemeClr val="tx1">
                  <a:lumMod val="65000"/>
                  <a:lumOff val="35000"/>
                </a:schemeClr>
              </a:solidFill>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2000">
        <p14:prism/>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ppt_w</p:attrName>
                                        </p:attrNameLst>
                                      </p:cBhvr>
                                      <p:tavLst>
                                        <p:tav tm="0">
                                          <p:val>
                                            <p:fltVal val="0"/>
                                          </p:val>
                                        </p:tav>
                                        <p:tav tm="100000">
                                          <p:val>
                                            <p:strVal val="#ppt_w"/>
                                          </p:val>
                                        </p:tav>
                                      </p:tavLst>
                                    </p:anim>
                                    <p:anim calcmode="lin" valueType="num">
                                      <p:cBhvr>
                                        <p:cTn id="12" dur="500" fill="hold"/>
                                        <p:tgtEl>
                                          <p:spTgt spid="35"/>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47"/>
                                        </p:tgtEl>
                                        <p:attrNameLst>
                                          <p:attrName>style.visibility</p:attrName>
                                        </p:attrNameLst>
                                      </p:cBhvr>
                                      <p:to>
                                        <p:strVal val="visible"/>
                                      </p:to>
                                    </p:set>
                                    <p:anim calcmode="lin" valueType="num">
                                      <p:cBhvr>
                                        <p:cTn id="20" dur="500" fill="hold"/>
                                        <p:tgtEl>
                                          <p:spTgt spid="47"/>
                                        </p:tgtEl>
                                        <p:attrNameLst>
                                          <p:attrName>ppt_w</p:attrName>
                                        </p:attrNameLst>
                                      </p:cBhvr>
                                      <p:tavLst>
                                        <p:tav tm="0">
                                          <p:val>
                                            <p:fltVal val="0"/>
                                          </p:val>
                                        </p:tav>
                                        <p:tav tm="100000">
                                          <p:val>
                                            <p:strVal val="#ppt_w"/>
                                          </p:val>
                                        </p:tav>
                                      </p:tavLst>
                                    </p:anim>
                                    <p:anim calcmode="lin" valueType="num">
                                      <p:cBhvr>
                                        <p:cTn id="21" dur="500" fill="hold"/>
                                        <p:tgtEl>
                                          <p:spTgt spid="4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left)">
                                      <p:cBhvr>
                                        <p:cTn id="25" dur="500"/>
                                        <p:tgtEl>
                                          <p:spTgt spid="31"/>
                                        </p:tgtEl>
                                      </p:cBhvr>
                                    </p:animEffect>
                                  </p:childTnLst>
                                </p:cTn>
                              </p:par>
                            </p:childTnLst>
                          </p:cTn>
                        </p:par>
                        <p:par>
                          <p:cTn id="26" fill="hold">
                            <p:stCondLst>
                              <p:cond delay="2500"/>
                            </p:stCondLst>
                            <p:childTnLst>
                              <p:par>
                                <p:cTn id="27" presetID="23" presetClass="entr" presetSubtype="16" fill="hold" nodeType="after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p:cTn id="29" dur="500" fill="hold"/>
                                        <p:tgtEl>
                                          <p:spTgt spid="48"/>
                                        </p:tgtEl>
                                        <p:attrNameLst>
                                          <p:attrName>ppt_w</p:attrName>
                                        </p:attrNameLst>
                                      </p:cBhvr>
                                      <p:tavLst>
                                        <p:tav tm="0">
                                          <p:val>
                                            <p:fltVal val="0"/>
                                          </p:val>
                                        </p:tav>
                                        <p:tav tm="100000">
                                          <p:val>
                                            <p:strVal val="#ppt_w"/>
                                          </p:val>
                                        </p:tav>
                                      </p:tavLst>
                                    </p:anim>
                                    <p:anim calcmode="lin" valueType="num">
                                      <p:cBhvr>
                                        <p:cTn id="30" dur="500" fill="hold"/>
                                        <p:tgtEl>
                                          <p:spTgt spid="48"/>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54"/>
                                        </p:tgtEl>
                                        <p:attrNameLst>
                                          <p:attrName>style.visibility</p:attrName>
                                        </p:attrNameLst>
                                      </p:cBhvr>
                                      <p:to>
                                        <p:strVal val="visible"/>
                                      </p:to>
                                    </p:set>
                                    <p:anim calcmode="lin" valueType="num">
                                      <p:cBhvr>
                                        <p:cTn id="38" dur="500" fill="hold"/>
                                        <p:tgtEl>
                                          <p:spTgt spid="54"/>
                                        </p:tgtEl>
                                        <p:attrNameLst>
                                          <p:attrName>ppt_w</p:attrName>
                                        </p:attrNameLst>
                                      </p:cBhvr>
                                      <p:tavLst>
                                        <p:tav tm="0">
                                          <p:val>
                                            <p:fltVal val="0"/>
                                          </p:val>
                                        </p:tav>
                                        <p:tav tm="100000">
                                          <p:val>
                                            <p:strVal val="#ppt_w"/>
                                          </p:val>
                                        </p:tav>
                                      </p:tavLst>
                                    </p:anim>
                                    <p:anim calcmode="lin" valueType="num">
                                      <p:cBhvr>
                                        <p:cTn id="39" dur="500" fill="hold"/>
                                        <p:tgtEl>
                                          <p:spTgt spid="54"/>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left)">
                                      <p:cBhvr>
                                        <p:cTn id="43" dur="500"/>
                                        <p:tgtEl>
                                          <p:spTgt spid="33"/>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cBhvr>
                                        <p:cTn id="47" dur="500" fill="hold"/>
                                        <p:tgtEl>
                                          <p:spTgt spid="55"/>
                                        </p:tgtEl>
                                        <p:attrNameLst>
                                          <p:attrName>ppt_w</p:attrName>
                                        </p:attrNameLst>
                                      </p:cBhvr>
                                      <p:tavLst>
                                        <p:tav tm="0">
                                          <p:val>
                                            <p:fltVal val="0"/>
                                          </p:val>
                                        </p:tav>
                                        <p:tav tm="100000">
                                          <p:val>
                                            <p:strVal val="#ppt_w"/>
                                          </p:val>
                                        </p:tav>
                                      </p:tavLst>
                                    </p:anim>
                                    <p:anim calcmode="lin" valueType="num">
                                      <p:cBhvr>
                                        <p:cTn id="48" dur="500" fill="hold"/>
                                        <p:tgtEl>
                                          <p:spTgt spid="55"/>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left)">
                                      <p:cBhvr>
                                        <p:cTn id="52" dur="500"/>
                                        <p:tgtEl>
                                          <p:spTgt spid="34"/>
                                        </p:tgtEl>
                                      </p:cBhvr>
                                    </p:animEffect>
                                  </p:childTnLst>
                                </p:cTn>
                              </p:par>
                            </p:childTnLst>
                          </p:cTn>
                        </p:par>
                        <p:par>
                          <p:cTn id="53" fill="hold">
                            <p:stCondLst>
                              <p:cond delay="5500"/>
                            </p:stCondLst>
                            <p:childTnLst>
                              <p:par>
                                <p:cTn id="54" presetID="23" presetClass="entr" presetSubtype="16" fill="hold" nodeType="afterEffect">
                                  <p:stCondLst>
                                    <p:cond delay="0"/>
                                  </p:stCondLst>
                                  <p:childTnLst>
                                    <p:set>
                                      <p:cBhvr>
                                        <p:cTn id="55" dur="1" fill="hold">
                                          <p:stCondLst>
                                            <p:cond delay="0"/>
                                          </p:stCondLst>
                                        </p:cTn>
                                        <p:tgtEl>
                                          <p:spTgt spid="51"/>
                                        </p:tgtEl>
                                        <p:attrNameLst>
                                          <p:attrName>style.visibility</p:attrName>
                                        </p:attrNameLst>
                                      </p:cBhvr>
                                      <p:to>
                                        <p:strVal val="visible"/>
                                      </p:to>
                                    </p:set>
                                    <p:anim calcmode="lin" valueType="num">
                                      <p:cBhvr>
                                        <p:cTn id="56" dur="500" fill="hold"/>
                                        <p:tgtEl>
                                          <p:spTgt spid="51"/>
                                        </p:tgtEl>
                                        <p:attrNameLst>
                                          <p:attrName>ppt_w</p:attrName>
                                        </p:attrNameLst>
                                      </p:cBhvr>
                                      <p:tavLst>
                                        <p:tav tm="0">
                                          <p:val>
                                            <p:fltVal val="0"/>
                                          </p:val>
                                        </p:tav>
                                        <p:tav tm="100000">
                                          <p:val>
                                            <p:strVal val="#ppt_w"/>
                                          </p:val>
                                        </p:tav>
                                      </p:tavLst>
                                    </p:anim>
                                    <p:anim calcmode="lin" valueType="num">
                                      <p:cBhvr>
                                        <p:cTn id="57" dur="500" fill="hold"/>
                                        <p:tgtEl>
                                          <p:spTgt spid="51"/>
                                        </p:tgtEl>
                                        <p:attrNameLst>
                                          <p:attrName>ppt_h</p:attrName>
                                        </p:attrNameLst>
                                      </p:cBhvr>
                                      <p:tavLst>
                                        <p:tav tm="0">
                                          <p:val>
                                            <p:fltVal val="0"/>
                                          </p:val>
                                        </p:tav>
                                        <p:tav tm="100000">
                                          <p:val>
                                            <p:strVal val="#ppt_h"/>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left)">
                                      <p:cBhvr>
                                        <p:cTn id="61" dur="500"/>
                                        <p:tgtEl>
                                          <p:spTgt spid="57"/>
                                        </p:tgtEl>
                                      </p:cBhvr>
                                    </p:animEffect>
                                  </p:childTnLst>
                                </p:cTn>
                              </p:par>
                            </p:childTnLst>
                          </p:cTn>
                        </p:par>
                        <p:par>
                          <p:cTn id="62" fill="hold">
                            <p:stCondLst>
                              <p:cond delay="6500"/>
                            </p:stCondLst>
                            <p:childTnLst>
                              <p:par>
                                <p:cTn id="63" presetID="23" presetClass="entr" presetSubtype="16" fill="hold" grpId="0"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childTnLst>
                                </p:cTn>
                              </p:par>
                            </p:childTnLst>
                          </p:cTn>
                        </p:par>
                        <p:par>
                          <p:cTn id="67" fill="hold">
                            <p:stCondLst>
                              <p:cond delay="7000"/>
                            </p:stCondLst>
                            <p:childTnLst>
                              <p:par>
                                <p:cTn id="68" presetID="22" presetClass="entr" presetSubtype="8" fill="hold" grpId="0" nodeType="afterEffect">
                                  <p:stCondLst>
                                    <p:cond delay="0"/>
                                  </p:stCondLst>
                                  <p:childTnLst>
                                    <p:set>
                                      <p:cBhvr>
                                        <p:cTn id="69" dur="1" fill="hold">
                                          <p:stCondLst>
                                            <p:cond delay="0"/>
                                          </p:stCondLst>
                                        </p:cTn>
                                        <p:tgtEl>
                                          <p:spTgt spid="58"/>
                                        </p:tgtEl>
                                        <p:attrNameLst>
                                          <p:attrName>style.visibility</p:attrName>
                                        </p:attrNameLst>
                                      </p:cBhvr>
                                      <p:to>
                                        <p:strVal val="visible"/>
                                      </p:to>
                                    </p:set>
                                    <p:animEffect transition="in" filter="wipe(left)">
                                      <p:cBhvr>
                                        <p:cTn id="70" dur="500"/>
                                        <p:tgtEl>
                                          <p:spTgt spid="58"/>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 calcmode="lin" valueType="num">
                                      <p:cBhvr>
                                        <p:cTn id="74" dur="500" fill="hold"/>
                                        <p:tgtEl>
                                          <p:spTgt spid="61"/>
                                        </p:tgtEl>
                                        <p:attrNameLst>
                                          <p:attrName>ppt_w</p:attrName>
                                        </p:attrNameLst>
                                      </p:cBhvr>
                                      <p:tavLst>
                                        <p:tav tm="0">
                                          <p:val>
                                            <p:fltVal val="0"/>
                                          </p:val>
                                        </p:tav>
                                        <p:tav tm="100000">
                                          <p:val>
                                            <p:strVal val="#ppt_w"/>
                                          </p:val>
                                        </p:tav>
                                      </p:tavLst>
                                    </p:anim>
                                    <p:anim calcmode="lin" valueType="num">
                                      <p:cBhvr>
                                        <p:cTn id="75" dur="500" fill="hold"/>
                                        <p:tgtEl>
                                          <p:spTgt spid="61"/>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left)">
                                      <p:cBhvr>
                                        <p:cTn id="7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47" grpId="0" animBg="1"/>
      <p:bldP spid="54" grpId="0" animBg="1"/>
      <p:bldP spid="55" grpId="0" animBg="1"/>
      <p:bldP spid="57" grpId="0" animBg="1"/>
      <p:bldP spid="58" grpId="0"/>
      <p:bldP spid="59" grpId="0"/>
      <p:bldP spid="60" grpId="0" animBg="1"/>
      <p:bldP spid="6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own Arrow 16"/>
          <p:cNvSpPr/>
          <p:nvPr/>
        </p:nvSpPr>
        <p:spPr>
          <a:xfrm rot="16200000">
            <a:off x="4417170" y="4202861"/>
            <a:ext cx="398464" cy="398464"/>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own Arrow 17"/>
          <p:cNvSpPr/>
          <p:nvPr/>
        </p:nvSpPr>
        <p:spPr>
          <a:xfrm rot="13500000">
            <a:off x="4372105" y="2975872"/>
            <a:ext cx="398464" cy="933292"/>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own Arrow 18"/>
          <p:cNvSpPr/>
          <p:nvPr/>
        </p:nvSpPr>
        <p:spPr>
          <a:xfrm rot="18900000" flipH="1">
            <a:off x="4372105" y="4970788"/>
            <a:ext cx="398464" cy="933292"/>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4904182" y="5536580"/>
            <a:ext cx="1128985" cy="1128984"/>
            <a:chOff x="3164297" y="3911939"/>
            <a:chExt cx="802878" cy="802877"/>
          </a:xfrm>
        </p:grpSpPr>
        <p:sp>
          <p:nvSpPr>
            <p:cNvPr id="14" name="Oval 13"/>
            <p:cNvSpPr/>
            <p:nvPr/>
          </p:nvSpPr>
          <p:spPr>
            <a:xfrm rot="16200000">
              <a:off x="3164297" y="3911939"/>
              <a:ext cx="802877" cy="8028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19"/>
            <p:cNvSpPr>
              <a:spLocks noEditPoints="1"/>
            </p:cNvSpPr>
            <p:nvPr/>
          </p:nvSpPr>
          <p:spPr bwMode="auto">
            <a:xfrm rot="16200000">
              <a:off x="3420801" y="4188623"/>
              <a:ext cx="289868" cy="249508"/>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128580" tIns="64290" rIns="128580" bIns="64290" numCol="1" anchor="t" anchorCtr="0" compatLnSpc="1"/>
            <a:lstStyle/>
            <a:p>
              <a:endParaRPr lang="en-US" dirty="0"/>
            </a:p>
          </p:txBody>
        </p:sp>
      </p:grpSp>
      <p:grpSp>
        <p:nvGrpSpPr>
          <p:cNvPr id="44" name="Group 43"/>
          <p:cNvGrpSpPr/>
          <p:nvPr/>
        </p:nvGrpSpPr>
        <p:grpSpPr>
          <a:xfrm>
            <a:off x="4904182" y="2138624"/>
            <a:ext cx="1128985" cy="1128984"/>
            <a:chOff x="3164297" y="1495482"/>
            <a:chExt cx="802878" cy="802877"/>
          </a:xfrm>
        </p:grpSpPr>
        <p:sp>
          <p:nvSpPr>
            <p:cNvPr id="15" name="Oval 14"/>
            <p:cNvSpPr/>
            <p:nvPr/>
          </p:nvSpPr>
          <p:spPr>
            <a:xfrm rot="16200000">
              <a:off x="3164297" y="1495482"/>
              <a:ext cx="802877" cy="80287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178"/>
            <p:cNvSpPr>
              <a:spLocks noEditPoints="1"/>
            </p:cNvSpPr>
            <p:nvPr/>
          </p:nvSpPr>
          <p:spPr bwMode="auto">
            <a:xfrm rot="16200000">
              <a:off x="3420801" y="1787761"/>
              <a:ext cx="289868" cy="218319"/>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128580" tIns="64290" rIns="128580" bIns="64290" numCol="1" anchor="t" anchorCtr="0" compatLnSpc="1"/>
            <a:lstStyle/>
            <a:p>
              <a:endParaRPr lang="en-US" dirty="0"/>
            </a:p>
          </p:txBody>
        </p:sp>
      </p:grpSp>
      <p:grpSp>
        <p:nvGrpSpPr>
          <p:cNvPr id="45" name="Group 44"/>
          <p:cNvGrpSpPr/>
          <p:nvPr/>
        </p:nvGrpSpPr>
        <p:grpSpPr>
          <a:xfrm>
            <a:off x="4904182" y="3837601"/>
            <a:ext cx="1128985" cy="1128984"/>
            <a:chOff x="3164297" y="2703710"/>
            <a:chExt cx="802878" cy="802877"/>
          </a:xfrm>
        </p:grpSpPr>
        <p:sp>
          <p:nvSpPr>
            <p:cNvPr id="16" name="Oval 15"/>
            <p:cNvSpPr/>
            <p:nvPr/>
          </p:nvSpPr>
          <p:spPr>
            <a:xfrm rot="16200000">
              <a:off x="3164297" y="2703710"/>
              <a:ext cx="802877" cy="8028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86"/>
            <p:cNvSpPr>
              <a:spLocks noEditPoints="1"/>
            </p:cNvSpPr>
            <p:nvPr/>
          </p:nvSpPr>
          <p:spPr bwMode="auto">
            <a:xfrm rot="16200000">
              <a:off x="3466482" y="2938151"/>
              <a:ext cx="198507" cy="333995"/>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128580" tIns="64290" rIns="128580" bIns="64290" numCol="1" anchor="t" anchorCtr="0" compatLnSpc="1"/>
            <a:lstStyle/>
            <a:p>
              <a:endParaRPr lang="en-US" dirty="0"/>
            </a:p>
          </p:txBody>
        </p:sp>
      </p:grpSp>
      <p:grpSp>
        <p:nvGrpSpPr>
          <p:cNvPr id="43" name="Group 42"/>
          <p:cNvGrpSpPr/>
          <p:nvPr/>
        </p:nvGrpSpPr>
        <p:grpSpPr>
          <a:xfrm>
            <a:off x="2845445" y="3671575"/>
            <a:ext cx="1461039" cy="1461039"/>
            <a:chOff x="1700226" y="2585641"/>
            <a:chExt cx="1039018" cy="1039018"/>
          </a:xfrm>
        </p:grpSpPr>
        <p:sp>
          <p:nvSpPr>
            <p:cNvPr id="13" name="Oval 12"/>
            <p:cNvSpPr/>
            <p:nvPr/>
          </p:nvSpPr>
          <p:spPr>
            <a:xfrm rot="16200000">
              <a:off x="1700226" y="2585641"/>
              <a:ext cx="1039018" cy="10390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45"/>
            <p:cNvSpPr/>
            <p:nvPr/>
          </p:nvSpPr>
          <p:spPr bwMode="auto">
            <a:xfrm rot="16200000">
              <a:off x="2025234" y="2910648"/>
              <a:ext cx="389003" cy="389003"/>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128580" tIns="64290" rIns="128580" bIns="64290" numCol="1" anchor="t" anchorCtr="0" compatLnSpc="1"/>
            <a:lstStyle/>
            <a:p>
              <a:endParaRPr lang="en-US" dirty="0"/>
            </a:p>
          </p:txBody>
        </p:sp>
      </p:grpSp>
      <p:sp>
        <p:nvSpPr>
          <p:cNvPr id="39" name="TextBox 38"/>
          <p:cNvSpPr txBox="1"/>
          <p:nvPr/>
        </p:nvSpPr>
        <p:spPr>
          <a:xfrm>
            <a:off x="6274256" y="2313608"/>
            <a:ext cx="4647612" cy="784958"/>
          </a:xfrm>
          <a:prstGeom prst="rect">
            <a:avLst/>
          </a:prstGeom>
          <a:noFill/>
        </p:spPr>
        <p:txBody>
          <a:bodyPr wrap="square" rtlCol="0">
            <a:spAutoFit/>
          </a:bodyPr>
          <a:lstStyle/>
          <a:p>
            <a:r>
              <a:rPr lang="en-US" sz="1970" b="1" dirty="0">
                <a:solidFill>
                  <a:schemeClr val="accent4"/>
                </a:solidFill>
              </a:rPr>
              <a:t>Title Goes Here </a:t>
            </a:r>
          </a:p>
          <a:p>
            <a:r>
              <a:rPr lang="en-US" sz="1265" b="1" dirty="0">
                <a:solidFill>
                  <a:schemeClr val="tx1">
                    <a:lumMod val="50000"/>
                    <a:lumOff val="50000"/>
                  </a:schemeClr>
                </a:solidFill>
              </a:rPr>
              <a:t>There are many variations of passages of Lorem Ipsum on the Internet tend to repeat predefined chunks as necessary, making</a:t>
            </a:r>
          </a:p>
        </p:txBody>
      </p:sp>
      <p:sp>
        <p:nvSpPr>
          <p:cNvPr id="40" name="TextBox 39"/>
          <p:cNvSpPr txBox="1"/>
          <p:nvPr/>
        </p:nvSpPr>
        <p:spPr>
          <a:xfrm>
            <a:off x="6274256" y="4012585"/>
            <a:ext cx="4647612" cy="784958"/>
          </a:xfrm>
          <a:prstGeom prst="rect">
            <a:avLst/>
          </a:prstGeom>
          <a:noFill/>
        </p:spPr>
        <p:txBody>
          <a:bodyPr wrap="square" rtlCol="0">
            <a:spAutoFit/>
          </a:bodyPr>
          <a:lstStyle/>
          <a:p>
            <a:r>
              <a:rPr lang="en-US" sz="1970" b="1" dirty="0">
                <a:solidFill>
                  <a:schemeClr val="accent3"/>
                </a:solidFill>
              </a:rPr>
              <a:t>Title Goes Here </a:t>
            </a:r>
          </a:p>
          <a:p>
            <a:r>
              <a:rPr lang="en-US" sz="1265" b="1" dirty="0">
                <a:solidFill>
                  <a:schemeClr val="tx1">
                    <a:lumMod val="50000"/>
                    <a:lumOff val="50000"/>
                  </a:schemeClr>
                </a:solidFill>
              </a:rPr>
              <a:t>There are many variations of passages of Lorem Ipsum on the Internet tend to repeat predefined chunks as necessary, making</a:t>
            </a:r>
          </a:p>
        </p:txBody>
      </p:sp>
      <p:sp>
        <p:nvSpPr>
          <p:cNvPr id="41" name="TextBox 40"/>
          <p:cNvSpPr txBox="1"/>
          <p:nvPr/>
        </p:nvSpPr>
        <p:spPr>
          <a:xfrm>
            <a:off x="6274256" y="5711564"/>
            <a:ext cx="4647612" cy="784958"/>
          </a:xfrm>
          <a:prstGeom prst="rect">
            <a:avLst/>
          </a:prstGeom>
          <a:noFill/>
        </p:spPr>
        <p:txBody>
          <a:bodyPr wrap="square" rtlCol="0">
            <a:spAutoFit/>
          </a:bodyPr>
          <a:lstStyle/>
          <a:p>
            <a:r>
              <a:rPr lang="en-US" sz="1970" b="1" dirty="0">
                <a:solidFill>
                  <a:schemeClr val="accent2"/>
                </a:solidFill>
              </a:rPr>
              <a:t>Title Goes Here </a:t>
            </a:r>
          </a:p>
          <a:p>
            <a:r>
              <a:rPr lang="en-US" sz="1265" b="1" dirty="0">
                <a:solidFill>
                  <a:schemeClr val="tx1">
                    <a:lumMod val="50000"/>
                    <a:lumOff val="50000"/>
                  </a:schemeClr>
                </a:solidFill>
              </a:rPr>
              <a:t>There are many variations of passages of Lorem Ipsum on the Internet tend to repeat predefined chunks as necessary, making</a:t>
            </a:r>
          </a:p>
        </p:txBody>
      </p:sp>
      <p:sp>
        <p:nvSpPr>
          <p:cNvPr id="47" name="Block Arc 46"/>
          <p:cNvSpPr/>
          <p:nvPr/>
        </p:nvSpPr>
        <p:spPr>
          <a:xfrm rot="16200000">
            <a:off x="1936882" y="2794842"/>
            <a:ext cx="3214508" cy="3214508"/>
          </a:xfrm>
          <a:prstGeom prst="blockArc">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 name="文本框 23"/>
          <p:cNvSpPr txBox="1"/>
          <p:nvPr/>
        </p:nvSpPr>
        <p:spPr>
          <a:xfrm>
            <a:off x="4536641" y="438184"/>
            <a:ext cx="3785468" cy="528259"/>
          </a:xfrm>
          <a:prstGeom prst="rect">
            <a:avLst/>
          </a:prstGeom>
          <a:noFill/>
        </p:spPr>
        <p:txBody>
          <a:bodyPr wrap="none" lIns="96429" tIns="48215" rIns="96429" bIns="48215" rtlCol="0">
            <a:spAutoFit/>
          </a:bodyPr>
          <a:lstStyle/>
          <a:p>
            <a:pPr algn="ctr" defTabSz="963930"/>
            <a:r>
              <a:rPr lang="zh-CN" altLang="en-US" sz="2800" dirty="0">
                <a:solidFill>
                  <a:schemeClr val="tx1">
                    <a:lumMod val="65000"/>
                    <a:lumOff val="35000"/>
                  </a:schemeClr>
                </a:solidFill>
                <a:ea typeface="微软雅黑" panose="020B0503020204020204" pitchFamily="34" charset="-122"/>
                <a:cs typeface="+mn-ea"/>
                <a:sym typeface="+mn-lt"/>
              </a:rPr>
              <a:t>点击添加相关标题文字</a:t>
            </a:r>
          </a:p>
        </p:txBody>
      </p:sp>
      <p:sp>
        <p:nvSpPr>
          <p:cNvPr id="25" name="文本框 24"/>
          <p:cNvSpPr txBox="1"/>
          <p:nvPr/>
        </p:nvSpPr>
        <p:spPr>
          <a:xfrm>
            <a:off x="5294156" y="883716"/>
            <a:ext cx="2270438" cy="312687"/>
          </a:xfrm>
          <a:prstGeom prst="rect">
            <a:avLst/>
          </a:prstGeom>
          <a:noFill/>
        </p:spPr>
        <p:txBody>
          <a:bodyPr wrap="none" lIns="96429" tIns="48215" rIns="96429" bIns="48215" rtlCol="0">
            <a:spAutoFit/>
          </a:bodyPr>
          <a:lstStyle/>
          <a:p>
            <a:pPr algn="ctr" defTabSz="963930"/>
            <a:r>
              <a:rPr lang="en-US" altLang="zh-CN" sz="1400" dirty="0">
                <a:solidFill>
                  <a:schemeClr val="tx1">
                    <a:lumMod val="65000"/>
                    <a:lumOff val="35000"/>
                  </a:schemeClr>
                </a:solidFill>
                <a:ea typeface="微软雅黑" panose="020B0503020204020204" pitchFamily="34" charset="-122"/>
                <a:cs typeface="+mn-ea"/>
                <a:sym typeface="+mn-lt"/>
              </a:rPr>
              <a:t>ADD RELATED TITLE WORDS</a:t>
            </a:r>
            <a:endParaRPr lang="zh-CN" altLang="en-US" sz="1400" dirty="0">
              <a:solidFill>
                <a:schemeClr val="tx1">
                  <a:lumMod val="65000"/>
                  <a:lumOff val="35000"/>
                </a:schemeClr>
              </a:solidFill>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2000">
        <p14:prism/>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p:cTn id="20" dur="500" fill="hold"/>
                                        <p:tgtEl>
                                          <p:spTgt spid="44"/>
                                        </p:tgtEl>
                                        <p:attrNameLst>
                                          <p:attrName>ppt_w</p:attrName>
                                        </p:attrNameLst>
                                      </p:cBhvr>
                                      <p:tavLst>
                                        <p:tav tm="0">
                                          <p:val>
                                            <p:fltVal val="0"/>
                                          </p:val>
                                        </p:tav>
                                        <p:tav tm="100000">
                                          <p:val>
                                            <p:strVal val="#ppt_w"/>
                                          </p:val>
                                        </p:tav>
                                      </p:tavLst>
                                    </p:anim>
                                    <p:anim calcmode="lin" valueType="num">
                                      <p:cBhvr>
                                        <p:cTn id="21" dur="500" fill="hold"/>
                                        <p:tgtEl>
                                          <p:spTgt spid="44"/>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45"/>
                                        </p:tgtEl>
                                        <p:attrNameLst>
                                          <p:attrName>style.visibility</p:attrName>
                                        </p:attrNameLst>
                                      </p:cBhvr>
                                      <p:to>
                                        <p:strVal val="visible"/>
                                      </p:to>
                                    </p:set>
                                    <p:anim calcmode="lin" valueType="num">
                                      <p:cBhvr>
                                        <p:cTn id="33" dur="500" fill="hold"/>
                                        <p:tgtEl>
                                          <p:spTgt spid="45"/>
                                        </p:tgtEl>
                                        <p:attrNameLst>
                                          <p:attrName>ppt_w</p:attrName>
                                        </p:attrNameLst>
                                      </p:cBhvr>
                                      <p:tavLst>
                                        <p:tav tm="0">
                                          <p:val>
                                            <p:fltVal val="0"/>
                                          </p:val>
                                        </p:tav>
                                        <p:tav tm="100000">
                                          <p:val>
                                            <p:strVal val="#ppt_w"/>
                                          </p:val>
                                        </p:tav>
                                      </p:tavLst>
                                    </p:anim>
                                    <p:anim calcmode="lin" valueType="num">
                                      <p:cBhvr>
                                        <p:cTn id="34" dur="500" fill="hold"/>
                                        <p:tgtEl>
                                          <p:spTgt spid="45"/>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wipe(left)">
                                      <p:cBhvr>
                                        <p:cTn id="38" dur="500"/>
                                        <p:tgtEl>
                                          <p:spTgt spid="40"/>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wipe(left)">
                                      <p:cBhvr>
                                        <p:cTn id="5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39" grpId="0"/>
      <p:bldP spid="40" grpId="0"/>
      <p:bldP spid="41" grpId="0"/>
      <p:bldP spid="4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nt Arrow 4"/>
          <p:cNvSpPr/>
          <p:nvPr/>
        </p:nvSpPr>
        <p:spPr>
          <a:xfrm>
            <a:off x="7057326" y="4363766"/>
            <a:ext cx="1285804" cy="1714406"/>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Bent Arrow 5"/>
          <p:cNvSpPr/>
          <p:nvPr/>
        </p:nvSpPr>
        <p:spPr>
          <a:xfrm>
            <a:off x="6735874" y="3292262"/>
            <a:ext cx="1285804" cy="2785910"/>
          </a:xfrm>
          <a:prstGeom prst="ben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Bent Arrow 6"/>
          <p:cNvSpPr/>
          <p:nvPr/>
        </p:nvSpPr>
        <p:spPr>
          <a:xfrm>
            <a:off x="6429375" y="2220759"/>
            <a:ext cx="1285804" cy="3857413"/>
          </a:xfrm>
          <a:prstGeom prst="ben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Bent Arrow 7"/>
          <p:cNvSpPr/>
          <p:nvPr/>
        </p:nvSpPr>
        <p:spPr>
          <a:xfrm flipH="1">
            <a:off x="4515620" y="4363766"/>
            <a:ext cx="1285804" cy="1714406"/>
          </a:xfrm>
          <a:prstGeom prst="ben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Bent Arrow 8"/>
          <p:cNvSpPr/>
          <p:nvPr/>
        </p:nvSpPr>
        <p:spPr>
          <a:xfrm flipH="1">
            <a:off x="4837072" y="3292262"/>
            <a:ext cx="1285804" cy="2785910"/>
          </a:xfrm>
          <a:prstGeom prst="ben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ent Arrow 9"/>
          <p:cNvSpPr/>
          <p:nvPr/>
        </p:nvSpPr>
        <p:spPr>
          <a:xfrm flipH="1">
            <a:off x="5143571" y="2220759"/>
            <a:ext cx="1285804" cy="3857413"/>
          </a:xfrm>
          <a:prstGeom prst="ben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 name="Group 59"/>
          <p:cNvGrpSpPr/>
          <p:nvPr/>
        </p:nvGrpSpPr>
        <p:grpSpPr>
          <a:xfrm>
            <a:off x="8572382" y="4324994"/>
            <a:ext cx="750053" cy="750053"/>
            <a:chOff x="3505200" y="2343150"/>
            <a:chExt cx="533400" cy="533400"/>
          </a:xfrm>
        </p:grpSpPr>
        <p:sp>
          <p:nvSpPr>
            <p:cNvPr id="12" name="Cube 11"/>
            <p:cNvSpPr/>
            <p:nvPr/>
          </p:nvSpPr>
          <p:spPr>
            <a:xfrm>
              <a:off x="3505200" y="2343150"/>
              <a:ext cx="533400" cy="533400"/>
            </a:xfrm>
            <a:prstGeom prst="cube">
              <a:avLst>
                <a:gd name="adj" fmla="val 833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EditPoints="1"/>
            </p:cNvSpPr>
            <p:nvPr/>
          </p:nvSpPr>
          <p:spPr bwMode="auto">
            <a:xfrm>
              <a:off x="3581400" y="2495550"/>
              <a:ext cx="352320" cy="303263"/>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128580" tIns="64290" rIns="128580" bIns="64290" numCol="1" anchor="t" anchorCtr="0" compatLnSpc="1"/>
            <a:lstStyle/>
            <a:p>
              <a:endParaRPr lang="en-US" dirty="0"/>
            </a:p>
          </p:txBody>
        </p:sp>
      </p:grpSp>
      <p:sp>
        <p:nvSpPr>
          <p:cNvPr id="14" name="TextBox 13"/>
          <p:cNvSpPr txBox="1"/>
          <p:nvPr/>
        </p:nvSpPr>
        <p:spPr>
          <a:xfrm>
            <a:off x="9536736" y="4223955"/>
            <a:ext cx="2250158" cy="951927"/>
          </a:xfrm>
          <a:prstGeom prst="rect">
            <a:avLst/>
          </a:prstGeom>
          <a:noFill/>
        </p:spPr>
        <p:txBody>
          <a:bodyPr wrap="square" lIns="0" tIns="0" rIns="0" bIns="0" rtlCol="0">
            <a:spAutoFit/>
          </a:bodyPr>
          <a:lstStyle/>
          <a:p>
            <a:pPr defTabSz="1285875">
              <a:spcBef>
                <a:spcPct val="20000"/>
              </a:spcBef>
              <a:defRPr/>
            </a:pPr>
            <a:r>
              <a:rPr lang="en-US" sz="1685" b="1" dirty="0">
                <a:solidFill>
                  <a:schemeClr val="accent1"/>
                </a:solidFill>
              </a:rPr>
              <a:t>Title Goes Here</a:t>
            </a:r>
          </a:p>
          <a:p>
            <a:pPr defTabSz="1285875">
              <a:spcBef>
                <a:spcPct val="20000"/>
              </a:spcBef>
              <a:defRPr/>
            </a:pPr>
            <a:r>
              <a:rPr lang="en-US" sz="1405" dirty="0">
                <a:solidFill>
                  <a:schemeClr val="tx1">
                    <a:lumMod val="50000"/>
                    <a:lumOff val="50000"/>
                  </a:schemeClr>
                </a:solidFill>
              </a:rPr>
              <a:t>There are many of the variations passages lorem ipsum available majority have</a:t>
            </a:r>
          </a:p>
        </p:txBody>
      </p:sp>
      <p:sp>
        <p:nvSpPr>
          <p:cNvPr id="15" name="TextBox 14"/>
          <p:cNvSpPr txBox="1"/>
          <p:nvPr/>
        </p:nvSpPr>
        <p:spPr>
          <a:xfrm>
            <a:off x="9197426" y="3146577"/>
            <a:ext cx="2250158" cy="951927"/>
          </a:xfrm>
          <a:prstGeom prst="rect">
            <a:avLst/>
          </a:prstGeom>
          <a:noFill/>
        </p:spPr>
        <p:txBody>
          <a:bodyPr wrap="square" lIns="0" tIns="0" rIns="0" bIns="0" rtlCol="0">
            <a:spAutoFit/>
          </a:bodyPr>
          <a:lstStyle/>
          <a:p>
            <a:pPr defTabSz="1285875">
              <a:spcBef>
                <a:spcPct val="20000"/>
              </a:spcBef>
              <a:defRPr/>
            </a:pPr>
            <a:r>
              <a:rPr lang="en-US" sz="1685" b="1" dirty="0">
                <a:solidFill>
                  <a:schemeClr val="accent2"/>
                </a:solidFill>
              </a:rPr>
              <a:t>Title Goes Here</a:t>
            </a:r>
          </a:p>
          <a:p>
            <a:pPr defTabSz="1285875">
              <a:spcBef>
                <a:spcPct val="20000"/>
              </a:spcBef>
              <a:defRPr/>
            </a:pPr>
            <a:r>
              <a:rPr lang="en-US" sz="1405" dirty="0">
                <a:solidFill>
                  <a:schemeClr val="tx1">
                    <a:lumMod val="50000"/>
                    <a:lumOff val="50000"/>
                  </a:schemeClr>
                </a:solidFill>
              </a:rPr>
              <a:t>There are many of the variations passages lorem ipsum available majority have</a:t>
            </a:r>
          </a:p>
        </p:txBody>
      </p:sp>
      <p:grpSp>
        <p:nvGrpSpPr>
          <p:cNvPr id="16" name="Group 64"/>
          <p:cNvGrpSpPr/>
          <p:nvPr/>
        </p:nvGrpSpPr>
        <p:grpSpPr>
          <a:xfrm>
            <a:off x="8233073" y="3247616"/>
            <a:ext cx="750053" cy="750053"/>
            <a:chOff x="6019800" y="2338804"/>
            <a:chExt cx="533400" cy="533400"/>
          </a:xfrm>
        </p:grpSpPr>
        <p:sp>
          <p:nvSpPr>
            <p:cNvPr id="17" name="Cube 16"/>
            <p:cNvSpPr/>
            <p:nvPr/>
          </p:nvSpPr>
          <p:spPr>
            <a:xfrm>
              <a:off x="6019800" y="2338804"/>
              <a:ext cx="533400" cy="533400"/>
            </a:xfrm>
            <a:prstGeom prst="cube">
              <a:avLst>
                <a:gd name="adj" fmla="val 833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86"/>
            <p:cNvSpPr>
              <a:spLocks noEditPoints="1"/>
            </p:cNvSpPr>
            <p:nvPr/>
          </p:nvSpPr>
          <p:spPr bwMode="auto">
            <a:xfrm>
              <a:off x="6172200" y="2443000"/>
              <a:ext cx="219637" cy="369546"/>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128580" tIns="64290" rIns="128580" bIns="64290" numCol="1" anchor="t" anchorCtr="0" compatLnSpc="1"/>
            <a:lstStyle/>
            <a:p>
              <a:endParaRPr lang="en-US" dirty="0"/>
            </a:p>
          </p:txBody>
        </p:sp>
      </p:grpSp>
      <p:sp>
        <p:nvSpPr>
          <p:cNvPr id="19" name="TextBox 18"/>
          <p:cNvSpPr txBox="1"/>
          <p:nvPr/>
        </p:nvSpPr>
        <p:spPr>
          <a:xfrm>
            <a:off x="8911692" y="2060033"/>
            <a:ext cx="2250158" cy="951927"/>
          </a:xfrm>
          <a:prstGeom prst="rect">
            <a:avLst/>
          </a:prstGeom>
          <a:noFill/>
        </p:spPr>
        <p:txBody>
          <a:bodyPr wrap="square" lIns="0" tIns="0" rIns="0" bIns="0" rtlCol="0">
            <a:spAutoFit/>
          </a:bodyPr>
          <a:lstStyle/>
          <a:p>
            <a:pPr defTabSz="1285875">
              <a:spcBef>
                <a:spcPct val="20000"/>
              </a:spcBef>
              <a:defRPr/>
            </a:pPr>
            <a:r>
              <a:rPr lang="en-US" sz="1685" b="1" dirty="0">
                <a:solidFill>
                  <a:schemeClr val="accent3"/>
                </a:solidFill>
              </a:rPr>
              <a:t>Title Goes Here</a:t>
            </a:r>
          </a:p>
          <a:p>
            <a:pPr defTabSz="1285875">
              <a:spcBef>
                <a:spcPct val="20000"/>
              </a:spcBef>
              <a:defRPr/>
            </a:pPr>
            <a:r>
              <a:rPr lang="en-US" sz="1405" dirty="0">
                <a:solidFill>
                  <a:schemeClr val="tx1">
                    <a:lumMod val="50000"/>
                    <a:lumOff val="50000"/>
                  </a:schemeClr>
                </a:solidFill>
              </a:rPr>
              <a:t>There are many of the variations passages lorem ipsum available majority have</a:t>
            </a:r>
          </a:p>
        </p:txBody>
      </p:sp>
      <p:sp>
        <p:nvSpPr>
          <p:cNvPr id="20" name="TextBox 19"/>
          <p:cNvSpPr txBox="1"/>
          <p:nvPr/>
        </p:nvSpPr>
        <p:spPr>
          <a:xfrm>
            <a:off x="1696900" y="2077892"/>
            <a:ext cx="2250158" cy="951927"/>
          </a:xfrm>
          <a:prstGeom prst="rect">
            <a:avLst/>
          </a:prstGeom>
          <a:noFill/>
        </p:spPr>
        <p:txBody>
          <a:bodyPr wrap="square" lIns="0" tIns="0" rIns="0" bIns="0" rtlCol="0">
            <a:spAutoFit/>
          </a:bodyPr>
          <a:lstStyle/>
          <a:p>
            <a:pPr algn="r" defTabSz="1285875">
              <a:spcBef>
                <a:spcPct val="20000"/>
              </a:spcBef>
              <a:defRPr/>
            </a:pPr>
            <a:r>
              <a:rPr lang="en-US" sz="1685" b="1" dirty="0">
                <a:solidFill>
                  <a:schemeClr val="accent4"/>
                </a:solidFill>
              </a:rPr>
              <a:t>Title Goes Here</a:t>
            </a:r>
          </a:p>
          <a:p>
            <a:pPr algn="r" defTabSz="1285875">
              <a:spcBef>
                <a:spcPct val="20000"/>
              </a:spcBef>
              <a:defRPr/>
            </a:pPr>
            <a:r>
              <a:rPr lang="en-US" sz="1405" dirty="0">
                <a:solidFill>
                  <a:schemeClr val="tx1">
                    <a:lumMod val="50000"/>
                    <a:lumOff val="50000"/>
                  </a:schemeClr>
                </a:solidFill>
              </a:rPr>
              <a:t>There are many of the variations passages lorem ipsum available majority have</a:t>
            </a:r>
          </a:p>
        </p:txBody>
      </p:sp>
      <p:sp>
        <p:nvSpPr>
          <p:cNvPr id="21" name="TextBox 20"/>
          <p:cNvSpPr txBox="1"/>
          <p:nvPr/>
        </p:nvSpPr>
        <p:spPr>
          <a:xfrm>
            <a:off x="1071856" y="4223955"/>
            <a:ext cx="2250158" cy="951927"/>
          </a:xfrm>
          <a:prstGeom prst="rect">
            <a:avLst/>
          </a:prstGeom>
          <a:noFill/>
        </p:spPr>
        <p:txBody>
          <a:bodyPr wrap="square" lIns="0" tIns="0" rIns="0" bIns="0" rtlCol="0">
            <a:spAutoFit/>
          </a:bodyPr>
          <a:lstStyle/>
          <a:p>
            <a:pPr algn="r" defTabSz="1285875">
              <a:spcBef>
                <a:spcPct val="20000"/>
              </a:spcBef>
              <a:defRPr/>
            </a:pPr>
            <a:r>
              <a:rPr lang="en-US" sz="1685" b="1" dirty="0">
                <a:solidFill>
                  <a:schemeClr val="accent5"/>
                </a:solidFill>
              </a:rPr>
              <a:t>Title Goes Here</a:t>
            </a:r>
          </a:p>
          <a:p>
            <a:pPr algn="r" defTabSz="1285875">
              <a:spcBef>
                <a:spcPct val="20000"/>
              </a:spcBef>
              <a:defRPr/>
            </a:pPr>
            <a:r>
              <a:rPr lang="en-US" sz="1405" dirty="0">
                <a:solidFill>
                  <a:schemeClr val="tx1">
                    <a:lumMod val="50000"/>
                    <a:lumOff val="50000"/>
                  </a:schemeClr>
                </a:solidFill>
              </a:rPr>
              <a:t>There are many of the variations passages lorem ipsum available majority have</a:t>
            </a:r>
          </a:p>
        </p:txBody>
      </p:sp>
      <p:sp>
        <p:nvSpPr>
          <p:cNvPr id="22" name="TextBox 21"/>
          <p:cNvSpPr txBox="1"/>
          <p:nvPr/>
        </p:nvSpPr>
        <p:spPr>
          <a:xfrm>
            <a:off x="1393307" y="3146577"/>
            <a:ext cx="2250158" cy="951927"/>
          </a:xfrm>
          <a:prstGeom prst="rect">
            <a:avLst/>
          </a:prstGeom>
          <a:noFill/>
        </p:spPr>
        <p:txBody>
          <a:bodyPr wrap="square" lIns="0" tIns="0" rIns="0" bIns="0" rtlCol="0">
            <a:spAutoFit/>
          </a:bodyPr>
          <a:lstStyle/>
          <a:p>
            <a:pPr algn="r" defTabSz="1285875">
              <a:spcBef>
                <a:spcPct val="20000"/>
              </a:spcBef>
              <a:defRPr/>
            </a:pPr>
            <a:r>
              <a:rPr lang="en-US" sz="1685" b="1" dirty="0">
                <a:solidFill>
                  <a:schemeClr val="accent6"/>
                </a:solidFill>
              </a:rPr>
              <a:t>Title Goes Here</a:t>
            </a:r>
          </a:p>
          <a:p>
            <a:pPr algn="r" defTabSz="1285875">
              <a:spcBef>
                <a:spcPct val="20000"/>
              </a:spcBef>
              <a:defRPr/>
            </a:pPr>
            <a:r>
              <a:rPr lang="en-US" sz="1405" dirty="0">
                <a:solidFill>
                  <a:schemeClr val="tx1">
                    <a:lumMod val="50000"/>
                    <a:lumOff val="50000"/>
                  </a:schemeClr>
                </a:solidFill>
              </a:rPr>
              <a:t>There are many of the variations passages lorem ipsum available majority have</a:t>
            </a:r>
          </a:p>
        </p:txBody>
      </p:sp>
      <p:grpSp>
        <p:nvGrpSpPr>
          <p:cNvPr id="23" name="Group 71"/>
          <p:cNvGrpSpPr/>
          <p:nvPr/>
        </p:nvGrpSpPr>
        <p:grpSpPr>
          <a:xfrm>
            <a:off x="7947338" y="2161072"/>
            <a:ext cx="750053" cy="750053"/>
            <a:chOff x="3505200" y="3119854"/>
            <a:chExt cx="533400" cy="533400"/>
          </a:xfrm>
        </p:grpSpPr>
        <p:sp>
          <p:nvSpPr>
            <p:cNvPr id="24" name="Cube 23"/>
            <p:cNvSpPr/>
            <p:nvPr/>
          </p:nvSpPr>
          <p:spPr>
            <a:xfrm>
              <a:off x="3505200" y="3119854"/>
              <a:ext cx="533400" cy="533400"/>
            </a:xfrm>
            <a:prstGeom prst="cube">
              <a:avLst>
                <a:gd name="adj" fmla="val 833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138"/>
            <p:cNvSpPr>
              <a:spLocks noEditPoints="1"/>
            </p:cNvSpPr>
            <p:nvPr/>
          </p:nvSpPr>
          <p:spPr bwMode="auto">
            <a:xfrm>
              <a:off x="3606800" y="3257550"/>
              <a:ext cx="355600" cy="276292"/>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ln>
          </p:spPr>
          <p:txBody>
            <a:bodyPr vert="horz" wrap="square" lIns="128580" tIns="64290" rIns="128580" bIns="64290" numCol="1" anchor="t" anchorCtr="0" compatLnSpc="1"/>
            <a:lstStyle/>
            <a:p>
              <a:endParaRPr lang="en-US"/>
            </a:p>
          </p:txBody>
        </p:sp>
      </p:grpSp>
      <p:grpSp>
        <p:nvGrpSpPr>
          <p:cNvPr id="26" name="Group 74"/>
          <p:cNvGrpSpPr/>
          <p:nvPr/>
        </p:nvGrpSpPr>
        <p:grpSpPr>
          <a:xfrm>
            <a:off x="4161359" y="2178931"/>
            <a:ext cx="750053" cy="750053"/>
            <a:chOff x="6019800" y="3119854"/>
            <a:chExt cx="533400" cy="533400"/>
          </a:xfrm>
        </p:grpSpPr>
        <p:sp>
          <p:nvSpPr>
            <p:cNvPr id="27" name="Cube 26"/>
            <p:cNvSpPr/>
            <p:nvPr/>
          </p:nvSpPr>
          <p:spPr>
            <a:xfrm>
              <a:off x="6019800" y="3119854"/>
              <a:ext cx="533400" cy="533400"/>
            </a:xfrm>
            <a:prstGeom prst="cube">
              <a:avLst>
                <a:gd name="adj" fmla="val 833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94"/>
            <p:cNvSpPr>
              <a:spLocks noChangeAspect="1" noEditPoints="1"/>
            </p:cNvSpPr>
            <p:nvPr/>
          </p:nvSpPr>
          <p:spPr bwMode="auto">
            <a:xfrm>
              <a:off x="6134100" y="3244849"/>
              <a:ext cx="289560" cy="338226"/>
            </a:xfrm>
            <a:custGeom>
              <a:avLst/>
              <a:gdLst/>
              <a:ahLst/>
              <a:cxnLst>
                <a:cxn ang="0">
                  <a:pos x="55" y="19"/>
                </a:cxn>
                <a:cxn ang="0">
                  <a:pos x="55" y="60"/>
                </a:cxn>
                <a:cxn ang="0">
                  <a:pos x="51" y="64"/>
                </a:cxn>
                <a:cxn ang="0">
                  <a:pos x="3" y="64"/>
                </a:cxn>
                <a:cxn ang="0">
                  <a:pos x="0" y="60"/>
                </a:cxn>
                <a:cxn ang="0">
                  <a:pos x="0" y="3"/>
                </a:cxn>
                <a:cxn ang="0">
                  <a:pos x="3" y="0"/>
                </a:cxn>
                <a:cxn ang="0">
                  <a:pos x="35" y="0"/>
                </a:cxn>
                <a:cxn ang="0">
                  <a:pos x="41" y="2"/>
                </a:cxn>
                <a:cxn ang="0">
                  <a:pos x="52" y="13"/>
                </a:cxn>
                <a:cxn ang="0">
                  <a:pos x="55" y="19"/>
                </a:cxn>
                <a:cxn ang="0">
                  <a:pos x="50" y="22"/>
                </a:cxn>
                <a:cxn ang="0">
                  <a:pos x="35" y="22"/>
                </a:cxn>
                <a:cxn ang="0">
                  <a:pos x="32" y="19"/>
                </a:cxn>
                <a:cxn ang="0">
                  <a:pos x="32" y="4"/>
                </a:cxn>
                <a:cxn ang="0">
                  <a:pos x="4" y="4"/>
                </a:cxn>
                <a:cxn ang="0">
                  <a:pos x="4" y="59"/>
                </a:cxn>
                <a:cxn ang="0">
                  <a:pos x="50" y="59"/>
                </a:cxn>
                <a:cxn ang="0">
                  <a:pos x="50" y="22"/>
                </a:cxn>
                <a:cxn ang="0">
                  <a:pos x="8" y="31"/>
                </a:cxn>
                <a:cxn ang="0">
                  <a:pos x="11" y="31"/>
                </a:cxn>
                <a:cxn ang="0">
                  <a:pos x="16" y="54"/>
                </a:cxn>
                <a:cxn ang="0">
                  <a:pos x="22" y="54"/>
                </a:cxn>
                <a:cxn ang="0">
                  <a:pos x="27" y="37"/>
                </a:cxn>
                <a:cxn ang="0">
                  <a:pos x="27" y="35"/>
                </a:cxn>
                <a:cxn ang="0">
                  <a:pos x="27" y="35"/>
                </a:cxn>
                <a:cxn ang="0">
                  <a:pos x="27" y="35"/>
                </a:cxn>
                <a:cxn ang="0">
                  <a:pos x="27" y="35"/>
                </a:cxn>
                <a:cxn ang="0">
                  <a:pos x="28" y="37"/>
                </a:cxn>
                <a:cxn ang="0">
                  <a:pos x="32" y="54"/>
                </a:cxn>
                <a:cxn ang="0">
                  <a:pos x="38" y="54"/>
                </a:cxn>
                <a:cxn ang="0">
                  <a:pos x="44" y="31"/>
                </a:cxn>
                <a:cxn ang="0">
                  <a:pos x="46" y="31"/>
                </a:cxn>
                <a:cxn ang="0">
                  <a:pos x="46" y="27"/>
                </a:cxn>
                <a:cxn ang="0">
                  <a:pos x="36" y="27"/>
                </a:cxn>
                <a:cxn ang="0">
                  <a:pos x="36" y="31"/>
                </a:cxn>
                <a:cxn ang="0">
                  <a:pos x="39" y="31"/>
                </a:cxn>
                <a:cxn ang="0">
                  <a:pos x="35" y="46"/>
                </a:cxn>
                <a:cxn ang="0">
                  <a:pos x="35" y="48"/>
                </a:cxn>
                <a:cxn ang="0">
                  <a:pos x="35" y="49"/>
                </a:cxn>
                <a:cxn ang="0">
                  <a:pos x="35" y="49"/>
                </a:cxn>
                <a:cxn ang="0">
                  <a:pos x="35" y="48"/>
                </a:cxn>
                <a:cxn ang="0">
                  <a:pos x="34" y="46"/>
                </a:cxn>
                <a:cxn ang="0">
                  <a:pos x="29" y="27"/>
                </a:cxn>
                <a:cxn ang="0">
                  <a:pos x="25" y="27"/>
                </a:cxn>
                <a:cxn ang="0">
                  <a:pos x="20" y="46"/>
                </a:cxn>
                <a:cxn ang="0">
                  <a:pos x="20" y="48"/>
                </a:cxn>
                <a:cxn ang="0">
                  <a:pos x="20" y="49"/>
                </a:cxn>
                <a:cxn ang="0">
                  <a:pos x="19" y="49"/>
                </a:cxn>
                <a:cxn ang="0">
                  <a:pos x="19" y="48"/>
                </a:cxn>
                <a:cxn ang="0">
                  <a:pos x="19" y="46"/>
                </a:cxn>
                <a:cxn ang="0">
                  <a:pos x="16" y="31"/>
                </a:cxn>
                <a:cxn ang="0">
                  <a:pos x="19" y="31"/>
                </a:cxn>
                <a:cxn ang="0">
                  <a:pos x="19" y="27"/>
                </a:cxn>
                <a:cxn ang="0">
                  <a:pos x="8" y="27"/>
                </a:cxn>
                <a:cxn ang="0">
                  <a:pos x="8" y="31"/>
                </a:cxn>
                <a:cxn ang="0">
                  <a:pos x="36" y="18"/>
                </a:cxn>
                <a:cxn ang="0">
                  <a:pos x="50" y="18"/>
                </a:cxn>
                <a:cxn ang="0">
                  <a:pos x="49" y="16"/>
                </a:cxn>
                <a:cxn ang="0">
                  <a:pos x="38" y="5"/>
                </a:cxn>
                <a:cxn ang="0">
                  <a:pos x="36" y="4"/>
                </a:cxn>
                <a:cxn ang="0">
                  <a:pos x="36" y="18"/>
                </a:cxn>
              </a:cxnLst>
              <a:rect l="0" t="0" r="r" b="b"/>
              <a:pathLst>
                <a:path w="55" h="64">
                  <a:moveTo>
                    <a:pt x="55" y="19"/>
                  </a:moveTo>
                  <a:cubicBezTo>
                    <a:pt x="55" y="60"/>
                    <a:pt x="55" y="60"/>
                    <a:pt x="55" y="60"/>
                  </a:cubicBezTo>
                  <a:cubicBezTo>
                    <a:pt x="55" y="62"/>
                    <a:pt x="53" y="64"/>
                    <a:pt x="51" y="64"/>
                  </a:cubicBezTo>
                  <a:cubicBezTo>
                    <a:pt x="3" y="64"/>
                    <a:pt x="3" y="64"/>
                    <a:pt x="3" y="64"/>
                  </a:cubicBezTo>
                  <a:cubicBezTo>
                    <a:pt x="1" y="64"/>
                    <a:pt x="0" y="62"/>
                    <a:pt x="0" y="60"/>
                  </a:cubicBezTo>
                  <a:cubicBezTo>
                    <a:pt x="0" y="3"/>
                    <a:pt x="0" y="3"/>
                    <a:pt x="0" y="3"/>
                  </a:cubicBezTo>
                  <a:cubicBezTo>
                    <a:pt x="0" y="1"/>
                    <a:pt x="1" y="0"/>
                    <a:pt x="3" y="0"/>
                  </a:cubicBezTo>
                  <a:cubicBezTo>
                    <a:pt x="35" y="0"/>
                    <a:pt x="35" y="0"/>
                    <a:pt x="35" y="0"/>
                  </a:cubicBezTo>
                  <a:cubicBezTo>
                    <a:pt x="37" y="0"/>
                    <a:pt x="40" y="1"/>
                    <a:pt x="41" y="2"/>
                  </a:cubicBezTo>
                  <a:cubicBezTo>
                    <a:pt x="52" y="13"/>
                    <a:pt x="52" y="13"/>
                    <a:pt x="52" y="13"/>
                  </a:cubicBezTo>
                  <a:cubicBezTo>
                    <a:pt x="53" y="14"/>
                    <a:pt x="55" y="17"/>
                    <a:pt x="55" y="19"/>
                  </a:cubicBezTo>
                  <a:close/>
                  <a:moveTo>
                    <a:pt x="50" y="22"/>
                  </a:moveTo>
                  <a:cubicBezTo>
                    <a:pt x="35" y="22"/>
                    <a:pt x="35" y="22"/>
                    <a:pt x="35" y="22"/>
                  </a:cubicBezTo>
                  <a:cubicBezTo>
                    <a:pt x="33" y="22"/>
                    <a:pt x="32" y="21"/>
                    <a:pt x="32" y="19"/>
                  </a:cubicBezTo>
                  <a:cubicBezTo>
                    <a:pt x="32" y="4"/>
                    <a:pt x="32" y="4"/>
                    <a:pt x="32" y="4"/>
                  </a:cubicBezTo>
                  <a:cubicBezTo>
                    <a:pt x="4" y="4"/>
                    <a:pt x="4" y="4"/>
                    <a:pt x="4" y="4"/>
                  </a:cubicBezTo>
                  <a:cubicBezTo>
                    <a:pt x="4" y="59"/>
                    <a:pt x="4" y="59"/>
                    <a:pt x="4" y="59"/>
                  </a:cubicBezTo>
                  <a:cubicBezTo>
                    <a:pt x="50" y="59"/>
                    <a:pt x="50" y="59"/>
                    <a:pt x="50" y="59"/>
                  </a:cubicBezTo>
                  <a:lnTo>
                    <a:pt x="50" y="22"/>
                  </a:lnTo>
                  <a:close/>
                  <a:moveTo>
                    <a:pt x="8" y="31"/>
                  </a:moveTo>
                  <a:cubicBezTo>
                    <a:pt x="11" y="31"/>
                    <a:pt x="11" y="31"/>
                    <a:pt x="11" y="31"/>
                  </a:cubicBezTo>
                  <a:cubicBezTo>
                    <a:pt x="16" y="54"/>
                    <a:pt x="16" y="54"/>
                    <a:pt x="16" y="54"/>
                  </a:cubicBezTo>
                  <a:cubicBezTo>
                    <a:pt x="22" y="54"/>
                    <a:pt x="22" y="54"/>
                    <a:pt x="22" y="54"/>
                  </a:cubicBezTo>
                  <a:cubicBezTo>
                    <a:pt x="27" y="37"/>
                    <a:pt x="27" y="37"/>
                    <a:pt x="27" y="37"/>
                  </a:cubicBezTo>
                  <a:cubicBezTo>
                    <a:pt x="27" y="37"/>
                    <a:pt x="27" y="36"/>
                    <a:pt x="27" y="35"/>
                  </a:cubicBezTo>
                  <a:cubicBezTo>
                    <a:pt x="27" y="35"/>
                    <a:pt x="27" y="35"/>
                    <a:pt x="27" y="35"/>
                  </a:cubicBezTo>
                  <a:cubicBezTo>
                    <a:pt x="27" y="35"/>
                    <a:pt x="27" y="35"/>
                    <a:pt x="27" y="35"/>
                  </a:cubicBezTo>
                  <a:cubicBezTo>
                    <a:pt x="27" y="35"/>
                    <a:pt x="27" y="35"/>
                    <a:pt x="27" y="35"/>
                  </a:cubicBezTo>
                  <a:cubicBezTo>
                    <a:pt x="27" y="36"/>
                    <a:pt x="28" y="37"/>
                    <a:pt x="28" y="37"/>
                  </a:cubicBezTo>
                  <a:cubicBezTo>
                    <a:pt x="32" y="54"/>
                    <a:pt x="32" y="54"/>
                    <a:pt x="32" y="54"/>
                  </a:cubicBezTo>
                  <a:cubicBezTo>
                    <a:pt x="38" y="54"/>
                    <a:pt x="38" y="54"/>
                    <a:pt x="38" y="54"/>
                  </a:cubicBezTo>
                  <a:cubicBezTo>
                    <a:pt x="44" y="31"/>
                    <a:pt x="44" y="31"/>
                    <a:pt x="44" y="31"/>
                  </a:cubicBezTo>
                  <a:cubicBezTo>
                    <a:pt x="46" y="31"/>
                    <a:pt x="46" y="31"/>
                    <a:pt x="46" y="31"/>
                  </a:cubicBezTo>
                  <a:cubicBezTo>
                    <a:pt x="46" y="27"/>
                    <a:pt x="46" y="27"/>
                    <a:pt x="46" y="27"/>
                  </a:cubicBezTo>
                  <a:cubicBezTo>
                    <a:pt x="36" y="27"/>
                    <a:pt x="36" y="27"/>
                    <a:pt x="36" y="27"/>
                  </a:cubicBezTo>
                  <a:cubicBezTo>
                    <a:pt x="36" y="31"/>
                    <a:pt x="36" y="31"/>
                    <a:pt x="36" y="31"/>
                  </a:cubicBezTo>
                  <a:cubicBezTo>
                    <a:pt x="39" y="31"/>
                    <a:pt x="39" y="31"/>
                    <a:pt x="39" y="31"/>
                  </a:cubicBezTo>
                  <a:cubicBezTo>
                    <a:pt x="35" y="46"/>
                    <a:pt x="35" y="46"/>
                    <a:pt x="35" y="46"/>
                  </a:cubicBezTo>
                  <a:cubicBezTo>
                    <a:pt x="35" y="47"/>
                    <a:pt x="35" y="48"/>
                    <a:pt x="35" y="48"/>
                  </a:cubicBezTo>
                  <a:cubicBezTo>
                    <a:pt x="35" y="49"/>
                    <a:pt x="35" y="49"/>
                    <a:pt x="35" y="49"/>
                  </a:cubicBezTo>
                  <a:cubicBezTo>
                    <a:pt x="35" y="49"/>
                    <a:pt x="35" y="49"/>
                    <a:pt x="35" y="49"/>
                  </a:cubicBezTo>
                  <a:cubicBezTo>
                    <a:pt x="35" y="49"/>
                    <a:pt x="35" y="48"/>
                    <a:pt x="35" y="48"/>
                  </a:cubicBezTo>
                  <a:cubicBezTo>
                    <a:pt x="35" y="48"/>
                    <a:pt x="35" y="47"/>
                    <a:pt x="34" y="46"/>
                  </a:cubicBezTo>
                  <a:cubicBezTo>
                    <a:pt x="29" y="27"/>
                    <a:pt x="29" y="27"/>
                    <a:pt x="29" y="27"/>
                  </a:cubicBezTo>
                  <a:cubicBezTo>
                    <a:pt x="25" y="27"/>
                    <a:pt x="25" y="27"/>
                    <a:pt x="25" y="27"/>
                  </a:cubicBezTo>
                  <a:cubicBezTo>
                    <a:pt x="20" y="46"/>
                    <a:pt x="20" y="46"/>
                    <a:pt x="20" y="46"/>
                  </a:cubicBezTo>
                  <a:cubicBezTo>
                    <a:pt x="20" y="47"/>
                    <a:pt x="20" y="48"/>
                    <a:pt x="20" y="48"/>
                  </a:cubicBezTo>
                  <a:cubicBezTo>
                    <a:pt x="20" y="49"/>
                    <a:pt x="20" y="49"/>
                    <a:pt x="20" y="49"/>
                  </a:cubicBezTo>
                  <a:cubicBezTo>
                    <a:pt x="19" y="49"/>
                    <a:pt x="19" y="49"/>
                    <a:pt x="19" y="49"/>
                  </a:cubicBezTo>
                  <a:cubicBezTo>
                    <a:pt x="19" y="48"/>
                    <a:pt x="19" y="48"/>
                    <a:pt x="19" y="48"/>
                  </a:cubicBezTo>
                  <a:cubicBezTo>
                    <a:pt x="19" y="48"/>
                    <a:pt x="19" y="47"/>
                    <a:pt x="19" y="46"/>
                  </a:cubicBezTo>
                  <a:cubicBezTo>
                    <a:pt x="16" y="31"/>
                    <a:pt x="16" y="31"/>
                    <a:pt x="16" y="31"/>
                  </a:cubicBezTo>
                  <a:cubicBezTo>
                    <a:pt x="19" y="31"/>
                    <a:pt x="19" y="31"/>
                    <a:pt x="19" y="31"/>
                  </a:cubicBezTo>
                  <a:cubicBezTo>
                    <a:pt x="19" y="27"/>
                    <a:pt x="19" y="27"/>
                    <a:pt x="19" y="27"/>
                  </a:cubicBezTo>
                  <a:cubicBezTo>
                    <a:pt x="8" y="27"/>
                    <a:pt x="8" y="27"/>
                    <a:pt x="8" y="27"/>
                  </a:cubicBezTo>
                  <a:lnTo>
                    <a:pt x="8" y="31"/>
                  </a:lnTo>
                  <a:close/>
                  <a:moveTo>
                    <a:pt x="36" y="18"/>
                  </a:moveTo>
                  <a:cubicBezTo>
                    <a:pt x="50" y="18"/>
                    <a:pt x="50" y="18"/>
                    <a:pt x="50" y="18"/>
                  </a:cubicBezTo>
                  <a:cubicBezTo>
                    <a:pt x="50" y="17"/>
                    <a:pt x="49" y="17"/>
                    <a:pt x="49" y="16"/>
                  </a:cubicBezTo>
                  <a:cubicBezTo>
                    <a:pt x="38" y="5"/>
                    <a:pt x="38" y="5"/>
                    <a:pt x="38" y="5"/>
                  </a:cubicBezTo>
                  <a:cubicBezTo>
                    <a:pt x="38" y="5"/>
                    <a:pt x="37" y="5"/>
                    <a:pt x="36" y="4"/>
                  </a:cubicBezTo>
                  <a:lnTo>
                    <a:pt x="36" y="18"/>
                  </a:lnTo>
                  <a:close/>
                </a:path>
              </a:pathLst>
            </a:custGeom>
            <a:solidFill>
              <a:schemeClr val="bg1"/>
            </a:solidFill>
            <a:ln w="9525">
              <a:noFill/>
              <a:round/>
            </a:ln>
          </p:spPr>
          <p:txBody>
            <a:bodyPr vert="horz" wrap="square" lIns="128580" tIns="64290" rIns="128580" bIns="64290" numCol="1" anchor="t" anchorCtr="0" compatLnSpc="1"/>
            <a:lstStyle/>
            <a:p>
              <a:endParaRPr lang="en-US"/>
            </a:p>
          </p:txBody>
        </p:sp>
      </p:grpSp>
      <p:grpSp>
        <p:nvGrpSpPr>
          <p:cNvPr id="29" name="Group 77"/>
          <p:cNvGrpSpPr/>
          <p:nvPr/>
        </p:nvGrpSpPr>
        <p:grpSpPr>
          <a:xfrm>
            <a:off x="3536315" y="4324994"/>
            <a:ext cx="750053" cy="750053"/>
            <a:chOff x="3505200" y="3900904"/>
            <a:chExt cx="533400" cy="533400"/>
          </a:xfrm>
        </p:grpSpPr>
        <p:sp>
          <p:nvSpPr>
            <p:cNvPr id="30" name="Cube 29"/>
            <p:cNvSpPr/>
            <p:nvPr/>
          </p:nvSpPr>
          <p:spPr>
            <a:xfrm>
              <a:off x="3505200" y="3900904"/>
              <a:ext cx="533400" cy="533400"/>
            </a:xfrm>
            <a:prstGeom prst="cube">
              <a:avLst>
                <a:gd name="adj" fmla="val 833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55"/>
            <p:cNvSpPr>
              <a:spLocks noEditPoints="1"/>
            </p:cNvSpPr>
            <p:nvPr/>
          </p:nvSpPr>
          <p:spPr bwMode="auto">
            <a:xfrm>
              <a:off x="3556000" y="4019550"/>
              <a:ext cx="408319" cy="304800"/>
            </a:xfrm>
            <a:custGeom>
              <a:avLst/>
              <a:gdLst/>
              <a:ahLst/>
              <a:cxnLst>
                <a:cxn ang="0">
                  <a:pos x="19" y="42"/>
                </a:cxn>
                <a:cxn ang="0">
                  <a:pos x="17" y="42"/>
                </a:cxn>
                <a:cxn ang="0">
                  <a:pos x="1" y="25"/>
                </a:cxn>
                <a:cxn ang="0">
                  <a:pos x="1" y="24"/>
                </a:cxn>
                <a:cxn ang="0">
                  <a:pos x="17" y="7"/>
                </a:cxn>
                <a:cxn ang="0">
                  <a:pos x="19" y="7"/>
                </a:cxn>
                <a:cxn ang="0">
                  <a:pos x="21" y="9"/>
                </a:cxn>
                <a:cxn ang="0">
                  <a:pos x="21" y="11"/>
                </a:cxn>
                <a:cxn ang="0">
                  <a:pos x="7" y="25"/>
                </a:cxn>
                <a:cxn ang="0">
                  <a:pos x="21" y="39"/>
                </a:cxn>
                <a:cxn ang="0">
                  <a:pos x="21" y="40"/>
                </a:cxn>
                <a:cxn ang="0">
                  <a:pos x="19" y="42"/>
                </a:cxn>
                <a:cxn ang="0">
                  <a:pos x="29" y="48"/>
                </a:cxn>
                <a:cxn ang="0">
                  <a:pos x="27" y="49"/>
                </a:cxn>
                <a:cxn ang="0">
                  <a:pos x="25" y="48"/>
                </a:cxn>
                <a:cxn ang="0">
                  <a:pos x="24" y="47"/>
                </a:cxn>
                <a:cxn ang="0">
                  <a:pos x="38" y="1"/>
                </a:cxn>
                <a:cxn ang="0">
                  <a:pos x="39" y="0"/>
                </a:cxn>
                <a:cxn ang="0">
                  <a:pos x="41" y="1"/>
                </a:cxn>
                <a:cxn ang="0">
                  <a:pos x="42" y="2"/>
                </a:cxn>
                <a:cxn ang="0">
                  <a:pos x="29" y="48"/>
                </a:cxn>
                <a:cxn ang="0">
                  <a:pos x="49" y="42"/>
                </a:cxn>
                <a:cxn ang="0">
                  <a:pos x="47" y="42"/>
                </a:cxn>
                <a:cxn ang="0">
                  <a:pos x="45" y="40"/>
                </a:cxn>
                <a:cxn ang="0">
                  <a:pos x="45" y="39"/>
                </a:cxn>
                <a:cxn ang="0">
                  <a:pos x="59" y="25"/>
                </a:cxn>
                <a:cxn ang="0">
                  <a:pos x="45" y="11"/>
                </a:cxn>
                <a:cxn ang="0">
                  <a:pos x="45" y="9"/>
                </a:cxn>
                <a:cxn ang="0">
                  <a:pos x="47" y="7"/>
                </a:cxn>
                <a:cxn ang="0">
                  <a:pos x="49" y="7"/>
                </a:cxn>
                <a:cxn ang="0">
                  <a:pos x="65" y="24"/>
                </a:cxn>
                <a:cxn ang="0">
                  <a:pos x="65" y="25"/>
                </a:cxn>
                <a:cxn ang="0">
                  <a:pos x="49" y="42"/>
                </a:cxn>
              </a:cxnLst>
              <a:rect l="0" t="0" r="r" b="b"/>
              <a:pathLst>
                <a:path w="66" h="49">
                  <a:moveTo>
                    <a:pt x="19" y="42"/>
                  </a:moveTo>
                  <a:cubicBezTo>
                    <a:pt x="19" y="43"/>
                    <a:pt x="18" y="43"/>
                    <a:pt x="17" y="42"/>
                  </a:cubicBezTo>
                  <a:cubicBezTo>
                    <a:pt x="1" y="25"/>
                    <a:pt x="1" y="25"/>
                    <a:pt x="1" y="25"/>
                  </a:cubicBezTo>
                  <a:cubicBezTo>
                    <a:pt x="0" y="25"/>
                    <a:pt x="0" y="24"/>
                    <a:pt x="1" y="24"/>
                  </a:cubicBezTo>
                  <a:cubicBezTo>
                    <a:pt x="17" y="7"/>
                    <a:pt x="17" y="7"/>
                    <a:pt x="17" y="7"/>
                  </a:cubicBezTo>
                  <a:cubicBezTo>
                    <a:pt x="18" y="7"/>
                    <a:pt x="19" y="7"/>
                    <a:pt x="19" y="7"/>
                  </a:cubicBezTo>
                  <a:cubicBezTo>
                    <a:pt x="21" y="9"/>
                    <a:pt x="21" y="9"/>
                    <a:pt x="21" y="9"/>
                  </a:cubicBezTo>
                  <a:cubicBezTo>
                    <a:pt x="21" y="9"/>
                    <a:pt x="21" y="10"/>
                    <a:pt x="21" y="11"/>
                  </a:cubicBezTo>
                  <a:cubicBezTo>
                    <a:pt x="7" y="25"/>
                    <a:pt x="7" y="25"/>
                    <a:pt x="7" y="25"/>
                  </a:cubicBezTo>
                  <a:cubicBezTo>
                    <a:pt x="21" y="39"/>
                    <a:pt x="21" y="39"/>
                    <a:pt x="21" y="39"/>
                  </a:cubicBezTo>
                  <a:cubicBezTo>
                    <a:pt x="21" y="39"/>
                    <a:pt x="21" y="40"/>
                    <a:pt x="21" y="40"/>
                  </a:cubicBezTo>
                  <a:lnTo>
                    <a:pt x="19" y="42"/>
                  </a:lnTo>
                  <a:close/>
                  <a:moveTo>
                    <a:pt x="29" y="48"/>
                  </a:moveTo>
                  <a:cubicBezTo>
                    <a:pt x="28" y="49"/>
                    <a:pt x="28" y="49"/>
                    <a:pt x="27" y="49"/>
                  </a:cubicBezTo>
                  <a:cubicBezTo>
                    <a:pt x="25" y="48"/>
                    <a:pt x="25" y="48"/>
                    <a:pt x="25" y="48"/>
                  </a:cubicBezTo>
                  <a:cubicBezTo>
                    <a:pt x="24" y="48"/>
                    <a:pt x="24" y="48"/>
                    <a:pt x="24" y="47"/>
                  </a:cubicBezTo>
                  <a:cubicBezTo>
                    <a:pt x="38" y="1"/>
                    <a:pt x="38" y="1"/>
                    <a:pt x="38" y="1"/>
                  </a:cubicBezTo>
                  <a:cubicBezTo>
                    <a:pt x="38" y="0"/>
                    <a:pt x="38" y="0"/>
                    <a:pt x="39" y="0"/>
                  </a:cubicBezTo>
                  <a:cubicBezTo>
                    <a:pt x="41" y="1"/>
                    <a:pt x="41" y="1"/>
                    <a:pt x="41" y="1"/>
                  </a:cubicBezTo>
                  <a:cubicBezTo>
                    <a:pt x="42" y="1"/>
                    <a:pt x="42" y="2"/>
                    <a:pt x="42" y="2"/>
                  </a:cubicBezTo>
                  <a:lnTo>
                    <a:pt x="29" y="48"/>
                  </a:lnTo>
                  <a:close/>
                  <a:moveTo>
                    <a:pt x="49" y="42"/>
                  </a:moveTo>
                  <a:cubicBezTo>
                    <a:pt x="48" y="43"/>
                    <a:pt x="48" y="43"/>
                    <a:pt x="47" y="42"/>
                  </a:cubicBezTo>
                  <a:cubicBezTo>
                    <a:pt x="45" y="40"/>
                    <a:pt x="45" y="40"/>
                    <a:pt x="45" y="40"/>
                  </a:cubicBezTo>
                  <a:cubicBezTo>
                    <a:pt x="45" y="40"/>
                    <a:pt x="45" y="39"/>
                    <a:pt x="45" y="39"/>
                  </a:cubicBezTo>
                  <a:cubicBezTo>
                    <a:pt x="59" y="25"/>
                    <a:pt x="59" y="25"/>
                    <a:pt x="59" y="25"/>
                  </a:cubicBezTo>
                  <a:cubicBezTo>
                    <a:pt x="45" y="11"/>
                    <a:pt x="45" y="11"/>
                    <a:pt x="45" y="11"/>
                  </a:cubicBezTo>
                  <a:cubicBezTo>
                    <a:pt x="45" y="10"/>
                    <a:pt x="45" y="9"/>
                    <a:pt x="45" y="9"/>
                  </a:cubicBezTo>
                  <a:cubicBezTo>
                    <a:pt x="47" y="7"/>
                    <a:pt x="47" y="7"/>
                    <a:pt x="47" y="7"/>
                  </a:cubicBezTo>
                  <a:cubicBezTo>
                    <a:pt x="48" y="7"/>
                    <a:pt x="48" y="7"/>
                    <a:pt x="49" y="7"/>
                  </a:cubicBezTo>
                  <a:cubicBezTo>
                    <a:pt x="65" y="24"/>
                    <a:pt x="65" y="24"/>
                    <a:pt x="65" y="24"/>
                  </a:cubicBezTo>
                  <a:cubicBezTo>
                    <a:pt x="66" y="24"/>
                    <a:pt x="66" y="25"/>
                    <a:pt x="65" y="25"/>
                  </a:cubicBezTo>
                  <a:lnTo>
                    <a:pt x="49" y="42"/>
                  </a:lnTo>
                  <a:close/>
                </a:path>
              </a:pathLst>
            </a:custGeom>
            <a:solidFill>
              <a:schemeClr val="bg1"/>
            </a:solidFill>
            <a:ln w="9525">
              <a:noFill/>
              <a:round/>
            </a:ln>
          </p:spPr>
          <p:txBody>
            <a:bodyPr vert="horz" wrap="square" lIns="128580" tIns="64290" rIns="128580" bIns="64290" numCol="1" anchor="t" anchorCtr="0" compatLnSpc="1"/>
            <a:lstStyle/>
            <a:p>
              <a:endParaRPr lang="en-US"/>
            </a:p>
          </p:txBody>
        </p:sp>
      </p:grpSp>
      <p:grpSp>
        <p:nvGrpSpPr>
          <p:cNvPr id="32" name="Group 80"/>
          <p:cNvGrpSpPr/>
          <p:nvPr/>
        </p:nvGrpSpPr>
        <p:grpSpPr>
          <a:xfrm>
            <a:off x="3857766" y="3247616"/>
            <a:ext cx="750053" cy="750053"/>
            <a:chOff x="6019800" y="3900904"/>
            <a:chExt cx="533400" cy="533400"/>
          </a:xfrm>
        </p:grpSpPr>
        <p:sp>
          <p:nvSpPr>
            <p:cNvPr id="33" name="Cube 32"/>
            <p:cNvSpPr/>
            <p:nvPr/>
          </p:nvSpPr>
          <p:spPr>
            <a:xfrm>
              <a:off x="6019800" y="3900904"/>
              <a:ext cx="533400" cy="533400"/>
            </a:xfrm>
            <a:prstGeom prst="cube">
              <a:avLst>
                <a:gd name="adj" fmla="val 833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161"/>
            <p:cNvSpPr>
              <a:spLocks noEditPoints="1"/>
            </p:cNvSpPr>
            <p:nvPr/>
          </p:nvSpPr>
          <p:spPr bwMode="auto">
            <a:xfrm>
              <a:off x="6096000" y="4032250"/>
              <a:ext cx="351520" cy="304800"/>
            </a:xfrm>
            <a:custGeom>
              <a:avLst/>
              <a:gdLst/>
              <a:ahLst/>
              <a:cxnLst>
                <a:cxn ang="0">
                  <a:pos x="73" y="19"/>
                </a:cxn>
                <a:cxn ang="0">
                  <a:pos x="73" y="53"/>
                </a:cxn>
                <a:cxn ang="0">
                  <a:pos x="64" y="63"/>
                </a:cxn>
                <a:cxn ang="0">
                  <a:pos x="10" y="63"/>
                </a:cxn>
                <a:cxn ang="0">
                  <a:pos x="0" y="53"/>
                </a:cxn>
                <a:cxn ang="0">
                  <a:pos x="0" y="19"/>
                </a:cxn>
                <a:cxn ang="0">
                  <a:pos x="10" y="9"/>
                </a:cxn>
                <a:cxn ang="0">
                  <a:pos x="19" y="9"/>
                </a:cxn>
                <a:cxn ang="0">
                  <a:pos x="21" y="4"/>
                </a:cxn>
                <a:cxn ang="0">
                  <a:pos x="27" y="0"/>
                </a:cxn>
                <a:cxn ang="0">
                  <a:pos x="47" y="0"/>
                </a:cxn>
                <a:cxn ang="0">
                  <a:pos x="53" y="4"/>
                </a:cxn>
                <a:cxn ang="0">
                  <a:pos x="55" y="9"/>
                </a:cxn>
                <a:cxn ang="0">
                  <a:pos x="64" y="9"/>
                </a:cxn>
                <a:cxn ang="0">
                  <a:pos x="73" y="19"/>
                </a:cxn>
                <a:cxn ang="0">
                  <a:pos x="54" y="36"/>
                </a:cxn>
                <a:cxn ang="0">
                  <a:pos x="37" y="19"/>
                </a:cxn>
                <a:cxn ang="0">
                  <a:pos x="20" y="36"/>
                </a:cxn>
                <a:cxn ang="0">
                  <a:pos x="37" y="53"/>
                </a:cxn>
                <a:cxn ang="0">
                  <a:pos x="54" y="36"/>
                </a:cxn>
                <a:cxn ang="0">
                  <a:pos x="48" y="36"/>
                </a:cxn>
                <a:cxn ang="0">
                  <a:pos x="37" y="47"/>
                </a:cxn>
                <a:cxn ang="0">
                  <a:pos x="26" y="36"/>
                </a:cxn>
                <a:cxn ang="0">
                  <a:pos x="37" y="25"/>
                </a:cxn>
                <a:cxn ang="0">
                  <a:pos x="48" y="36"/>
                </a:cxn>
              </a:cxnLst>
              <a:rect l="0" t="0" r="r" b="b"/>
              <a:pathLst>
                <a:path w="73" h="63">
                  <a:moveTo>
                    <a:pt x="73" y="19"/>
                  </a:moveTo>
                  <a:cubicBezTo>
                    <a:pt x="73" y="53"/>
                    <a:pt x="73" y="53"/>
                    <a:pt x="73" y="53"/>
                  </a:cubicBezTo>
                  <a:cubicBezTo>
                    <a:pt x="73" y="58"/>
                    <a:pt x="69" y="63"/>
                    <a:pt x="64" y="63"/>
                  </a:cubicBezTo>
                  <a:cubicBezTo>
                    <a:pt x="10" y="63"/>
                    <a:pt x="10" y="63"/>
                    <a:pt x="10" y="63"/>
                  </a:cubicBezTo>
                  <a:cubicBezTo>
                    <a:pt x="5" y="63"/>
                    <a:pt x="0" y="58"/>
                    <a:pt x="0" y="53"/>
                  </a:cubicBezTo>
                  <a:cubicBezTo>
                    <a:pt x="0" y="19"/>
                    <a:pt x="0" y="19"/>
                    <a:pt x="0" y="19"/>
                  </a:cubicBezTo>
                  <a:cubicBezTo>
                    <a:pt x="0" y="14"/>
                    <a:pt x="5" y="9"/>
                    <a:pt x="10" y="9"/>
                  </a:cubicBezTo>
                  <a:cubicBezTo>
                    <a:pt x="19" y="9"/>
                    <a:pt x="19" y="9"/>
                    <a:pt x="19" y="9"/>
                  </a:cubicBezTo>
                  <a:cubicBezTo>
                    <a:pt x="21" y="4"/>
                    <a:pt x="21" y="4"/>
                    <a:pt x="21" y="4"/>
                  </a:cubicBezTo>
                  <a:cubicBezTo>
                    <a:pt x="22" y="2"/>
                    <a:pt x="25" y="0"/>
                    <a:pt x="27" y="0"/>
                  </a:cubicBezTo>
                  <a:cubicBezTo>
                    <a:pt x="47" y="0"/>
                    <a:pt x="47" y="0"/>
                    <a:pt x="47" y="0"/>
                  </a:cubicBezTo>
                  <a:cubicBezTo>
                    <a:pt x="49" y="0"/>
                    <a:pt x="52" y="2"/>
                    <a:pt x="53" y="4"/>
                  </a:cubicBezTo>
                  <a:cubicBezTo>
                    <a:pt x="55" y="9"/>
                    <a:pt x="55" y="9"/>
                    <a:pt x="55" y="9"/>
                  </a:cubicBezTo>
                  <a:cubicBezTo>
                    <a:pt x="64" y="9"/>
                    <a:pt x="64" y="9"/>
                    <a:pt x="64" y="9"/>
                  </a:cubicBezTo>
                  <a:cubicBezTo>
                    <a:pt x="69" y="9"/>
                    <a:pt x="73" y="14"/>
                    <a:pt x="73" y="19"/>
                  </a:cubicBezTo>
                  <a:close/>
                  <a:moveTo>
                    <a:pt x="54" y="36"/>
                  </a:moveTo>
                  <a:cubicBezTo>
                    <a:pt x="54" y="27"/>
                    <a:pt x="46" y="19"/>
                    <a:pt x="37" y="19"/>
                  </a:cubicBezTo>
                  <a:cubicBezTo>
                    <a:pt x="28" y="19"/>
                    <a:pt x="20" y="27"/>
                    <a:pt x="20" y="36"/>
                  </a:cubicBezTo>
                  <a:cubicBezTo>
                    <a:pt x="20" y="46"/>
                    <a:pt x="28" y="53"/>
                    <a:pt x="37" y="53"/>
                  </a:cubicBezTo>
                  <a:cubicBezTo>
                    <a:pt x="46" y="53"/>
                    <a:pt x="54" y="46"/>
                    <a:pt x="54" y="36"/>
                  </a:cubicBezTo>
                  <a:close/>
                  <a:moveTo>
                    <a:pt x="48" y="36"/>
                  </a:moveTo>
                  <a:cubicBezTo>
                    <a:pt x="48" y="42"/>
                    <a:pt x="43" y="47"/>
                    <a:pt x="37" y="47"/>
                  </a:cubicBezTo>
                  <a:cubicBezTo>
                    <a:pt x="31" y="47"/>
                    <a:pt x="26" y="42"/>
                    <a:pt x="26" y="36"/>
                  </a:cubicBezTo>
                  <a:cubicBezTo>
                    <a:pt x="26" y="30"/>
                    <a:pt x="31" y="25"/>
                    <a:pt x="37" y="25"/>
                  </a:cubicBezTo>
                  <a:cubicBezTo>
                    <a:pt x="43" y="25"/>
                    <a:pt x="48" y="30"/>
                    <a:pt x="48" y="36"/>
                  </a:cubicBezTo>
                  <a:close/>
                </a:path>
              </a:pathLst>
            </a:custGeom>
            <a:solidFill>
              <a:schemeClr val="bg1"/>
            </a:solidFill>
            <a:ln w="9525">
              <a:noFill/>
              <a:round/>
            </a:ln>
          </p:spPr>
          <p:txBody>
            <a:bodyPr vert="horz" wrap="square" lIns="128580" tIns="64290" rIns="128580" bIns="64290" numCol="1" anchor="t" anchorCtr="0" compatLnSpc="1"/>
            <a:lstStyle/>
            <a:p>
              <a:endParaRPr lang="en-US"/>
            </a:p>
          </p:txBody>
        </p:sp>
      </p:grpSp>
      <p:grpSp>
        <p:nvGrpSpPr>
          <p:cNvPr id="35" name="Group 34"/>
          <p:cNvGrpSpPr/>
          <p:nvPr/>
        </p:nvGrpSpPr>
        <p:grpSpPr>
          <a:xfrm rot="16200000">
            <a:off x="6001845" y="4234643"/>
            <a:ext cx="855060" cy="4500316"/>
            <a:chOff x="1142310" y="-1"/>
            <a:chExt cx="772160" cy="4063999"/>
          </a:xfrm>
          <a:solidFill>
            <a:schemeClr val="accent4"/>
          </a:solidFill>
        </p:grpSpPr>
        <p:sp>
          <p:nvSpPr>
            <p:cNvPr id="36" name="Rectangle 35"/>
            <p:cNvSpPr/>
            <p:nvPr/>
          </p:nvSpPr>
          <p:spPr>
            <a:xfrm rot="16200000">
              <a:off x="-503610" y="1645919"/>
              <a:ext cx="4063999" cy="772160"/>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Rectangle 36"/>
            <p:cNvSpPr/>
            <p:nvPr/>
          </p:nvSpPr>
          <p:spPr>
            <a:xfrm rot="16200000">
              <a:off x="-503610" y="1645919"/>
              <a:ext cx="4063999" cy="772160"/>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44646" tIns="44646" rIns="44646" bIns="44646" numCol="1" spcCol="1270" anchor="ctr" anchorCtr="0">
              <a:noAutofit/>
            </a:bodyPr>
            <a:lstStyle/>
            <a:p>
              <a:pPr algn="ctr" defTabSz="3125470">
                <a:lnSpc>
                  <a:spcPct val="90000"/>
                </a:lnSpc>
                <a:spcAft>
                  <a:spcPct val="35000"/>
                </a:spcAft>
              </a:pPr>
              <a:endParaRPr lang="en-US" sz="7030"/>
            </a:p>
          </p:txBody>
        </p:sp>
      </p:grpSp>
      <p:sp>
        <p:nvSpPr>
          <p:cNvPr id="38" name="TextBox 37"/>
          <p:cNvSpPr txBox="1"/>
          <p:nvPr/>
        </p:nvSpPr>
        <p:spPr>
          <a:xfrm>
            <a:off x="5036420" y="6225127"/>
            <a:ext cx="2785910" cy="369332"/>
          </a:xfrm>
          <a:prstGeom prst="rect">
            <a:avLst/>
          </a:prstGeom>
          <a:noFill/>
        </p:spPr>
        <p:txBody>
          <a:bodyPr wrap="square" rtlCol="0">
            <a:spAutoFit/>
          </a:bodyPr>
          <a:lstStyle/>
          <a:p>
            <a:pPr algn="ctr"/>
            <a:r>
              <a:rPr lang="en-US" b="1" dirty="0">
                <a:solidFill>
                  <a:schemeClr val="bg1"/>
                </a:solidFill>
              </a:rPr>
              <a:t>EXAMPLE TEXT</a:t>
            </a:r>
            <a:endParaRPr lang="en-US" sz="1685" dirty="0">
              <a:solidFill>
                <a:schemeClr val="bg1"/>
              </a:solidFill>
            </a:endParaRPr>
          </a:p>
        </p:txBody>
      </p:sp>
      <p:sp>
        <p:nvSpPr>
          <p:cNvPr id="39" name="文本框 38"/>
          <p:cNvSpPr txBox="1"/>
          <p:nvPr/>
        </p:nvSpPr>
        <p:spPr>
          <a:xfrm>
            <a:off x="4536641" y="438184"/>
            <a:ext cx="3785468" cy="528259"/>
          </a:xfrm>
          <a:prstGeom prst="rect">
            <a:avLst/>
          </a:prstGeom>
          <a:noFill/>
        </p:spPr>
        <p:txBody>
          <a:bodyPr wrap="none" lIns="96429" tIns="48215" rIns="96429" bIns="48215" rtlCol="0">
            <a:spAutoFit/>
          </a:bodyPr>
          <a:lstStyle/>
          <a:p>
            <a:pPr algn="ctr" defTabSz="963930"/>
            <a:r>
              <a:rPr lang="zh-CN" altLang="en-US" sz="2800" dirty="0">
                <a:solidFill>
                  <a:schemeClr val="tx1">
                    <a:lumMod val="65000"/>
                    <a:lumOff val="35000"/>
                  </a:schemeClr>
                </a:solidFill>
                <a:ea typeface="微软雅黑" panose="020B0503020204020204" pitchFamily="34" charset="-122"/>
                <a:cs typeface="+mn-ea"/>
                <a:sym typeface="+mn-lt"/>
              </a:rPr>
              <a:t>点击添加相关标题文字</a:t>
            </a:r>
          </a:p>
        </p:txBody>
      </p:sp>
      <p:sp>
        <p:nvSpPr>
          <p:cNvPr id="40" name="文本框 39"/>
          <p:cNvSpPr txBox="1"/>
          <p:nvPr/>
        </p:nvSpPr>
        <p:spPr>
          <a:xfrm>
            <a:off x="5294156" y="883716"/>
            <a:ext cx="2270438" cy="312687"/>
          </a:xfrm>
          <a:prstGeom prst="rect">
            <a:avLst/>
          </a:prstGeom>
          <a:noFill/>
        </p:spPr>
        <p:txBody>
          <a:bodyPr wrap="none" lIns="96429" tIns="48215" rIns="96429" bIns="48215" rtlCol="0">
            <a:spAutoFit/>
          </a:bodyPr>
          <a:lstStyle/>
          <a:p>
            <a:pPr algn="ctr" defTabSz="963930"/>
            <a:r>
              <a:rPr lang="en-US" altLang="zh-CN" sz="1400" dirty="0">
                <a:solidFill>
                  <a:schemeClr val="tx1">
                    <a:lumMod val="65000"/>
                    <a:lumOff val="35000"/>
                  </a:schemeClr>
                </a:solidFill>
                <a:ea typeface="微软雅黑" panose="020B0503020204020204" pitchFamily="34" charset="-122"/>
                <a:cs typeface="+mn-ea"/>
                <a:sym typeface="+mn-lt"/>
              </a:rPr>
              <a:t>ADD RELATED TITLE WORDS</a:t>
            </a:r>
            <a:endParaRPr lang="zh-CN" altLang="en-US" sz="1400" dirty="0">
              <a:solidFill>
                <a:schemeClr val="tx1">
                  <a:lumMod val="65000"/>
                  <a:lumOff val="35000"/>
                </a:schemeClr>
              </a:solidFill>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2000">
        <p14:prism/>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500"/>
                                        <p:tgtEl>
                                          <p:spTgt spid="38"/>
                                        </p:tgtEl>
                                      </p:cBhvr>
                                    </p:animEffect>
                                  </p:childTnLst>
                                </p:cTn>
                              </p:par>
                            </p:childTnLst>
                          </p:cTn>
                        </p:par>
                        <p:par>
                          <p:cTn id="12" fill="hold">
                            <p:stCondLst>
                              <p:cond delay="1000"/>
                            </p:stCondLst>
                            <p:childTnLst>
                              <p:par>
                                <p:cTn id="13" presetID="18" presetClass="entr" presetSubtype="3"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upRight)">
                                      <p:cBhvr>
                                        <p:cTn id="15" dur="500"/>
                                        <p:tgtEl>
                                          <p:spTgt spid="5"/>
                                        </p:tgtEl>
                                      </p:cBhvr>
                                    </p:animEffect>
                                  </p:childTnLst>
                                </p:cTn>
                              </p:par>
                            </p:childTnLst>
                          </p:cTn>
                        </p:par>
                        <p:par>
                          <p:cTn id="16" fill="hold">
                            <p:stCondLst>
                              <p:cond delay="1500"/>
                            </p:stCondLst>
                            <p:childTnLst>
                              <p:par>
                                <p:cTn id="17" presetID="23" presetClass="entr" presetSubtype="16"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par>
                          <p:cTn id="25" fill="hold">
                            <p:stCondLst>
                              <p:cond delay="2500"/>
                            </p:stCondLst>
                            <p:childTnLst>
                              <p:par>
                                <p:cTn id="26" presetID="18"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strips(upRight)">
                                      <p:cBhvr>
                                        <p:cTn id="28" dur="500"/>
                                        <p:tgtEl>
                                          <p:spTgt spid="6"/>
                                        </p:tgtEl>
                                      </p:cBhvr>
                                    </p:animEffect>
                                  </p:childTnLst>
                                </p:cTn>
                              </p:par>
                            </p:childTnLst>
                          </p:cTn>
                        </p:par>
                        <p:par>
                          <p:cTn id="29" fill="hold">
                            <p:stCondLst>
                              <p:cond delay="3000"/>
                            </p:stCondLst>
                            <p:childTnLst>
                              <p:par>
                                <p:cTn id="30" presetID="23" presetClass="entr" presetSubtype="16"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000"/>
                            </p:stCondLst>
                            <p:childTnLst>
                              <p:par>
                                <p:cTn id="39" presetID="18" presetClass="entr" presetSubtype="3"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strips(upRight)">
                                      <p:cBhvr>
                                        <p:cTn id="41" dur="500"/>
                                        <p:tgtEl>
                                          <p:spTgt spid="7"/>
                                        </p:tgtEl>
                                      </p:cBhvr>
                                    </p:animEffect>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500"/>
                                        <p:tgtEl>
                                          <p:spTgt spid="19"/>
                                        </p:tgtEl>
                                      </p:cBhvr>
                                    </p:animEffect>
                                  </p:childTnLst>
                                </p:cTn>
                              </p:par>
                            </p:childTnLst>
                          </p:cTn>
                        </p:par>
                        <p:par>
                          <p:cTn id="51" fill="hold">
                            <p:stCondLst>
                              <p:cond delay="5500"/>
                            </p:stCondLst>
                            <p:childTnLst>
                              <p:par>
                                <p:cTn id="52" presetID="18" presetClass="entr" presetSubtype="9"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strips(upLeft)">
                                      <p:cBhvr>
                                        <p:cTn id="54" dur="500"/>
                                        <p:tgtEl>
                                          <p:spTgt spid="10"/>
                                        </p:tgtEl>
                                      </p:cBhvr>
                                    </p:animEffect>
                                  </p:childTnLst>
                                </p:cTn>
                              </p:par>
                            </p:childTnLst>
                          </p:cTn>
                        </p:par>
                        <p:par>
                          <p:cTn id="55" fill="hold">
                            <p:stCondLst>
                              <p:cond delay="6000"/>
                            </p:stCondLst>
                            <p:childTnLst>
                              <p:par>
                                <p:cTn id="56" presetID="23" presetClass="entr" presetSubtype="16"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childTnLst>
                                </p:cTn>
                              </p:par>
                            </p:childTnLst>
                          </p:cTn>
                        </p:par>
                        <p:par>
                          <p:cTn id="60" fill="hold">
                            <p:stCondLst>
                              <p:cond delay="6500"/>
                            </p:stCondLst>
                            <p:childTnLst>
                              <p:par>
                                <p:cTn id="61" presetID="22" presetClass="entr" presetSubtype="2"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right)">
                                      <p:cBhvr>
                                        <p:cTn id="63" dur="500"/>
                                        <p:tgtEl>
                                          <p:spTgt spid="20"/>
                                        </p:tgtEl>
                                      </p:cBhvr>
                                    </p:animEffect>
                                  </p:childTnLst>
                                </p:cTn>
                              </p:par>
                            </p:childTnLst>
                          </p:cTn>
                        </p:par>
                        <p:par>
                          <p:cTn id="64" fill="hold">
                            <p:stCondLst>
                              <p:cond delay="7000"/>
                            </p:stCondLst>
                            <p:childTnLst>
                              <p:par>
                                <p:cTn id="65" presetID="18" presetClass="entr" presetSubtype="9"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strips(upLeft)">
                                      <p:cBhvr>
                                        <p:cTn id="67" dur="500"/>
                                        <p:tgtEl>
                                          <p:spTgt spid="9"/>
                                        </p:tgtEl>
                                      </p:cBhvr>
                                    </p:animEffect>
                                  </p:childTnLst>
                                </p:cTn>
                              </p:par>
                            </p:childTnLst>
                          </p:cTn>
                        </p:par>
                        <p:par>
                          <p:cTn id="68" fill="hold">
                            <p:stCondLst>
                              <p:cond delay="7500"/>
                            </p:stCondLst>
                            <p:childTnLst>
                              <p:par>
                                <p:cTn id="69" presetID="2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wipe(right)">
                                      <p:cBhvr>
                                        <p:cTn id="76" dur="500"/>
                                        <p:tgtEl>
                                          <p:spTgt spid="22"/>
                                        </p:tgtEl>
                                      </p:cBhvr>
                                    </p:animEffect>
                                  </p:childTnLst>
                                </p:cTn>
                              </p:par>
                            </p:childTnLst>
                          </p:cTn>
                        </p:par>
                        <p:par>
                          <p:cTn id="77" fill="hold">
                            <p:stCondLst>
                              <p:cond delay="8500"/>
                            </p:stCondLst>
                            <p:childTnLst>
                              <p:par>
                                <p:cTn id="78" presetID="18" presetClass="entr" presetSubtype="9" fill="hold" grpId="0" nodeType="after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strips(upLeft)">
                                      <p:cBhvr>
                                        <p:cTn id="80" dur="500"/>
                                        <p:tgtEl>
                                          <p:spTgt spid="8"/>
                                        </p:tgtEl>
                                      </p:cBhvr>
                                    </p:animEffect>
                                  </p:childTnLst>
                                </p:cTn>
                              </p:par>
                            </p:childTnLst>
                          </p:cTn>
                        </p:par>
                        <p:par>
                          <p:cTn id="81" fill="hold">
                            <p:stCondLst>
                              <p:cond delay="9000"/>
                            </p:stCondLst>
                            <p:childTnLst>
                              <p:par>
                                <p:cTn id="82" presetID="23" presetClass="entr" presetSubtype="16" fill="hold"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wipe(right)">
                                      <p:cBhvr>
                                        <p:cTn id="8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4" grpId="0"/>
      <p:bldP spid="15" grpId="0"/>
      <p:bldP spid="19" grpId="0"/>
      <p:bldP spid="20" grpId="0"/>
      <p:bldP spid="21" grpId="0"/>
      <p:bldP spid="22"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custDataLst>
              <p:tags r:id="rId2"/>
            </p:custDataLst>
          </p:nvPr>
        </p:nvCxnSpPr>
        <p:spPr>
          <a:xfrm>
            <a:off x="707" y="3132039"/>
            <a:ext cx="1285733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custDataLst>
              <p:tags r:id="rId3"/>
            </p:custDataLst>
          </p:nvPr>
        </p:nvCxnSpPr>
        <p:spPr>
          <a:xfrm>
            <a:off x="707" y="4583850"/>
            <a:ext cx="1285733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custDataLst>
              <p:tags r:id="rId4"/>
            </p:custDataLst>
          </p:nvPr>
        </p:nvSpPr>
        <p:spPr>
          <a:xfrm>
            <a:off x="4679418" y="2886745"/>
            <a:ext cx="3427668" cy="490586"/>
          </a:xfrm>
          <a:prstGeom prst="roundRect">
            <a:avLst>
              <a:gd name="adj" fmla="val 50000"/>
            </a:avLst>
          </a:prstGeom>
          <a:solidFill>
            <a:schemeClr val="accent3"/>
          </a:solidFill>
        </p:spPr>
        <p:txBody>
          <a:bodyPr wrap="square" lIns="0" tIns="0" rIns="0" bIns="0" rtlCol="0" anchor="ctr" anchorCtr="0">
            <a:noAutofit/>
          </a:bodyPr>
          <a:lstStyle/>
          <a:p>
            <a:pPr algn="ctr"/>
            <a:r>
              <a:rPr lang="en-US" altLang="zh-CN" sz="2800" dirty="0">
                <a:solidFill>
                  <a:srgbClr val="FFFFFF"/>
                </a:solidFill>
                <a:latin typeface="Arial" panose="020B0604020202020204" pitchFamily="34" charset="0"/>
                <a:ea typeface="微软雅黑" panose="020B0503020204020204" pitchFamily="34" charset="-122"/>
                <a:sym typeface="Arial" panose="020B0604020202020204" pitchFamily="34" charset="0"/>
              </a:rPr>
              <a:t>PART</a:t>
            </a:r>
          </a:p>
        </p:txBody>
      </p:sp>
      <p:sp>
        <p:nvSpPr>
          <p:cNvPr id="8" name="MH_Entry_1"/>
          <p:cNvSpPr/>
          <p:nvPr>
            <p:custDataLst>
              <p:tags r:id="rId5"/>
            </p:custDataLst>
          </p:nvPr>
        </p:nvSpPr>
        <p:spPr>
          <a:xfrm>
            <a:off x="4330609" y="3629963"/>
            <a:ext cx="4125285" cy="79989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3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成功项目展示</a:t>
            </a:r>
            <a:endParaRPr lang="en-US" altLang="zh-CN" sz="3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128529" y="1379391"/>
            <a:ext cx="1821145" cy="28929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75" dirty="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endParaRPr lang="en-US" altLang="zh-CN" sz="147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1132062" y="3752818"/>
            <a:ext cx="1890180" cy="1120115"/>
          </a:xfrm>
          <a:prstGeom prst="rect">
            <a:avLst/>
          </a:prstGeom>
        </p:spPr>
        <p:txBody>
          <a:bodyPr wrap="square" lIns="0" tIns="0" rIns="0" bIns="0">
            <a:spAutoFit/>
          </a:bodyPr>
          <a:lstStyle/>
          <a:p>
            <a:pPr algn="ctr">
              <a:lnSpc>
                <a:spcPct val="150000"/>
              </a:lnSpc>
            </a:pPr>
            <a:r>
              <a:rPr lang="zh-CN" altLang="en-US" sz="147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endParaRPr lang="en-US" sz="147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84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sz="84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Rounded Rectangle 18"/>
          <p:cNvSpPr/>
          <p:nvPr/>
        </p:nvSpPr>
        <p:spPr>
          <a:xfrm>
            <a:off x="3326238" y="2511887"/>
            <a:ext cx="1821145" cy="28929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75" dirty="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endParaRPr lang="en-US" altLang="zh-CN" sz="147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Rectangle 24"/>
          <p:cNvSpPr/>
          <p:nvPr/>
        </p:nvSpPr>
        <p:spPr>
          <a:xfrm>
            <a:off x="3329769" y="4885315"/>
            <a:ext cx="1890180" cy="1120115"/>
          </a:xfrm>
          <a:prstGeom prst="rect">
            <a:avLst/>
          </a:prstGeom>
        </p:spPr>
        <p:txBody>
          <a:bodyPr wrap="square" lIns="0" tIns="0" rIns="0" bIns="0">
            <a:spAutoFit/>
          </a:bodyPr>
          <a:lstStyle/>
          <a:p>
            <a:pPr algn="ctr">
              <a:lnSpc>
                <a:spcPct val="150000"/>
              </a:lnSpc>
            </a:pPr>
            <a:r>
              <a:rPr lang="zh-CN" altLang="en-US" sz="147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endParaRPr lang="en-US" sz="147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84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sz="84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Rounded Rectangle 26"/>
          <p:cNvSpPr/>
          <p:nvPr/>
        </p:nvSpPr>
        <p:spPr>
          <a:xfrm>
            <a:off x="5526967" y="1379391"/>
            <a:ext cx="1821145" cy="28929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75" dirty="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endParaRPr lang="en-US" altLang="zh-CN" sz="147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Rectangle 28"/>
          <p:cNvSpPr/>
          <p:nvPr/>
        </p:nvSpPr>
        <p:spPr>
          <a:xfrm>
            <a:off x="5530500" y="3752818"/>
            <a:ext cx="1890180" cy="1120115"/>
          </a:xfrm>
          <a:prstGeom prst="rect">
            <a:avLst/>
          </a:prstGeom>
        </p:spPr>
        <p:txBody>
          <a:bodyPr wrap="square" lIns="0" tIns="0" rIns="0" bIns="0">
            <a:spAutoFit/>
          </a:bodyPr>
          <a:lstStyle/>
          <a:p>
            <a:pPr algn="ctr">
              <a:lnSpc>
                <a:spcPct val="150000"/>
              </a:lnSpc>
            </a:pPr>
            <a:r>
              <a:rPr lang="zh-CN" altLang="en-US" sz="147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endParaRPr lang="en-US" sz="147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84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sz="84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Rounded Rectangle 30"/>
          <p:cNvSpPr/>
          <p:nvPr/>
        </p:nvSpPr>
        <p:spPr>
          <a:xfrm>
            <a:off x="7721652" y="2511882"/>
            <a:ext cx="1821145" cy="28929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75" dirty="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endParaRPr lang="en-US" altLang="zh-CN" sz="147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Rectangle 32"/>
          <p:cNvSpPr/>
          <p:nvPr/>
        </p:nvSpPr>
        <p:spPr>
          <a:xfrm>
            <a:off x="7725183" y="4885309"/>
            <a:ext cx="1890180" cy="1120115"/>
          </a:xfrm>
          <a:prstGeom prst="rect">
            <a:avLst/>
          </a:prstGeom>
        </p:spPr>
        <p:txBody>
          <a:bodyPr wrap="square" lIns="0" tIns="0" rIns="0" bIns="0">
            <a:spAutoFit/>
          </a:bodyPr>
          <a:lstStyle/>
          <a:p>
            <a:pPr algn="ctr">
              <a:lnSpc>
                <a:spcPct val="150000"/>
              </a:lnSpc>
            </a:pPr>
            <a:r>
              <a:rPr lang="zh-CN" altLang="en-US" sz="147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endParaRPr lang="en-US" sz="147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84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sz="84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Rounded Rectangle 34"/>
          <p:cNvSpPr/>
          <p:nvPr/>
        </p:nvSpPr>
        <p:spPr>
          <a:xfrm>
            <a:off x="9916332" y="1379391"/>
            <a:ext cx="1821145" cy="28929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75" dirty="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endParaRPr lang="en-US" altLang="zh-CN" sz="147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Rectangle 36"/>
          <p:cNvSpPr/>
          <p:nvPr/>
        </p:nvSpPr>
        <p:spPr>
          <a:xfrm>
            <a:off x="9919865" y="3752818"/>
            <a:ext cx="1890180" cy="1120115"/>
          </a:xfrm>
          <a:prstGeom prst="rect">
            <a:avLst/>
          </a:prstGeom>
        </p:spPr>
        <p:txBody>
          <a:bodyPr wrap="square" lIns="0" tIns="0" rIns="0" bIns="0">
            <a:spAutoFit/>
          </a:bodyPr>
          <a:lstStyle/>
          <a:p>
            <a:pPr algn="ctr">
              <a:lnSpc>
                <a:spcPct val="150000"/>
              </a:lnSpc>
            </a:pPr>
            <a:r>
              <a:rPr lang="zh-CN" altLang="en-US" sz="147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endParaRPr lang="en-US" sz="147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84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sz="84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3" name="图片占位符 12"/>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6458" b="6458"/>
          <a:stretch>
            <a:fillRect/>
          </a:stretch>
        </p:blipFill>
        <p:spPr/>
      </p:pic>
      <p:pic>
        <p:nvPicPr>
          <p:cNvPr id="10" name="图片占位符 9"/>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t="15726" b="15726"/>
          <a:stretch>
            <a:fillRect/>
          </a:stretch>
        </p:blipFill>
        <p:spPr/>
      </p:pic>
      <p:pic>
        <p:nvPicPr>
          <p:cNvPr id="9" name="图片占位符 8"/>
          <p:cNvPicPr>
            <a:picLocks noGrp="1" noChangeAspect="1"/>
          </p:cNvPicPr>
          <p:nvPr>
            <p:ph type="pic" sz="quarter" idx="13"/>
          </p:nvPr>
        </p:nvPicPr>
        <p:blipFill>
          <a:blip r:embed="rId5" cstate="print">
            <a:extLst>
              <a:ext uri="{28A0092B-C50C-407E-A947-70E740481C1C}">
                <a14:useLocalDpi xmlns:a14="http://schemas.microsoft.com/office/drawing/2010/main" val="0"/>
              </a:ext>
            </a:extLst>
          </a:blip>
          <a:srcRect t="13575" b="13575"/>
          <a:stretch>
            <a:fillRect/>
          </a:stretch>
        </p:blipFill>
        <p:spPr/>
      </p:pic>
      <p:pic>
        <p:nvPicPr>
          <p:cNvPr id="7" name="图片占位符 6"/>
          <p:cNvPicPr>
            <a:picLocks noGrp="1" noChangeAspect="1"/>
          </p:cNvPicPr>
          <p:nvPr>
            <p:ph type="pic" sz="quarter" idx="14"/>
          </p:nvPr>
        </p:nvPicPr>
        <p:blipFill>
          <a:blip r:embed="rId6" cstate="print">
            <a:extLst>
              <a:ext uri="{28A0092B-C50C-407E-A947-70E740481C1C}">
                <a14:useLocalDpi xmlns:a14="http://schemas.microsoft.com/office/drawing/2010/main" val="0"/>
              </a:ext>
            </a:extLst>
          </a:blip>
          <a:srcRect l="16636" r="16636"/>
          <a:stretch>
            <a:fillRect/>
          </a:stretch>
        </p:blipFill>
        <p:spPr/>
      </p:pic>
      <p:sp>
        <p:nvSpPr>
          <p:cNvPr id="17" name="文本框 16"/>
          <p:cNvSpPr txBox="1"/>
          <p:nvPr/>
        </p:nvSpPr>
        <p:spPr>
          <a:xfrm>
            <a:off x="4536641" y="438184"/>
            <a:ext cx="3785468" cy="528259"/>
          </a:xfrm>
          <a:prstGeom prst="rect">
            <a:avLst/>
          </a:prstGeom>
          <a:noFill/>
        </p:spPr>
        <p:txBody>
          <a:bodyPr wrap="none" lIns="96429" tIns="48215" rIns="96429" bIns="48215" rtlCol="0">
            <a:spAutoFit/>
          </a:bodyPr>
          <a:lstStyle/>
          <a:p>
            <a:pPr algn="ctr" defTabSz="963930"/>
            <a:r>
              <a:rPr lang="zh-CN" altLang="en-US" sz="2800" dirty="0">
                <a:solidFill>
                  <a:schemeClr val="tx1">
                    <a:lumMod val="65000"/>
                    <a:lumOff val="35000"/>
                  </a:schemeClr>
                </a:solidFill>
                <a:ea typeface="微软雅黑" panose="020B0503020204020204" pitchFamily="34" charset="-122"/>
                <a:cs typeface="+mn-ea"/>
                <a:sym typeface="+mn-lt"/>
              </a:rPr>
              <a:t>点击添加相关标题文字</a:t>
            </a:r>
          </a:p>
        </p:txBody>
      </p:sp>
      <p:sp>
        <p:nvSpPr>
          <p:cNvPr id="18" name="文本框 17"/>
          <p:cNvSpPr txBox="1"/>
          <p:nvPr/>
        </p:nvSpPr>
        <p:spPr>
          <a:xfrm>
            <a:off x="5294156" y="883716"/>
            <a:ext cx="2270438" cy="312687"/>
          </a:xfrm>
          <a:prstGeom prst="rect">
            <a:avLst/>
          </a:prstGeom>
          <a:noFill/>
        </p:spPr>
        <p:txBody>
          <a:bodyPr wrap="none" lIns="96429" tIns="48215" rIns="96429" bIns="48215" rtlCol="0">
            <a:spAutoFit/>
          </a:bodyPr>
          <a:lstStyle/>
          <a:p>
            <a:pPr algn="ctr" defTabSz="963930"/>
            <a:r>
              <a:rPr lang="en-US" altLang="zh-CN" sz="1400" dirty="0">
                <a:solidFill>
                  <a:schemeClr val="tx1">
                    <a:lumMod val="65000"/>
                    <a:lumOff val="35000"/>
                  </a:schemeClr>
                </a:solidFill>
                <a:ea typeface="微软雅黑" panose="020B0503020204020204" pitchFamily="34" charset="-122"/>
                <a:cs typeface="+mn-ea"/>
                <a:sym typeface="+mn-lt"/>
              </a:rPr>
              <a:t>ADD RELATED TITLE WORDS</a:t>
            </a:r>
            <a:endParaRPr lang="zh-CN" altLang="en-US" sz="1400" dirty="0">
              <a:solidFill>
                <a:schemeClr val="tx1">
                  <a:lumMod val="65000"/>
                  <a:lumOff val="35000"/>
                </a:schemeClr>
              </a:solidFill>
              <a:ea typeface="微软雅黑" panose="020B0503020204020204" pitchFamily="34" charset="-122"/>
              <a:cs typeface="+mn-ea"/>
              <a:sym typeface="+mn-lt"/>
            </a:endParaRPr>
          </a:p>
        </p:txBody>
      </p:sp>
      <p:sp>
        <p:nvSpPr>
          <p:cNvPr id="2" name="图片占位符 1"/>
          <p:cNvSpPr>
            <a:spLocks noGrp="1"/>
          </p:cNvSpPr>
          <p:nvPr>
            <p:ph type="pic" sz="quarter" idx="11"/>
          </p:nvPr>
        </p:nvSpPr>
        <p:spPr/>
      </p:sp>
      <p:pic>
        <p:nvPicPr>
          <p:cNvPr id="20" name="图片占位符 12"/>
          <p:cNvPicPr>
            <a:picLocks noChangeAspect="1"/>
          </p:cNvPicPr>
          <p:nvPr/>
        </p:nvPicPr>
        <p:blipFill>
          <a:blip r:embed="rId3" cstate="print">
            <a:extLst>
              <a:ext uri="{28A0092B-C50C-407E-A947-70E740481C1C}">
                <a14:useLocalDpi xmlns:a14="http://schemas.microsoft.com/office/drawing/2010/main" val="0"/>
              </a:ext>
            </a:extLst>
          </a:blip>
          <a:srcRect t="6458" b="6458"/>
          <a:stretch>
            <a:fillRect/>
          </a:stretch>
        </p:blipFill>
        <p:spPr>
          <a:xfrm>
            <a:off x="3312748" y="2867149"/>
            <a:ext cx="1822728" cy="1822628"/>
          </a:xfrm>
          <a:prstGeom prst="foldedCorner">
            <a:avLst/>
          </a:prstGeom>
          <a:solidFill>
            <a:schemeClr val="bg1">
              <a:lumMod val="65000"/>
            </a:schemeClr>
          </a:solidFill>
        </p:spPr>
      </p:pic>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anim calcmode="lin" valueType="num">
                                      <p:cBhvr>
                                        <p:cTn id="8" dur="300" fill="hold"/>
                                        <p:tgtEl>
                                          <p:spTgt spid="11"/>
                                        </p:tgtEl>
                                        <p:attrNameLst>
                                          <p:attrName>ppt_x</p:attrName>
                                        </p:attrNameLst>
                                      </p:cBhvr>
                                      <p:tavLst>
                                        <p:tav tm="0">
                                          <p:val>
                                            <p:strVal val="#ppt_x"/>
                                          </p:val>
                                        </p:tav>
                                        <p:tav tm="100000">
                                          <p:val>
                                            <p:strVal val="#ppt_x"/>
                                          </p:val>
                                        </p:tav>
                                      </p:tavLst>
                                    </p:anim>
                                    <p:anim calcmode="lin" valueType="num">
                                      <p:cBhvr>
                                        <p:cTn id="9" dur="3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300"/>
                                        <p:tgtEl>
                                          <p:spTgt spid="19"/>
                                        </p:tgtEl>
                                      </p:cBhvr>
                                    </p:animEffect>
                                    <p:anim calcmode="lin" valueType="num">
                                      <p:cBhvr>
                                        <p:cTn id="14" dur="300" fill="hold"/>
                                        <p:tgtEl>
                                          <p:spTgt spid="19"/>
                                        </p:tgtEl>
                                        <p:attrNameLst>
                                          <p:attrName>ppt_x</p:attrName>
                                        </p:attrNameLst>
                                      </p:cBhvr>
                                      <p:tavLst>
                                        <p:tav tm="0">
                                          <p:val>
                                            <p:strVal val="#ppt_x"/>
                                          </p:val>
                                        </p:tav>
                                        <p:tav tm="100000">
                                          <p:val>
                                            <p:strVal val="#ppt_x"/>
                                          </p:val>
                                        </p:tav>
                                      </p:tavLst>
                                    </p:anim>
                                    <p:anim calcmode="lin" valueType="num">
                                      <p:cBhvr>
                                        <p:cTn id="15" dur="3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300"/>
                                        <p:tgtEl>
                                          <p:spTgt spid="27"/>
                                        </p:tgtEl>
                                      </p:cBhvr>
                                    </p:animEffect>
                                    <p:anim calcmode="lin" valueType="num">
                                      <p:cBhvr>
                                        <p:cTn id="20" dur="300" fill="hold"/>
                                        <p:tgtEl>
                                          <p:spTgt spid="27"/>
                                        </p:tgtEl>
                                        <p:attrNameLst>
                                          <p:attrName>ppt_x</p:attrName>
                                        </p:attrNameLst>
                                      </p:cBhvr>
                                      <p:tavLst>
                                        <p:tav tm="0">
                                          <p:val>
                                            <p:strVal val="#ppt_x"/>
                                          </p:val>
                                        </p:tav>
                                        <p:tav tm="100000">
                                          <p:val>
                                            <p:strVal val="#ppt_x"/>
                                          </p:val>
                                        </p:tav>
                                      </p:tavLst>
                                    </p:anim>
                                    <p:anim calcmode="lin" valueType="num">
                                      <p:cBhvr>
                                        <p:cTn id="21" dur="300" fill="hold"/>
                                        <p:tgtEl>
                                          <p:spTgt spid="2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300"/>
                                        <p:tgtEl>
                                          <p:spTgt spid="31"/>
                                        </p:tgtEl>
                                      </p:cBhvr>
                                    </p:animEffect>
                                    <p:anim calcmode="lin" valueType="num">
                                      <p:cBhvr>
                                        <p:cTn id="26" dur="300" fill="hold"/>
                                        <p:tgtEl>
                                          <p:spTgt spid="31"/>
                                        </p:tgtEl>
                                        <p:attrNameLst>
                                          <p:attrName>ppt_x</p:attrName>
                                        </p:attrNameLst>
                                      </p:cBhvr>
                                      <p:tavLst>
                                        <p:tav tm="0">
                                          <p:val>
                                            <p:strVal val="#ppt_x"/>
                                          </p:val>
                                        </p:tav>
                                        <p:tav tm="100000">
                                          <p:val>
                                            <p:strVal val="#ppt_x"/>
                                          </p:val>
                                        </p:tav>
                                      </p:tavLst>
                                    </p:anim>
                                    <p:anim calcmode="lin" valueType="num">
                                      <p:cBhvr>
                                        <p:cTn id="27" dur="3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300"/>
                                        <p:tgtEl>
                                          <p:spTgt spid="35"/>
                                        </p:tgtEl>
                                      </p:cBhvr>
                                    </p:animEffect>
                                    <p:anim calcmode="lin" valueType="num">
                                      <p:cBhvr>
                                        <p:cTn id="32" dur="300" fill="hold"/>
                                        <p:tgtEl>
                                          <p:spTgt spid="35"/>
                                        </p:tgtEl>
                                        <p:attrNameLst>
                                          <p:attrName>ppt_x</p:attrName>
                                        </p:attrNameLst>
                                      </p:cBhvr>
                                      <p:tavLst>
                                        <p:tav tm="0">
                                          <p:val>
                                            <p:strVal val="#ppt_x"/>
                                          </p:val>
                                        </p:tav>
                                        <p:tav tm="100000">
                                          <p:val>
                                            <p:strVal val="#ppt_x"/>
                                          </p:val>
                                        </p:tav>
                                      </p:tavLst>
                                    </p:anim>
                                    <p:anim calcmode="lin" valueType="num">
                                      <p:cBhvr>
                                        <p:cTn id="33" dur="3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strVal val="#ppt_x"/>
                                          </p:val>
                                        </p:tav>
                                        <p:tav tm="100000">
                                          <p:val>
                                            <p:strVal val="#ppt_x"/>
                                          </p:val>
                                        </p:tav>
                                      </p:tavLst>
                                    </p:anim>
                                    <p:anim calcmode="lin" valueType="num">
                                      <p:cBhvr>
                                        <p:cTn id="39" dur="50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anim calcmode="lin" valueType="num">
                                      <p:cBhvr>
                                        <p:cTn id="43" dur="500" fill="hold"/>
                                        <p:tgtEl>
                                          <p:spTgt spid="25"/>
                                        </p:tgtEl>
                                        <p:attrNameLst>
                                          <p:attrName>ppt_x</p:attrName>
                                        </p:attrNameLst>
                                      </p:cBhvr>
                                      <p:tavLst>
                                        <p:tav tm="0">
                                          <p:val>
                                            <p:strVal val="#ppt_x"/>
                                          </p:val>
                                        </p:tav>
                                        <p:tav tm="100000">
                                          <p:val>
                                            <p:strVal val="#ppt_x"/>
                                          </p:val>
                                        </p:tav>
                                      </p:tavLst>
                                    </p:anim>
                                    <p:anim calcmode="lin" valueType="num">
                                      <p:cBhvr>
                                        <p:cTn id="44" dur="500" fill="hold"/>
                                        <p:tgtEl>
                                          <p:spTgt spid="2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anim calcmode="lin" valueType="num">
                                      <p:cBhvr>
                                        <p:cTn id="48" dur="500" fill="hold"/>
                                        <p:tgtEl>
                                          <p:spTgt spid="29"/>
                                        </p:tgtEl>
                                        <p:attrNameLst>
                                          <p:attrName>ppt_x</p:attrName>
                                        </p:attrNameLst>
                                      </p:cBhvr>
                                      <p:tavLst>
                                        <p:tav tm="0">
                                          <p:val>
                                            <p:strVal val="#ppt_x"/>
                                          </p:val>
                                        </p:tav>
                                        <p:tav tm="100000">
                                          <p:val>
                                            <p:strVal val="#ppt_x"/>
                                          </p:val>
                                        </p:tav>
                                      </p:tavLst>
                                    </p:anim>
                                    <p:anim calcmode="lin" valueType="num">
                                      <p:cBhvr>
                                        <p:cTn id="49" dur="500" fill="hold"/>
                                        <p:tgtEl>
                                          <p:spTgt spid="2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strVal val="#ppt_x"/>
                                          </p:val>
                                        </p:tav>
                                        <p:tav tm="100000">
                                          <p:val>
                                            <p:strVal val="#ppt_x"/>
                                          </p:val>
                                        </p:tav>
                                      </p:tavLst>
                                    </p:anim>
                                    <p:anim calcmode="lin" valueType="num">
                                      <p:cBhvr>
                                        <p:cTn id="54" dur="500" fill="hold"/>
                                        <p:tgtEl>
                                          <p:spTgt spid="3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500"/>
                                        <p:tgtEl>
                                          <p:spTgt spid="37"/>
                                        </p:tgtEl>
                                      </p:cBhvr>
                                    </p:animEffect>
                                    <p:anim calcmode="lin" valueType="num">
                                      <p:cBhvr>
                                        <p:cTn id="58" dur="500" fill="hold"/>
                                        <p:tgtEl>
                                          <p:spTgt spid="37"/>
                                        </p:tgtEl>
                                        <p:attrNameLst>
                                          <p:attrName>ppt_x</p:attrName>
                                        </p:attrNameLst>
                                      </p:cBhvr>
                                      <p:tavLst>
                                        <p:tav tm="0">
                                          <p:val>
                                            <p:strVal val="#ppt_x"/>
                                          </p:val>
                                        </p:tav>
                                        <p:tav tm="100000">
                                          <p:val>
                                            <p:strVal val="#ppt_x"/>
                                          </p:val>
                                        </p:tav>
                                      </p:tavLst>
                                    </p:anim>
                                    <p:anim calcmode="lin" valueType="num">
                                      <p:cBhvr>
                                        <p:cTn id="59"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P spid="19" grpId="0" animBg="1"/>
      <p:bldP spid="25" grpId="0"/>
      <p:bldP spid="27" grpId="0" animBg="1"/>
      <p:bldP spid="29" grpId="0"/>
      <p:bldP spid="31" grpId="0" animBg="1"/>
      <p:bldP spid="33" grpId="0"/>
      <p:bldP spid="35" grpId="0" animBg="1"/>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Hexagon 43"/>
          <p:cNvSpPr>
            <a:spLocks noChangeAspect="1"/>
          </p:cNvSpPr>
          <p:nvPr/>
        </p:nvSpPr>
        <p:spPr>
          <a:xfrm>
            <a:off x="1588490" y="2920174"/>
            <a:ext cx="2296798" cy="1980000"/>
          </a:xfrm>
          <a:prstGeom prst="hexagon">
            <a:avLst/>
          </a:prstGeom>
          <a:blipFill dpi="0" rotWithShape="1">
            <a:blip r:embed="rId3" cstate="print">
              <a:extLst>
                <a:ext uri="{28A0092B-C50C-407E-A947-70E740481C1C}">
                  <a14:useLocalDpi xmlns:a14="http://schemas.microsoft.com/office/drawing/2010/main" val="0"/>
                </a:ext>
              </a:extLst>
            </a:blip>
            <a:srcRect/>
            <a:stretch>
              <a:fillRect/>
            </a:stretch>
          </a:blipFill>
          <a:ln w="57150">
            <a:solidFill>
              <a:schemeClr val="bg1"/>
            </a:solidFill>
          </a:ln>
          <a:effectLst>
            <a:outerShdw blurRad="317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2148" tIns="51075" rIns="102148" bIns="51075" numCol="1" spcCol="0" rtlCol="0" fromWordArt="0" anchor="ctr" anchorCtr="0" forceAA="0" compatLnSpc="1">
            <a:noAutofit/>
          </a:bodyPr>
          <a:lstStyle/>
          <a:p>
            <a:pPr algn="ctr">
              <a:lnSpc>
                <a:spcPct val="150000"/>
              </a:lnSpc>
            </a:pPr>
            <a:endParaRPr lang="en-US" sz="143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Hexagon 35"/>
          <p:cNvSpPr>
            <a:spLocks noChangeAspect="1"/>
          </p:cNvSpPr>
          <p:nvPr/>
        </p:nvSpPr>
        <p:spPr>
          <a:xfrm>
            <a:off x="4079575" y="2920174"/>
            <a:ext cx="2296798" cy="1980000"/>
          </a:xfrm>
          <a:prstGeom prst="hexagon">
            <a:avLst/>
          </a:prstGeom>
          <a:blipFill dpi="0" rotWithShape="1">
            <a:blip r:embed="rId4" cstate="print">
              <a:extLst>
                <a:ext uri="{28A0092B-C50C-407E-A947-70E740481C1C}">
                  <a14:useLocalDpi xmlns:a14="http://schemas.microsoft.com/office/drawing/2010/main" val="0"/>
                </a:ext>
              </a:extLst>
            </a:blip>
            <a:srcRect/>
            <a:stretch>
              <a:fillRect t="-11427" b="-11427"/>
            </a:stretch>
          </a:blipFill>
          <a:ln w="57150">
            <a:solidFill>
              <a:schemeClr val="bg1"/>
            </a:solidFill>
          </a:ln>
          <a:effectLst>
            <a:outerShdw blurRad="317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2148" tIns="51075" rIns="102148" bIns="51075" numCol="1" spcCol="0" rtlCol="0" fromWordArt="0" anchor="ctr" anchorCtr="0" forceAA="0" compatLnSpc="1">
            <a:noAutofit/>
          </a:bodyPr>
          <a:lstStyle/>
          <a:p>
            <a:pPr algn="ctr">
              <a:lnSpc>
                <a:spcPct val="150000"/>
              </a:lnSpc>
            </a:pPr>
            <a:endParaRPr lang="en-US" sz="143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Hexagon 39"/>
          <p:cNvSpPr>
            <a:spLocks noChangeAspect="1"/>
          </p:cNvSpPr>
          <p:nvPr/>
        </p:nvSpPr>
        <p:spPr>
          <a:xfrm>
            <a:off x="6520905" y="2920174"/>
            <a:ext cx="2296798" cy="1980000"/>
          </a:xfrm>
          <a:prstGeom prst="hexagon">
            <a:avLst/>
          </a:prstGeom>
          <a:blipFill dpi="0" rotWithShape="1">
            <a:blip r:embed="rId5" cstate="print">
              <a:extLst>
                <a:ext uri="{28A0092B-C50C-407E-A947-70E740481C1C}">
                  <a14:useLocalDpi xmlns:a14="http://schemas.microsoft.com/office/drawing/2010/main" val="0"/>
                </a:ext>
              </a:extLst>
            </a:blip>
            <a:srcRect/>
            <a:stretch>
              <a:fillRect/>
            </a:stretch>
          </a:blipFill>
          <a:ln w="57150">
            <a:solidFill>
              <a:schemeClr val="bg1"/>
            </a:solidFill>
          </a:ln>
          <a:effectLst>
            <a:outerShdw blurRad="317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2148" tIns="51075" rIns="102148" bIns="51075" numCol="1" spcCol="0" rtlCol="0" fromWordArt="0" anchor="ctr" anchorCtr="0" forceAA="0" compatLnSpc="1">
            <a:noAutofit/>
          </a:bodyPr>
          <a:lstStyle/>
          <a:p>
            <a:pPr algn="ctr">
              <a:lnSpc>
                <a:spcPct val="150000"/>
              </a:lnSpc>
            </a:pPr>
            <a:endParaRPr lang="en-US" sz="143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Hexagon 40"/>
          <p:cNvSpPr>
            <a:spLocks noChangeAspect="1"/>
          </p:cNvSpPr>
          <p:nvPr/>
        </p:nvSpPr>
        <p:spPr>
          <a:xfrm>
            <a:off x="8962235" y="2920174"/>
            <a:ext cx="2296798" cy="1980000"/>
          </a:xfrm>
          <a:prstGeom prst="hexagon">
            <a:avLst/>
          </a:prstGeom>
          <a:blipFill dpi="0" rotWithShape="1">
            <a:blip r:embed="rId6" cstate="print">
              <a:extLst>
                <a:ext uri="{28A0092B-C50C-407E-A947-70E740481C1C}">
                  <a14:useLocalDpi xmlns:a14="http://schemas.microsoft.com/office/drawing/2010/main" val="0"/>
                </a:ext>
              </a:extLst>
            </a:blip>
            <a:srcRect/>
            <a:stretch>
              <a:fillRect l="-14685" r="-14685"/>
            </a:stretch>
          </a:blipFill>
          <a:ln w="57150">
            <a:solidFill>
              <a:schemeClr val="bg1"/>
            </a:solidFill>
          </a:ln>
          <a:effectLst>
            <a:outerShdw blurRad="317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2148" tIns="51075" rIns="102148" bIns="51075" numCol="1" spcCol="0" rtlCol="0" fromWordArt="0" anchor="ctr" anchorCtr="0" forceAA="0" compatLnSpc="1">
            <a:noAutofit/>
          </a:bodyPr>
          <a:lstStyle/>
          <a:p>
            <a:pPr algn="ctr">
              <a:lnSpc>
                <a:spcPct val="150000"/>
              </a:lnSpc>
            </a:pPr>
            <a:endParaRPr lang="en-US" sz="143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文本框 66"/>
          <p:cNvSpPr txBox="1">
            <a:spLocks noChangeArrowheads="1"/>
          </p:cNvSpPr>
          <p:nvPr/>
        </p:nvSpPr>
        <p:spPr bwMode="auto">
          <a:xfrm>
            <a:off x="1347105" y="5875873"/>
            <a:ext cx="2779568" cy="553998"/>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9" name="文本框 13"/>
          <p:cNvSpPr txBox="1">
            <a:spLocks noChangeArrowheads="1"/>
          </p:cNvSpPr>
          <p:nvPr/>
        </p:nvSpPr>
        <p:spPr bwMode="auto">
          <a:xfrm>
            <a:off x="1813560" y="5593914"/>
            <a:ext cx="1846659" cy="246221"/>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just"/>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2" name="文本框 66"/>
          <p:cNvSpPr txBox="1">
            <a:spLocks noChangeArrowheads="1"/>
          </p:cNvSpPr>
          <p:nvPr/>
        </p:nvSpPr>
        <p:spPr bwMode="auto">
          <a:xfrm>
            <a:off x="3838190" y="1712928"/>
            <a:ext cx="2779568" cy="553998"/>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13" name="文本框 13"/>
          <p:cNvSpPr txBox="1">
            <a:spLocks noChangeArrowheads="1"/>
          </p:cNvSpPr>
          <p:nvPr/>
        </p:nvSpPr>
        <p:spPr bwMode="auto">
          <a:xfrm>
            <a:off x="4304645" y="1430969"/>
            <a:ext cx="1846659" cy="246221"/>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just"/>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4" name="文本框 66"/>
          <p:cNvSpPr txBox="1">
            <a:spLocks noChangeArrowheads="1"/>
          </p:cNvSpPr>
          <p:nvPr/>
        </p:nvSpPr>
        <p:spPr bwMode="auto">
          <a:xfrm>
            <a:off x="6279520" y="5875873"/>
            <a:ext cx="2779568" cy="553998"/>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15" name="文本框 13"/>
          <p:cNvSpPr txBox="1">
            <a:spLocks noChangeArrowheads="1"/>
          </p:cNvSpPr>
          <p:nvPr/>
        </p:nvSpPr>
        <p:spPr bwMode="auto">
          <a:xfrm>
            <a:off x="6745975" y="5593914"/>
            <a:ext cx="1846659" cy="246221"/>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just"/>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6" name="文本框 66"/>
          <p:cNvSpPr txBox="1">
            <a:spLocks noChangeArrowheads="1"/>
          </p:cNvSpPr>
          <p:nvPr/>
        </p:nvSpPr>
        <p:spPr bwMode="auto">
          <a:xfrm>
            <a:off x="8720850" y="1712928"/>
            <a:ext cx="2779568" cy="553998"/>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17" name="文本框 13"/>
          <p:cNvSpPr txBox="1">
            <a:spLocks noChangeArrowheads="1"/>
          </p:cNvSpPr>
          <p:nvPr/>
        </p:nvSpPr>
        <p:spPr bwMode="auto">
          <a:xfrm>
            <a:off x="9187305" y="1430969"/>
            <a:ext cx="1846659" cy="246221"/>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just"/>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8" name="文本框 17"/>
          <p:cNvSpPr txBox="1"/>
          <p:nvPr/>
        </p:nvSpPr>
        <p:spPr>
          <a:xfrm>
            <a:off x="4536641" y="438184"/>
            <a:ext cx="3785468" cy="528259"/>
          </a:xfrm>
          <a:prstGeom prst="rect">
            <a:avLst/>
          </a:prstGeom>
          <a:noFill/>
        </p:spPr>
        <p:txBody>
          <a:bodyPr wrap="none" lIns="96429" tIns="48215" rIns="96429" bIns="48215" rtlCol="0">
            <a:spAutoFit/>
          </a:bodyPr>
          <a:lstStyle/>
          <a:p>
            <a:pPr algn="ctr" defTabSz="963930"/>
            <a:r>
              <a:rPr lang="zh-CN" altLang="en-US" sz="2800" dirty="0">
                <a:solidFill>
                  <a:schemeClr val="tx1">
                    <a:lumMod val="65000"/>
                    <a:lumOff val="35000"/>
                  </a:schemeClr>
                </a:solidFill>
                <a:ea typeface="微软雅黑" panose="020B0503020204020204" pitchFamily="34" charset="-122"/>
                <a:cs typeface="+mn-ea"/>
                <a:sym typeface="+mn-lt"/>
              </a:rPr>
              <a:t>点击添加相关标题文字</a:t>
            </a:r>
          </a:p>
        </p:txBody>
      </p:sp>
      <p:sp>
        <p:nvSpPr>
          <p:cNvPr id="19" name="文本框 18"/>
          <p:cNvSpPr txBox="1"/>
          <p:nvPr/>
        </p:nvSpPr>
        <p:spPr>
          <a:xfrm>
            <a:off x="5294156" y="883716"/>
            <a:ext cx="2270438" cy="312687"/>
          </a:xfrm>
          <a:prstGeom prst="rect">
            <a:avLst/>
          </a:prstGeom>
          <a:noFill/>
        </p:spPr>
        <p:txBody>
          <a:bodyPr wrap="none" lIns="96429" tIns="48215" rIns="96429" bIns="48215" rtlCol="0">
            <a:spAutoFit/>
          </a:bodyPr>
          <a:lstStyle/>
          <a:p>
            <a:pPr algn="ctr" defTabSz="963930"/>
            <a:r>
              <a:rPr lang="en-US" altLang="zh-CN" sz="1400" dirty="0">
                <a:solidFill>
                  <a:schemeClr val="tx1">
                    <a:lumMod val="65000"/>
                    <a:lumOff val="35000"/>
                  </a:schemeClr>
                </a:solidFill>
                <a:ea typeface="微软雅黑" panose="020B0503020204020204" pitchFamily="34" charset="-122"/>
                <a:cs typeface="+mn-ea"/>
                <a:sym typeface="+mn-lt"/>
              </a:rPr>
              <a:t>ADD RELATED TITLE WORDS</a:t>
            </a:r>
            <a:endParaRPr lang="zh-CN" altLang="en-US" sz="1400" dirty="0">
              <a:solidFill>
                <a:schemeClr val="tx1">
                  <a:lumMod val="65000"/>
                  <a:lumOff val="35000"/>
                </a:schemeClr>
              </a:solidFill>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50"/>
                                        <p:tgtEl>
                                          <p:spTgt spid="9"/>
                                        </p:tgtEl>
                                      </p:cBhvr>
                                    </p:animEffect>
                                    <p:anim calcmode="lin" valueType="num">
                                      <p:cBhvr>
                                        <p:cTn id="23" dur="750" fill="hold"/>
                                        <p:tgtEl>
                                          <p:spTgt spid="9"/>
                                        </p:tgtEl>
                                        <p:attrNameLst>
                                          <p:attrName>ppt_x</p:attrName>
                                        </p:attrNameLst>
                                      </p:cBhvr>
                                      <p:tavLst>
                                        <p:tav tm="0">
                                          <p:val>
                                            <p:strVal val="#ppt_x"/>
                                          </p:val>
                                        </p:tav>
                                        <p:tav tm="100000">
                                          <p:val>
                                            <p:strVal val="#ppt_x"/>
                                          </p:val>
                                        </p:tav>
                                      </p:tavLst>
                                    </p:anim>
                                    <p:anim calcmode="lin" valueType="num">
                                      <p:cBhvr>
                                        <p:cTn id="24" dur="75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7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750"/>
                                        <p:tgtEl>
                                          <p:spTgt spid="8"/>
                                        </p:tgtEl>
                                      </p:cBhvr>
                                    </p:animEffect>
                                    <p:anim calcmode="lin" valueType="num">
                                      <p:cBhvr>
                                        <p:cTn id="28" dur="750" fill="hold"/>
                                        <p:tgtEl>
                                          <p:spTgt spid="8"/>
                                        </p:tgtEl>
                                        <p:attrNameLst>
                                          <p:attrName>ppt_x</p:attrName>
                                        </p:attrNameLst>
                                      </p:cBhvr>
                                      <p:tavLst>
                                        <p:tav tm="0">
                                          <p:val>
                                            <p:strVal val="#ppt_x"/>
                                          </p:val>
                                        </p:tav>
                                        <p:tav tm="100000">
                                          <p:val>
                                            <p:strVal val="#ppt_x"/>
                                          </p:val>
                                        </p:tav>
                                      </p:tavLst>
                                    </p:anim>
                                    <p:anim calcmode="lin" valueType="num">
                                      <p:cBhvr>
                                        <p:cTn id="29" dur="75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750"/>
                                        <p:tgtEl>
                                          <p:spTgt spid="13"/>
                                        </p:tgtEl>
                                      </p:cBhvr>
                                    </p:animEffect>
                                    <p:anim calcmode="lin" valueType="num">
                                      <p:cBhvr>
                                        <p:cTn id="33" dur="750" fill="hold"/>
                                        <p:tgtEl>
                                          <p:spTgt spid="13"/>
                                        </p:tgtEl>
                                        <p:attrNameLst>
                                          <p:attrName>ppt_x</p:attrName>
                                        </p:attrNameLst>
                                      </p:cBhvr>
                                      <p:tavLst>
                                        <p:tav tm="0">
                                          <p:val>
                                            <p:strVal val="#ppt_x"/>
                                          </p:val>
                                        </p:tav>
                                        <p:tav tm="100000">
                                          <p:val>
                                            <p:strVal val="#ppt_x"/>
                                          </p:val>
                                        </p:tav>
                                      </p:tavLst>
                                    </p:anim>
                                    <p:anim calcmode="lin" valueType="num">
                                      <p:cBhvr>
                                        <p:cTn id="34" dur="75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70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750"/>
                                        <p:tgtEl>
                                          <p:spTgt spid="12"/>
                                        </p:tgtEl>
                                      </p:cBhvr>
                                    </p:animEffect>
                                    <p:anim calcmode="lin" valueType="num">
                                      <p:cBhvr>
                                        <p:cTn id="38" dur="750" fill="hold"/>
                                        <p:tgtEl>
                                          <p:spTgt spid="12"/>
                                        </p:tgtEl>
                                        <p:attrNameLst>
                                          <p:attrName>ppt_x</p:attrName>
                                        </p:attrNameLst>
                                      </p:cBhvr>
                                      <p:tavLst>
                                        <p:tav tm="0">
                                          <p:val>
                                            <p:strVal val="#ppt_x"/>
                                          </p:val>
                                        </p:tav>
                                        <p:tav tm="100000">
                                          <p:val>
                                            <p:strVal val="#ppt_x"/>
                                          </p:val>
                                        </p:tav>
                                      </p:tavLst>
                                    </p:anim>
                                    <p:anim calcmode="lin" valueType="num">
                                      <p:cBhvr>
                                        <p:cTn id="39" dur="750" fill="hold"/>
                                        <p:tgtEl>
                                          <p:spTgt spid="1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750"/>
                                        <p:tgtEl>
                                          <p:spTgt spid="15"/>
                                        </p:tgtEl>
                                      </p:cBhvr>
                                    </p:animEffect>
                                    <p:anim calcmode="lin" valueType="num">
                                      <p:cBhvr>
                                        <p:cTn id="43" dur="750" fill="hold"/>
                                        <p:tgtEl>
                                          <p:spTgt spid="15"/>
                                        </p:tgtEl>
                                        <p:attrNameLst>
                                          <p:attrName>ppt_x</p:attrName>
                                        </p:attrNameLst>
                                      </p:cBhvr>
                                      <p:tavLst>
                                        <p:tav tm="0">
                                          <p:val>
                                            <p:strVal val="#ppt_x"/>
                                          </p:val>
                                        </p:tav>
                                        <p:tav tm="100000">
                                          <p:val>
                                            <p:strVal val="#ppt_x"/>
                                          </p:val>
                                        </p:tav>
                                      </p:tavLst>
                                    </p:anim>
                                    <p:anim calcmode="lin" valueType="num">
                                      <p:cBhvr>
                                        <p:cTn id="44" dur="750" fill="hold"/>
                                        <p:tgtEl>
                                          <p:spTgt spid="1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70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750"/>
                                        <p:tgtEl>
                                          <p:spTgt spid="14"/>
                                        </p:tgtEl>
                                      </p:cBhvr>
                                    </p:animEffect>
                                    <p:anim calcmode="lin" valueType="num">
                                      <p:cBhvr>
                                        <p:cTn id="48" dur="750" fill="hold"/>
                                        <p:tgtEl>
                                          <p:spTgt spid="14"/>
                                        </p:tgtEl>
                                        <p:attrNameLst>
                                          <p:attrName>ppt_x</p:attrName>
                                        </p:attrNameLst>
                                      </p:cBhvr>
                                      <p:tavLst>
                                        <p:tav tm="0">
                                          <p:val>
                                            <p:strVal val="#ppt_x"/>
                                          </p:val>
                                        </p:tav>
                                        <p:tav tm="100000">
                                          <p:val>
                                            <p:strVal val="#ppt_x"/>
                                          </p:val>
                                        </p:tav>
                                      </p:tavLst>
                                    </p:anim>
                                    <p:anim calcmode="lin" valueType="num">
                                      <p:cBhvr>
                                        <p:cTn id="49" dur="750" fill="hold"/>
                                        <p:tgtEl>
                                          <p:spTgt spid="1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750"/>
                                        <p:tgtEl>
                                          <p:spTgt spid="17"/>
                                        </p:tgtEl>
                                      </p:cBhvr>
                                    </p:animEffect>
                                    <p:anim calcmode="lin" valueType="num">
                                      <p:cBhvr>
                                        <p:cTn id="53" dur="750" fill="hold"/>
                                        <p:tgtEl>
                                          <p:spTgt spid="17"/>
                                        </p:tgtEl>
                                        <p:attrNameLst>
                                          <p:attrName>ppt_x</p:attrName>
                                        </p:attrNameLst>
                                      </p:cBhvr>
                                      <p:tavLst>
                                        <p:tav tm="0">
                                          <p:val>
                                            <p:strVal val="#ppt_x"/>
                                          </p:val>
                                        </p:tav>
                                        <p:tav tm="100000">
                                          <p:val>
                                            <p:strVal val="#ppt_x"/>
                                          </p:val>
                                        </p:tav>
                                      </p:tavLst>
                                    </p:anim>
                                    <p:anim calcmode="lin" valueType="num">
                                      <p:cBhvr>
                                        <p:cTn id="54" dur="750" fill="hold"/>
                                        <p:tgtEl>
                                          <p:spTgt spid="1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70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750"/>
                                        <p:tgtEl>
                                          <p:spTgt spid="16"/>
                                        </p:tgtEl>
                                      </p:cBhvr>
                                    </p:animEffect>
                                    <p:anim calcmode="lin" valueType="num">
                                      <p:cBhvr>
                                        <p:cTn id="58" dur="750" fill="hold"/>
                                        <p:tgtEl>
                                          <p:spTgt spid="16"/>
                                        </p:tgtEl>
                                        <p:attrNameLst>
                                          <p:attrName>ppt_x</p:attrName>
                                        </p:attrNameLst>
                                      </p:cBhvr>
                                      <p:tavLst>
                                        <p:tav tm="0">
                                          <p:val>
                                            <p:strVal val="#ppt_x"/>
                                          </p:val>
                                        </p:tav>
                                        <p:tav tm="100000">
                                          <p:val>
                                            <p:strVal val="#ppt_x"/>
                                          </p:val>
                                        </p:tav>
                                      </p:tavLst>
                                    </p:anim>
                                    <p:anim calcmode="lin" valueType="num">
                                      <p:cBhvr>
                                        <p:cTn id="59" dur="75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36" grpId="0" animBg="1"/>
      <p:bldP spid="40" grpId="0" animBg="1"/>
      <p:bldP spid="41" grpId="0" animBg="1"/>
      <p:bldP spid="8" grpId="0"/>
      <p:bldP spid="9" grpId="0"/>
      <p:bldP spid="12" grpId="0"/>
      <p:bldP spid="13" grpId="0"/>
      <p:bldP spid="14" grpId="0"/>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Hexagon 23"/>
          <p:cNvSpPr/>
          <p:nvPr/>
        </p:nvSpPr>
        <p:spPr>
          <a:xfrm>
            <a:off x="7093350" y="2353961"/>
            <a:ext cx="1765093" cy="1521633"/>
          </a:xfrm>
          <a:prstGeom prst="hexagon">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275">
              <a:latin typeface="Arial" panose="020B0604020202020204" pitchFamily="34" charset="0"/>
              <a:ea typeface="微软雅黑" panose="020B0503020204020204" pitchFamily="34" charset="-122"/>
              <a:sym typeface="Arial" panose="020B0604020202020204" pitchFamily="34" charset="0"/>
            </a:endParaRPr>
          </a:p>
        </p:txBody>
      </p:sp>
      <p:sp>
        <p:nvSpPr>
          <p:cNvPr id="25" name="Hexagon 24"/>
          <p:cNvSpPr/>
          <p:nvPr/>
        </p:nvSpPr>
        <p:spPr>
          <a:xfrm>
            <a:off x="5546828" y="1610331"/>
            <a:ext cx="1765093" cy="1521633"/>
          </a:xfrm>
          <a:prstGeom prst="hexagon">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150000"/>
              </a:lnSpc>
            </a:pPr>
            <a:endParaRPr lang="en-US" sz="1275">
              <a:latin typeface="Arial" panose="020B0604020202020204" pitchFamily="34" charset="0"/>
              <a:ea typeface="微软雅黑" panose="020B0503020204020204" pitchFamily="34" charset="-122"/>
              <a:sym typeface="Arial" panose="020B0604020202020204" pitchFamily="34" charset="0"/>
            </a:endParaRPr>
          </a:p>
        </p:txBody>
      </p:sp>
      <p:sp>
        <p:nvSpPr>
          <p:cNvPr id="33" name="Hexagon 32"/>
          <p:cNvSpPr/>
          <p:nvPr/>
        </p:nvSpPr>
        <p:spPr>
          <a:xfrm>
            <a:off x="7088102" y="4061474"/>
            <a:ext cx="1765093" cy="1521633"/>
          </a:xfrm>
          <a:prstGeom prst="hexagon">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150000"/>
              </a:lnSpc>
            </a:pPr>
            <a:endParaRPr lang="en-US" sz="1275">
              <a:latin typeface="Arial" panose="020B0604020202020204" pitchFamily="34" charset="0"/>
              <a:ea typeface="微软雅黑" panose="020B0503020204020204" pitchFamily="34" charset="-122"/>
              <a:sym typeface="Arial" panose="020B0604020202020204" pitchFamily="34" charset="0"/>
            </a:endParaRPr>
          </a:p>
        </p:txBody>
      </p:sp>
      <p:sp>
        <p:nvSpPr>
          <p:cNvPr id="34" name="Hexagon 33"/>
          <p:cNvSpPr/>
          <p:nvPr/>
        </p:nvSpPr>
        <p:spPr>
          <a:xfrm>
            <a:off x="3989751" y="2353961"/>
            <a:ext cx="1765093" cy="1521633"/>
          </a:xfrm>
          <a:prstGeom prst="hexagon">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50000"/>
              </a:lnSpc>
            </a:pPr>
            <a:endParaRPr lang="en-US" sz="1275">
              <a:latin typeface="Arial" panose="020B0604020202020204" pitchFamily="34" charset="0"/>
              <a:ea typeface="微软雅黑" panose="020B0503020204020204" pitchFamily="34" charset="-122"/>
              <a:sym typeface="Arial" panose="020B0604020202020204" pitchFamily="34" charset="0"/>
            </a:endParaRPr>
          </a:p>
        </p:txBody>
      </p:sp>
      <p:sp>
        <p:nvSpPr>
          <p:cNvPr id="35" name="Hexagon 34"/>
          <p:cNvSpPr/>
          <p:nvPr/>
        </p:nvSpPr>
        <p:spPr>
          <a:xfrm>
            <a:off x="3989751" y="4061474"/>
            <a:ext cx="1765093" cy="1521633"/>
          </a:xfrm>
          <a:prstGeom prst="hexagon">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150000"/>
              </a:lnSpc>
            </a:pPr>
            <a:endParaRPr lang="en-US" sz="1275">
              <a:latin typeface="Arial" panose="020B0604020202020204" pitchFamily="34" charset="0"/>
              <a:ea typeface="微软雅黑" panose="020B0503020204020204" pitchFamily="34" charset="-122"/>
              <a:sym typeface="Arial" panose="020B0604020202020204" pitchFamily="34" charset="0"/>
            </a:endParaRPr>
          </a:p>
        </p:txBody>
      </p:sp>
      <p:sp>
        <p:nvSpPr>
          <p:cNvPr id="37" name="Hexagon 36"/>
          <p:cNvSpPr/>
          <p:nvPr/>
        </p:nvSpPr>
        <p:spPr>
          <a:xfrm>
            <a:off x="5566772" y="4822043"/>
            <a:ext cx="1765093" cy="1521633"/>
          </a:xfrm>
          <a:prstGeom prst="hexagon">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150000"/>
              </a:lnSpc>
            </a:pPr>
            <a:endParaRPr lang="en-US" sz="1275">
              <a:latin typeface="Arial" panose="020B0604020202020204" pitchFamily="34" charset="0"/>
              <a:ea typeface="微软雅黑" panose="020B0503020204020204" pitchFamily="34" charset="-122"/>
              <a:sym typeface="Arial" panose="020B0604020202020204" pitchFamily="34" charset="0"/>
            </a:endParaRPr>
          </a:p>
        </p:txBody>
      </p:sp>
      <p:grpSp>
        <p:nvGrpSpPr>
          <p:cNvPr id="8" name="Group 7"/>
          <p:cNvGrpSpPr/>
          <p:nvPr/>
        </p:nvGrpSpPr>
        <p:grpSpPr>
          <a:xfrm>
            <a:off x="2455013" y="3200320"/>
            <a:ext cx="7934279" cy="1531416"/>
            <a:chOff x="52530" y="1944143"/>
            <a:chExt cx="7968598" cy="1538041"/>
          </a:xfrm>
          <a:solidFill>
            <a:schemeClr val="bg1"/>
          </a:solidFill>
        </p:grpSpPr>
        <p:grpSp>
          <p:nvGrpSpPr>
            <p:cNvPr id="3" name="Group 2"/>
            <p:cNvGrpSpPr/>
            <p:nvPr/>
          </p:nvGrpSpPr>
          <p:grpSpPr>
            <a:xfrm>
              <a:off x="3145192" y="1953970"/>
              <a:ext cx="1772728" cy="1528214"/>
              <a:chOff x="3145192" y="1953970"/>
              <a:chExt cx="1772728" cy="1528214"/>
            </a:xfrm>
            <a:grpFill/>
          </p:grpSpPr>
          <p:sp>
            <p:nvSpPr>
              <p:cNvPr id="23" name="Hexagon 22"/>
              <p:cNvSpPr/>
              <p:nvPr/>
            </p:nvSpPr>
            <p:spPr>
              <a:xfrm>
                <a:off x="3145192" y="1953970"/>
                <a:ext cx="1772728" cy="1528214"/>
              </a:xfrm>
              <a:prstGeom prst="hexagon">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ct val="150000"/>
                  </a:lnSpc>
                </a:pPr>
                <a:endParaRPr lang="en-US" sz="1275">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13"/>
              <p:cNvSpPr>
                <a:spLocks noEditPoints="1"/>
              </p:cNvSpPr>
              <p:nvPr/>
            </p:nvSpPr>
            <p:spPr bwMode="auto">
              <a:xfrm>
                <a:off x="3676028" y="2509633"/>
                <a:ext cx="664606" cy="397235"/>
              </a:xfrm>
              <a:custGeom>
                <a:avLst/>
                <a:gdLst>
                  <a:gd name="T0" fmla="*/ 226 w 256"/>
                  <a:gd name="T1" fmla="*/ 131 h 154"/>
                  <a:gd name="T2" fmla="*/ 226 w 256"/>
                  <a:gd name="T3" fmla="*/ 130 h 154"/>
                  <a:gd name="T4" fmla="*/ 226 w 256"/>
                  <a:gd name="T5" fmla="*/ 10 h 154"/>
                  <a:gd name="T6" fmla="*/ 217 w 256"/>
                  <a:gd name="T7" fmla="*/ 0 h 154"/>
                  <a:gd name="T8" fmla="*/ 38 w 256"/>
                  <a:gd name="T9" fmla="*/ 0 h 154"/>
                  <a:gd name="T10" fmla="*/ 29 w 256"/>
                  <a:gd name="T11" fmla="*/ 10 h 154"/>
                  <a:gd name="T12" fmla="*/ 29 w 256"/>
                  <a:gd name="T13" fmla="*/ 130 h 154"/>
                  <a:gd name="T14" fmla="*/ 29 w 256"/>
                  <a:gd name="T15" fmla="*/ 131 h 154"/>
                  <a:gd name="T16" fmla="*/ 0 w 256"/>
                  <a:gd name="T17" fmla="*/ 138 h 154"/>
                  <a:gd name="T18" fmla="*/ 3 w 256"/>
                  <a:gd name="T19" fmla="*/ 154 h 154"/>
                  <a:gd name="T20" fmla="*/ 253 w 256"/>
                  <a:gd name="T21" fmla="*/ 154 h 154"/>
                  <a:gd name="T22" fmla="*/ 256 w 256"/>
                  <a:gd name="T23" fmla="*/ 138 h 154"/>
                  <a:gd name="T24" fmla="*/ 226 w 256"/>
                  <a:gd name="T25" fmla="*/ 131 h 154"/>
                  <a:gd name="T26" fmla="*/ 207 w 256"/>
                  <a:gd name="T27" fmla="*/ 119 h 154"/>
                  <a:gd name="T28" fmla="*/ 48 w 256"/>
                  <a:gd name="T29" fmla="*/ 119 h 154"/>
                  <a:gd name="T30" fmla="*/ 48 w 256"/>
                  <a:gd name="T31" fmla="*/ 20 h 154"/>
                  <a:gd name="T32" fmla="*/ 207 w 256"/>
                  <a:gd name="T33" fmla="*/ 20 h 154"/>
                  <a:gd name="T34" fmla="*/ 207 w 256"/>
                  <a:gd name="T35" fmla="*/ 11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154">
                    <a:moveTo>
                      <a:pt x="226" y="131"/>
                    </a:moveTo>
                    <a:cubicBezTo>
                      <a:pt x="226" y="131"/>
                      <a:pt x="226" y="131"/>
                      <a:pt x="226" y="130"/>
                    </a:cubicBezTo>
                    <a:cubicBezTo>
                      <a:pt x="226" y="10"/>
                      <a:pt x="226" y="10"/>
                      <a:pt x="226" y="10"/>
                    </a:cubicBezTo>
                    <a:cubicBezTo>
                      <a:pt x="226" y="5"/>
                      <a:pt x="222" y="0"/>
                      <a:pt x="217" y="0"/>
                    </a:cubicBezTo>
                    <a:cubicBezTo>
                      <a:pt x="38" y="0"/>
                      <a:pt x="38" y="0"/>
                      <a:pt x="38" y="0"/>
                    </a:cubicBezTo>
                    <a:cubicBezTo>
                      <a:pt x="33" y="0"/>
                      <a:pt x="29" y="5"/>
                      <a:pt x="29" y="10"/>
                    </a:cubicBezTo>
                    <a:cubicBezTo>
                      <a:pt x="29" y="130"/>
                      <a:pt x="29" y="130"/>
                      <a:pt x="29" y="130"/>
                    </a:cubicBezTo>
                    <a:cubicBezTo>
                      <a:pt x="29" y="131"/>
                      <a:pt x="29" y="131"/>
                      <a:pt x="29" y="131"/>
                    </a:cubicBezTo>
                    <a:cubicBezTo>
                      <a:pt x="0" y="138"/>
                      <a:pt x="0" y="138"/>
                      <a:pt x="0" y="138"/>
                    </a:cubicBezTo>
                    <a:cubicBezTo>
                      <a:pt x="3" y="154"/>
                      <a:pt x="3" y="154"/>
                      <a:pt x="3" y="154"/>
                    </a:cubicBezTo>
                    <a:cubicBezTo>
                      <a:pt x="253" y="154"/>
                      <a:pt x="253" y="154"/>
                      <a:pt x="253" y="154"/>
                    </a:cubicBezTo>
                    <a:cubicBezTo>
                      <a:pt x="256" y="138"/>
                      <a:pt x="256" y="138"/>
                      <a:pt x="256" y="138"/>
                    </a:cubicBezTo>
                    <a:lnTo>
                      <a:pt x="226" y="131"/>
                    </a:lnTo>
                    <a:close/>
                    <a:moveTo>
                      <a:pt x="207" y="119"/>
                    </a:moveTo>
                    <a:cubicBezTo>
                      <a:pt x="48" y="119"/>
                      <a:pt x="48" y="119"/>
                      <a:pt x="48" y="119"/>
                    </a:cubicBezTo>
                    <a:cubicBezTo>
                      <a:pt x="48" y="20"/>
                      <a:pt x="48" y="20"/>
                      <a:pt x="48" y="20"/>
                    </a:cubicBezTo>
                    <a:cubicBezTo>
                      <a:pt x="207" y="20"/>
                      <a:pt x="207" y="20"/>
                      <a:pt x="207" y="20"/>
                    </a:cubicBezTo>
                    <a:lnTo>
                      <a:pt x="207" y="119"/>
                    </a:lnTo>
                    <a:close/>
                  </a:path>
                </a:pathLst>
              </a:custGeom>
              <a:grpFill/>
              <a:ln>
                <a:noFill/>
              </a:ln>
            </p:spPr>
            <p:txBody>
              <a:bodyPr vert="horz" wrap="square" lIns="91046" tIns="45523" rIns="91046" bIns="45523" numCol="1" anchor="t" anchorCtr="0" compatLnSpc="1"/>
              <a:lstStyle/>
              <a:p>
                <a:pPr>
                  <a:lnSpc>
                    <a:spcPct val="150000"/>
                  </a:lnSpc>
                </a:pPr>
                <a:endParaRPr lang="en-US" sz="127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6"/>
            <p:cNvGrpSpPr/>
            <p:nvPr/>
          </p:nvGrpSpPr>
          <p:grpSpPr>
            <a:xfrm>
              <a:off x="52530" y="1944143"/>
              <a:ext cx="1772728" cy="1528214"/>
              <a:chOff x="52530" y="1944143"/>
              <a:chExt cx="1772728" cy="1528214"/>
            </a:xfrm>
            <a:grpFill/>
          </p:grpSpPr>
          <p:sp>
            <p:nvSpPr>
              <p:cNvPr id="62" name="Hexagon 61"/>
              <p:cNvSpPr/>
              <p:nvPr/>
            </p:nvSpPr>
            <p:spPr>
              <a:xfrm>
                <a:off x="52530" y="1944143"/>
                <a:ext cx="1772728" cy="1528214"/>
              </a:xfrm>
              <a:prstGeom prst="hexagon">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150000"/>
                  </a:lnSpc>
                </a:pPr>
                <a:endParaRPr lang="en-US" sz="1275">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8"/>
              <p:cNvSpPr>
                <a:spLocks noEditPoints="1"/>
              </p:cNvSpPr>
              <p:nvPr/>
            </p:nvSpPr>
            <p:spPr bwMode="auto">
              <a:xfrm>
                <a:off x="731020" y="2460800"/>
                <a:ext cx="311889" cy="464415"/>
              </a:xfrm>
              <a:custGeom>
                <a:avLst/>
                <a:gdLst>
                  <a:gd name="T0" fmla="*/ 201 w 202"/>
                  <a:gd name="T1" fmla="*/ 138 h 300"/>
                  <a:gd name="T2" fmla="*/ 2 w 202"/>
                  <a:gd name="T3" fmla="*/ 138 h 300"/>
                  <a:gd name="T4" fmla="*/ 0 w 202"/>
                  <a:gd name="T5" fmla="*/ 173 h 300"/>
                  <a:gd name="T6" fmla="*/ 101 w 202"/>
                  <a:gd name="T7" fmla="*/ 300 h 300"/>
                  <a:gd name="T8" fmla="*/ 201 w 202"/>
                  <a:gd name="T9" fmla="*/ 173 h 300"/>
                  <a:gd name="T10" fmla="*/ 201 w 202"/>
                  <a:gd name="T11" fmla="*/ 138 h 300"/>
                  <a:gd name="T12" fmla="*/ 113 w 202"/>
                  <a:gd name="T13" fmla="*/ 0 h 300"/>
                  <a:gd name="T14" fmla="*/ 113 w 202"/>
                  <a:gd name="T15" fmla="*/ 115 h 300"/>
                  <a:gd name="T16" fmla="*/ 200 w 202"/>
                  <a:gd name="T17" fmla="*/ 115 h 300"/>
                  <a:gd name="T18" fmla="*/ 113 w 202"/>
                  <a:gd name="T19" fmla="*/ 0 h 300"/>
                  <a:gd name="T20" fmla="*/ 89 w 202"/>
                  <a:gd name="T21" fmla="*/ 0 h 300"/>
                  <a:gd name="T22" fmla="*/ 2 w 202"/>
                  <a:gd name="T23" fmla="*/ 115 h 300"/>
                  <a:gd name="T24" fmla="*/ 89 w 202"/>
                  <a:gd name="T25" fmla="*/ 115 h 300"/>
                  <a:gd name="T26" fmla="*/ 89 w 202"/>
                  <a:gd name="T27"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2" h="300">
                    <a:moveTo>
                      <a:pt x="201" y="138"/>
                    </a:moveTo>
                    <a:cubicBezTo>
                      <a:pt x="2" y="138"/>
                      <a:pt x="2" y="138"/>
                      <a:pt x="2" y="138"/>
                    </a:cubicBezTo>
                    <a:cubicBezTo>
                      <a:pt x="1" y="152"/>
                      <a:pt x="0" y="159"/>
                      <a:pt x="0" y="173"/>
                    </a:cubicBezTo>
                    <a:cubicBezTo>
                      <a:pt x="0" y="247"/>
                      <a:pt x="0" y="300"/>
                      <a:pt x="101" y="300"/>
                    </a:cubicBezTo>
                    <a:cubicBezTo>
                      <a:pt x="201" y="300"/>
                      <a:pt x="201" y="247"/>
                      <a:pt x="201" y="173"/>
                    </a:cubicBezTo>
                    <a:cubicBezTo>
                      <a:pt x="201" y="159"/>
                      <a:pt x="202" y="152"/>
                      <a:pt x="201" y="138"/>
                    </a:cubicBezTo>
                    <a:close/>
                    <a:moveTo>
                      <a:pt x="113" y="0"/>
                    </a:moveTo>
                    <a:cubicBezTo>
                      <a:pt x="113" y="115"/>
                      <a:pt x="113" y="115"/>
                      <a:pt x="113" y="115"/>
                    </a:cubicBezTo>
                    <a:cubicBezTo>
                      <a:pt x="200" y="115"/>
                      <a:pt x="200" y="115"/>
                      <a:pt x="200" y="115"/>
                    </a:cubicBezTo>
                    <a:cubicBezTo>
                      <a:pt x="192" y="55"/>
                      <a:pt x="173" y="3"/>
                      <a:pt x="113" y="0"/>
                    </a:cubicBezTo>
                    <a:close/>
                    <a:moveTo>
                      <a:pt x="89" y="0"/>
                    </a:moveTo>
                    <a:cubicBezTo>
                      <a:pt x="21" y="2"/>
                      <a:pt x="8" y="55"/>
                      <a:pt x="2" y="115"/>
                    </a:cubicBezTo>
                    <a:cubicBezTo>
                      <a:pt x="89" y="115"/>
                      <a:pt x="89" y="115"/>
                      <a:pt x="89" y="115"/>
                    </a:cubicBezTo>
                    <a:lnTo>
                      <a:pt x="89" y="0"/>
                    </a:lnTo>
                    <a:close/>
                  </a:path>
                </a:pathLst>
              </a:custGeom>
              <a:grpFill/>
              <a:ln>
                <a:noFill/>
              </a:ln>
            </p:spPr>
            <p:txBody>
              <a:bodyPr vert="horz" wrap="square" lIns="91046" tIns="45523" rIns="91046" bIns="45523" numCol="1" anchor="t" anchorCtr="0" compatLnSpc="1"/>
              <a:lstStyle/>
              <a:p>
                <a:pPr>
                  <a:lnSpc>
                    <a:spcPct val="150000"/>
                  </a:lnSpc>
                </a:pPr>
                <a:endParaRPr lang="en-US" sz="127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 name="Group 1"/>
            <p:cNvGrpSpPr/>
            <p:nvPr/>
          </p:nvGrpSpPr>
          <p:grpSpPr>
            <a:xfrm>
              <a:off x="6248400" y="1944143"/>
              <a:ext cx="1772728" cy="1528214"/>
              <a:chOff x="6248400" y="1944143"/>
              <a:chExt cx="1772728" cy="1528214"/>
            </a:xfrm>
            <a:grpFill/>
          </p:grpSpPr>
          <p:sp>
            <p:nvSpPr>
              <p:cNvPr id="61" name="Hexagon 60"/>
              <p:cNvSpPr/>
              <p:nvPr/>
            </p:nvSpPr>
            <p:spPr>
              <a:xfrm>
                <a:off x="6248400" y="1944143"/>
                <a:ext cx="1772728" cy="1528214"/>
              </a:xfrm>
              <a:prstGeom prst="hexagon">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150000"/>
                  </a:lnSpc>
                </a:pPr>
                <a:endParaRPr lang="en-US" sz="1275">
                  <a:latin typeface="Arial" panose="020B0604020202020204" pitchFamily="34" charset="0"/>
                  <a:ea typeface="微软雅黑" panose="020B0503020204020204" pitchFamily="34" charset="-122"/>
                  <a:sym typeface="Arial" panose="020B0604020202020204" pitchFamily="34" charset="0"/>
                </a:endParaRPr>
              </a:p>
            </p:txBody>
          </p:sp>
          <p:grpSp>
            <p:nvGrpSpPr>
              <p:cNvPr id="42" name="Group 41"/>
              <p:cNvGrpSpPr/>
              <p:nvPr/>
            </p:nvGrpSpPr>
            <p:grpSpPr>
              <a:xfrm>
                <a:off x="6930594" y="2443673"/>
                <a:ext cx="422683" cy="479107"/>
                <a:chOff x="6109895" y="1540361"/>
                <a:chExt cx="133147" cy="150921"/>
              </a:xfrm>
              <a:grpFill/>
            </p:grpSpPr>
            <p:sp>
              <p:nvSpPr>
                <p:cNvPr id="43" name="Freeform 143"/>
                <p:cNvSpPr>
                  <a:spLocks noEditPoints="1"/>
                </p:cNvSpPr>
                <p:nvPr/>
              </p:nvSpPr>
              <p:spPr bwMode="auto">
                <a:xfrm>
                  <a:off x="6130176" y="1540361"/>
                  <a:ext cx="92585" cy="92585"/>
                </a:xfrm>
                <a:custGeom>
                  <a:avLst/>
                  <a:gdLst>
                    <a:gd name="T0" fmla="*/ 77 w 154"/>
                    <a:gd name="T1" fmla="*/ 0 h 155"/>
                    <a:gd name="T2" fmla="*/ 0 w 154"/>
                    <a:gd name="T3" fmla="*/ 78 h 155"/>
                    <a:gd name="T4" fmla="*/ 77 w 154"/>
                    <a:gd name="T5" fmla="*/ 155 h 155"/>
                    <a:gd name="T6" fmla="*/ 154 w 154"/>
                    <a:gd name="T7" fmla="*/ 78 h 155"/>
                    <a:gd name="T8" fmla="*/ 77 w 154"/>
                    <a:gd name="T9" fmla="*/ 0 h 155"/>
                    <a:gd name="T10" fmla="*/ 81 w 154"/>
                    <a:gd name="T11" fmla="*/ 139 h 155"/>
                    <a:gd name="T12" fmla="*/ 26 w 154"/>
                    <a:gd name="T13" fmla="*/ 101 h 155"/>
                    <a:gd name="T14" fmla="*/ 136 w 154"/>
                    <a:gd name="T15" fmla="*/ 101 h 155"/>
                    <a:gd name="T16" fmla="*/ 81 w 154"/>
                    <a:gd name="T17" fmla="*/ 13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55">
                      <a:moveTo>
                        <a:pt x="77" y="0"/>
                      </a:moveTo>
                      <a:cubicBezTo>
                        <a:pt x="34" y="0"/>
                        <a:pt x="0" y="35"/>
                        <a:pt x="0" y="78"/>
                      </a:cubicBezTo>
                      <a:cubicBezTo>
                        <a:pt x="0" y="120"/>
                        <a:pt x="34" y="155"/>
                        <a:pt x="77" y="155"/>
                      </a:cubicBezTo>
                      <a:cubicBezTo>
                        <a:pt x="120" y="155"/>
                        <a:pt x="154" y="120"/>
                        <a:pt x="154" y="78"/>
                      </a:cubicBezTo>
                      <a:cubicBezTo>
                        <a:pt x="154" y="35"/>
                        <a:pt x="120" y="0"/>
                        <a:pt x="77" y="0"/>
                      </a:cubicBezTo>
                      <a:close/>
                      <a:moveTo>
                        <a:pt x="81" y="139"/>
                      </a:moveTo>
                      <a:cubicBezTo>
                        <a:pt x="58" y="139"/>
                        <a:pt x="37" y="124"/>
                        <a:pt x="26" y="101"/>
                      </a:cubicBezTo>
                      <a:cubicBezTo>
                        <a:pt x="136" y="101"/>
                        <a:pt x="136" y="101"/>
                        <a:pt x="136" y="101"/>
                      </a:cubicBezTo>
                      <a:cubicBezTo>
                        <a:pt x="124" y="124"/>
                        <a:pt x="104" y="139"/>
                        <a:pt x="81" y="139"/>
                      </a:cubicBezTo>
                      <a:close/>
                    </a:path>
                  </a:pathLst>
                </a:custGeom>
                <a:grpFill/>
                <a:ln w="9525">
                  <a:noFill/>
                  <a:round/>
                </a:ln>
              </p:spPr>
              <p:txBody>
                <a:bodyPr vert="horz" wrap="square" lIns="91046" tIns="45523" rIns="91046" bIns="45523" numCol="1" anchor="t" anchorCtr="0" compatLnSpc="1"/>
                <a:lstStyle/>
                <a:p>
                  <a:pPr>
                    <a:lnSpc>
                      <a:spcPct val="150000"/>
                    </a:lnSpc>
                  </a:pPr>
                  <a:endParaRPr lang="en-US" sz="1275">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146"/>
                <p:cNvSpPr/>
                <p:nvPr/>
              </p:nvSpPr>
              <p:spPr bwMode="auto">
                <a:xfrm>
                  <a:off x="6109895" y="1650721"/>
                  <a:ext cx="133147" cy="40561"/>
                </a:xfrm>
                <a:custGeom>
                  <a:avLst/>
                  <a:gdLst>
                    <a:gd name="T0" fmla="*/ 158 w 222"/>
                    <a:gd name="T1" fmla="*/ 0 h 67"/>
                    <a:gd name="T2" fmla="*/ 111 w 222"/>
                    <a:gd name="T3" fmla="*/ 12 h 67"/>
                    <a:gd name="T4" fmla="*/ 64 w 222"/>
                    <a:gd name="T5" fmla="*/ 0 h 67"/>
                    <a:gd name="T6" fmla="*/ 0 w 222"/>
                    <a:gd name="T7" fmla="*/ 67 h 67"/>
                    <a:gd name="T8" fmla="*/ 222 w 222"/>
                    <a:gd name="T9" fmla="*/ 67 h 67"/>
                    <a:gd name="T10" fmla="*/ 158 w 222"/>
                    <a:gd name="T11" fmla="*/ 0 h 67"/>
                  </a:gdLst>
                  <a:ahLst/>
                  <a:cxnLst>
                    <a:cxn ang="0">
                      <a:pos x="T0" y="T1"/>
                    </a:cxn>
                    <a:cxn ang="0">
                      <a:pos x="T2" y="T3"/>
                    </a:cxn>
                    <a:cxn ang="0">
                      <a:pos x="T4" y="T5"/>
                    </a:cxn>
                    <a:cxn ang="0">
                      <a:pos x="T6" y="T7"/>
                    </a:cxn>
                    <a:cxn ang="0">
                      <a:pos x="T8" y="T9"/>
                    </a:cxn>
                    <a:cxn ang="0">
                      <a:pos x="T10" y="T11"/>
                    </a:cxn>
                  </a:cxnLst>
                  <a:rect l="0" t="0" r="r" b="b"/>
                  <a:pathLst>
                    <a:path w="222" h="67">
                      <a:moveTo>
                        <a:pt x="158" y="0"/>
                      </a:moveTo>
                      <a:cubicBezTo>
                        <a:pt x="144" y="7"/>
                        <a:pt x="128" y="12"/>
                        <a:pt x="111" y="12"/>
                      </a:cubicBezTo>
                      <a:cubicBezTo>
                        <a:pt x="94" y="12"/>
                        <a:pt x="78" y="7"/>
                        <a:pt x="64" y="0"/>
                      </a:cubicBezTo>
                      <a:cubicBezTo>
                        <a:pt x="34" y="8"/>
                        <a:pt x="11" y="26"/>
                        <a:pt x="0" y="67"/>
                      </a:cubicBezTo>
                      <a:cubicBezTo>
                        <a:pt x="222" y="67"/>
                        <a:pt x="222" y="67"/>
                        <a:pt x="222" y="67"/>
                      </a:cubicBezTo>
                      <a:cubicBezTo>
                        <a:pt x="211" y="26"/>
                        <a:pt x="188" y="8"/>
                        <a:pt x="158" y="0"/>
                      </a:cubicBezTo>
                      <a:close/>
                    </a:path>
                  </a:pathLst>
                </a:custGeom>
                <a:grpFill/>
                <a:ln w="9525">
                  <a:noFill/>
                  <a:round/>
                </a:ln>
              </p:spPr>
              <p:txBody>
                <a:bodyPr vert="horz" wrap="square" lIns="91046" tIns="45523" rIns="91046" bIns="45523" numCol="1" anchor="t" anchorCtr="0" compatLnSpc="1"/>
                <a:lstStyle/>
                <a:p>
                  <a:pPr>
                    <a:lnSpc>
                      <a:spcPct val="150000"/>
                    </a:lnSpc>
                  </a:pPr>
                  <a:endParaRPr lang="en-US" sz="1275">
                    <a:latin typeface="Arial" panose="020B0604020202020204" pitchFamily="34" charset="0"/>
                    <a:ea typeface="微软雅黑" panose="020B0503020204020204" pitchFamily="34" charset="-122"/>
                    <a:sym typeface="Arial" panose="020B0604020202020204" pitchFamily="34" charset="0"/>
                  </a:endParaRPr>
                </a:p>
              </p:txBody>
            </p:sp>
          </p:grpSp>
        </p:grpSp>
      </p:grpSp>
      <p:sp>
        <p:nvSpPr>
          <p:cNvPr id="27" name="Text Placeholder 32"/>
          <p:cNvSpPr txBox="1"/>
          <p:nvPr/>
        </p:nvSpPr>
        <p:spPr>
          <a:xfrm>
            <a:off x="1543688" y="1695636"/>
            <a:ext cx="2666143" cy="92333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 Placeholder 33"/>
          <p:cNvSpPr txBox="1"/>
          <p:nvPr/>
        </p:nvSpPr>
        <p:spPr>
          <a:xfrm>
            <a:off x="1529274" y="1394887"/>
            <a:ext cx="1704690" cy="21544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 Placeholder 32"/>
          <p:cNvSpPr txBox="1"/>
          <p:nvPr/>
        </p:nvSpPr>
        <p:spPr>
          <a:xfrm>
            <a:off x="8627848" y="1695636"/>
            <a:ext cx="2666143" cy="92333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 Placeholder 33"/>
          <p:cNvSpPr txBox="1"/>
          <p:nvPr/>
        </p:nvSpPr>
        <p:spPr>
          <a:xfrm>
            <a:off x="9589301" y="1394887"/>
            <a:ext cx="1704690" cy="21544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 Placeholder 32"/>
          <p:cNvSpPr txBox="1"/>
          <p:nvPr/>
        </p:nvSpPr>
        <p:spPr>
          <a:xfrm>
            <a:off x="1543688" y="5585465"/>
            <a:ext cx="2666143" cy="92333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 Placeholder 33"/>
          <p:cNvSpPr txBox="1"/>
          <p:nvPr/>
        </p:nvSpPr>
        <p:spPr>
          <a:xfrm>
            <a:off x="1529274" y="5284716"/>
            <a:ext cx="1704690" cy="21544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 Placeholder 32"/>
          <p:cNvSpPr txBox="1"/>
          <p:nvPr/>
        </p:nvSpPr>
        <p:spPr>
          <a:xfrm>
            <a:off x="8627848" y="5585465"/>
            <a:ext cx="2666143" cy="92333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 Placeholder 33"/>
          <p:cNvSpPr txBox="1"/>
          <p:nvPr/>
        </p:nvSpPr>
        <p:spPr>
          <a:xfrm>
            <a:off x="9589301" y="5284716"/>
            <a:ext cx="1704690" cy="21544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文本框 38"/>
          <p:cNvSpPr txBox="1"/>
          <p:nvPr/>
        </p:nvSpPr>
        <p:spPr>
          <a:xfrm>
            <a:off x="4536641" y="438184"/>
            <a:ext cx="3785468" cy="528259"/>
          </a:xfrm>
          <a:prstGeom prst="rect">
            <a:avLst/>
          </a:prstGeom>
          <a:noFill/>
        </p:spPr>
        <p:txBody>
          <a:bodyPr wrap="none" lIns="96429" tIns="48215" rIns="96429" bIns="48215" rtlCol="0">
            <a:spAutoFit/>
          </a:bodyPr>
          <a:lstStyle/>
          <a:p>
            <a:pPr algn="ctr" defTabSz="963930"/>
            <a:r>
              <a:rPr lang="zh-CN" altLang="en-US" sz="2800" dirty="0">
                <a:solidFill>
                  <a:schemeClr val="tx1">
                    <a:lumMod val="65000"/>
                    <a:lumOff val="35000"/>
                  </a:schemeClr>
                </a:solidFill>
                <a:ea typeface="微软雅黑" panose="020B0503020204020204" pitchFamily="34" charset="-122"/>
                <a:cs typeface="+mn-ea"/>
                <a:sym typeface="+mn-lt"/>
              </a:rPr>
              <a:t>点击添加相关标题文字</a:t>
            </a:r>
          </a:p>
        </p:txBody>
      </p:sp>
      <p:sp>
        <p:nvSpPr>
          <p:cNvPr id="44" name="文本框 43"/>
          <p:cNvSpPr txBox="1"/>
          <p:nvPr/>
        </p:nvSpPr>
        <p:spPr>
          <a:xfrm>
            <a:off x="5294156" y="883716"/>
            <a:ext cx="2270438" cy="312687"/>
          </a:xfrm>
          <a:prstGeom prst="rect">
            <a:avLst/>
          </a:prstGeom>
          <a:noFill/>
        </p:spPr>
        <p:txBody>
          <a:bodyPr wrap="none" lIns="96429" tIns="48215" rIns="96429" bIns="48215" rtlCol="0">
            <a:spAutoFit/>
          </a:bodyPr>
          <a:lstStyle/>
          <a:p>
            <a:pPr algn="ctr" defTabSz="963930"/>
            <a:r>
              <a:rPr lang="en-US" altLang="zh-CN" sz="1400" dirty="0">
                <a:solidFill>
                  <a:schemeClr val="tx1">
                    <a:lumMod val="65000"/>
                    <a:lumOff val="35000"/>
                  </a:schemeClr>
                </a:solidFill>
                <a:ea typeface="微软雅黑" panose="020B0503020204020204" pitchFamily="34" charset="-122"/>
                <a:cs typeface="+mn-ea"/>
                <a:sym typeface="+mn-lt"/>
              </a:rPr>
              <a:t>ADD RELATED TITLE WORDS</a:t>
            </a:r>
            <a:endParaRPr lang="zh-CN" altLang="en-US" sz="1400" dirty="0">
              <a:solidFill>
                <a:schemeClr val="tx1">
                  <a:lumMod val="65000"/>
                  <a:lumOff val="35000"/>
                </a:schemeClr>
              </a:solidFill>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Effect transition="in" filter="fade">
                                      <p:cBhvr>
                                        <p:cTn id="15" dur="500"/>
                                        <p:tgtEl>
                                          <p:spTgt spid="2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fltVal val="0"/>
                                          </p:val>
                                        </p:tav>
                                        <p:tav tm="100000">
                                          <p:val>
                                            <p:strVal val="#ppt_w"/>
                                          </p:val>
                                        </p:tav>
                                      </p:tavLst>
                                    </p:anim>
                                    <p:anim calcmode="lin" valueType="num">
                                      <p:cBhvr>
                                        <p:cTn id="26" dur="500" fill="hold"/>
                                        <p:tgtEl>
                                          <p:spTgt spid="34"/>
                                        </p:tgtEl>
                                        <p:attrNameLst>
                                          <p:attrName>ppt_h</p:attrName>
                                        </p:attrNameLst>
                                      </p:cBhvr>
                                      <p:tavLst>
                                        <p:tav tm="0">
                                          <p:val>
                                            <p:fltVal val="0"/>
                                          </p:val>
                                        </p:tav>
                                        <p:tav tm="100000">
                                          <p:val>
                                            <p:strVal val="#ppt_h"/>
                                          </p:val>
                                        </p:tav>
                                      </p:tavLst>
                                    </p:anim>
                                    <p:animEffect transition="in" filter="fade">
                                      <p:cBhvr>
                                        <p:cTn id="27" dur="500"/>
                                        <p:tgtEl>
                                          <p:spTgt spid="34"/>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p:cTn id="37" dur="500" fill="hold"/>
                                        <p:tgtEl>
                                          <p:spTgt spid="37"/>
                                        </p:tgtEl>
                                        <p:attrNameLst>
                                          <p:attrName>ppt_w</p:attrName>
                                        </p:attrNameLst>
                                      </p:cBhvr>
                                      <p:tavLst>
                                        <p:tav tm="0">
                                          <p:val>
                                            <p:fltVal val="0"/>
                                          </p:val>
                                        </p:tav>
                                        <p:tav tm="100000">
                                          <p:val>
                                            <p:strVal val="#ppt_w"/>
                                          </p:val>
                                        </p:tav>
                                      </p:tavLst>
                                    </p:anim>
                                    <p:anim calcmode="lin" valueType="num">
                                      <p:cBhvr>
                                        <p:cTn id="38" dur="500" fill="hold"/>
                                        <p:tgtEl>
                                          <p:spTgt spid="37"/>
                                        </p:tgtEl>
                                        <p:attrNameLst>
                                          <p:attrName>ppt_h</p:attrName>
                                        </p:attrNameLst>
                                      </p:cBhvr>
                                      <p:tavLst>
                                        <p:tav tm="0">
                                          <p:val>
                                            <p:fltVal val="0"/>
                                          </p:val>
                                        </p:tav>
                                        <p:tav tm="100000">
                                          <p:val>
                                            <p:strVal val="#ppt_h"/>
                                          </p:val>
                                        </p:tav>
                                      </p:tavLst>
                                    </p:anim>
                                    <p:animEffect transition="in" filter="fade">
                                      <p:cBhvr>
                                        <p:cTn id="39" dur="500"/>
                                        <p:tgtEl>
                                          <p:spTgt spid="3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Effect transition="in" filter="fade">
                                      <p:cBhvr>
                                        <p:cTn id="45" dur="500"/>
                                        <p:tgtEl>
                                          <p:spTgt spid="3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down)">
                                      <p:cBhvr>
                                        <p:cTn id="50" dur="500"/>
                                        <p:tgtEl>
                                          <p:spTgt spid="27"/>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down)">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down)">
                                      <p:cBhvr>
                                        <p:cTn id="58" dur="500"/>
                                        <p:tgtEl>
                                          <p:spTgt spid="29"/>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down)">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down)">
                                      <p:cBhvr>
                                        <p:cTn id="66" dur="500"/>
                                        <p:tgtEl>
                                          <p:spTgt spid="31"/>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down)">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wipe(down)">
                                      <p:cBhvr>
                                        <p:cTn id="74" dur="500"/>
                                        <p:tgtEl>
                                          <p:spTgt spid="36"/>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wipe(down)">
                                      <p:cBhvr>
                                        <p:cTn id="7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3" grpId="0" animBg="1"/>
      <p:bldP spid="34" grpId="0" animBg="1"/>
      <p:bldP spid="35" grpId="0" animBg="1"/>
      <p:bldP spid="37" grpId="0" animBg="1"/>
      <p:bldP spid="27" grpId="0"/>
      <p:bldP spid="28" grpId="0"/>
      <p:bldP spid="29" grpId="0"/>
      <p:bldP spid="30" grpId="0"/>
      <p:bldP spid="31" grpId="0"/>
      <p:bldP spid="32" grpId="0"/>
      <p:bldP spid="36"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8"/>
          <p:cNvGrpSpPr/>
          <p:nvPr/>
        </p:nvGrpSpPr>
        <p:grpSpPr>
          <a:xfrm>
            <a:off x="960742" y="2333681"/>
            <a:ext cx="5448291" cy="1147748"/>
            <a:chOff x="644107" y="1330751"/>
            <a:chExt cx="3874553" cy="816221"/>
          </a:xfrm>
        </p:grpSpPr>
        <p:sp>
          <p:nvSpPr>
            <p:cNvPr id="6" name="Rounded Rectangle 5"/>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644107" y="1330751"/>
              <a:ext cx="3725972" cy="76210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p:cNvSpPr/>
            <p:nvPr/>
          </p:nvSpPr>
          <p:spPr>
            <a:xfrm rot="5400000">
              <a:off x="4322531" y="1607670"/>
              <a:ext cx="183987" cy="2082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38"/>
          <p:cNvGrpSpPr/>
          <p:nvPr/>
        </p:nvGrpSpPr>
        <p:grpSpPr>
          <a:xfrm>
            <a:off x="2155464" y="2509112"/>
            <a:ext cx="3686496" cy="729600"/>
            <a:chOff x="885153" y="1438560"/>
            <a:chExt cx="2621652" cy="518855"/>
          </a:xfrm>
        </p:grpSpPr>
        <p:sp>
          <p:nvSpPr>
            <p:cNvPr id="10" name="TextBox 9"/>
            <p:cNvSpPr txBox="1"/>
            <p:nvPr/>
          </p:nvSpPr>
          <p:spPr>
            <a:xfrm>
              <a:off x="885153" y="1438560"/>
              <a:ext cx="1755745" cy="215501"/>
            </a:xfrm>
            <a:prstGeom prst="rect">
              <a:avLst/>
            </a:prstGeom>
            <a:noFill/>
          </p:spPr>
          <p:txBody>
            <a:bodyPr wrap="none" lIns="0" tIns="0" rIns="0" bIns="0" rtlCol="0" anchor="ctr">
              <a:spAutoFit/>
            </a:bodyPr>
            <a:lstStyle/>
            <a:p>
              <a:r>
                <a:rPr lang="en-US" sz="1970" b="1" dirty="0">
                  <a:solidFill>
                    <a:schemeClr val="bg1"/>
                  </a:solidFill>
                  <a:latin typeface="+mj-lt"/>
                </a:rPr>
                <a:t>Worldwide Business</a:t>
              </a:r>
            </a:p>
          </p:txBody>
        </p:sp>
        <p:sp>
          <p:nvSpPr>
            <p:cNvPr id="11" name="TextBox 10"/>
            <p:cNvSpPr txBox="1"/>
            <p:nvPr/>
          </p:nvSpPr>
          <p:spPr>
            <a:xfrm>
              <a:off x="885153" y="1649712"/>
              <a:ext cx="2621652" cy="307703"/>
            </a:xfrm>
            <a:prstGeom prst="rect">
              <a:avLst/>
            </a:prstGeom>
            <a:noFill/>
          </p:spPr>
          <p:txBody>
            <a:bodyPr wrap="square" lIns="0" tIns="0" rIns="0" bIns="0" rtlCol="0" anchor="t">
              <a:spAutoFit/>
            </a:bodyPr>
            <a:lstStyle/>
            <a:p>
              <a:pPr defTabSz="1285875">
                <a:spcBef>
                  <a:spcPct val="20000"/>
                </a:spcBef>
                <a:defRPr/>
              </a:pPr>
              <a:r>
                <a:rPr lang="en-US" sz="1405" dirty="0">
                  <a:solidFill>
                    <a:schemeClr val="bg1"/>
                  </a:solidFill>
                </a:rPr>
                <a:t>There are many variations of passages of lorem ipsum available, but the majority</a:t>
              </a:r>
            </a:p>
          </p:txBody>
        </p:sp>
      </p:grpSp>
      <p:grpSp>
        <p:nvGrpSpPr>
          <p:cNvPr id="12" name="Group 47"/>
          <p:cNvGrpSpPr/>
          <p:nvPr/>
        </p:nvGrpSpPr>
        <p:grpSpPr>
          <a:xfrm>
            <a:off x="960742" y="3819893"/>
            <a:ext cx="5448291" cy="1147748"/>
            <a:chOff x="644107" y="1330751"/>
            <a:chExt cx="3874553" cy="816221"/>
          </a:xfrm>
        </p:grpSpPr>
        <p:sp>
          <p:nvSpPr>
            <p:cNvPr id="13" name="Rounded Rectangle 12"/>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644107" y="1330751"/>
              <a:ext cx="3725972" cy="76210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38"/>
          <p:cNvGrpSpPr/>
          <p:nvPr/>
        </p:nvGrpSpPr>
        <p:grpSpPr>
          <a:xfrm>
            <a:off x="2155464" y="3979550"/>
            <a:ext cx="3686496" cy="729600"/>
            <a:chOff x="885153" y="1438560"/>
            <a:chExt cx="2621652" cy="518855"/>
          </a:xfrm>
        </p:grpSpPr>
        <p:sp>
          <p:nvSpPr>
            <p:cNvPr id="17" name="TextBox 16"/>
            <p:cNvSpPr txBox="1"/>
            <p:nvPr/>
          </p:nvSpPr>
          <p:spPr>
            <a:xfrm>
              <a:off x="885153" y="1438560"/>
              <a:ext cx="1107373" cy="215501"/>
            </a:xfrm>
            <a:prstGeom prst="rect">
              <a:avLst/>
            </a:prstGeom>
            <a:noFill/>
          </p:spPr>
          <p:txBody>
            <a:bodyPr wrap="none" lIns="0" tIns="0" rIns="0" bIns="0" rtlCol="0" anchor="ctr">
              <a:spAutoFit/>
            </a:bodyPr>
            <a:lstStyle/>
            <a:p>
              <a:r>
                <a:rPr lang="en-US" sz="1970" b="1" dirty="0">
                  <a:solidFill>
                    <a:schemeClr val="bg1"/>
                  </a:solidFill>
                </a:rPr>
                <a:t>Business To Go</a:t>
              </a:r>
            </a:p>
          </p:txBody>
        </p:sp>
        <p:sp>
          <p:nvSpPr>
            <p:cNvPr id="18" name="TextBox 17"/>
            <p:cNvSpPr txBox="1"/>
            <p:nvPr/>
          </p:nvSpPr>
          <p:spPr>
            <a:xfrm>
              <a:off x="885153" y="1649712"/>
              <a:ext cx="2621652" cy="307703"/>
            </a:xfrm>
            <a:prstGeom prst="rect">
              <a:avLst/>
            </a:prstGeom>
            <a:noFill/>
          </p:spPr>
          <p:txBody>
            <a:bodyPr wrap="square" lIns="0" tIns="0" rIns="0" bIns="0" rtlCol="0" anchor="t">
              <a:spAutoFit/>
            </a:bodyPr>
            <a:lstStyle/>
            <a:p>
              <a:pPr defTabSz="1285875">
                <a:spcBef>
                  <a:spcPct val="20000"/>
                </a:spcBef>
                <a:defRPr/>
              </a:pPr>
              <a:r>
                <a:rPr lang="en-US" sz="1405" dirty="0">
                  <a:solidFill>
                    <a:schemeClr val="bg1"/>
                  </a:solidFill>
                </a:rPr>
                <a:t>There are many variations of passages of lorem ipsum available, but the majority</a:t>
              </a:r>
            </a:p>
          </p:txBody>
        </p:sp>
      </p:grpSp>
      <p:grpSp>
        <p:nvGrpSpPr>
          <p:cNvPr id="19" name="Group 55"/>
          <p:cNvGrpSpPr/>
          <p:nvPr/>
        </p:nvGrpSpPr>
        <p:grpSpPr>
          <a:xfrm>
            <a:off x="960742" y="5317208"/>
            <a:ext cx="5448291" cy="1147748"/>
            <a:chOff x="644107" y="1330751"/>
            <a:chExt cx="3874553" cy="816221"/>
          </a:xfrm>
        </p:grpSpPr>
        <p:sp>
          <p:nvSpPr>
            <p:cNvPr id="20" name="Rounded Rectangle 1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644107" y="1330751"/>
              <a:ext cx="3725972" cy="762109"/>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Isosceles Triangle 21"/>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38"/>
          <p:cNvGrpSpPr/>
          <p:nvPr/>
        </p:nvGrpSpPr>
        <p:grpSpPr>
          <a:xfrm>
            <a:off x="2155464" y="5498528"/>
            <a:ext cx="3686496" cy="729600"/>
            <a:chOff x="885153" y="1438560"/>
            <a:chExt cx="2621652" cy="518855"/>
          </a:xfrm>
        </p:grpSpPr>
        <p:sp>
          <p:nvSpPr>
            <p:cNvPr id="24" name="TextBox 23"/>
            <p:cNvSpPr txBox="1"/>
            <p:nvPr/>
          </p:nvSpPr>
          <p:spPr>
            <a:xfrm>
              <a:off x="885153" y="1438560"/>
              <a:ext cx="1351190" cy="215501"/>
            </a:xfrm>
            <a:prstGeom prst="rect">
              <a:avLst/>
            </a:prstGeom>
            <a:noFill/>
          </p:spPr>
          <p:txBody>
            <a:bodyPr wrap="none" lIns="0" tIns="0" rIns="0" bIns="0" rtlCol="0" anchor="ctr">
              <a:spAutoFit/>
            </a:bodyPr>
            <a:lstStyle/>
            <a:p>
              <a:r>
                <a:rPr lang="en-US" sz="1970" b="1" dirty="0">
                  <a:solidFill>
                    <a:schemeClr val="bg1"/>
                  </a:solidFill>
                </a:rPr>
                <a:t>Creative Solutions</a:t>
              </a:r>
            </a:p>
          </p:txBody>
        </p:sp>
        <p:sp>
          <p:nvSpPr>
            <p:cNvPr id="25" name="TextBox 24"/>
            <p:cNvSpPr txBox="1"/>
            <p:nvPr/>
          </p:nvSpPr>
          <p:spPr>
            <a:xfrm>
              <a:off x="885153" y="1649712"/>
              <a:ext cx="2621652" cy="307703"/>
            </a:xfrm>
            <a:prstGeom prst="rect">
              <a:avLst/>
            </a:prstGeom>
            <a:noFill/>
          </p:spPr>
          <p:txBody>
            <a:bodyPr wrap="square" lIns="0" tIns="0" rIns="0" bIns="0" rtlCol="0" anchor="t">
              <a:spAutoFit/>
            </a:bodyPr>
            <a:lstStyle/>
            <a:p>
              <a:pPr defTabSz="1285875">
                <a:spcBef>
                  <a:spcPct val="20000"/>
                </a:spcBef>
                <a:defRPr/>
              </a:pPr>
              <a:r>
                <a:rPr lang="en-US" sz="1405" dirty="0">
                  <a:solidFill>
                    <a:schemeClr val="bg1"/>
                  </a:solidFill>
                </a:rPr>
                <a:t>There are many variations of passages of lorem ipsum available, but the majority</a:t>
              </a:r>
            </a:p>
          </p:txBody>
        </p:sp>
      </p:grpSp>
      <p:grpSp>
        <p:nvGrpSpPr>
          <p:cNvPr id="26" name="Group 64"/>
          <p:cNvGrpSpPr/>
          <p:nvPr/>
        </p:nvGrpSpPr>
        <p:grpSpPr>
          <a:xfrm>
            <a:off x="1088820" y="3960262"/>
            <a:ext cx="814228" cy="790916"/>
            <a:chOff x="735191" y="2518747"/>
            <a:chExt cx="579038" cy="562460"/>
          </a:xfrm>
        </p:grpSpPr>
        <p:sp>
          <p:nvSpPr>
            <p:cNvPr id="27" name="Oval 26"/>
            <p:cNvSpPr>
              <a:spLocks noChangeAspect="1"/>
            </p:cNvSpPr>
            <p:nvPr/>
          </p:nvSpPr>
          <p:spPr>
            <a:xfrm>
              <a:off x="735191" y="2518747"/>
              <a:ext cx="579038" cy="5624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solidFill>
                  <a:schemeClr val="accent2"/>
                </a:solidFill>
                <a:latin typeface="FontAwesome" pitchFamily="2" charset="0"/>
              </a:endParaRPr>
            </a:p>
          </p:txBody>
        </p:sp>
        <p:sp>
          <p:nvSpPr>
            <p:cNvPr id="28" name="Freeform 52"/>
            <p:cNvSpPr>
              <a:spLocks noEditPoints="1"/>
            </p:cNvSpPr>
            <p:nvPr/>
          </p:nvSpPr>
          <p:spPr bwMode="auto">
            <a:xfrm>
              <a:off x="899027" y="2664760"/>
              <a:ext cx="251367" cy="2704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2"/>
            </a:solidFill>
            <a:ln w="9525">
              <a:noFill/>
              <a:round/>
            </a:ln>
          </p:spPr>
          <p:txBody>
            <a:bodyPr vert="horz" wrap="square" lIns="128580" tIns="64290" rIns="128580" bIns="64290" numCol="1" anchor="t" anchorCtr="0" compatLnSpc="1"/>
            <a:lstStyle/>
            <a:p>
              <a:endParaRPr lang="en-US" dirty="0"/>
            </a:p>
          </p:txBody>
        </p:sp>
      </p:grpSp>
      <p:grpSp>
        <p:nvGrpSpPr>
          <p:cNvPr id="29" name="Group 66"/>
          <p:cNvGrpSpPr/>
          <p:nvPr/>
        </p:nvGrpSpPr>
        <p:grpSpPr>
          <a:xfrm>
            <a:off x="1088820" y="5457578"/>
            <a:ext cx="814228" cy="790916"/>
            <a:chOff x="735191" y="3583563"/>
            <a:chExt cx="579038" cy="562460"/>
          </a:xfrm>
        </p:grpSpPr>
        <p:sp>
          <p:nvSpPr>
            <p:cNvPr id="30" name="Oval 29"/>
            <p:cNvSpPr>
              <a:spLocks noChangeAspect="1"/>
            </p:cNvSpPr>
            <p:nvPr/>
          </p:nvSpPr>
          <p:spPr>
            <a:xfrm>
              <a:off x="735191" y="3583563"/>
              <a:ext cx="579038" cy="5624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solidFill>
                  <a:schemeClr val="accent3"/>
                </a:solidFill>
                <a:latin typeface="FontAwesome" pitchFamily="2" charset="0"/>
              </a:endParaRPr>
            </a:p>
          </p:txBody>
        </p:sp>
        <p:sp>
          <p:nvSpPr>
            <p:cNvPr id="31" name="Freeform 103"/>
            <p:cNvSpPr>
              <a:spLocks noEditPoints="1"/>
            </p:cNvSpPr>
            <p:nvPr/>
          </p:nvSpPr>
          <p:spPr bwMode="auto">
            <a:xfrm>
              <a:off x="899027" y="3685335"/>
              <a:ext cx="250504" cy="368872"/>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accent3"/>
            </a:solidFill>
            <a:ln w="9525">
              <a:noFill/>
              <a:round/>
            </a:ln>
          </p:spPr>
          <p:txBody>
            <a:bodyPr vert="horz" wrap="square" lIns="128580" tIns="64290" rIns="128580" bIns="64290" numCol="1" anchor="t" anchorCtr="0" compatLnSpc="1"/>
            <a:lstStyle/>
            <a:p>
              <a:endParaRPr lang="en-US" dirty="0"/>
            </a:p>
          </p:txBody>
        </p:sp>
      </p:grpSp>
      <p:grpSp>
        <p:nvGrpSpPr>
          <p:cNvPr id="32" name="Group 81"/>
          <p:cNvGrpSpPr/>
          <p:nvPr/>
        </p:nvGrpSpPr>
        <p:grpSpPr>
          <a:xfrm>
            <a:off x="1088820" y="2474050"/>
            <a:ext cx="814228" cy="790916"/>
            <a:chOff x="735191" y="1461827"/>
            <a:chExt cx="579038" cy="562460"/>
          </a:xfrm>
        </p:grpSpPr>
        <p:sp>
          <p:nvSpPr>
            <p:cNvPr id="33" name="Oval 32"/>
            <p:cNvSpPr>
              <a:spLocks noChangeAspect="1"/>
            </p:cNvSpPr>
            <p:nvPr/>
          </p:nvSpPr>
          <p:spPr>
            <a:xfrm>
              <a:off x="735191" y="1461827"/>
              <a:ext cx="579038" cy="5624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solidFill>
                  <a:schemeClr val="accent1"/>
                </a:solidFill>
                <a:latin typeface="FontAwesome" pitchFamily="2" charset="0"/>
              </a:endParaRPr>
            </a:p>
          </p:txBody>
        </p:sp>
        <p:sp>
          <p:nvSpPr>
            <p:cNvPr id="34" name="Freeform 245"/>
            <p:cNvSpPr/>
            <p:nvPr/>
          </p:nvSpPr>
          <p:spPr bwMode="auto">
            <a:xfrm>
              <a:off x="908029" y="1626376"/>
              <a:ext cx="233363" cy="233363"/>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accent1"/>
            </a:solidFill>
            <a:ln w="9525">
              <a:noFill/>
              <a:round/>
            </a:ln>
          </p:spPr>
          <p:txBody>
            <a:bodyPr vert="horz" wrap="square" lIns="128580" tIns="64290" rIns="128580" bIns="64290" numCol="1" anchor="t" anchorCtr="0" compatLnSpc="1"/>
            <a:lstStyle/>
            <a:p>
              <a:endParaRPr lang="en-US" dirty="0"/>
            </a:p>
          </p:txBody>
        </p:sp>
      </p:grpSp>
      <p:sp>
        <p:nvSpPr>
          <p:cNvPr id="35" name="TextBox 34"/>
          <p:cNvSpPr txBox="1"/>
          <p:nvPr/>
        </p:nvSpPr>
        <p:spPr>
          <a:xfrm>
            <a:off x="7250399" y="2469831"/>
            <a:ext cx="4647612" cy="741550"/>
          </a:xfrm>
          <a:prstGeom prst="rect">
            <a:avLst/>
          </a:prstGeom>
          <a:noFill/>
        </p:spPr>
        <p:txBody>
          <a:bodyPr wrap="square" rtlCol="0">
            <a:spAutoFit/>
          </a:bodyPr>
          <a:lstStyle/>
          <a:p>
            <a:r>
              <a:rPr lang="en-US" sz="1685" b="1" dirty="0">
                <a:solidFill>
                  <a:schemeClr val="accent1"/>
                </a:solidFill>
              </a:rPr>
              <a:t>FAN FLOW CHART</a:t>
            </a:r>
          </a:p>
          <a:p>
            <a:r>
              <a:rPr lang="en-US" sz="1265" b="1" dirty="0">
                <a:solidFill>
                  <a:schemeClr val="tx1">
                    <a:lumMod val="50000"/>
                    <a:lumOff val="50000"/>
                  </a:schemeClr>
                </a:solidFill>
              </a:rPr>
              <a:t>There are many variations of passages of Lorem Ipsum on the Internet tend to repeat predefined chunks as necessary, making</a:t>
            </a:r>
          </a:p>
        </p:txBody>
      </p:sp>
      <p:grpSp>
        <p:nvGrpSpPr>
          <p:cNvPr id="36" name="Group 35"/>
          <p:cNvGrpSpPr/>
          <p:nvPr/>
        </p:nvGrpSpPr>
        <p:grpSpPr>
          <a:xfrm>
            <a:off x="6514086" y="2537888"/>
            <a:ext cx="642902" cy="642902"/>
            <a:chOff x="4343400" y="1854885"/>
            <a:chExt cx="457200" cy="457200"/>
          </a:xfrm>
        </p:grpSpPr>
        <p:sp>
          <p:nvSpPr>
            <p:cNvPr id="37" name="Oval 36"/>
            <p:cNvSpPr/>
            <p:nvPr/>
          </p:nvSpPr>
          <p:spPr>
            <a:xfrm>
              <a:off x="4343400" y="1854885"/>
              <a:ext cx="457200" cy="457200"/>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Oval 37"/>
            <p:cNvSpPr/>
            <p:nvPr/>
          </p:nvSpPr>
          <p:spPr>
            <a:xfrm>
              <a:off x="4408030" y="1919516"/>
              <a:ext cx="327939" cy="327939"/>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9" name="TextBox 38"/>
          <p:cNvSpPr txBox="1"/>
          <p:nvPr/>
        </p:nvSpPr>
        <p:spPr>
          <a:xfrm>
            <a:off x="7250399" y="3986415"/>
            <a:ext cx="4647612" cy="741550"/>
          </a:xfrm>
          <a:prstGeom prst="rect">
            <a:avLst/>
          </a:prstGeom>
          <a:noFill/>
        </p:spPr>
        <p:txBody>
          <a:bodyPr wrap="square" rtlCol="0">
            <a:spAutoFit/>
          </a:bodyPr>
          <a:lstStyle/>
          <a:p>
            <a:r>
              <a:rPr lang="en-US" sz="1685" b="1" dirty="0">
                <a:solidFill>
                  <a:schemeClr val="accent2"/>
                </a:solidFill>
              </a:rPr>
              <a:t>FAN FLOW CHART</a:t>
            </a:r>
          </a:p>
          <a:p>
            <a:r>
              <a:rPr lang="en-US" sz="1265" b="1" dirty="0">
                <a:solidFill>
                  <a:schemeClr val="tx1">
                    <a:lumMod val="50000"/>
                    <a:lumOff val="50000"/>
                  </a:schemeClr>
                </a:solidFill>
              </a:rPr>
              <a:t>There are many variations of passages of Lorem Ipsum on the Internet tend to repeat predefined chunks as necessary, making</a:t>
            </a:r>
          </a:p>
        </p:txBody>
      </p:sp>
      <p:grpSp>
        <p:nvGrpSpPr>
          <p:cNvPr id="40" name="Group 39"/>
          <p:cNvGrpSpPr/>
          <p:nvPr/>
        </p:nvGrpSpPr>
        <p:grpSpPr>
          <a:xfrm>
            <a:off x="6514086" y="4054472"/>
            <a:ext cx="642902" cy="642902"/>
            <a:chOff x="4343400" y="1854885"/>
            <a:chExt cx="457200" cy="457200"/>
          </a:xfrm>
          <a:solidFill>
            <a:schemeClr val="accent2"/>
          </a:solidFill>
        </p:grpSpPr>
        <p:sp>
          <p:nvSpPr>
            <p:cNvPr id="41" name="Oval 40"/>
            <p:cNvSpPr/>
            <p:nvPr/>
          </p:nvSpPr>
          <p:spPr>
            <a:xfrm>
              <a:off x="4343400" y="1854885"/>
              <a:ext cx="457200" cy="457200"/>
            </a:xfrm>
            <a:prstGeom prst="ellipse">
              <a:avLst/>
            </a:prstGeom>
            <a:solidFill>
              <a:schemeClr val="bg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Oval 41"/>
            <p:cNvSpPr/>
            <p:nvPr/>
          </p:nvSpPr>
          <p:spPr>
            <a:xfrm>
              <a:off x="4408030" y="1919516"/>
              <a:ext cx="327939" cy="327939"/>
            </a:xfrm>
            <a:prstGeom prst="ellipse">
              <a:avLst/>
            </a:prstGeom>
            <a:grp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3" name="TextBox 42"/>
          <p:cNvSpPr txBox="1"/>
          <p:nvPr/>
        </p:nvSpPr>
        <p:spPr>
          <a:xfrm>
            <a:off x="7250399" y="5471638"/>
            <a:ext cx="4647612" cy="741550"/>
          </a:xfrm>
          <a:prstGeom prst="rect">
            <a:avLst/>
          </a:prstGeom>
          <a:noFill/>
        </p:spPr>
        <p:txBody>
          <a:bodyPr wrap="square" rtlCol="0">
            <a:spAutoFit/>
          </a:bodyPr>
          <a:lstStyle/>
          <a:p>
            <a:r>
              <a:rPr lang="en-US" sz="1685" b="1" dirty="0">
                <a:solidFill>
                  <a:schemeClr val="accent3"/>
                </a:solidFill>
              </a:rPr>
              <a:t>FAN FLOW CHART</a:t>
            </a:r>
          </a:p>
          <a:p>
            <a:r>
              <a:rPr lang="en-US" sz="1265" b="1" dirty="0">
                <a:solidFill>
                  <a:schemeClr val="tx1">
                    <a:lumMod val="50000"/>
                    <a:lumOff val="50000"/>
                  </a:schemeClr>
                </a:solidFill>
              </a:rPr>
              <a:t>There are many variations of passages of Lorem Ipsum on the Internet tend to repeat predefined chunks as necessary, making</a:t>
            </a:r>
          </a:p>
        </p:txBody>
      </p:sp>
      <p:grpSp>
        <p:nvGrpSpPr>
          <p:cNvPr id="44" name="Group 43"/>
          <p:cNvGrpSpPr/>
          <p:nvPr/>
        </p:nvGrpSpPr>
        <p:grpSpPr>
          <a:xfrm>
            <a:off x="6514086" y="5539695"/>
            <a:ext cx="642902" cy="642902"/>
            <a:chOff x="4343400" y="1854885"/>
            <a:chExt cx="457200" cy="457200"/>
          </a:xfrm>
        </p:grpSpPr>
        <p:sp>
          <p:nvSpPr>
            <p:cNvPr id="45" name="Oval 44"/>
            <p:cNvSpPr/>
            <p:nvPr/>
          </p:nvSpPr>
          <p:spPr>
            <a:xfrm>
              <a:off x="4343400" y="1854885"/>
              <a:ext cx="457200" cy="457200"/>
            </a:xfrm>
            <a:prstGeom prst="ellipse">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Oval 45"/>
            <p:cNvSpPr/>
            <p:nvPr/>
          </p:nvSpPr>
          <p:spPr>
            <a:xfrm>
              <a:off x="4408030" y="1919516"/>
              <a:ext cx="327939" cy="327939"/>
            </a:xfrm>
            <a:prstGeom prst="ellipse">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7" name="文本框 46"/>
          <p:cNvSpPr txBox="1"/>
          <p:nvPr/>
        </p:nvSpPr>
        <p:spPr>
          <a:xfrm>
            <a:off x="4536641" y="438184"/>
            <a:ext cx="3785468" cy="528259"/>
          </a:xfrm>
          <a:prstGeom prst="rect">
            <a:avLst/>
          </a:prstGeom>
          <a:noFill/>
        </p:spPr>
        <p:txBody>
          <a:bodyPr wrap="none" lIns="96429" tIns="48215" rIns="96429" bIns="48215" rtlCol="0">
            <a:spAutoFit/>
          </a:bodyPr>
          <a:lstStyle/>
          <a:p>
            <a:pPr algn="ctr" defTabSz="963930"/>
            <a:r>
              <a:rPr lang="zh-CN" altLang="en-US" sz="2800" dirty="0">
                <a:solidFill>
                  <a:schemeClr val="tx1">
                    <a:lumMod val="65000"/>
                    <a:lumOff val="35000"/>
                  </a:schemeClr>
                </a:solidFill>
                <a:ea typeface="微软雅黑" panose="020B0503020204020204" pitchFamily="34" charset="-122"/>
                <a:cs typeface="+mn-ea"/>
                <a:sym typeface="+mn-lt"/>
              </a:rPr>
              <a:t>点击添加相关标题文字</a:t>
            </a:r>
          </a:p>
        </p:txBody>
      </p:sp>
      <p:sp>
        <p:nvSpPr>
          <p:cNvPr id="48" name="文本框 47"/>
          <p:cNvSpPr txBox="1"/>
          <p:nvPr/>
        </p:nvSpPr>
        <p:spPr>
          <a:xfrm>
            <a:off x="5294156" y="883716"/>
            <a:ext cx="2270438" cy="312687"/>
          </a:xfrm>
          <a:prstGeom prst="rect">
            <a:avLst/>
          </a:prstGeom>
          <a:noFill/>
        </p:spPr>
        <p:txBody>
          <a:bodyPr wrap="none" lIns="96429" tIns="48215" rIns="96429" bIns="48215" rtlCol="0">
            <a:spAutoFit/>
          </a:bodyPr>
          <a:lstStyle/>
          <a:p>
            <a:pPr algn="ctr" defTabSz="963930"/>
            <a:r>
              <a:rPr lang="en-US" altLang="zh-CN" sz="1400" dirty="0">
                <a:solidFill>
                  <a:schemeClr val="tx1">
                    <a:lumMod val="65000"/>
                    <a:lumOff val="35000"/>
                  </a:schemeClr>
                </a:solidFill>
                <a:ea typeface="微软雅黑" panose="020B0503020204020204" pitchFamily="34" charset="-122"/>
                <a:cs typeface="+mn-ea"/>
                <a:sym typeface="+mn-lt"/>
              </a:rPr>
              <a:t>ADD RELATED TITLE WORDS</a:t>
            </a:r>
            <a:endParaRPr lang="zh-CN" altLang="en-US" sz="1400" dirty="0">
              <a:solidFill>
                <a:schemeClr val="tx1">
                  <a:lumMod val="65000"/>
                  <a:lumOff val="35000"/>
                </a:schemeClr>
              </a:solidFill>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p:cTn id="20" dur="500" fill="hold"/>
                                        <p:tgtEl>
                                          <p:spTgt spid="36"/>
                                        </p:tgtEl>
                                        <p:attrNameLst>
                                          <p:attrName>ppt_w</p:attrName>
                                        </p:attrNameLst>
                                      </p:cBhvr>
                                      <p:tavLst>
                                        <p:tav tm="0">
                                          <p:val>
                                            <p:fltVal val="0"/>
                                          </p:val>
                                        </p:tav>
                                        <p:tav tm="100000">
                                          <p:val>
                                            <p:strVal val="#ppt_w"/>
                                          </p:val>
                                        </p:tav>
                                      </p:tavLst>
                                    </p:anim>
                                    <p:anim calcmode="lin" valueType="num">
                                      <p:cBhvr>
                                        <p:cTn id="21" dur="500" fill="hold"/>
                                        <p:tgtEl>
                                          <p:spTgt spid="36"/>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500"/>
                                        <p:tgtEl>
                                          <p:spTgt spid="35"/>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8"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500"/>
                                        <p:tgtEl>
                                          <p:spTgt spid="16"/>
                                        </p:tgtEl>
                                      </p:cBhvr>
                                    </p:animEffect>
                                  </p:childTnLst>
                                </p:cTn>
                              </p:par>
                            </p:childTnLst>
                          </p:cTn>
                        </p:par>
                        <p:par>
                          <p:cTn id="39" fill="hold">
                            <p:stCondLst>
                              <p:cond delay="4000"/>
                            </p:stCondLst>
                            <p:childTnLst>
                              <p:par>
                                <p:cTn id="40" presetID="23" presetClass="entr" presetSubtype="16" fill="hold" nodeType="after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childTnLst>
                          </p:cTn>
                        </p:par>
                        <p:par>
                          <p:cTn id="48" fill="hold">
                            <p:stCondLst>
                              <p:cond delay="50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500"/>
                                        <p:tgtEl>
                                          <p:spTgt spid="19"/>
                                        </p:tgtEl>
                                      </p:cBhvr>
                                    </p:animEffect>
                                  </p:childTnLst>
                                </p:cTn>
                              </p:par>
                            </p:childTnLst>
                          </p:cTn>
                        </p:par>
                        <p:par>
                          <p:cTn id="52" fill="hold">
                            <p:stCondLst>
                              <p:cond delay="5500"/>
                            </p:stCondLst>
                            <p:childTnLst>
                              <p:par>
                                <p:cTn id="53" presetID="23" presetClass="entr" presetSubtype="16"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p:cTn id="55" dur="500" fill="hold"/>
                                        <p:tgtEl>
                                          <p:spTgt spid="29"/>
                                        </p:tgtEl>
                                        <p:attrNameLst>
                                          <p:attrName>ppt_w</p:attrName>
                                        </p:attrNameLst>
                                      </p:cBhvr>
                                      <p:tavLst>
                                        <p:tav tm="0">
                                          <p:val>
                                            <p:fltVal val="0"/>
                                          </p:val>
                                        </p:tav>
                                        <p:tav tm="100000">
                                          <p:val>
                                            <p:strVal val="#ppt_w"/>
                                          </p:val>
                                        </p:tav>
                                      </p:tavLst>
                                    </p:anim>
                                    <p:anim calcmode="lin" valueType="num">
                                      <p:cBhvr>
                                        <p:cTn id="56" dur="500" fill="hold"/>
                                        <p:tgtEl>
                                          <p:spTgt spid="29"/>
                                        </p:tgtEl>
                                        <p:attrNameLst>
                                          <p:attrName>ppt_h</p:attrName>
                                        </p:attrNameLst>
                                      </p:cBhvr>
                                      <p:tavLst>
                                        <p:tav tm="0">
                                          <p:val>
                                            <p:fltVal val="0"/>
                                          </p:val>
                                        </p:tav>
                                        <p:tav tm="100000">
                                          <p:val>
                                            <p:strVal val="#ppt_h"/>
                                          </p:val>
                                        </p:tav>
                                      </p:tavLst>
                                    </p:anim>
                                  </p:childTnLst>
                                </p:cTn>
                              </p:par>
                            </p:childTnLst>
                          </p:cTn>
                        </p:par>
                        <p:par>
                          <p:cTn id="57" fill="hold">
                            <p:stCondLst>
                              <p:cond delay="6000"/>
                            </p:stCondLst>
                            <p:childTnLst>
                              <p:par>
                                <p:cTn id="58" presetID="22" presetClass="entr" presetSubtype="8"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left)">
                                      <p:cBhvr>
                                        <p:cTn id="60" dur="500"/>
                                        <p:tgtEl>
                                          <p:spTgt spid="23"/>
                                        </p:tgtEl>
                                      </p:cBhvr>
                                    </p:animEffect>
                                  </p:childTnLst>
                                </p:cTn>
                              </p:par>
                            </p:childTnLst>
                          </p:cTn>
                        </p:par>
                        <p:par>
                          <p:cTn id="61" fill="hold">
                            <p:stCondLst>
                              <p:cond delay="6500"/>
                            </p:stCondLst>
                            <p:childTnLst>
                              <p:par>
                                <p:cTn id="62" presetID="23" presetClass="entr" presetSubtype="16" fill="hold" nodeType="afterEffect">
                                  <p:stCondLst>
                                    <p:cond delay="0"/>
                                  </p:stCondLst>
                                  <p:childTnLst>
                                    <p:set>
                                      <p:cBhvr>
                                        <p:cTn id="63" dur="1" fill="hold">
                                          <p:stCondLst>
                                            <p:cond delay="0"/>
                                          </p:stCondLst>
                                        </p:cTn>
                                        <p:tgtEl>
                                          <p:spTgt spid="44"/>
                                        </p:tgtEl>
                                        <p:attrNameLst>
                                          <p:attrName>style.visibility</p:attrName>
                                        </p:attrNameLst>
                                      </p:cBhvr>
                                      <p:to>
                                        <p:strVal val="visible"/>
                                      </p:to>
                                    </p:set>
                                    <p:anim calcmode="lin" valueType="num">
                                      <p:cBhvr>
                                        <p:cTn id="64" dur="500" fill="hold"/>
                                        <p:tgtEl>
                                          <p:spTgt spid="44"/>
                                        </p:tgtEl>
                                        <p:attrNameLst>
                                          <p:attrName>ppt_w</p:attrName>
                                        </p:attrNameLst>
                                      </p:cBhvr>
                                      <p:tavLst>
                                        <p:tav tm="0">
                                          <p:val>
                                            <p:fltVal val="0"/>
                                          </p:val>
                                        </p:tav>
                                        <p:tav tm="100000">
                                          <p:val>
                                            <p:strVal val="#ppt_w"/>
                                          </p:val>
                                        </p:tav>
                                      </p:tavLst>
                                    </p:anim>
                                    <p:anim calcmode="lin" valueType="num">
                                      <p:cBhvr>
                                        <p:cTn id="65" dur="500" fill="hold"/>
                                        <p:tgtEl>
                                          <p:spTgt spid="44"/>
                                        </p:tgtEl>
                                        <p:attrNameLst>
                                          <p:attrName>ppt_h</p:attrName>
                                        </p:attrNameLst>
                                      </p:cBhvr>
                                      <p:tavLst>
                                        <p:tav tm="0">
                                          <p:val>
                                            <p:fltVal val="0"/>
                                          </p:val>
                                        </p:tav>
                                        <p:tav tm="100000">
                                          <p:val>
                                            <p:strVal val="#ppt_h"/>
                                          </p:val>
                                        </p:tav>
                                      </p:tavLst>
                                    </p:anim>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wipe(left)">
                                      <p:cBhvr>
                                        <p:cTn id="6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9" grpId="0"/>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MH_Others_2"/>
          <p:cNvSpPr/>
          <p:nvPr>
            <p:custDataLst>
              <p:tags r:id="rId2"/>
            </p:custDataLst>
          </p:nvPr>
        </p:nvSpPr>
        <p:spPr>
          <a:xfrm>
            <a:off x="1059" y="399"/>
            <a:ext cx="5060315" cy="72318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25" tIns="48213" rIns="96425" bIns="48213" numCol="1" spcCol="0" rtlCol="0" fromWordArt="0" anchor="ctr" anchorCtr="0" forceAA="0" compatLnSpc="1">
            <a:noAutofit/>
          </a:bodyPr>
          <a:lstStyle/>
          <a:p>
            <a:endParaRPr lang="zh-CN" altLang="en-US" sz="20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MH_Entry_1"/>
          <p:cNvSpPr/>
          <p:nvPr>
            <p:custDataLst>
              <p:tags r:id="rId3"/>
            </p:custDataLst>
          </p:nvPr>
        </p:nvSpPr>
        <p:spPr>
          <a:xfrm flipH="1">
            <a:off x="7165501" y="2091876"/>
            <a:ext cx="3487524" cy="579240"/>
          </a:xfrm>
          <a:prstGeom prst="roundRect">
            <a:avLst>
              <a:gd name="adj" fmla="val 23973"/>
            </a:avLst>
          </a:prstGeom>
          <a:solidFill>
            <a:schemeClr val="accent1"/>
          </a:solidFill>
          <a:ln w="25400" cap="flat" cmpd="sng" algn="ctr">
            <a:noFill/>
            <a:prstDash val="solid"/>
          </a:ln>
          <a:effectLst/>
        </p:spPr>
        <p:txBody>
          <a:bodyPr wrap="square" lIns="0" tIns="0" rIns="0" bIns="0" anchor="ctr">
            <a:noAutofit/>
          </a:bodyPr>
          <a:lstStyle/>
          <a:p>
            <a:pPr algn="ctr"/>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MH_Number_1"/>
          <p:cNvSpPr/>
          <p:nvPr>
            <p:custDataLst>
              <p:tags r:id="rId4"/>
            </p:custDataLst>
          </p:nvPr>
        </p:nvSpPr>
        <p:spPr>
          <a:xfrm flipH="1">
            <a:off x="6261566" y="2077686"/>
            <a:ext cx="800918" cy="607620"/>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chemeClr val="accent1"/>
          </a:solidFill>
          <a:ln w="12700" cap="flat" cmpd="sng" algn="ctr">
            <a:noFill/>
            <a:prstDash val="solid"/>
          </a:ln>
          <a:effectLst/>
        </p:spPr>
        <p:txBody>
          <a:bodyPr wrap="square" lIns="0" tIns="49352" rIns="189812" bIns="49352" anchor="ctr">
            <a:noAutofit/>
          </a:bodyPr>
          <a:lstStyle/>
          <a:p>
            <a:pPr algn="ctr">
              <a:defRPr/>
            </a:pPr>
            <a:r>
              <a:rPr lang="en-US" altLang="zh-CN" sz="2955"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01</a:t>
            </a:r>
            <a:endParaRPr lang="zh-CN" altLang="en-US" sz="2955"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3" name="MH_Entry_2"/>
          <p:cNvSpPr/>
          <p:nvPr>
            <p:custDataLst>
              <p:tags r:id="rId5"/>
            </p:custDataLst>
          </p:nvPr>
        </p:nvSpPr>
        <p:spPr>
          <a:xfrm flipH="1">
            <a:off x="7165501" y="3172769"/>
            <a:ext cx="3487524" cy="579240"/>
          </a:xfrm>
          <a:prstGeom prst="roundRect">
            <a:avLst>
              <a:gd name="adj" fmla="val 23973"/>
            </a:avLst>
          </a:prstGeom>
          <a:solidFill>
            <a:schemeClr val="accent2"/>
          </a:solidFill>
          <a:ln w="25400" cap="flat" cmpd="sng" algn="ctr">
            <a:noFill/>
            <a:prstDash val="solid"/>
          </a:ln>
          <a:effectLst/>
        </p:spPr>
        <p:txBody>
          <a:bodyPr wrap="square" lIns="0" tIns="0" rIns="0" bIns="0" anchor="ctr">
            <a:noAutofit/>
          </a:bodyPr>
          <a:lstStyle/>
          <a:p>
            <a:pPr lvl="0" algn="ctr"/>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工作完成情况</a:t>
            </a:r>
            <a:endPar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r>
              <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rPr>
              <a:t>COMPLETION OF WORK</a:t>
            </a:r>
            <a:endPar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MH_Number_2"/>
          <p:cNvSpPr/>
          <p:nvPr>
            <p:custDataLst>
              <p:tags r:id="rId6"/>
            </p:custDataLst>
          </p:nvPr>
        </p:nvSpPr>
        <p:spPr>
          <a:xfrm flipH="1">
            <a:off x="6261566" y="3158579"/>
            <a:ext cx="800918" cy="607620"/>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chemeClr val="accent2"/>
          </a:solidFill>
          <a:ln w="12700" cap="flat" cmpd="sng" algn="ctr">
            <a:noFill/>
            <a:prstDash val="solid"/>
          </a:ln>
          <a:effectLst/>
        </p:spPr>
        <p:txBody>
          <a:bodyPr wrap="square" lIns="0" tIns="49352" rIns="189812" bIns="49352" anchor="ctr">
            <a:noAutofit/>
          </a:bodyPr>
          <a:lstStyle/>
          <a:p>
            <a:pPr algn="ctr">
              <a:defRPr/>
            </a:pPr>
            <a:r>
              <a:rPr lang="en-US" altLang="zh-CN" sz="2955"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02</a:t>
            </a:r>
            <a:endParaRPr lang="zh-CN" altLang="en-US" sz="2955"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5" name="MH_Entry_3"/>
          <p:cNvSpPr/>
          <p:nvPr>
            <p:custDataLst>
              <p:tags r:id="rId7"/>
            </p:custDataLst>
          </p:nvPr>
        </p:nvSpPr>
        <p:spPr>
          <a:xfrm flipH="1">
            <a:off x="7165501" y="4253662"/>
            <a:ext cx="3487524" cy="579240"/>
          </a:xfrm>
          <a:prstGeom prst="roundRect">
            <a:avLst>
              <a:gd name="adj" fmla="val 23973"/>
            </a:avLst>
          </a:prstGeom>
          <a:solidFill>
            <a:schemeClr val="accent3"/>
          </a:solidFill>
          <a:ln w="25400" cap="flat" cmpd="sng" algn="ctr">
            <a:noFill/>
            <a:prstDash val="solid"/>
          </a:ln>
          <a:effectLst/>
        </p:spPr>
        <p:txBody>
          <a:bodyPr wrap="square" lIns="0" tIns="0" rIns="0" bIns="0" anchor="ctr">
            <a:noAutofit/>
          </a:bodyPr>
          <a:lstStyle/>
          <a:p>
            <a:pPr lvl="0" algn="ctr"/>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成功项目展示</a:t>
            </a:r>
            <a:endPar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r>
              <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rPr>
              <a:t>SUCCESSFUL PROJECT </a:t>
            </a:r>
            <a:endPar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MH_Number_3"/>
          <p:cNvSpPr/>
          <p:nvPr>
            <p:custDataLst>
              <p:tags r:id="rId8"/>
            </p:custDataLst>
          </p:nvPr>
        </p:nvSpPr>
        <p:spPr>
          <a:xfrm flipH="1">
            <a:off x="6261566" y="4239472"/>
            <a:ext cx="800918" cy="607620"/>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chemeClr val="accent3"/>
          </a:solidFill>
          <a:ln w="12700" cap="flat" cmpd="sng" algn="ctr">
            <a:noFill/>
            <a:prstDash val="solid"/>
          </a:ln>
          <a:effectLst/>
        </p:spPr>
        <p:txBody>
          <a:bodyPr wrap="square" lIns="0" tIns="49352" rIns="189812" bIns="49352" anchor="ctr">
            <a:noAutofit/>
          </a:bodyPr>
          <a:lstStyle/>
          <a:p>
            <a:pPr algn="ctr">
              <a:defRPr/>
            </a:pPr>
            <a:r>
              <a:rPr lang="en-US" altLang="zh-CN" sz="2955"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03</a:t>
            </a:r>
            <a:endParaRPr lang="zh-CN" altLang="en-US" sz="2955"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1" name="MH_Entry_4"/>
          <p:cNvSpPr/>
          <p:nvPr>
            <p:custDataLst>
              <p:tags r:id="rId9"/>
            </p:custDataLst>
          </p:nvPr>
        </p:nvSpPr>
        <p:spPr>
          <a:xfrm flipH="1">
            <a:off x="7165501" y="5334555"/>
            <a:ext cx="3487524" cy="579240"/>
          </a:xfrm>
          <a:prstGeom prst="roundRect">
            <a:avLst>
              <a:gd name="adj" fmla="val 23973"/>
            </a:avLst>
          </a:prstGeom>
          <a:solidFill>
            <a:schemeClr val="accent2"/>
          </a:solidFill>
          <a:ln w="25400" cap="flat" cmpd="sng" algn="ctr">
            <a:noFill/>
            <a:prstDash val="solid"/>
          </a:ln>
          <a:effectLst/>
        </p:spPr>
        <p:txBody>
          <a:bodyPr wrap="square" lIns="0" tIns="0" rIns="0" bIns="0" anchor="ctr">
            <a:noAutofit/>
          </a:bodyPr>
          <a:lstStyle/>
          <a:p>
            <a:pPr lvl="0" algn="ctr"/>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r>
              <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MH_Number_4"/>
          <p:cNvSpPr/>
          <p:nvPr>
            <p:custDataLst>
              <p:tags r:id="rId10"/>
            </p:custDataLst>
          </p:nvPr>
        </p:nvSpPr>
        <p:spPr>
          <a:xfrm flipH="1">
            <a:off x="6261566" y="5320365"/>
            <a:ext cx="800918" cy="607620"/>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chemeClr val="accent2"/>
          </a:solidFill>
          <a:ln w="12700" cap="flat" cmpd="sng" algn="ctr">
            <a:noFill/>
            <a:prstDash val="solid"/>
          </a:ln>
          <a:effectLst/>
        </p:spPr>
        <p:txBody>
          <a:bodyPr wrap="square" lIns="0" tIns="49352" rIns="189812" bIns="49352" anchor="ctr">
            <a:noAutofit/>
          </a:bodyPr>
          <a:lstStyle/>
          <a:p>
            <a:pPr algn="ctr">
              <a:defRPr/>
            </a:pPr>
            <a:r>
              <a:rPr lang="en-US" altLang="zh-CN" sz="2955"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04</a:t>
            </a:r>
            <a:endParaRPr lang="zh-CN" altLang="en-US" sz="2955"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3" name="MH_Others_1"/>
          <p:cNvSpPr txBox="1"/>
          <p:nvPr>
            <p:custDataLst>
              <p:tags r:id="rId11"/>
            </p:custDataLst>
          </p:nvPr>
        </p:nvSpPr>
        <p:spPr>
          <a:xfrm>
            <a:off x="1458880" y="2495734"/>
            <a:ext cx="2278556" cy="1353769"/>
          </a:xfrm>
          <a:prstGeom prst="rect">
            <a:avLst/>
          </a:prstGeom>
          <a:noFill/>
        </p:spPr>
        <p:txBody>
          <a:bodyPr vert="horz" wrap="square" lIns="0" tIns="0" rIns="0" bIns="0" rtlCol="0" anchor="t" anchorCtr="0">
            <a:spAutoFit/>
          </a:bodyPr>
          <a:lstStyle/>
          <a:p>
            <a:pPr algn="ctr"/>
            <a:r>
              <a:rPr lang="zh-CN" altLang="en-US" sz="8795" b="1" dirty="0">
                <a:solidFill>
                  <a:schemeClr val="bg1"/>
                </a:solidFill>
                <a:latin typeface="Arial" panose="020B0604020202020204" pitchFamily="34" charset="0"/>
                <a:ea typeface="微软雅黑" panose="020B0503020204020204" pitchFamily="34" charset="-122"/>
                <a:sym typeface="Arial" panose="020B0604020202020204" pitchFamily="34" charset="0"/>
              </a:rPr>
              <a:t>目录</a:t>
            </a:r>
          </a:p>
        </p:txBody>
      </p:sp>
      <p:sp>
        <p:nvSpPr>
          <p:cNvPr id="14" name="MH_Others_2"/>
          <p:cNvSpPr txBox="1"/>
          <p:nvPr>
            <p:custDataLst>
              <p:tags r:id="rId12"/>
            </p:custDataLst>
          </p:nvPr>
        </p:nvSpPr>
        <p:spPr>
          <a:xfrm>
            <a:off x="1405076" y="3781881"/>
            <a:ext cx="2386166" cy="430887"/>
          </a:xfrm>
          <a:prstGeom prst="rect">
            <a:avLst/>
          </a:prstGeom>
          <a:noFill/>
        </p:spPr>
        <p:txBody>
          <a:bodyPr wrap="square" lIns="0" tIns="0" rIns="0" bIns="0" anchor="t" anchorCtr="0">
            <a:spAutoFit/>
          </a:bodyPr>
          <a:lstStyle/>
          <a:p>
            <a:pPr algn="ctr">
              <a:defRPr/>
            </a:pPr>
            <a:r>
              <a:rPr lang="en-US" altLang="zh-CN" sz="2800"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additive="base">
                                        <p:cTn id="21" dur="500" fill="hold"/>
                                        <p:tgtEl>
                                          <p:spTgt spid="79"/>
                                        </p:tgtEl>
                                        <p:attrNameLst>
                                          <p:attrName>ppt_x</p:attrName>
                                        </p:attrNameLst>
                                      </p:cBhvr>
                                      <p:tavLst>
                                        <p:tav tm="0">
                                          <p:val>
                                            <p:strVal val="0-#ppt_w/2"/>
                                          </p:val>
                                        </p:tav>
                                        <p:tav tm="100000">
                                          <p:val>
                                            <p:strVal val="#ppt_x"/>
                                          </p:val>
                                        </p:tav>
                                      </p:tavLst>
                                    </p:anim>
                                    <p:anim calcmode="lin" valueType="num">
                                      <p:cBhvr additive="base">
                                        <p:cTn id="22" dur="500" fill="hold"/>
                                        <p:tgtEl>
                                          <p:spTgt spid="79"/>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additive="base">
                                        <p:cTn id="25" dur="500" fill="hold"/>
                                        <p:tgtEl>
                                          <p:spTgt spid="80"/>
                                        </p:tgtEl>
                                        <p:attrNameLst>
                                          <p:attrName>ppt_x</p:attrName>
                                        </p:attrNameLst>
                                      </p:cBhvr>
                                      <p:tavLst>
                                        <p:tav tm="0">
                                          <p:val>
                                            <p:strVal val="0-#ppt_w/2"/>
                                          </p:val>
                                        </p:tav>
                                        <p:tav tm="100000">
                                          <p:val>
                                            <p:strVal val="#ppt_x"/>
                                          </p:val>
                                        </p:tav>
                                      </p:tavLst>
                                    </p:anim>
                                    <p:anim calcmode="lin" valueType="num">
                                      <p:cBhvr additive="base">
                                        <p:cTn id="26" dur="500" fill="hold"/>
                                        <p:tgtEl>
                                          <p:spTgt spid="8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0-#ppt_w/2"/>
                                          </p:val>
                                        </p:tav>
                                        <p:tav tm="100000">
                                          <p:val>
                                            <p:strVal val="#ppt_x"/>
                                          </p:val>
                                        </p:tav>
                                      </p:tavLst>
                                    </p:anim>
                                    <p:anim calcmode="lin" valueType="num">
                                      <p:cBhvr additive="base">
                                        <p:cTn id="32" dur="500" fill="hold"/>
                                        <p:tgtEl>
                                          <p:spTgt spid="2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0-#ppt_w/2"/>
                                          </p:val>
                                        </p:tav>
                                        <p:tav tm="100000">
                                          <p:val>
                                            <p:strVal val="#ppt_x"/>
                                          </p:val>
                                        </p:tav>
                                      </p:tavLst>
                                    </p:anim>
                                    <p:anim calcmode="lin" valueType="num">
                                      <p:cBhvr additive="base">
                                        <p:cTn id="36"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0-#ppt_w/2"/>
                                          </p:val>
                                        </p:tav>
                                        <p:tav tm="100000">
                                          <p:val>
                                            <p:strVal val="#ppt_x"/>
                                          </p:val>
                                        </p:tav>
                                      </p:tavLst>
                                    </p:anim>
                                    <p:anim calcmode="lin" valueType="num">
                                      <p:cBhvr additive="base">
                                        <p:cTn id="42" dur="500" fill="hold"/>
                                        <p:tgtEl>
                                          <p:spTgt spid="25"/>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0-#ppt_w/2"/>
                                          </p:val>
                                        </p:tav>
                                        <p:tav tm="100000">
                                          <p:val>
                                            <p:strVal val="#ppt_x"/>
                                          </p:val>
                                        </p:tav>
                                      </p:tavLst>
                                    </p:anim>
                                    <p:anim calcmode="lin" valueType="num">
                                      <p:cBhvr additive="base">
                                        <p:cTn id="52" dur="500" fill="hold"/>
                                        <p:tgtEl>
                                          <p:spTgt spid="31"/>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500" fill="hold"/>
                                        <p:tgtEl>
                                          <p:spTgt spid="32"/>
                                        </p:tgtEl>
                                        <p:attrNameLst>
                                          <p:attrName>ppt_x</p:attrName>
                                        </p:attrNameLst>
                                      </p:cBhvr>
                                      <p:tavLst>
                                        <p:tav tm="0">
                                          <p:val>
                                            <p:strVal val="0-#ppt_w/2"/>
                                          </p:val>
                                        </p:tav>
                                        <p:tav tm="100000">
                                          <p:val>
                                            <p:strVal val="#ppt_x"/>
                                          </p:val>
                                        </p:tav>
                                      </p:tavLst>
                                    </p:anim>
                                    <p:anim calcmode="lin" valueType="num">
                                      <p:cBhvr additive="base">
                                        <p:cTn id="56"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79" grpId="0" animBg="1"/>
      <p:bldP spid="80" grpId="0" animBg="1"/>
      <p:bldP spid="23" grpId="0" animBg="1"/>
      <p:bldP spid="24" grpId="0" animBg="1"/>
      <p:bldP spid="25" grpId="0" animBg="1"/>
      <p:bldP spid="26" grpId="0" animBg="1"/>
      <p:bldP spid="31" grpId="0" animBg="1"/>
      <p:bldP spid="32" grpId="0" animBg="1"/>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63120" y="2410668"/>
            <a:ext cx="2105898" cy="259623"/>
          </a:xfrm>
          <a:prstGeom prst="rect">
            <a:avLst/>
          </a:prstGeom>
          <a:noFill/>
        </p:spPr>
        <p:txBody>
          <a:bodyPr wrap="none" lIns="0" tIns="0" rIns="0" bIns="0" rtlCol="0" anchor="ctr">
            <a:spAutoFit/>
          </a:bodyPr>
          <a:lstStyle/>
          <a:p>
            <a:r>
              <a:rPr lang="en-US" sz="1685" b="1" dirty="0">
                <a:solidFill>
                  <a:schemeClr val="accent1"/>
                </a:solidFill>
              </a:rPr>
              <a:t>WORLDWIDE BUSINESS</a:t>
            </a:r>
          </a:p>
        </p:txBody>
      </p:sp>
      <p:sp>
        <p:nvSpPr>
          <p:cNvPr id="6" name="TextBox 5"/>
          <p:cNvSpPr txBox="1"/>
          <p:nvPr/>
        </p:nvSpPr>
        <p:spPr>
          <a:xfrm>
            <a:off x="2163120" y="2685877"/>
            <a:ext cx="3686496" cy="695190"/>
          </a:xfrm>
          <a:prstGeom prst="rect">
            <a:avLst/>
          </a:prstGeom>
          <a:noFill/>
        </p:spPr>
        <p:txBody>
          <a:bodyPr wrap="square" lIns="0" tIns="0" rtlCol="0" anchor="t">
            <a:spAutoFit/>
          </a:bodyPr>
          <a:lstStyle/>
          <a:p>
            <a:pPr defTabSz="1285875">
              <a:spcBef>
                <a:spcPct val="20000"/>
              </a:spcBef>
              <a:defRPr/>
            </a:pPr>
            <a:r>
              <a:rPr lang="en-US" sz="1405" dirty="0">
                <a:solidFill>
                  <a:schemeClr val="tx1">
                    <a:lumMod val="50000"/>
                    <a:lumOff val="50000"/>
                  </a:schemeClr>
                </a:solidFill>
              </a:rPr>
              <a:t>There are many variations of passages of lorem ipsum available, but the majority suffered alteration some form</a:t>
            </a:r>
          </a:p>
        </p:txBody>
      </p:sp>
      <p:sp>
        <p:nvSpPr>
          <p:cNvPr id="7" name="TextBox 6"/>
          <p:cNvSpPr txBox="1"/>
          <p:nvPr/>
        </p:nvSpPr>
        <p:spPr>
          <a:xfrm>
            <a:off x="2163120" y="3840641"/>
            <a:ext cx="3443478" cy="259623"/>
          </a:xfrm>
          <a:prstGeom prst="rect">
            <a:avLst/>
          </a:prstGeom>
          <a:noFill/>
        </p:spPr>
        <p:txBody>
          <a:bodyPr wrap="square" lIns="0" tIns="0" rIns="0" bIns="0" rtlCol="0" anchor="ctr">
            <a:spAutoFit/>
          </a:bodyPr>
          <a:lstStyle/>
          <a:p>
            <a:r>
              <a:rPr lang="en-US" sz="1685" b="1" dirty="0">
                <a:solidFill>
                  <a:schemeClr val="accent2"/>
                </a:solidFill>
              </a:rPr>
              <a:t>BUSINESS TO GO</a:t>
            </a:r>
          </a:p>
        </p:txBody>
      </p:sp>
      <p:sp>
        <p:nvSpPr>
          <p:cNvPr id="8" name="TextBox 7"/>
          <p:cNvSpPr txBox="1"/>
          <p:nvPr/>
        </p:nvSpPr>
        <p:spPr>
          <a:xfrm>
            <a:off x="2163119" y="4105489"/>
            <a:ext cx="3686497" cy="695190"/>
          </a:xfrm>
          <a:prstGeom prst="rect">
            <a:avLst/>
          </a:prstGeom>
          <a:noFill/>
        </p:spPr>
        <p:txBody>
          <a:bodyPr wrap="square" lIns="0" tIns="0" rtlCol="0" anchor="t">
            <a:spAutoFit/>
          </a:bodyPr>
          <a:lstStyle/>
          <a:p>
            <a:pPr defTabSz="1285875">
              <a:spcBef>
                <a:spcPct val="20000"/>
              </a:spcBef>
              <a:defRPr/>
            </a:pPr>
            <a:r>
              <a:rPr lang="en-US" sz="1405" dirty="0">
                <a:solidFill>
                  <a:schemeClr val="tx1">
                    <a:lumMod val="50000"/>
                    <a:lumOff val="50000"/>
                  </a:schemeClr>
                </a:solidFill>
              </a:rPr>
              <a:t>There are many variations of passages of lorem ipsum available, but the majority suffered alteration some form</a:t>
            </a:r>
          </a:p>
        </p:txBody>
      </p:sp>
      <p:sp>
        <p:nvSpPr>
          <p:cNvPr id="9" name="TextBox 8"/>
          <p:cNvSpPr txBox="1"/>
          <p:nvPr/>
        </p:nvSpPr>
        <p:spPr>
          <a:xfrm>
            <a:off x="2163120" y="5258235"/>
            <a:ext cx="1934056" cy="259623"/>
          </a:xfrm>
          <a:prstGeom prst="rect">
            <a:avLst/>
          </a:prstGeom>
          <a:noFill/>
        </p:spPr>
        <p:txBody>
          <a:bodyPr wrap="none" lIns="0" tIns="0" rIns="0" bIns="0" rtlCol="0" anchor="ctr">
            <a:spAutoFit/>
          </a:bodyPr>
          <a:lstStyle/>
          <a:p>
            <a:r>
              <a:rPr lang="en-US" sz="1685" b="1" dirty="0">
                <a:solidFill>
                  <a:schemeClr val="accent3"/>
                </a:solidFill>
              </a:rPr>
              <a:t>CREATIVE SOLUTIONS</a:t>
            </a:r>
          </a:p>
        </p:txBody>
      </p:sp>
      <p:sp>
        <p:nvSpPr>
          <p:cNvPr id="10" name="TextBox 9"/>
          <p:cNvSpPr txBox="1"/>
          <p:nvPr/>
        </p:nvSpPr>
        <p:spPr>
          <a:xfrm>
            <a:off x="2163119" y="5536476"/>
            <a:ext cx="3686497" cy="695190"/>
          </a:xfrm>
          <a:prstGeom prst="rect">
            <a:avLst/>
          </a:prstGeom>
          <a:noFill/>
        </p:spPr>
        <p:txBody>
          <a:bodyPr wrap="square" lIns="0" tIns="0" rtlCol="0" anchor="t">
            <a:spAutoFit/>
          </a:bodyPr>
          <a:lstStyle/>
          <a:p>
            <a:pPr defTabSz="1285875">
              <a:spcBef>
                <a:spcPct val="20000"/>
              </a:spcBef>
              <a:defRPr/>
            </a:pPr>
            <a:r>
              <a:rPr lang="en-US" sz="1405" dirty="0">
                <a:solidFill>
                  <a:schemeClr val="tx1">
                    <a:lumMod val="50000"/>
                    <a:lumOff val="50000"/>
                  </a:schemeClr>
                </a:solidFill>
              </a:rPr>
              <a:t>There are many variations of passages of lorem ipsum available, but the majority suffered alteration some form</a:t>
            </a:r>
          </a:p>
        </p:txBody>
      </p:sp>
      <p:sp>
        <p:nvSpPr>
          <p:cNvPr id="11" name="TextBox 10"/>
          <p:cNvSpPr txBox="1"/>
          <p:nvPr/>
        </p:nvSpPr>
        <p:spPr>
          <a:xfrm>
            <a:off x="6064530" y="2174029"/>
            <a:ext cx="5693916" cy="4326826"/>
          </a:xfrm>
          <a:prstGeom prst="rect">
            <a:avLst/>
          </a:prstGeom>
          <a:noFill/>
        </p:spPr>
        <p:txBody>
          <a:bodyPr wrap="square" lIns="0" tIns="0" rIns="0" bIns="0" rtlCol="0">
            <a:spAutoFit/>
          </a:bodyPr>
          <a:lstStyle/>
          <a:p>
            <a:pPr algn="just"/>
            <a:r>
              <a:rPr lang="en-US" sz="1405" b="1" dirty="0">
                <a:solidFill>
                  <a:schemeClr val="accent1"/>
                </a:solidFill>
              </a:rPr>
              <a:t>There are many variations of passages</a:t>
            </a:r>
          </a:p>
          <a:p>
            <a:pPr algn="just"/>
            <a:r>
              <a:rPr lang="en-US" sz="1405" b="1" dirty="0">
                <a:solidFill>
                  <a:schemeClr val="accent1"/>
                </a:solidFill>
              </a:rPr>
              <a:t> </a:t>
            </a:r>
            <a:r>
              <a:rPr lang="en-US" sz="1405" dirty="0">
                <a:solidFill>
                  <a:schemeClr val="tx1">
                    <a:lumMod val="50000"/>
                    <a:lumOff val="50000"/>
                  </a:schemeClr>
                </a:solidFill>
              </a:rPr>
              <a:t>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 on the internet tend to repeat predefined chunks as necessary.</a:t>
            </a:r>
          </a:p>
          <a:p>
            <a:pPr algn="just"/>
            <a:endParaRPr lang="en-US" sz="1405" dirty="0">
              <a:solidFill>
                <a:srgbClr val="92D050"/>
              </a:solidFill>
            </a:endParaRPr>
          </a:p>
          <a:p>
            <a:pPr algn="just"/>
            <a:r>
              <a:rPr lang="en-US" sz="1405" b="1" dirty="0">
                <a:solidFill>
                  <a:schemeClr val="accent2"/>
                </a:solidFill>
              </a:rPr>
              <a:t>There are many variations of passages</a:t>
            </a:r>
          </a:p>
          <a:p>
            <a:pPr algn="just"/>
            <a:r>
              <a:rPr lang="en-US" sz="1405" b="1" dirty="0">
                <a:solidFill>
                  <a:schemeClr val="accent2"/>
                </a:solidFill>
              </a:rPr>
              <a:t> </a:t>
            </a:r>
            <a:r>
              <a:rPr lang="en-US" sz="1405" dirty="0">
                <a:solidFill>
                  <a:schemeClr val="tx1">
                    <a:lumMod val="50000"/>
                    <a:lumOff val="50000"/>
                  </a:schemeClr>
                </a:solidFill>
              </a:rPr>
              <a:t>of lorem ipsum available, but the majority have suffered alteration in some form, by injected humour, or randomized words which don't look even slightly believable. If you are going to use A passage of lorem ipsum, you need to be sure there isn't anything on the internet tend to repeat predefined chunks as necessary.</a:t>
            </a:r>
          </a:p>
          <a:p>
            <a:pPr algn="just"/>
            <a:endParaRPr lang="en-US" sz="1405" dirty="0">
              <a:solidFill>
                <a:schemeClr val="tx1">
                  <a:lumMod val="50000"/>
                  <a:lumOff val="50000"/>
                </a:schemeClr>
              </a:solidFill>
            </a:endParaRPr>
          </a:p>
          <a:p>
            <a:pPr algn="just"/>
            <a:r>
              <a:rPr lang="en-US" sz="1405" b="1" dirty="0">
                <a:solidFill>
                  <a:schemeClr val="accent3"/>
                </a:solidFill>
              </a:rPr>
              <a:t>There are many variations of passages</a:t>
            </a:r>
          </a:p>
          <a:p>
            <a:pPr algn="just"/>
            <a:r>
              <a:rPr lang="en-US" sz="1405" b="1" dirty="0">
                <a:solidFill>
                  <a:schemeClr val="accent3"/>
                </a:solidFill>
              </a:rPr>
              <a:t> </a:t>
            </a:r>
            <a:r>
              <a:rPr lang="en-US" sz="1405" dirty="0">
                <a:solidFill>
                  <a:schemeClr val="tx1">
                    <a:lumMod val="50000"/>
                    <a:lumOff val="50000"/>
                  </a:schemeClr>
                </a:solidFill>
              </a:rPr>
              <a:t>of lorem ipsum available, but the majority have suffered alteration in some form, by injected humour, or randomized words which don't look even slightly believable. If you are going to use A passage of lorem ipsum</a:t>
            </a:r>
          </a:p>
          <a:p>
            <a:pPr algn="just"/>
            <a:endParaRPr lang="en-US" sz="1405" dirty="0">
              <a:solidFill>
                <a:schemeClr val="tx1">
                  <a:lumMod val="50000"/>
                  <a:lumOff val="50000"/>
                </a:schemeClr>
              </a:solidFill>
            </a:endParaRPr>
          </a:p>
        </p:txBody>
      </p:sp>
      <p:cxnSp>
        <p:nvCxnSpPr>
          <p:cNvPr id="12" name="Straight Connector 11"/>
          <p:cNvCxnSpPr/>
          <p:nvPr/>
        </p:nvCxnSpPr>
        <p:spPr>
          <a:xfrm flipV="1">
            <a:off x="5849614" y="2389003"/>
            <a:ext cx="0" cy="3861571"/>
          </a:xfrm>
          <a:prstGeom prst="line">
            <a:avLst/>
          </a:prstGeom>
          <a:ln w="1905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1068797" y="2389003"/>
            <a:ext cx="1017784" cy="988645"/>
            <a:chOff x="759824" y="1438589"/>
            <a:chExt cx="723797" cy="703075"/>
          </a:xfrm>
        </p:grpSpPr>
        <p:sp>
          <p:nvSpPr>
            <p:cNvPr id="14" name="Oval 13"/>
            <p:cNvSpPr/>
            <p:nvPr/>
          </p:nvSpPr>
          <p:spPr>
            <a:xfrm>
              <a:off x="759824" y="1438589"/>
              <a:ext cx="723797" cy="7030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935" b="1" dirty="0">
                <a:solidFill>
                  <a:schemeClr val="bg1"/>
                </a:solidFill>
                <a:latin typeface="FontAwesome" pitchFamily="2" charset="0"/>
              </a:endParaRPr>
            </a:p>
          </p:txBody>
        </p:sp>
        <p:sp>
          <p:nvSpPr>
            <p:cNvPr id="15" name="Freeform 5"/>
            <p:cNvSpPr>
              <a:spLocks noEditPoints="1"/>
            </p:cNvSpPr>
            <p:nvPr/>
          </p:nvSpPr>
          <p:spPr bwMode="auto">
            <a:xfrm>
              <a:off x="936537" y="1604941"/>
              <a:ext cx="370370" cy="37037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8580" tIns="64290" rIns="128580" bIns="64290" numCol="1" anchor="t" anchorCtr="0" compatLnSpc="1"/>
            <a:lstStyle/>
            <a:p>
              <a:endParaRPr lang="en-US"/>
            </a:p>
          </p:txBody>
        </p:sp>
      </p:grpSp>
      <p:grpSp>
        <p:nvGrpSpPr>
          <p:cNvPr id="16" name="Group 15"/>
          <p:cNvGrpSpPr/>
          <p:nvPr/>
        </p:nvGrpSpPr>
        <p:grpSpPr>
          <a:xfrm>
            <a:off x="1068797" y="3804581"/>
            <a:ext cx="1017784" cy="988648"/>
            <a:chOff x="759824" y="2445278"/>
            <a:chExt cx="723797" cy="703077"/>
          </a:xfrm>
        </p:grpSpPr>
        <p:sp>
          <p:nvSpPr>
            <p:cNvPr id="17" name="Oval 16"/>
            <p:cNvSpPr/>
            <p:nvPr/>
          </p:nvSpPr>
          <p:spPr>
            <a:xfrm>
              <a:off x="759824" y="2445278"/>
              <a:ext cx="723797" cy="70307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935" dirty="0"/>
            </a:p>
          </p:txBody>
        </p:sp>
        <p:sp>
          <p:nvSpPr>
            <p:cNvPr id="18" name="Freeform 245"/>
            <p:cNvSpPr/>
            <p:nvPr/>
          </p:nvSpPr>
          <p:spPr bwMode="auto">
            <a:xfrm>
              <a:off x="955916" y="2631010"/>
              <a:ext cx="331612" cy="331612"/>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128580" tIns="64290" rIns="128580" bIns="64290" numCol="1" anchor="t" anchorCtr="0" compatLnSpc="1"/>
            <a:lstStyle/>
            <a:p>
              <a:endParaRPr lang="en-US"/>
            </a:p>
          </p:txBody>
        </p:sp>
      </p:grpSp>
      <p:grpSp>
        <p:nvGrpSpPr>
          <p:cNvPr id="19" name="Group 18"/>
          <p:cNvGrpSpPr/>
          <p:nvPr/>
        </p:nvGrpSpPr>
        <p:grpSpPr>
          <a:xfrm>
            <a:off x="1068797" y="5222175"/>
            <a:ext cx="1017784" cy="988648"/>
            <a:chOff x="759824" y="3453400"/>
            <a:chExt cx="723797" cy="703077"/>
          </a:xfrm>
        </p:grpSpPr>
        <p:sp>
          <p:nvSpPr>
            <p:cNvPr id="20" name="Oval 19"/>
            <p:cNvSpPr/>
            <p:nvPr/>
          </p:nvSpPr>
          <p:spPr>
            <a:xfrm>
              <a:off x="759824" y="3453400"/>
              <a:ext cx="723797" cy="7030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dirty="0"/>
            </a:p>
          </p:txBody>
        </p:sp>
        <p:sp>
          <p:nvSpPr>
            <p:cNvPr id="21" name="Freeform 20"/>
            <p:cNvSpPr>
              <a:spLocks noEditPoints="1"/>
            </p:cNvSpPr>
            <p:nvPr/>
          </p:nvSpPr>
          <p:spPr bwMode="auto">
            <a:xfrm>
              <a:off x="973402" y="3588251"/>
              <a:ext cx="296640" cy="43337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128580" tIns="64290" rIns="128580" bIns="64290" numCol="1" anchor="t" anchorCtr="0" compatLnSpc="1"/>
            <a:lstStyle/>
            <a:p>
              <a:endParaRPr lang="en-US"/>
            </a:p>
          </p:txBody>
        </p:sp>
      </p:grpSp>
      <p:sp>
        <p:nvSpPr>
          <p:cNvPr id="22" name="文本框 21"/>
          <p:cNvSpPr txBox="1"/>
          <p:nvPr/>
        </p:nvSpPr>
        <p:spPr>
          <a:xfrm>
            <a:off x="4536641" y="438184"/>
            <a:ext cx="3785468" cy="528259"/>
          </a:xfrm>
          <a:prstGeom prst="rect">
            <a:avLst/>
          </a:prstGeom>
          <a:noFill/>
        </p:spPr>
        <p:txBody>
          <a:bodyPr wrap="none" lIns="96429" tIns="48215" rIns="96429" bIns="48215" rtlCol="0">
            <a:spAutoFit/>
          </a:bodyPr>
          <a:lstStyle/>
          <a:p>
            <a:pPr algn="ctr" defTabSz="963930"/>
            <a:r>
              <a:rPr lang="zh-CN" altLang="en-US" sz="2800" dirty="0">
                <a:solidFill>
                  <a:schemeClr val="tx1">
                    <a:lumMod val="65000"/>
                    <a:lumOff val="35000"/>
                  </a:schemeClr>
                </a:solidFill>
                <a:ea typeface="微软雅黑" panose="020B0503020204020204" pitchFamily="34" charset="-122"/>
                <a:cs typeface="+mn-ea"/>
                <a:sym typeface="+mn-lt"/>
              </a:rPr>
              <a:t>点击添加相关标题文字</a:t>
            </a:r>
          </a:p>
        </p:txBody>
      </p:sp>
      <p:sp>
        <p:nvSpPr>
          <p:cNvPr id="23" name="文本框 22"/>
          <p:cNvSpPr txBox="1"/>
          <p:nvPr/>
        </p:nvSpPr>
        <p:spPr>
          <a:xfrm>
            <a:off x="5294156" y="883716"/>
            <a:ext cx="2270438" cy="312687"/>
          </a:xfrm>
          <a:prstGeom prst="rect">
            <a:avLst/>
          </a:prstGeom>
          <a:noFill/>
        </p:spPr>
        <p:txBody>
          <a:bodyPr wrap="none" lIns="96429" tIns="48215" rIns="96429" bIns="48215" rtlCol="0">
            <a:spAutoFit/>
          </a:bodyPr>
          <a:lstStyle/>
          <a:p>
            <a:pPr algn="ctr" defTabSz="963930"/>
            <a:r>
              <a:rPr lang="en-US" altLang="zh-CN" sz="1400" dirty="0">
                <a:solidFill>
                  <a:schemeClr val="tx1">
                    <a:lumMod val="65000"/>
                    <a:lumOff val="35000"/>
                  </a:schemeClr>
                </a:solidFill>
                <a:ea typeface="微软雅黑" panose="020B0503020204020204" pitchFamily="34" charset="-122"/>
                <a:cs typeface="+mn-ea"/>
                <a:sym typeface="+mn-lt"/>
              </a:rPr>
              <a:t>ADD RELATED TITLE WORDS</a:t>
            </a:r>
            <a:endParaRPr lang="zh-CN" altLang="en-US" sz="1400" dirty="0">
              <a:solidFill>
                <a:schemeClr val="tx1">
                  <a:lumMod val="65000"/>
                  <a:lumOff val="35000"/>
                </a:schemeClr>
              </a:solidFill>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 presetClass="entr" presetSubtype="4" accel="50000" decel="5000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anim calcmode="lin" valueType="num">
                                      <p:cBhvr>
                                        <p:cTn id="29" dur="500" fill="hold"/>
                                        <p:tgtEl>
                                          <p:spTgt spid="7"/>
                                        </p:tgtEl>
                                        <p:attrNameLst>
                                          <p:attrName>ppt_x</p:attrName>
                                        </p:attrNameLst>
                                      </p:cBhvr>
                                      <p:tavLst>
                                        <p:tav tm="0">
                                          <p:val>
                                            <p:strVal val="#ppt_x"/>
                                          </p:val>
                                        </p:tav>
                                        <p:tav tm="100000">
                                          <p:val>
                                            <p:strVal val="#ppt_x"/>
                                          </p:val>
                                        </p:tav>
                                      </p:tavLst>
                                    </p:anim>
                                    <p:anim calcmode="lin" valueType="num">
                                      <p:cBhvr>
                                        <p:cTn id="30" dur="500" fill="hold"/>
                                        <p:tgtEl>
                                          <p:spTgt spid="7"/>
                                        </p:tgtEl>
                                        <p:attrNameLst>
                                          <p:attrName>ppt_y</p:attrName>
                                        </p:attrNameLst>
                                      </p:cBhvr>
                                      <p:tavLst>
                                        <p:tav tm="0">
                                          <p:val>
                                            <p:strVal val="#ppt_y+.1"/>
                                          </p:val>
                                        </p:tav>
                                        <p:tav tm="100000">
                                          <p:val>
                                            <p:strVal val="#ppt_y"/>
                                          </p:val>
                                        </p:tav>
                                      </p:tavLst>
                                    </p:anim>
                                  </p:childTnLst>
                                </p:cTn>
                              </p:par>
                            </p:childTnLst>
                          </p:cTn>
                        </p:par>
                        <p:par>
                          <p:cTn id="31" fill="hold">
                            <p:stCondLst>
                              <p:cond delay="1500"/>
                            </p:stCondLst>
                            <p:childTnLst>
                              <p:par>
                                <p:cTn id="32" presetID="2" presetClass="entr" presetSubtype="4" accel="50000" decel="5000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53" presetClass="entr" presetSubtype="16"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anim calcmode="lin" valueType="num">
                                      <p:cBhvr>
                                        <p:cTn id="45" dur="500" fill="hold"/>
                                        <p:tgtEl>
                                          <p:spTgt spid="9"/>
                                        </p:tgtEl>
                                        <p:attrNameLst>
                                          <p:attrName>ppt_x</p:attrName>
                                        </p:attrNameLst>
                                      </p:cBhvr>
                                      <p:tavLst>
                                        <p:tav tm="0">
                                          <p:val>
                                            <p:strVal val="#ppt_x"/>
                                          </p:val>
                                        </p:tav>
                                        <p:tav tm="100000">
                                          <p:val>
                                            <p:strVal val="#ppt_x"/>
                                          </p:val>
                                        </p:tav>
                                      </p:tavLst>
                                    </p:anim>
                                    <p:anim calcmode="lin" valueType="num">
                                      <p:cBhvr>
                                        <p:cTn id="46" dur="500" fill="hold"/>
                                        <p:tgtEl>
                                          <p:spTgt spid="9"/>
                                        </p:tgtEl>
                                        <p:attrNameLst>
                                          <p:attrName>ppt_y</p:attrName>
                                        </p:attrNameLst>
                                      </p:cBhvr>
                                      <p:tavLst>
                                        <p:tav tm="0">
                                          <p:val>
                                            <p:strVal val="#ppt_y+.1"/>
                                          </p:val>
                                        </p:tav>
                                        <p:tav tm="100000">
                                          <p:val>
                                            <p:strVal val="#ppt_y"/>
                                          </p:val>
                                        </p:tav>
                                      </p:tavLst>
                                    </p:anim>
                                  </p:childTnLst>
                                </p:cTn>
                              </p:par>
                            </p:childTnLst>
                          </p:cTn>
                        </p:par>
                        <p:par>
                          <p:cTn id="47" fill="hold">
                            <p:stCondLst>
                              <p:cond delay="250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fill="hold"/>
                                        <p:tgtEl>
                                          <p:spTgt spid="10"/>
                                        </p:tgtEl>
                                        <p:attrNameLst>
                                          <p:attrName>ppt_x</p:attrName>
                                        </p:attrNameLst>
                                      </p:cBhvr>
                                      <p:tavLst>
                                        <p:tav tm="0">
                                          <p:val>
                                            <p:strVal val="#ppt_x"/>
                                          </p:val>
                                        </p:tav>
                                        <p:tav tm="100000">
                                          <p:val>
                                            <p:strVal val="#ppt_x"/>
                                          </p:val>
                                        </p:tav>
                                      </p:tavLst>
                                    </p:anim>
                                    <p:anim calcmode="lin" valueType="num">
                                      <p:cBhvr additive="base">
                                        <p:cTn id="51" dur="500" fill="hold"/>
                                        <p:tgtEl>
                                          <p:spTgt spid="10"/>
                                        </p:tgtEl>
                                        <p:attrNameLst>
                                          <p:attrName>ppt_y</p:attrName>
                                        </p:attrNameLst>
                                      </p:cBhvr>
                                      <p:tavLst>
                                        <p:tav tm="0">
                                          <p:val>
                                            <p:strVal val="1+#ppt_h/2"/>
                                          </p:val>
                                        </p:tav>
                                        <p:tav tm="100000">
                                          <p:val>
                                            <p:strVal val="#ppt_y"/>
                                          </p:val>
                                        </p:tav>
                                      </p:tavLst>
                                    </p:anim>
                                  </p:childTnLst>
                                </p:cTn>
                              </p:par>
                            </p:childTnLst>
                          </p:cTn>
                        </p:par>
                        <p:par>
                          <p:cTn id="52" fill="hold">
                            <p:stCondLst>
                              <p:cond delay="3000"/>
                            </p:stCondLst>
                            <p:childTnLst>
                              <p:par>
                                <p:cTn id="53" presetID="18" presetClass="entr" presetSubtype="3"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strips(upRight)">
                                      <p:cBhvr>
                                        <p:cTn id="55" dur="500"/>
                                        <p:tgtEl>
                                          <p:spTgt spid="12"/>
                                        </p:tgtEl>
                                      </p:cBhvr>
                                    </p:animEffect>
                                  </p:childTnLst>
                                </p:cTn>
                              </p:par>
                            </p:childTnLst>
                          </p:cTn>
                        </p:par>
                        <p:par>
                          <p:cTn id="56" fill="hold">
                            <p:stCondLst>
                              <p:cond delay="3500"/>
                            </p:stCondLst>
                            <p:childTnLst>
                              <p:par>
                                <p:cTn id="57" presetID="10" presetClass="entr" presetSubtype="0"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custDataLst>
              <p:tags r:id="rId2"/>
            </p:custDataLst>
          </p:nvPr>
        </p:nvCxnSpPr>
        <p:spPr>
          <a:xfrm>
            <a:off x="707" y="3132039"/>
            <a:ext cx="12857339"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custDataLst>
              <p:tags r:id="rId3"/>
            </p:custDataLst>
          </p:nvPr>
        </p:nvCxnSpPr>
        <p:spPr>
          <a:xfrm>
            <a:off x="707" y="4583850"/>
            <a:ext cx="12857339"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custDataLst>
              <p:tags r:id="rId4"/>
            </p:custDataLst>
          </p:nvPr>
        </p:nvSpPr>
        <p:spPr>
          <a:xfrm>
            <a:off x="4679418" y="2886745"/>
            <a:ext cx="3427668" cy="490586"/>
          </a:xfrm>
          <a:prstGeom prst="roundRect">
            <a:avLst>
              <a:gd name="adj" fmla="val 50000"/>
            </a:avLst>
          </a:prstGeom>
          <a:solidFill>
            <a:schemeClr val="accent4"/>
          </a:solidFill>
        </p:spPr>
        <p:txBody>
          <a:bodyPr wrap="square" lIns="0" tIns="0" rIns="0" bIns="0" rtlCol="0" anchor="ctr" anchorCtr="0">
            <a:noAutofit/>
          </a:bodyPr>
          <a:lstStyle/>
          <a:p>
            <a:pPr algn="ctr"/>
            <a:r>
              <a:rPr lang="en-US" altLang="zh-CN" sz="2800" dirty="0">
                <a:solidFill>
                  <a:srgbClr val="FFFFFF"/>
                </a:solidFill>
                <a:latin typeface="Arial" panose="020B0604020202020204" pitchFamily="34" charset="0"/>
                <a:ea typeface="微软雅黑" panose="020B0503020204020204" pitchFamily="34" charset="-122"/>
                <a:sym typeface="Arial" panose="020B0604020202020204" pitchFamily="34" charset="0"/>
              </a:rPr>
              <a:t>PART</a:t>
            </a:r>
          </a:p>
        </p:txBody>
      </p:sp>
      <p:sp>
        <p:nvSpPr>
          <p:cNvPr id="8" name="MH_Entry_1"/>
          <p:cNvSpPr/>
          <p:nvPr>
            <p:custDataLst>
              <p:tags r:id="rId5"/>
            </p:custDataLst>
          </p:nvPr>
        </p:nvSpPr>
        <p:spPr>
          <a:xfrm>
            <a:off x="4330609" y="3629963"/>
            <a:ext cx="4125285" cy="79989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3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3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7" name="矩形 13"/>
          <p:cNvSpPr>
            <a:spLocks noChangeArrowheads="1"/>
          </p:cNvSpPr>
          <p:nvPr/>
        </p:nvSpPr>
        <p:spPr bwMode="auto">
          <a:xfrm>
            <a:off x="258184" y="1618671"/>
            <a:ext cx="3010256" cy="3691665"/>
          </a:xfrm>
          <a:prstGeom prst="rect">
            <a:avLst/>
          </a:prstGeom>
          <a:blipFill dpi="0" rotWithShape="1">
            <a:blip r:embed="rId3" cstate="print">
              <a:extLst>
                <a:ext uri="{28A0092B-C50C-407E-A947-70E740481C1C}">
                  <a14:useLocalDpi xmlns:a14="http://schemas.microsoft.com/office/drawing/2010/main" val="0"/>
                </a:ext>
              </a:extLst>
            </a:blip>
            <a:srcRect/>
            <a:stretch>
              <a:fillRect l="-45874" r="-45874"/>
            </a:stretch>
          </a:blipFill>
          <a:ln>
            <a:noFill/>
          </a:ln>
        </p:spPr>
        <p:txBody>
          <a:bodyPr anchor="ctr"/>
          <a:lstStyle/>
          <a:p>
            <a:pPr algn="ctr" eaLnBrk="1" hangingPunct="1">
              <a:lnSpc>
                <a:spcPct val="150000"/>
              </a:lnSpc>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588" name="矩形 16"/>
          <p:cNvSpPr>
            <a:spLocks noChangeArrowheads="1"/>
          </p:cNvSpPr>
          <p:nvPr/>
        </p:nvSpPr>
        <p:spPr bwMode="auto">
          <a:xfrm>
            <a:off x="3368893" y="1613648"/>
            <a:ext cx="3010256" cy="3691666"/>
          </a:xfrm>
          <a:prstGeom prst="rect">
            <a:avLst/>
          </a:prstGeom>
          <a:blipFill dpi="0" rotWithShape="1">
            <a:blip r:embed="rId4" cstate="print">
              <a:extLst>
                <a:ext uri="{28A0092B-C50C-407E-A947-70E740481C1C}">
                  <a14:useLocalDpi xmlns:a14="http://schemas.microsoft.com/office/drawing/2010/main" val="0"/>
                </a:ext>
              </a:extLst>
            </a:blip>
            <a:srcRect/>
            <a:stretch>
              <a:fillRect l="-41977" r="-41977"/>
            </a:stretch>
          </a:blipFill>
          <a:ln>
            <a:noFill/>
          </a:ln>
        </p:spPr>
        <p:txBody>
          <a:bodyPr anchor="ctr"/>
          <a:lstStyle/>
          <a:p>
            <a:pPr algn="ctr" eaLnBrk="1" hangingPunct="1">
              <a:lnSpc>
                <a:spcPct val="150000"/>
              </a:lnSpc>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589" name="矩形 17"/>
          <p:cNvSpPr>
            <a:spLocks noChangeArrowheads="1"/>
          </p:cNvSpPr>
          <p:nvPr/>
        </p:nvSpPr>
        <p:spPr bwMode="auto">
          <a:xfrm>
            <a:off x="6479602" y="1613648"/>
            <a:ext cx="3010256" cy="3691666"/>
          </a:xfrm>
          <a:prstGeom prst="rect">
            <a:avLst/>
          </a:prstGeom>
          <a:blipFill dpi="0" rotWithShape="1">
            <a:blip r:embed="rId5" cstate="print">
              <a:extLst>
                <a:ext uri="{28A0092B-C50C-407E-A947-70E740481C1C}">
                  <a14:useLocalDpi xmlns:a14="http://schemas.microsoft.com/office/drawing/2010/main" val="0"/>
                </a:ext>
              </a:extLst>
            </a:blip>
            <a:srcRect/>
            <a:stretch>
              <a:fillRect l="-35335" r="-35335"/>
            </a:stretch>
          </a:blipFill>
          <a:ln>
            <a:noFill/>
          </a:ln>
        </p:spPr>
        <p:txBody>
          <a:bodyPr anchor="ctr"/>
          <a:lstStyle/>
          <a:p>
            <a:pPr algn="ctr" eaLnBrk="1" hangingPunct="1">
              <a:lnSpc>
                <a:spcPct val="150000"/>
              </a:lnSpc>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590" name="矩形 18"/>
          <p:cNvSpPr>
            <a:spLocks noChangeArrowheads="1"/>
          </p:cNvSpPr>
          <p:nvPr/>
        </p:nvSpPr>
        <p:spPr bwMode="auto">
          <a:xfrm>
            <a:off x="9590311" y="1578490"/>
            <a:ext cx="3010256" cy="3691665"/>
          </a:xfrm>
          <a:prstGeom prst="rect">
            <a:avLst/>
          </a:prstGeom>
          <a:blipFill dpi="0" rotWithShape="1">
            <a:blip r:embed="rId6" cstate="print">
              <a:extLst>
                <a:ext uri="{28A0092B-C50C-407E-A947-70E740481C1C}">
                  <a14:useLocalDpi xmlns:a14="http://schemas.microsoft.com/office/drawing/2010/main" val="0"/>
                </a:ext>
              </a:extLst>
            </a:blip>
            <a:srcRect/>
            <a:stretch>
              <a:fillRect l="-42105" r="-42105"/>
            </a:stretch>
          </a:blipFill>
          <a:ln>
            <a:noFill/>
          </a:ln>
        </p:spPr>
        <p:txBody>
          <a:bodyPr anchor="ctr"/>
          <a:lstStyle/>
          <a:p>
            <a:pPr algn="ctr" eaLnBrk="1" hangingPunct="1">
              <a:lnSpc>
                <a:spcPct val="150000"/>
              </a:lnSpc>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66"/>
          <p:cNvSpPr txBox="1">
            <a:spLocks noChangeArrowheads="1"/>
          </p:cNvSpPr>
          <p:nvPr/>
        </p:nvSpPr>
        <p:spPr bwMode="auto">
          <a:xfrm>
            <a:off x="812800" y="5980905"/>
            <a:ext cx="11233150" cy="553998"/>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17" name="文本框 13"/>
          <p:cNvSpPr txBox="1">
            <a:spLocks noChangeArrowheads="1"/>
          </p:cNvSpPr>
          <p:nvPr/>
        </p:nvSpPr>
        <p:spPr bwMode="auto">
          <a:xfrm>
            <a:off x="812800" y="5626374"/>
            <a:ext cx="1838795" cy="246221"/>
          </a:xfrm>
          <a:prstGeom prst="rect">
            <a:avLst/>
          </a:prstGeom>
          <a:noFill/>
          <a:ln>
            <a:noFill/>
          </a:ln>
        </p:spPr>
        <p:txBody>
          <a:bodyPr wrap="squar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just"/>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8" name="文本框 7"/>
          <p:cNvSpPr txBox="1"/>
          <p:nvPr/>
        </p:nvSpPr>
        <p:spPr>
          <a:xfrm>
            <a:off x="4536641" y="438184"/>
            <a:ext cx="3785468" cy="528259"/>
          </a:xfrm>
          <a:prstGeom prst="rect">
            <a:avLst/>
          </a:prstGeom>
          <a:noFill/>
        </p:spPr>
        <p:txBody>
          <a:bodyPr wrap="none" lIns="96429" tIns="48215" rIns="96429" bIns="48215" rtlCol="0">
            <a:spAutoFit/>
          </a:bodyPr>
          <a:lstStyle/>
          <a:p>
            <a:pPr algn="ctr" defTabSz="963930"/>
            <a:r>
              <a:rPr lang="zh-CN" altLang="en-US" sz="2800" dirty="0">
                <a:solidFill>
                  <a:schemeClr val="tx1">
                    <a:lumMod val="65000"/>
                    <a:lumOff val="35000"/>
                  </a:schemeClr>
                </a:solidFill>
                <a:ea typeface="微软雅黑" panose="020B0503020204020204" pitchFamily="34" charset="-122"/>
                <a:cs typeface="+mn-ea"/>
                <a:sym typeface="+mn-lt"/>
              </a:rPr>
              <a:t>点击添加相关标题文字</a:t>
            </a:r>
          </a:p>
        </p:txBody>
      </p:sp>
      <p:sp>
        <p:nvSpPr>
          <p:cNvPr id="9" name="文本框 8"/>
          <p:cNvSpPr txBox="1"/>
          <p:nvPr/>
        </p:nvSpPr>
        <p:spPr>
          <a:xfrm>
            <a:off x="5294156" y="883716"/>
            <a:ext cx="2270438" cy="312687"/>
          </a:xfrm>
          <a:prstGeom prst="rect">
            <a:avLst/>
          </a:prstGeom>
          <a:noFill/>
        </p:spPr>
        <p:txBody>
          <a:bodyPr wrap="none" lIns="96429" tIns="48215" rIns="96429" bIns="48215" rtlCol="0">
            <a:spAutoFit/>
          </a:bodyPr>
          <a:lstStyle/>
          <a:p>
            <a:pPr algn="ctr" defTabSz="963930"/>
            <a:r>
              <a:rPr lang="en-US" altLang="zh-CN" sz="1400" dirty="0">
                <a:solidFill>
                  <a:schemeClr val="tx1">
                    <a:lumMod val="65000"/>
                    <a:lumOff val="35000"/>
                  </a:schemeClr>
                </a:solidFill>
                <a:ea typeface="微软雅黑" panose="020B0503020204020204" pitchFamily="34" charset="-122"/>
                <a:cs typeface="+mn-ea"/>
                <a:sym typeface="+mn-lt"/>
              </a:rPr>
              <a:t>ADD RELATED TITLE WORDS</a:t>
            </a:r>
            <a:endParaRPr lang="zh-CN" altLang="en-US" sz="1400" dirty="0">
              <a:solidFill>
                <a:schemeClr val="tx1">
                  <a:lumMod val="65000"/>
                  <a:lumOff val="35000"/>
                </a:schemeClr>
              </a:solidFill>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587"/>
                                        </p:tgtEl>
                                        <p:attrNameLst>
                                          <p:attrName>style.visibility</p:attrName>
                                        </p:attrNameLst>
                                      </p:cBhvr>
                                      <p:to>
                                        <p:strVal val="visible"/>
                                      </p:to>
                                    </p:set>
                                    <p:animEffect transition="in" filter="fade">
                                      <p:cBhvr>
                                        <p:cTn id="7" dur="500"/>
                                        <p:tgtEl>
                                          <p:spTgt spid="24587"/>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4588"/>
                                        </p:tgtEl>
                                        <p:attrNameLst>
                                          <p:attrName>style.visibility</p:attrName>
                                        </p:attrNameLst>
                                      </p:cBhvr>
                                      <p:to>
                                        <p:strVal val="visible"/>
                                      </p:to>
                                    </p:set>
                                    <p:animEffect transition="in" filter="fade">
                                      <p:cBhvr>
                                        <p:cTn id="10" dur="500"/>
                                        <p:tgtEl>
                                          <p:spTgt spid="24588"/>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4589"/>
                                        </p:tgtEl>
                                        <p:attrNameLst>
                                          <p:attrName>style.visibility</p:attrName>
                                        </p:attrNameLst>
                                      </p:cBhvr>
                                      <p:to>
                                        <p:strVal val="visible"/>
                                      </p:to>
                                    </p:set>
                                    <p:animEffect transition="in" filter="fade">
                                      <p:cBhvr>
                                        <p:cTn id="13" dur="500"/>
                                        <p:tgtEl>
                                          <p:spTgt spid="24589"/>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24590"/>
                                        </p:tgtEl>
                                        <p:attrNameLst>
                                          <p:attrName>style.visibility</p:attrName>
                                        </p:attrNameLst>
                                      </p:cBhvr>
                                      <p:to>
                                        <p:strVal val="visible"/>
                                      </p:to>
                                    </p:set>
                                    <p:animEffect transition="in" filter="fade">
                                      <p:cBhvr>
                                        <p:cTn id="16" dur="500"/>
                                        <p:tgtEl>
                                          <p:spTgt spid="24590"/>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750"/>
                                        <p:tgtEl>
                                          <p:spTgt spid="17"/>
                                        </p:tgtEl>
                                      </p:cBhvr>
                                    </p:animEffect>
                                    <p:anim calcmode="lin" valueType="num">
                                      <p:cBhvr>
                                        <p:cTn id="20" dur="750" fill="hold"/>
                                        <p:tgtEl>
                                          <p:spTgt spid="17"/>
                                        </p:tgtEl>
                                        <p:attrNameLst>
                                          <p:attrName>ppt_x</p:attrName>
                                        </p:attrNameLst>
                                      </p:cBhvr>
                                      <p:tavLst>
                                        <p:tav tm="0">
                                          <p:val>
                                            <p:strVal val="#ppt_x"/>
                                          </p:val>
                                        </p:tav>
                                        <p:tav tm="100000">
                                          <p:val>
                                            <p:strVal val="#ppt_x"/>
                                          </p:val>
                                        </p:tav>
                                      </p:tavLst>
                                    </p:anim>
                                    <p:anim calcmode="lin" valueType="num">
                                      <p:cBhvr>
                                        <p:cTn id="21" dur="75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70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750"/>
                                        <p:tgtEl>
                                          <p:spTgt spid="16"/>
                                        </p:tgtEl>
                                      </p:cBhvr>
                                    </p:animEffect>
                                    <p:anim calcmode="lin" valueType="num">
                                      <p:cBhvr>
                                        <p:cTn id="25" dur="750" fill="hold"/>
                                        <p:tgtEl>
                                          <p:spTgt spid="16"/>
                                        </p:tgtEl>
                                        <p:attrNameLst>
                                          <p:attrName>ppt_x</p:attrName>
                                        </p:attrNameLst>
                                      </p:cBhvr>
                                      <p:tavLst>
                                        <p:tav tm="0">
                                          <p:val>
                                            <p:strVal val="#ppt_x"/>
                                          </p:val>
                                        </p:tav>
                                        <p:tav tm="100000">
                                          <p:val>
                                            <p:strVal val="#ppt_x"/>
                                          </p:val>
                                        </p:tav>
                                      </p:tavLst>
                                    </p:anim>
                                    <p:anim calcmode="lin" valueType="num">
                                      <p:cBhvr>
                                        <p:cTn id="26" dur="75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7" grpId="0" animBg="1" autoUpdateAnimBg="0"/>
      <p:bldP spid="24588" grpId="0" animBg="1" autoUpdateAnimBg="0"/>
      <p:bldP spid="24589" grpId="0" animBg="1" autoUpdateAnimBg="0"/>
      <p:bldP spid="24590" grpId="0" animBg="1" autoUpdateAnimBg="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440668" y="4791752"/>
            <a:ext cx="2257418" cy="1736694"/>
          </a:xfrm>
          <a:prstGeom prst="rect">
            <a:avLst/>
          </a:prstGeom>
          <a:noFill/>
        </p:spPr>
        <p:txBody>
          <a:bodyPr wrap="square" rtlCol="0">
            <a:spAutoFit/>
          </a:bodyPr>
          <a:lstStyle/>
          <a:p>
            <a:pPr algn="ctr"/>
            <a:r>
              <a:rPr lang="en-US" sz="1970" b="1" dirty="0">
                <a:solidFill>
                  <a:schemeClr val="bg1"/>
                </a:solidFill>
                <a:latin typeface="+mj-lt"/>
              </a:rPr>
              <a:t>Title Gose Here</a:t>
            </a:r>
          </a:p>
          <a:p>
            <a:pPr algn="ctr" defTabSz="1285875">
              <a:spcBef>
                <a:spcPct val="20000"/>
              </a:spcBef>
              <a:defRPr/>
            </a:pPr>
            <a:r>
              <a:rPr lang="en-US" sz="1405" dirty="0">
                <a:solidFill>
                  <a:schemeClr val="bg1"/>
                </a:solidFill>
              </a:rPr>
              <a:t>There are many variations of Lorem Ipsum available, but the majority have suffered  There are many variations of Lorem</a:t>
            </a:r>
            <a:br>
              <a:rPr lang="en-US" sz="1405" dirty="0">
                <a:solidFill>
                  <a:schemeClr val="bg1"/>
                </a:solidFill>
              </a:rPr>
            </a:br>
            <a:r>
              <a:rPr lang="en-US" sz="1405" dirty="0">
                <a:solidFill>
                  <a:schemeClr val="bg1"/>
                </a:solidFill>
              </a:rPr>
              <a:t>Ipsum available,</a:t>
            </a:r>
          </a:p>
        </p:txBody>
      </p:sp>
      <p:sp>
        <p:nvSpPr>
          <p:cNvPr id="16" name="TextBox 15"/>
          <p:cNvSpPr txBox="1"/>
          <p:nvPr/>
        </p:nvSpPr>
        <p:spPr>
          <a:xfrm>
            <a:off x="4008513" y="2263362"/>
            <a:ext cx="2257418" cy="1736694"/>
          </a:xfrm>
          <a:prstGeom prst="rect">
            <a:avLst/>
          </a:prstGeom>
          <a:noFill/>
        </p:spPr>
        <p:txBody>
          <a:bodyPr wrap="square" rtlCol="0">
            <a:spAutoFit/>
          </a:bodyPr>
          <a:lstStyle/>
          <a:p>
            <a:pPr algn="ctr"/>
            <a:r>
              <a:rPr lang="en-US" sz="1970" b="1" dirty="0">
                <a:solidFill>
                  <a:schemeClr val="bg1"/>
                </a:solidFill>
                <a:latin typeface="+mj-lt"/>
              </a:rPr>
              <a:t>Title Gose Here</a:t>
            </a:r>
          </a:p>
          <a:p>
            <a:pPr algn="ctr" defTabSz="1285875">
              <a:spcBef>
                <a:spcPct val="20000"/>
              </a:spcBef>
              <a:defRPr/>
            </a:pPr>
            <a:r>
              <a:rPr lang="en-US" sz="1405" dirty="0">
                <a:solidFill>
                  <a:schemeClr val="bg1"/>
                </a:solidFill>
              </a:rPr>
              <a:t>There are many variations of Lorem Ipsum available, but the majority have suffered  There are many variations of Lorem</a:t>
            </a:r>
            <a:br>
              <a:rPr lang="en-US" sz="1405" dirty="0">
                <a:solidFill>
                  <a:schemeClr val="bg1"/>
                </a:solidFill>
              </a:rPr>
            </a:br>
            <a:r>
              <a:rPr lang="en-US" sz="1405" dirty="0">
                <a:solidFill>
                  <a:schemeClr val="bg1"/>
                </a:solidFill>
              </a:rPr>
              <a:t>Ipsum available,</a:t>
            </a:r>
          </a:p>
        </p:txBody>
      </p:sp>
      <p:sp>
        <p:nvSpPr>
          <p:cNvPr id="17" name="TextBox 16"/>
          <p:cNvSpPr txBox="1"/>
          <p:nvPr/>
        </p:nvSpPr>
        <p:spPr>
          <a:xfrm>
            <a:off x="6576357" y="4791752"/>
            <a:ext cx="2257418" cy="1736694"/>
          </a:xfrm>
          <a:prstGeom prst="rect">
            <a:avLst/>
          </a:prstGeom>
          <a:noFill/>
        </p:spPr>
        <p:txBody>
          <a:bodyPr wrap="square" rtlCol="0">
            <a:spAutoFit/>
          </a:bodyPr>
          <a:lstStyle/>
          <a:p>
            <a:pPr algn="ctr"/>
            <a:r>
              <a:rPr lang="en-US" sz="1970" b="1" dirty="0">
                <a:solidFill>
                  <a:schemeClr val="bg1"/>
                </a:solidFill>
                <a:latin typeface="+mj-lt"/>
              </a:rPr>
              <a:t>Title Gose Here</a:t>
            </a:r>
          </a:p>
          <a:p>
            <a:pPr algn="ctr" defTabSz="1285875">
              <a:spcBef>
                <a:spcPct val="20000"/>
              </a:spcBef>
              <a:defRPr/>
            </a:pPr>
            <a:r>
              <a:rPr lang="en-US" sz="1405" dirty="0">
                <a:solidFill>
                  <a:schemeClr val="bg1"/>
                </a:solidFill>
              </a:rPr>
              <a:t>There are many variations of Lorem Ipsum available, but the majority have suffered  There are many variations of Lorem</a:t>
            </a:r>
            <a:br>
              <a:rPr lang="en-US" sz="1405" dirty="0">
                <a:solidFill>
                  <a:schemeClr val="bg1"/>
                </a:solidFill>
              </a:rPr>
            </a:br>
            <a:r>
              <a:rPr lang="en-US" sz="1405" dirty="0">
                <a:solidFill>
                  <a:schemeClr val="bg1"/>
                </a:solidFill>
              </a:rPr>
              <a:t>Ipsum available,</a:t>
            </a:r>
          </a:p>
        </p:txBody>
      </p:sp>
      <p:sp>
        <p:nvSpPr>
          <p:cNvPr id="18" name="TextBox 17"/>
          <p:cNvSpPr txBox="1"/>
          <p:nvPr/>
        </p:nvSpPr>
        <p:spPr>
          <a:xfrm>
            <a:off x="9144202" y="2263362"/>
            <a:ext cx="2257418" cy="1736694"/>
          </a:xfrm>
          <a:prstGeom prst="rect">
            <a:avLst/>
          </a:prstGeom>
          <a:noFill/>
        </p:spPr>
        <p:txBody>
          <a:bodyPr wrap="square" rtlCol="0">
            <a:spAutoFit/>
          </a:bodyPr>
          <a:lstStyle/>
          <a:p>
            <a:pPr algn="ctr"/>
            <a:r>
              <a:rPr lang="en-US" sz="1970" b="1" dirty="0">
                <a:solidFill>
                  <a:schemeClr val="bg1"/>
                </a:solidFill>
                <a:latin typeface="+mj-lt"/>
              </a:rPr>
              <a:t>Title Gose Here</a:t>
            </a:r>
          </a:p>
          <a:p>
            <a:pPr algn="ctr" defTabSz="1285875">
              <a:spcBef>
                <a:spcPct val="20000"/>
              </a:spcBef>
              <a:defRPr/>
            </a:pPr>
            <a:r>
              <a:rPr lang="en-US" sz="1405" dirty="0">
                <a:solidFill>
                  <a:schemeClr val="bg1"/>
                </a:solidFill>
              </a:rPr>
              <a:t>There are many variations of Lorem Ipsum available, but the majority have suffered  There are many variations of Lorem</a:t>
            </a:r>
            <a:br>
              <a:rPr lang="en-US" sz="1405" dirty="0">
                <a:solidFill>
                  <a:schemeClr val="bg1"/>
                </a:solidFill>
              </a:rPr>
            </a:br>
            <a:r>
              <a:rPr lang="en-US" sz="1405" dirty="0">
                <a:solidFill>
                  <a:schemeClr val="bg1"/>
                </a:solidFill>
              </a:rPr>
              <a:t>Ipsum available,</a:t>
            </a:r>
          </a:p>
        </p:txBody>
      </p:sp>
      <p:sp>
        <p:nvSpPr>
          <p:cNvPr id="13" name="Picture Placeholder 12"/>
          <p:cNvSpPr>
            <a:spLocks noGrp="1"/>
          </p:cNvSpPr>
          <p:nvPr>
            <p:ph type="pic" sz="quarter" idx="13"/>
          </p:nvPr>
        </p:nvSpPr>
        <p:spPr/>
      </p:sp>
      <p:sp>
        <p:nvSpPr>
          <p:cNvPr id="14" name="Picture Placeholder 13"/>
          <p:cNvSpPr>
            <a:spLocks noGrp="1"/>
          </p:cNvSpPr>
          <p:nvPr>
            <p:ph type="pic" sz="quarter" idx="14"/>
          </p:nvPr>
        </p:nvSpPr>
        <p:spPr/>
      </p:sp>
      <p:sp>
        <p:nvSpPr>
          <p:cNvPr id="20" name="Picture Placeholder 19"/>
          <p:cNvSpPr>
            <a:spLocks noGrp="1"/>
          </p:cNvSpPr>
          <p:nvPr>
            <p:ph type="pic" sz="quarter" idx="10"/>
          </p:nvPr>
        </p:nvSpPr>
        <p:spPr/>
      </p:sp>
      <p:sp>
        <p:nvSpPr>
          <p:cNvPr id="21" name="Picture Placeholder 20"/>
          <p:cNvSpPr>
            <a:spLocks noGrp="1"/>
          </p:cNvSpPr>
          <p:nvPr>
            <p:ph type="pic" sz="quarter" idx="15"/>
          </p:nvPr>
        </p:nvSpPr>
        <p:spPr/>
      </p:sp>
      <p:sp>
        <p:nvSpPr>
          <p:cNvPr id="10" name="文本框 9"/>
          <p:cNvSpPr txBox="1"/>
          <p:nvPr/>
        </p:nvSpPr>
        <p:spPr>
          <a:xfrm>
            <a:off x="4536641" y="438184"/>
            <a:ext cx="3785468" cy="528259"/>
          </a:xfrm>
          <a:prstGeom prst="rect">
            <a:avLst/>
          </a:prstGeom>
          <a:noFill/>
        </p:spPr>
        <p:txBody>
          <a:bodyPr wrap="none" lIns="96429" tIns="48215" rIns="96429" bIns="48215" rtlCol="0">
            <a:spAutoFit/>
          </a:bodyPr>
          <a:lstStyle/>
          <a:p>
            <a:pPr algn="ctr" defTabSz="963930"/>
            <a:r>
              <a:rPr lang="zh-CN" altLang="en-US" sz="2800" dirty="0">
                <a:solidFill>
                  <a:schemeClr val="tx1">
                    <a:lumMod val="65000"/>
                    <a:lumOff val="35000"/>
                  </a:schemeClr>
                </a:solidFill>
                <a:ea typeface="微软雅黑" panose="020B0503020204020204" pitchFamily="34" charset="-122"/>
                <a:cs typeface="+mn-ea"/>
                <a:sym typeface="+mn-lt"/>
              </a:rPr>
              <a:t>点击添加相关标题文字</a:t>
            </a:r>
          </a:p>
        </p:txBody>
      </p:sp>
      <p:sp>
        <p:nvSpPr>
          <p:cNvPr id="11" name="文本框 10"/>
          <p:cNvSpPr txBox="1"/>
          <p:nvPr/>
        </p:nvSpPr>
        <p:spPr>
          <a:xfrm>
            <a:off x="5294156" y="883716"/>
            <a:ext cx="2270438" cy="312687"/>
          </a:xfrm>
          <a:prstGeom prst="rect">
            <a:avLst/>
          </a:prstGeom>
          <a:noFill/>
        </p:spPr>
        <p:txBody>
          <a:bodyPr wrap="none" lIns="96429" tIns="48215" rIns="96429" bIns="48215" rtlCol="0">
            <a:spAutoFit/>
          </a:bodyPr>
          <a:lstStyle/>
          <a:p>
            <a:pPr algn="ctr" defTabSz="963930"/>
            <a:r>
              <a:rPr lang="en-US" altLang="zh-CN" sz="1400" dirty="0">
                <a:solidFill>
                  <a:schemeClr val="tx1">
                    <a:lumMod val="65000"/>
                    <a:lumOff val="35000"/>
                  </a:schemeClr>
                </a:solidFill>
                <a:ea typeface="微软雅黑" panose="020B0503020204020204" pitchFamily="34" charset="-122"/>
                <a:cs typeface="+mn-ea"/>
                <a:sym typeface="+mn-lt"/>
              </a:rPr>
              <a:t>ADD RELATED TITLE WORDS</a:t>
            </a:r>
            <a:endParaRPr lang="zh-CN" altLang="en-US" sz="1400" dirty="0">
              <a:solidFill>
                <a:schemeClr val="tx1">
                  <a:lumMod val="65000"/>
                  <a:lumOff val="35000"/>
                </a:schemeClr>
              </a:solidFill>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Tm="2000">
        <p14:warp dir="in"/>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oup 78"/>
          <p:cNvGrpSpPr/>
          <p:nvPr/>
        </p:nvGrpSpPr>
        <p:grpSpPr>
          <a:xfrm>
            <a:off x="803981" y="2119288"/>
            <a:ext cx="2519364" cy="2077952"/>
            <a:chOff x="1167353" y="1604223"/>
            <a:chExt cx="1285820" cy="1060533"/>
          </a:xfrm>
        </p:grpSpPr>
        <p:sp>
          <p:nvSpPr>
            <p:cNvPr id="48" name="Rounded Rectangle 47"/>
            <p:cNvSpPr/>
            <p:nvPr/>
          </p:nvSpPr>
          <p:spPr>
            <a:xfrm rot="10800000">
              <a:off x="1167353" y="1604223"/>
              <a:ext cx="1285820" cy="1060533"/>
            </a:xfrm>
            <a:prstGeom prst="roundRect">
              <a:avLst>
                <a:gd name="adj" fmla="val 10000"/>
              </a:avLst>
            </a:prstGeom>
            <a:solidFill>
              <a:schemeClr val="accent1"/>
            </a:solidFill>
            <a:ln>
              <a:solidFill>
                <a:schemeClr val="accent1"/>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68" name="Freeform 101"/>
            <p:cNvSpPr>
              <a:spLocks noEditPoints="1"/>
            </p:cNvSpPr>
            <p:nvPr/>
          </p:nvSpPr>
          <p:spPr bwMode="auto">
            <a:xfrm>
              <a:off x="1562613" y="1966821"/>
              <a:ext cx="495300" cy="328211"/>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chemeClr val="bg1"/>
            </a:solidFill>
            <a:ln w="9525">
              <a:noFill/>
              <a:round/>
            </a:ln>
          </p:spPr>
          <p:txBody>
            <a:bodyPr vert="horz" wrap="square" lIns="128580" tIns="64290" rIns="128580" bIns="64290" numCol="1" anchor="t" anchorCtr="0" compatLnSpc="1"/>
            <a:lstStyle/>
            <a:p>
              <a:endParaRPr lang="en-US" dirty="0"/>
            </a:p>
          </p:txBody>
        </p:sp>
      </p:grpSp>
      <p:grpSp>
        <p:nvGrpSpPr>
          <p:cNvPr id="78" name="Group 77"/>
          <p:cNvGrpSpPr/>
          <p:nvPr/>
        </p:nvGrpSpPr>
        <p:grpSpPr>
          <a:xfrm>
            <a:off x="3714456" y="2114821"/>
            <a:ext cx="2519364" cy="2077952"/>
            <a:chOff x="3016738" y="1601046"/>
            <a:chExt cx="1285820" cy="1060533"/>
          </a:xfrm>
        </p:grpSpPr>
        <p:sp>
          <p:nvSpPr>
            <p:cNvPr id="53" name="Rounded Rectangle 52"/>
            <p:cNvSpPr/>
            <p:nvPr/>
          </p:nvSpPr>
          <p:spPr>
            <a:xfrm rot="10800000">
              <a:off x="3016738" y="1601046"/>
              <a:ext cx="1285820" cy="1060533"/>
            </a:xfrm>
            <a:prstGeom prst="roundRect">
              <a:avLst>
                <a:gd name="adj" fmla="val 10000"/>
              </a:avLst>
            </a:prstGeom>
            <a:solidFill>
              <a:schemeClr val="accent2"/>
            </a:solidFill>
            <a:ln>
              <a:solidFill>
                <a:schemeClr val="accent2"/>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69" name="Freeform 210"/>
            <p:cNvSpPr>
              <a:spLocks noEditPoints="1"/>
            </p:cNvSpPr>
            <p:nvPr/>
          </p:nvSpPr>
          <p:spPr bwMode="auto">
            <a:xfrm>
              <a:off x="3445563" y="1963831"/>
              <a:ext cx="428170" cy="334963"/>
            </a:xfrm>
            <a:custGeom>
              <a:avLst/>
              <a:gdLst/>
              <a:ahLst/>
              <a:cxnLst>
                <a:cxn ang="0">
                  <a:pos x="68" y="8"/>
                </a:cxn>
                <a:cxn ang="0">
                  <a:pos x="67" y="9"/>
                </a:cxn>
                <a:cxn ang="0">
                  <a:pos x="2" y="9"/>
                </a:cxn>
                <a:cxn ang="0">
                  <a:pos x="0" y="8"/>
                </a:cxn>
                <a:cxn ang="0">
                  <a:pos x="0" y="1"/>
                </a:cxn>
                <a:cxn ang="0">
                  <a:pos x="2" y="0"/>
                </a:cxn>
                <a:cxn ang="0">
                  <a:pos x="67" y="0"/>
                </a:cxn>
                <a:cxn ang="0">
                  <a:pos x="68" y="1"/>
                </a:cxn>
                <a:cxn ang="0">
                  <a:pos x="68" y="8"/>
                </a:cxn>
                <a:cxn ang="0">
                  <a:pos x="13" y="27"/>
                </a:cxn>
                <a:cxn ang="0">
                  <a:pos x="3" y="38"/>
                </a:cxn>
                <a:cxn ang="0">
                  <a:pos x="2" y="38"/>
                </a:cxn>
                <a:cxn ang="0">
                  <a:pos x="0" y="37"/>
                </a:cxn>
                <a:cxn ang="0">
                  <a:pos x="0" y="15"/>
                </a:cxn>
                <a:cxn ang="0">
                  <a:pos x="2" y="14"/>
                </a:cxn>
                <a:cxn ang="0">
                  <a:pos x="3" y="14"/>
                </a:cxn>
                <a:cxn ang="0">
                  <a:pos x="13" y="25"/>
                </a:cxn>
                <a:cxn ang="0">
                  <a:pos x="14" y="26"/>
                </a:cxn>
                <a:cxn ang="0">
                  <a:pos x="13" y="27"/>
                </a:cxn>
                <a:cxn ang="0">
                  <a:pos x="68" y="52"/>
                </a:cxn>
                <a:cxn ang="0">
                  <a:pos x="67" y="53"/>
                </a:cxn>
                <a:cxn ang="0">
                  <a:pos x="2" y="53"/>
                </a:cxn>
                <a:cxn ang="0">
                  <a:pos x="0" y="52"/>
                </a:cxn>
                <a:cxn ang="0">
                  <a:pos x="0" y="44"/>
                </a:cxn>
                <a:cxn ang="0">
                  <a:pos x="2" y="43"/>
                </a:cxn>
                <a:cxn ang="0">
                  <a:pos x="67" y="43"/>
                </a:cxn>
                <a:cxn ang="0">
                  <a:pos x="68" y="44"/>
                </a:cxn>
                <a:cxn ang="0">
                  <a:pos x="68" y="52"/>
                </a:cxn>
                <a:cxn ang="0">
                  <a:pos x="68" y="23"/>
                </a:cxn>
                <a:cxn ang="0">
                  <a:pos x="67" y="24"/>
                </a:cxn>
                <a:cxn ang="0">
                  <a:pos x="26" y="24"/>
                </a:cxn>
                <a:cxn ang="0">
                  <a:pos x="25" y="23"/>
                </a:cxn>
                <a:cxn ang="0">
                  <a:pos x="25" y="15"/>
                </a:cxn>
                <a:cxn ang="0">
                  <a:pos x="26" y="14"/>
                </a:cxn>
                <a:cxn ang="0">
                  <a:pos x="67" y="14"/>
                </a:cxn>
                <a:cxn ang="0">
                  <a:pos x="68" y="15"/>
                </a:cxn>
                <a:cxn ang="0">
                  <a:pos x="68" y="23"/>
                </a:cxn>
                <a:cxn ang="0">
                  <a:pos x="68" y="37"/>
                </a:cxn>
                <a:cxn ang="0">
                  <a:pos x="67" y="38"/>
                </a:cxn>
                <a:cxn ang="0">
                  <a:pos x="26" y="38"/>
                </a:cxn>
                <a:cxn ang="0">
                  <a:pos x="25" y="37"/>
                </a:cxn>
                <a:cxn ang="0">
                  <a:pos x="25" y="30"/>
                </a:cxn>
                <a:cxn ang="0">
                  <a:pos x="26" y="29"/>
                </a:cxn>
                <a:cxn ang="0">
                  <a:pos x="67" y="29"/>
                </a:cxn>
                <a:cxn ang="0">
                  <a:pos x="68" y="30"/>
                </a:cxn>
                <a:cxn ang="0">
                  <a:pos x="68" y="37"/>
                </a:cxn>
              </a:cxnLst>
              <a:rect l="0" t="0" r="r" b="b"/>
              <a:pathLst>
                <a:path w="68" h="53">
                  <a:moveTo>
                    <a:pt x="68" y="8"/>
                  </a:moveTo>
                  <a:cubicBezTo>
                    <a:pt x="68" y="9"/>
                    <a:pt x="68" y="9"/>
                    <a:pt x="67" y="9"/>
                  </a:cubicBezTo>
                  <a:cubicBezTo>
                    <a:pt x="2" y="9"/>
                    <a:pt x="2" y="9"/>
                    <a:pt x="2" y="9"/>
                  </a:cubicBezTo>
                  <a:cubicBezTo>
                    <a:pt x="1" y="9"/>
                    <a:pt x="0" y="9"/>
                    <a:pt x="0" y="8"/>
                  </a:cubicBezTo>
                  <a:cubicBezTo>
                    <a:pt x="0" y="1"/>
                    <a:pt x="0" y="1"/>
                    <a:pt x="0" y="1"/>
                  </a:cubicBezTo>
                  <a:cubicBezTo>
                    <a:pt x="0" y="0"/>
                    <a:pt x="1" y="0"/>
                    <a:pt x="2" y="0"/>
                  </a:cubicBezTo>
                  <a:cubicBezTo>
                    <a:pt x="67" y="0"/>
                    <a:pt x="67" y="0"/>
                    <a:pt x="67" y="0"/>
                  </a:cubicBezTo>
                  <a:cubicBezTo>
                    <a:pt x="68" y="0"/>
                    <a:pt x="68" y="0"/>
                    <a:pt x="68" y="1"/>
                  </a:cubicBezTo>
                  <a:lnTo>
                    <a:pt x="68" y="8"/>
                  </a:lnTo>
                  <a:close/>
                  <a:moveTo>
                    <a:pt x="13" y="27"/>
                  </a:moveTo>
                  <a:cubicBezTo>
                    <a:pt x="3" y="38"/>
                    <a:pt x="3" y="38"/>
                    <a:pt x="3" y="38"/>
                  </a:cubicBezTo>
                  <a:cubicBezTo>
                    <a:pt x="2" y="38"/>
                    <a:pt x="2" y="38"/>
                    <a:pt x="2" y="38"/>
                  </a:cubicBezTo>
                  <a:cubicBezTo>
                    <a:pt x="1" y="38"/>
                    <a:pt x="0" y="38"/>
                    <a:pt x="0" y="37"/>
                  </a:cubicBezTo>
                  <a:cubicBezTo>
                    <a:pt x="0" y="15"/>
                    <a:pt x="0" y="15"/>
                    <a:pt x="0" y="15"/>
                  </a:cubicBezTo>
                  <a:cubicBezTo>
                    <a:pt x="0" y="15"/>
                    <a:pt x="1" y="14"/>
                    <a:pt x="2" y="14"/>
                  </a:cubicBezTo>
                  <a:cubicBezTo>
                    <a:pt x="2" y="14"/>
                    <a:pt x="2" y="14"/>
                    <a:pt x="3" y="14"/>
                  </a:cubicBezTo>
                  <a:cubicBezTo>
                    <a:pt x="13" y="25"/>
                    <a:pt x="13" y="25"/>
                    <a:pt x="13" y="25"/>
                  </a:cubicBezTo>
                  <a:cubicBezTo>
                    <a:pt x="14" y="26"/>
                    <a:pt x="14" y="26"/>
                    <a:pt x="14" y="26"/>
                  </a:cubicBezTo>
                  <a:cubicBezTo>
                    <a:pt x="14" y="27"/>
                    <a:pt x="14" y="27"/>
                    <a:pt x="13" y="27"/>
                  </a:cubicBezTo>
                  <a:close/>
                  <a:moveTo>
                    <a:pt x="68" y="52"/>
                  </a:moveTo>
                  <a:cubicBezTo>
                    <a:pt x="68" y="52"/>
                    <a:pt x="68" y="53"/>
                    <a:pt x="67" y="53"/>
                  </a:cubicBezTo>
                  <a:cubicBezTo>
                    <a:pt x="2" y="53"/>
                    <a:pt x="2" y="53"/>
                    <a:pt x="2" y="53"/>
                  </a:cubicBezTo>
                  <a:cubicBezTo>
                    <a:pt x="1" y="53"/>
                    <a:pt x="0" y="52"/>
                    <a:pt x="0" y="52"/>
                  </a:cubicBezTo>
                  <a:cubicBezTo>
                    <a:pt x="0" y="44"/>
                    <a:pt x="0" y="44"/>
                    <a:pt x="0" y="44"/>
                  </a:cubicBezTo>
                  <a:cubicBezTo>
                    <a:pt x="0" y="44"/>
                    <a:pt x="1" y="43"/>
                    <a:pt x="2" y="43"/>
                  </a:cubicBezTo>
                  <a:cubicBezTo>
                    <a:pt x="67" y="43"/>
                    <a:pt x="67" y="43"/>
                    <a:pt x="67" y="43"/>
                  </a:cubicBezTo>
                  <a:cubicBezTo>
                    <a:pt x="68" y="43"/>
                    <a:pt x="68" y="44"/>
                    <a:pt x="68" y="44"/>
                  </a:cubicBezTo>
                  <a:lnTo>
                    <a:pt x="68" y="52"/>
                  </a:lnTo>
                  <a:close/>
                  <a:moveTo>
                    <a:pt x="68" y="23"/>
                  </a:moveTo>
                  <a:cubicBezTo>
                    <a:pt x="68" y="23"/>
                    <a:pt x="68" y="24"/>
                    <a:pt x="67" y="24"/>
                  </a:cubicBezTo>
                  <a:cubicBezTo>
                    <a:pt x="26" y="24"/>
                    <a:pt x="26" y="24"/>
                    <a:pt x="26" y="24"/>
                  </a:cubicBezTo>
                  <a:cubicBezTo>
                    <a:pt x="25" y="24"/>
                    <a:pt x="25" y="23"/>
                    <a:pt x="25" y="23"/>
                  </a:cubicBezTo>
                  <a:cubicBezTo>
                    <a:pt x="25" y="15"/>
                    <a:pt x="25" y="15"/>
                    <a:pt x="25" y="15"/>
                  </a:cubicBezTo>
                  <a:cubicBezTo>
                    <a:pt x="25" y="15"/>
                    <a:pt x="25" y="14"/>
                    <a:pt x="26" y="14"/>
                  </a:cubicBezTo>
                  <a:cubicBezTo>
                    <a:pt x="67" y="14"/>
                    <a:pt x="67" y="14"/>
                    <a:pt x="67" y="14"/>
                  </a:cubicBezTo>
                  <a:cubicBezTo>
                    <a:pt x="68" y="14"/>
                    <a:pt x="68" y="15"/>
                    <a:pt x="68" y="15"/>
                  </a:cubicBezTo>
                  <a:lnTo>
                    <a:pt x="68" y="23"/>
                  </a:lnTo>
                  <a:close/>
                  <a:moveTo>
                    <a:pt x="68" y="37"/>
                  </a:moveTo>
                  <a:cubicBezTo>
                    <a:pt x="68" y="38"/>
                    <a:pt x="68" y="38"/>
                    <a:pt x="67" y="38"/>
                  </a:cubicBezTo>
                  <a:cubicBezTo>
                    <a:pt x="26" y="38"/>
                    <a:pt x="26" y="38"/>
                    <a:pt x="26" y="38"/>
                  </a:cubicBezTo>
                  <a:cubicBezTo>
                    <a:pt x="25" y="38"/>
                    <a:pt x="25" y="38"/>
                    <a:pt x="25" y="37"/>
                  </a:cubicBezTo>
                  <a:cubicBezTo>
                    <a:pt x="25" y="30"/>
                    <a:pt x="25" y="30"/>
                    <a:pt x="25" y="30"/>
                  </a:cubicBezTo>
                  <a:cubicBezTo>
                    <a:pt x="25" y="29"/>
                    <a:pt x="25" y="29"/>
                    <a:pt x="26" y="29"/>
                  </a:cubicBezTo>
                  <a:cubicBezTo>
                    <a:pt x="67" y="29"/>
                    <a:pt x="67" y="29"/>
                    <a:pt x="67" y="29"/>
                  </a:cubicBezTo>
                  <a:cubicBezTo>
                    <a:pt x="68" y="29"/>
                    <a:pt x="68" y="29"/>
                    <a:pt x="68" y="30"/>
                  </a:cubicBezTo>
                  <a:lnTo>
                    <a:pt x="68" y="37"/>
                  </a:lnTo>
                  <a:close/>
                </a:path>
              </a:pathLst>
            </a:custGeom>
            <a:solidFill>
              <a:schemeClr val="bg1"/>
            </a:solidFill>
            <a:ln w="9525">
              <a:noFill/>
              <a:round/>
            </a:ln>
          </p:spPr>
          <p:txBody>
            <a:bodyPr vert="horz" wrap="square" lIns="128580" tIns="64290" rIns="128580" bIns="64290" numCol="1" anchor="t" anchorCtr="0" compatLnSpc="1"/>
            <a:lstStyle/>
            <a:p>
              <a:endParaRPr lang="en-US" dirty="0"/>
            </a:p>
          </p:txBody>
        </p:sp>
      </p:grpSp>
      <p:grpSp>
        <p:nvGrpSpPr>
          <p:cNvPr id="77" name="Group 76"/>
          <p:cNvGrpSpPr/>
          <p:nvPr/>
        </p:nvGrpSpPr>
        <p:grpSpPr>
          <a:xfrm>
            <a:off x="6624931" y="2110370"/>
            <a:ext cx="2519364" cy="2077952"/>
            <a:chOff x="4878474" y="1597881"/>
            <a:chExt cx="1285820" cy="1060533"/>
          </a:xfrm>
        </p:grpSpPr>
        <p:sp>
          <p:nvSpPr>
            <p:cNvPr id="57" name="Rounded Rectangle 56"/>
            <p:cNvSpPr/>
            <p:nvPr/>
          </p:nvSpPr>
          <p:spPr>
            <a:xfrm rot="10800000">
              <a:off x="4878474" y="1597881"/>
              <a:ext cx="1285820" cy="1060533"/>
            </a:xfrm>
            <a:prstGeom prst="roundRect">
              <a:avLst>
                <a:gd name="adj" fmla="val 10000"/>
              </a:avLst>
            </a:prstGeom>
            <a:solidFill>
              <a:schemeClr val="accent3"/>
            </a:solidFill>
            <a:ln>
              <a:solidFill>
                <a:schemeClr val="accent3"/>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70" name="Freeform 91"/>
            <p:cNvSpPr>
              <a:spLocks noEditPoints="1"/>
            </p:cNvSpPr>
            <p:nvPr/>
          </p:nvSpPr>
          <p:spPr bwMode="auto">
            <a:xfrm>
              <a:off x="5330884" y="1936124"/>
              <a:ext cx="381000" cy="384047"/>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1" y="27"/>
                </a:cxn>
                <a:cxn ang="0">
                  <a:pos x="30" y="17"/>
                </a:cxn>
                <a:cxn ang="0">
                  <a:pos x="9" y="37"/>
                </a:cxn>
                <a:cxn ang="0">
                  <a:pos x="9" y="48"/>
                </a:cxn>
                <a:cxn ang="0">
                  <a:pos x="20" y="48"/>
                </a:cxn>
                <a:cxn ang="0">
                  <a:pos x="41" y="27"/>
                </a:cxn>
                <a:cxn ang="0">
                  <a:pos x="21" y="43"/>
                </a:cxn>
                <a:cxn ang="0">
                  <a:pos x="19" y="44"/>
                </a:cxn>
                <a:cxn ang="0">
                  <a:pos x="17" y="44"/>
                </a:cxn>
                <a:cxn ang="0">
                  <a:pos x="17" y="41"/>
                </a:cxn>
                <a:cxn ang="0">
                  <a:pos x="13" y="41"/>
                </a:cxn>
                <a:cxn ang="0">
                  <a:pos x="13" y="39"/>
                </a:cxn>
                <a:cxn ang="0">
                  <a:pos x="15" y="37"/>
                </a:cxn>
                <a:cxn ang="0">
                  <a:pos x="21" y="43"/>
                </a:cxn>
                <a:cxn ang="0">
                  <a:pos x="31" y="23"/>
                </a:cxn>
                <a:cxn ang="0">
                  <a:pos x="20" y="34"/>
                </a:cxn>
                <a:cxn ang="0">
                  <a:pos x="19" y="34"/>
                </a:cxn>
                <a:cxn ang="0">
                  <a:pos x="19" y="33"/>
                </a:cxn>
                <a:cxn ang="0">
                  <a:pos x="30" y="22"/>
                </a:cxn>
                <a:cxn ang="0">
                  <a:pos x="31" y="22"/>
                </a:cxn>
                <a:cxn ang="0">
                  <a:pos x="31" y="23"/>
                </a:cxn>
                <a:cxn ang="0">
                  <a:pos x="47" y="22"/>
                </a:cxn>
                <a:cxn ang="0">
                  <a:pos x="47" y="16"/>
                </a:cxn>
                <a:cxn ang="0">
                  <a:pos x="41" y="11"/>
                </a:cxn>
                <a:cxn ang="0">
                  <a:pos x="36" y="11"/>
                </a:cxn>
                <a:cxn ang="0">
                  <a:pos x="33" y="14"/>
                </a:cxn>
                <a:cxn ang="0">
                  <a:pos x="43" y="25"/>
                </a:cxn>
                <a:cxn ang="0">
                  <a:pos x="47" y="22"/>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1" y="27"/>
                  </a:moveTo>
                  <a:cubicBezTo>
                    <a:pt x="30" y="17"/>
                    <a:pt x="30" y="17"/>
                    <a:pt x="30" y="17"/>
                  </a:cubicBezTo>
                  <a:cubicBezTo>
                    <a:pt x="9" y="37"/>
                    <a:pt x="9" y="37"/>
                    <a:pt x="9" y="37"/>
                  </a:cubicBezTo>
                  <a:cubicBezTo>
                    <a:pt x="9" y="48"/>
                    <a:pt x="9" y="48"/>
                    <a:pt x="9" y="48"/>
                  </a:cubicBezTo>
                  <a:cubicBezTo>
                    <a:pt x="20" y="48"/>
                    <a:pt x="20" y="48"/>
                    <a:pt x="20" y="48"/>
                  </a:cubicBezTo>
                  <a:lnTo>
                    <a:pt x="41" y="27"/>
                  </a:lnTo>
                  <a:close/>
                  <a:moveTo>
                    <a:pt x="21" y="43"/>
                  </a:moveTo>
                  <a:cubicBezTo>
                    <a:pt x="19" y="44"/>
                    <a:pt x="19" y="44"/>
                    <a:pt x="19" y="44"/>
                  </a:cubicBezTo>
                  <a:cubicBezTo>
                    <a:pt x="17" y="44"/>
                    <a:pt x="17" y="44"/>
                    <a:pt x="17" y="44"/>
                  </a:cubicBezTo>
                  <a:cubicBezTo>
                    <a:pt x="17" y="41"/>
                    <a:pt x="17" y="41"/>
                    <a:pt x="17" y="41"/>
                  </a:cubicBezTo>
                  <a:cubicBezTo>
                    <a:pt x="13" y="41"/>
                    <a:pt x="13" y="41"/>
                    <a:pt x="13" y="41"/>
                  </a:cubicBezTo>
                  <a:cubicBezTo>
                    <a:pt x="13" y="39"/>
                    <a:pt x="13" y="39"/>
                    <a:pt x="13" y="39"/>
                  </a:cubicBezTo>
                  <a:cubicBezTo>
                    <a:pt x="15" y="37"/>
                    <a:pt x="15" y="37"/>
                    <a:pt x="15" y="37"/>
                  </a:cubicBezTo>
                  <a:lnTo>
                    <a:pt x="21" y="43"/>
                  </a:lnTo>
                  <a:close/>
                  <a:moveTo>
                    <a:pt x="31" y="23"/>
                  </a:moveTo>
                  <a:cubicBezTo>
                    <a:pt x="20" y="34"/>
                    <a:pt x="20" y="34"/>
                    <a:pt x="20" y="34"/>
                  </a:cubicBezTo>
                  <a:cubicBezTo>
                    <a:pt x="19" y="34"/>
                    <a:pt x="19" y="35"/>
                    <a:pt x="19" y="34"/>
                  </a:cubicBezTo>
                  <a:cubicBezTo>
                    <a:pt x="18" y="34"/>
                    <a:pt x="18" y="33"/>
                    <a:pt x="19" y="33"/>
                  </a:cubicBezTo>
                  <a:cubicBezTo>
                    <a:pt x="30" y="22"/>
                    <a:pt x="30" y="22"/>
                    <a:pt x="30" y="22"/>
                  </a:cubicBezTo>
                  <a:cubicBezTo>
                    <a:pt x="30" y="22"/>
                    <a:pt x="31" y="22"/>
                    <a:pt x="31" y="22"/>
                  </a:cubicBezTo>
                  <a:cubicBezTo>
                    <a:pt x="31" y="22"/>
                    <a:pt x="31" y="23"/>
                    <a:pt x="31" y="23"/>
                  </a:cubicBezTo>
                  <a:close/>
                  <a:moveTo>
                    <a:pt x="47" y="22"/>
                  </a:moveTo>
                  <a:cubicBezTo>
                    <a:pt x="48" y="20"/>
                    <a:pt x="48" y="18"/>
                    <a:pt x="47" y="16"/>
                  </a:cubicBezTo>
                  <a:cubicBezTo>
                    <a:pt x="41" y="11"/>
                    <a:pt x="41" y="11"/>
                    <a:pt x="41" y="11"/>
                  </a:cubicBezTo>
                  <a:cubicBezTo>
                    <a:pt x="40" y="9"/>
                    <a:pt x="37" y="9"/>
                    <a:pt x="36" y="11"/>
                  </a:cubicBezTo>
                  <a:cubicBezTo>
                    <a:pt x="33" y="14"/>
                    <a:pt x="33" y="14"/>
                    <a:pt x="33" y="14"/>
                  </a:cubicBezTo>
                  <a:cubicBezTo>
                    <a:pt x="43" y="25"/>
                    <a:pt x="43" y="25"/>
                    <a:pt x="43" y="25"/>
                  </a:cubicBezTo>
                  <a:lnTo>
                    <a:pt x="47" y="22"/>
                  </a:lnTo>
                  <a:close/>
                </a:path>
              </a:pathLst>
            </a:custGeom>
            <a:solidFill>
              <a:schemeClr val="bg1"/>
            </a:solidFill>
            <a:ln w="9525">
              <a:noFill/>
              <a:round/>
            </a:ln>
          </p:spPr>
          <p:txBody>
            <a:bodyPr vert="horz" wrap="square" lIns="128580" tIns="64290" rIns="128580" bIns="64290" numCol="1" anchor="t" anchorCtr="0" compatLnSpc="1"/>
            <a:lstStyle/>
            <a:p>
              <a:endParaRPr lang="en-US" dirty="0"/>
            </a:p>
          </p:txBody>
        </p:sp>
      </p:grpSp>
      <p:grpSp>
        <p:nvGrpSpPr>
          <p:cNvPr id="76" name="Group 75"/>
          <p:cNvGrpSpPr/>
          <p:nvPr/>
        </p:nvGrpSpPr>
        <p:grpSpPr>
          <a:xfrm>
            <a:off x="9535405" y="2123778"/>
            <a:ext cx="2519364" cy="2077952"/>
            <a:chOff x="6690828" y="1607416"/>
            <a:chExt cx="1285820" cy="1060533"/>
          </a:xfrm>
        </p:grpSpPr>
        <p:sp>
          <p:nvSpPr>
            <p:cNvPr id="61" name="Rounded Rectangle 60"/>
            <p:cNvSpPr/>
            <p:nvPr/>
          </p:nvSpPr>
          <p:spPr>
            <a:xfrm rot="10800000">
              <a:off x="6690828" y="1607416"/>
              <a:ext cx="1285820" cy="1060533"/>
            </a:xfrm>
            <a:prstGeom prst="roundRect">
              <a:avLst>
                <a:gd name="adj" fmla="val 10000"/>
              </a:avLst>
            </a:prstGeom>
            <a:solidFill>
              <a:schemeClr val="accent4"/>
            </a:solidFill>
            <a:ln>
              <a:solidFill>
                <a:schemeClr val="accent4"/>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71" name="Freeform 92"/>
            <p:cNvSpPr>
              <a:spLocks noEditPoints="1"/>
            </p:cNvSpPr>
            <p:nvPr/>
          </p:nvSpPr>
          <p:spPr bwMode="auto">
            <a:xfrm>
              <a:off x="7118094" y="1965713"/>
              <a:ext cx="431288" cy="343938"/>
            </a:xfrm>
            <a:custGeom>
              <a:avLst/>
              <a:gdLst/>
              <a:ahLst/>
              <a:cxnLst>
                <a:cxn ang="0">
                  <a:pos x="73" y="52"/>
                </a:cxn>
                <a:cxn ang="0">
                  <a:pos x="67" y="58"/>
                </a:cxn>
                <a:cxn ang="0">
                  <a:pos x="7" y="58"/>
                </a:cxn>
                <a:cxn ang="0">
                  <a:pos x="0" y="52"/>
                </a:cxn>
                <a:cxn ang="0">
                  <a:pos x="0" y="6"/>
                </a:cxn>
                <a:cxn ang="0">
                  <a:pos x="7" y="0"/>
                </a:cxn>
                <a:cxn ang="0">
                  <a:pos x="67" y="0"/>
                </a:cxn>
                <a:cxn ang="0">
                  <a:pos x="73" y="6"/>
                </a:cxn>
                <a:cxn ang="0">
                  <a:pos x="73" y="52"/>
                </a:cxn>
                <a:cxn ang="0">
                  <a:pos x="7" y="4"/>
                </a:cxn>
                <a:cxn ang="0">
                  <a:pos x="5" y="6"/>
                </a:cxn>
                <a:cxn ang="0">
                  <a:pos x="5" y="52"/>
                </a:cxn>
                <a:cxn ang="0">
                  <a:pos x="7" y="53"/>
                </a:cxn>
                <a:cxn ang="0">
                  <a:pos x="67" y="53"/>
                </a:cxn>
                <a:cxn ang="0">
                  <a:pos x="68" y="52"/>
                </a:cxn>
                <a:cxn ang="0">
                  <a:pos x="68" y="6"/>
                </a:cxn>
                <a:cxn ang="0">
                  <a:pos x="67" y="4"/>
                </a:cxn>
                <a:cxn ang="0">
                  <a:pos x="7" y="4"/>
                </a:cxn>
                <a:cxn ang="0">
                  <a:pos x="17" y="24"/>
                </a:cxn>
                <a:cxn ang="0">
                  <a:pos x="10" y="17"/>
                </a:cxn>
                <a:cxn ang="0">
                  <a:pos x="17" y="9"/>
                </a:cxn>
                <a:cxn ang="0">
                  <a:pos x="25" y="17"/>
                </a:cxn>
                <a:cxn ang="0">
                  <a:pos x="17" y="24"/>
                </a:cxn>
                <a:cxn ang="0">
                  <a:pos x="64" y="48"/>
                </a:cxn>
                <a:cxn ang="0">
                  <a:pos x="10" y="48"/>
                </a:cxn>
                <a:cxn ang="0">
                  <a:pos x="10" y="41"/>
                </a:cxn>
                <a:cxn ang="0">
                  <a:pos x="22" y="29"/>
                </a:cxn>
                <a:cxn ang="0">
                  <a:pos x="28" y="35"/>
                </a:cxn>
                <a:cxn ang="0">
                  <a:pos x="48" y="15"/>
                </a:cxn>
                <a:cxn ang="0">
                  <a:pos x="64" y="31"/>
                </a:cxn>
                <a:cxn ang="0">
                  <a:pos x="64" y="48"/>
                </a:cxn>
              </a:cxnLst>
              <a:rect l="0" t="0" r="r" b="b"/>
              <a:pathLst>
                <a:path w="73" h="58">
                  <a:moveTo>
                    <a:pt x="73" y="52"/>
                  </a:moveTo>
                  <a:cubicBezTo>
                    <a:pt x="73" y="55"/>
                    <a:pt x="71" y="58"/>
                    <a:pt x="67" y="58"/>
                  </a:cubicBezTo>
                  <a:cubicBezTo>
                    <a:pt x="7" y="58"/>
                    <a:pt x="7" y="58"/>
                    <a:pt x="7" y="58"/>
                  </a:cubicBezTo>
                  <a:cubicBezTo>
                    <a:pt x="3" y="58"/>
                    <a:pt x="0" y="55"/>
                    <a:pt x="0" y="52"/>
                  </a:cubicBezTo>
                  <a:cubicBezTo>
                    <a:pt x="0" y="6"/>
                    <a:pt x="0" y="6"/>
                    <a:pt x="0" y="6"/>
                  </a:cubicBezTo>
                  <a:cubicBezTo>
                    <a:pt x="0" y="2"/>
                    <a:pt x="3" y="0"/>
                    <a:pt x="7" y="0"/>
                  </a:cubicBezTo>
                  <a:cubicBezTo>
                    <a:pt x="67" y="0"/>
                    <a:pt x="67" y="0"/>
                    <a:pt x="67" y="0"/>
                  </a:cubicBezTo>
                  <a:cubicBezTo>
                    <a:pt x="71" y="0"/>
                    <a:pt x="73" y="2"/>
                    <a:pt x="73" y="6"/>
                  </a:cubicBezTo>
                  <a:lnTo>
                    <a:pt x="73" y="52"/>
                  </a:lnTo>
                  <a:close/>
                  <a:moveTo>
                    <a:pt x="7" y="4"/>
                  </a:moveTo>
                  <a:cubicBezTo>
                    <a:pt x="6" y="4"/>
                    <a:pt x="5" y="5"/>
                    <a:pt x="5" y="6"/>
                  </a:cubicBezTo>
                  <a:cubicBezTo>
                    <a:pt x="5" y="52"/>
                    <a:pt x="5" y="52"/>
                    <a:pt x="5" y="52"/>
                  </a:cubicBezTo>
                  <a:cubicBezTo>
                    <a:pt x="5" y="52"/>
                    <a:pt x="6" y="53"/>
                    <a:pt x="7" y="53"/>
                  </a:cubicBezTo>
                  <a:cubicBezTo>
                    <a:pt x="67" y="53"/>
                    <a:pt x="67" y="53"/>
                    <a:pt x="67" y="53"/>
                  </a:cubicBezTo>
                  <a:cubicBezTo>
                    <a:pt x="68" y="53"/>
                    <a:pt x="68" y="52"/>
                    <a:pt x="68" y="52"/>
                  </a:cubicBezTo>
                  <a:cubicBezTo>
                    <a:pt x="68" y="6"/>
                    <a:pt x="68" y="6"/>
                    <a:pt x="68" y="6"/>
                  </a:cubicBezTo>
                  <a:cubicBezTo>
                    <a:pt x="68" y="5"/>
                    <a:pt x="68" y="4"/>
                    <a:pt x="67" y="4"/>
                  </a:cubicBezTo>
                  <a:lnTo>
                    <a:pt x="7" y="4"/>
                  </a:lnTo>
                  <a:close/>
                  <a:moveTo>
                    <a:pt x="17" y="24"/>
                  </a:moveTo>
                  <a:cubicBezTo>
                    <a:pt x="13" y="24"/>
                    <a:pt x="10" y="21"/>
                    <a:pt x="10" y="17"/>
                  </a:cubicBezTo>
                  <a:cubicBezTo>
                    <a:pt x="10" y="13"/>
                    <a:pt x="13" y="9"/>
                    <a:pt x="17" y="9"/>
                  </a:cubicBezTo>
                  <a:cubicBezTo>
                    <a:pt x="21" y="9"/>
                    <a:pt x="25" y="13"/>
                    <a:pt x="25" y="17"/>
                  </a:cubicBezTo>
                  <a:cubicBezTo>
                    <a:pt x="25" y="21"/>
                    <a:pt x="21" y="24"/>
                    <a:pt x="17" y="24"/>
                  </a:cubicBezTo>
                  <a:close/>
                  <a:moveTo>
                    <a:pt x="64" y="48"/>
                  </a:moveTo>
                  <a:cubicBezTo>
                    <a:pt x="10" y="48"/>
                    <a:pt x="10" y="48"/>
                    <a:pt x="10" y="48"/>
                  </a:cubicBezTo>
                  <a:cubicBezTo>
                    <a:pt x="10" y="41"/>
                    <a:pt x="10" y="41"/>
                    <a:pt x="10" y="41"/>
                  </a:cubicBezTo>
                  <a:cubicBezTo>
                    <a:pt x="22" y="29"/>
                    <a:pt x="22" y="29"/>
                    <a:pt x="22" y="29"/>
                  </a:cubicBezTo>
                  <a:cubicBezTo>
                    <a:pt x="28" y="35"/>
                    <a:pt x="28" y="35"/>
                    <a:pt x="28" y="35"/>
                  </a:cubicBezTo>
                  <a:cubicBezTo>
                    <a:pt x="48" y="15"/>
                    <a:pt x="48" y="15"/>
                    <a:pt x="48" y="15"/>
                  </a:cubicBezTo>
                  <a:cubicBezTo>
                    <a:pt x="64" y="31"/>
                    <a:pt x="64" y="31"/>
                    <a:pt x="64" y="31"/>
                  </a:cubicBezTo>
                  <a:lnTo>
                    <a:pt x="64" y="48"/>
                  </a:lnTo>
                  <a:close/>
                </a:path>
              </a:pathLst>
            </a:custGeom>
            <a:solidFill>
              <a:schemeClr val="bg1"/>
            </a:solidFill>
            <a:ln w="9525">
              <a:noFill/>
              <a:round/>
            </a:ln>
          </p:spPr>
          <p:txBody>
            <a:bodyPr vert="horz" wrap="square" lIns="128580" tIns="64290" rIns="128580" bIns="64290" numCol="1" anchor="t" anchorCtr="0" compatLnSpc="1"/>
            <a:lstStyle/>
            <a:p>
              <a:endParaRPr lang="en-US" dirty="0"/>
            </a:p>
          </p:txBody>
        </p:sp>
      </p:grpSp>
      <p:sp>
        <p:nvSpPr>
          <p:cNvPr id="81" name="TextBox 80"/>
          <p:cNvSpPr txBox="1"/>
          <p:nvPr/>
        </p:nvSpPr>
        <p:spPr>
          <a:xfrm>
            <a:off x="1082491" y="4491820"/>
            <a:ext cx="10956241" cy="568489"/>
          </a:xfrm>
          <a:prstGeom prst="rect">
            <a:avLst/>
          </a:prstGeom>
          <a:noFill/>
        </p:spPr>
        <p:txBody>
          <a:bodyPr wrap="square" rtlCol="0">
            <a:spAutoFit/>
          </a:bodyPr>
          <a:lstStyle/>
          <a:p>
            <a:r>
              <a:rPr lang="en-US" sz="1545" b="1" dirty="0">
                <a:solidFill>
                  <a:schemeClr val="tx1">
                    <a:lumMod val="50000"/>
                    <a:lumOff val="50000"/>
                  </a:schemeClr>
                </a:solidFill>
                <a:latin typeface="+mj-lt"/>
              </a:rPr>
              <a:t>There are many variations of passages of lorem ipsum available, but the majority have suffered alteration in some form, by injected humour, or randomized words which don't look even slightly believable.</a:t>
            </a:r>
            <a:endParaRPr lang="en-US" sz="1545" dirty="0">
              <a:latin typeface="+mj-lt"/>
            </a:endParaRPr>
          </a:p>
        </p:txBody>
      </p:sp>
      <p:sp>
        <p:nvSpPr>
          <p:cNvPr id="82" name="TextBox 81"/>
          <p:cNvSpPr txBox="1"/>
          <p:nvPr/>
        </p:nvSpPr>
        <p:spPr>
          <a:xfrm>
            <a:off x="1082491" y="5375811"/>
            <a:ext cx="10956241" cy="568489"/>
          </a:xfrm>
          <a:prstGeom prst="rect">
            <a:avLst/>
          </a:prstGeom>
          <a:noFill/>
        </p:spPr>
        <p:txBody>
          <a:bodyPr wrap="square" rtlCol="0">
            <a:spAutoFit/>
          </a:bodyPr>
          <a:lstStyle/>
          <a:p>
            <a:r>
              <a:rPr lang="en-US" sz="1545" b="1" dirty="0">
                <a:solidFill>
                  <a:schemeClr val="tx1">
                    <a:lumMod val="50000"/>
                    <a:lumOff val="50000"/>
                  </a:schemeClr>
                </a:solidFill>
                <a:latin typeface="+mj-lt"/>
              </a:rPr>
              <a:t>There are many variations of passages of lorem ipsum available, but the majority have suffered alteration in some form, by injected humour, or randomized words which don't look even slightly believable.</a:t>
            </a:r>
            <a:endParaRPr lang="en-US" sz="1545" dirty="0">
              <a:latin typeface="+mj-lt"/>
            </a:endParaRPr>
          </a:p>
        </p:txBody>
      </p:sp>
      <p:sp>
        <p:nvSpPr>
          <p:cNvPr id="83" name="TextBox 82"/>
          <p:cNvSpPr txBox="1"/>
          <p:nvPr/>
        </p:nvSpPr>
        <p:spPr>
          <a:xfrm>
            <a:off x="1082491" y="6259801"/>
            <a:ext cx="10956241" cy="568489"/>
          </a:xfrm>
          <a:prstGeom prst="rect">
            <a:avLst/>
          </a:prstGeom>
          <a:noFill/>
        </p:spPr>
        <p:txBody>
          <a:bodyPr wrap="square" rtlCol="0">
            <a:spAutoFit/>
          </a:bodyPr>
          <a:lstStyle/>
          <a:p>
            <a:r>
              <a:rPr lang="en-US" sz="1545" b="1" dirty="0">
                <a:solidFill>
                  <a:schemeClr val="tx1">
                    <a:lumMod val="50000"/>
                    <a:lumOff val="50000"/>
                  </a:schemeClr>
                </a:solidFill>
                <a:latin typeface="+mj-lt"/>
              </a:rPr>
              <a:t>There are many variations of passages of lorem ipsum available, but the majority have suffered alteration in some form, by injected humour, or randomized words which don't look even slightly believable.</a:t>
            </a:r>
            <a:endParaRPr lang="en-US" sz="1545" dirty="0">
              <a:latin typeface="+mj-lt"/>
            </a:endParaRPr>
          </a:p>
        </p:txBody>
      </p:sp>
      <p:sp>
        <p:nvSpPr>
          <p:cNvPr id="84" name="Freeform 45"/>
          <p:cNvSpPr>
            <a:spLocks noChangeAspect="1" noEditPoints="1"/>
          </p:cNvSpPr>
          <p:nvPr/>
        </p:nvSpPr>
        <p:spPr bwMode="auto">
          <a:xfrm>
            <a:off x="820018" y="4628604"/>
            <a:ext cx="332329" cy="332329"/>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128580" tIns="64290" rIns="128580" bIns="64290" numCol="1" anchor="t" anchorCtr="0" compatLnSpc="1"/>
          <a:lstStyle/>
          <a:p>
            <a:endParaRPr lang="en-US">
              <a:latin typeface="+mj-lt"/>
            </a:endParaRPr>
          </a:p>
        </p:txBody>
      </p:sp>
      <p:sp>
        <p:nvSpPr>
          <p:cNvPr id="85" name="Freeform 45"/>
          <p:cNvSpPr>
            <a:spLocks noChangeAspect="1" noEditPoints="1"/>
          </p:cNvSpPr>
          <p:nvPr/>
        </p:nvSpPr>
        <p:spPr bwMode="auto">
          <a:xfrm>
            <a:off x="820018" y="5512594"/>
            <a:ext cx="332329" cy="332329"/>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128580" tIns="64290" rIns="128580" bIns="64290" numCol="1" anchor="t" anchorCtr="0" compatLnSpc="1"/>
          <a:lstStyle/>
          <a:p>
            <a:endParaRPr lang="en-US">
              <a:latin typeface="+mj-lt"/>
            </a:endParaRPr>
          </a:p>
        </p:txBody>
      </p:sp>
      <p:sp>
        <p:nvSpPr>
          <p:cNvPr id="86" name="Freeform 45"/>
          <p:cNvSpPr>
            <a:spLocks noChangeAspect="1" noEditPoints="1"/>
          </p:cNvSpPr>
          <p:nvPr/>
        </p:nvSpPr>
        <p:spPr bwMode="auto">
          <a:xfrm>
            <a:off x="820018" y="6396585"/>
            <a:ext cx="332329" cy="332329"/>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128580" tIns="64290" rIns="128580" bIns="64290" numCol="1" anchor="t" anchorCtr="0" compatLnSpc="1"/>
          <a:lstStyle/>
          <a:p>
            <a:endParaRPr lang="en-US">
              <a:latin typeface="+mj-lt"/>
            </a:endParaRPr>
          </a:p>
        </p:txBody>
      </p:sp>
      <p:sp>
        <p:nvSpPr>
          <p:cNvPr id="20" name="文本框 19"/>
          <p:cNvSpPr txBox="1"/>
          <p:nvPr/>
        </p:nvSpPr>
        <p:spPr>
          <a:xfrm>
            <a:off x="4536641" y="438184"/>
            <a:ext cx="3785468" cy="528259"/>
          </a:xfrm>
          <a:prstGeom prst="rect">
            <a:avLst/>
          </a:prstGeom>
          <a:noFill/>
        </p:spPr>
        <p:txBody>
          <a:bodyPr wrap="none" lIns="96429" tIns="48215" rIns="96429" bIns="48215" rtlCol="0">
            <a:spAutoFit/>
          </a:bodyPr>
          <a:lstStyle/>
          <a:p>
            <a:pPr algn="ctr" defTabSz="963930"/>
            <a:r>
              <a:rPr lang="zh-CN" altLang="en-US" sz="2800" dirty="0">
                <a:solidFill>
                  <a:schemeClr val="tx1">
                    <a:lumMod val="65000"/>
                    <a:lumOff val="35000"/>
                  </a:schemeClr>
                </a:solidFill>
                <a:ea typeface="微软雅黑" panose="020B0503020204020204" pitchFamily="34" charset="-122"/>
                <a:cs typeface="+mn-ea"/>
                <a:sym typeface="+mn-lt"/>
              </a:rPr>
              <a:t>点击添加相关标题文字</a:t>
            </a:r>
          </a:p>
        </p:txBody>
      </p:sp>
      <p:sp>
        <p:nvSpPr>
          <p:cNvPr id="21" name="文本框 20"/>
          <p:cNvSpPr txBox="1"/>
          <p:nvPr/>
        </p:nvSpPr>
        <p:spPr>
          <a:xfrm>
            <a:off x="5294156" y="883716"/>
            <a:ext cx="2270438" cy="312687"/>
          </a:xfrm>
          <a:prstGeom prst="rect">
            <a:avLst/>
          </a:prstGeom>
          <a:noFill/>
        </p:spPr>
        <p:txBody>
          <a:bodyPr wrap="none" lIns="96429" tIns="48215" rIns="96429" bIns="48215" rtlCol="0">
            <a:spAutoFit/>
          </a:bodyPr>
          <a:lstStyle/>
          <a:p>
            <a:pPr algn="ctr" defTabSz="963930"/>
            <a:r>
              <a:rPr lang="en-US" altLang="zh-CN" sz="1400" dirty="0">
                <a:solidFill>
                  <a:schemeClr val="tx1">
                    <a:lumMod val="65000"/>
                    <a:lumOff val="35000"/>
                  </a:schemeClr>
                </a:solidFill>
                <a:ea typeface="微软雅黑" panose="020B0503020204020204" pitchFamily="34" charset="-122"/>
                <a:cs typeface="+mn-ea"/>
                <a:sym typeface="+mn-lt"/>
              </a:rPr>
              <a:t>ADD RELATED TITLE WORDS</a:t>
            </a:r>
            <a:endParaRPr lang="zh-CN" altLang="en-US" sz="1400" dirty="0">
              <a:solidFill>
                <a:schemeClr val="tx1">
                  <a:lumMod val="65000"/>
                  <a:lumOff val="35000"/>
                </a:schemeClr>
              </a:solidFill>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Tm="2000">
        <p14:warp dir="in"/>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500" fill="hold"/>
                                        <p:tgtEl>
                                          <p:spTgt spid="79"/>
                                        </p:tgtEl>
                                        <p:attrNameLst>
                                          <p:attrName>ppt_w</p:attrName>
                                        </p:attrNameLst>
                                      </p:cBhvr>
                                      <p:tavLst>
                                        <p:tav tm="0">
                                          <p:val>
                                            <p:fltVal val="0"/>
                                          </p:val>
                                        </p:tav>
                                        <p:tav tm="100000">
                                          <p:val>
                                            <p:strVal val="#ppt_w"/>
                                          </p:val>
                                        </p:tav>
                                      </p:tavLst>
                                    </p:anim>
                                    <p:anim calcmode="lin" valueType="num">
                                      <p:cBhvr>
                                        <p:cTn id="8" dur="500" fill="hold"/>
                                        <p:tgtEl>
                                          <p:spTgt spid="7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78"/>
                                        </p:tgtEl>
                                        <p:attrNameLst>
                                          <p:attrName>style.visibility</p:attrName>
                                        </p:attrNameLst>
                                      </p:cBhvr>
                                      <p:to>
                                        <p:strVal val="visible"/>
                                      </p:to>
                                    </p:set>
                                    <p:anim calcmode="lin" valueType="num">
                                      <p:cBhvr>
                                        <p:cTn id="12" dur="500" fill="hold"/>
                                        <p:tgtEl>
                                          <p:spTgt spid="78"/>
                                        </p:tgtEl>
                                        <p:attrNameLst>
                                          <p:attrName>ppt_w</p:attrName>
                                        </p:attrNameLst>
                                      </p:cBhvr>
                                      <p:tavLst>
                                        <p:tav tm="0">
                                          <p:val>
                                            <p:fltVal val="0"/>
                                          </p:val>
                                        </p:tav>
                                        <p:tav tm="100000">
                                          <p:val>
                                            <p:strVal val="#ppt_w"/>
                                          </p:val>
                                        </p:tav>
                                      </p:tavLst>
                                    </p:anim>
                                    <p:anim calcmode="lin" valueType="num">
                                      <p:cBhvr>
                                        <p:cTn id="13" dur="500" fill="hold"/>
                                        <p:tgtEl>
                                          <p:spTgt spid="78"/>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500" fill="hold"/>
                                        <p:tgtEl>
                                          <p:spTgt spid="77"/>
                                        </p:tgtEl>
                                        <p:attrNameLst>
                                          <p:attrName>ppt_w</p:attrName>
                                        </p:attrNameLst>
                                      </p:cBhvr>
                                      <p:tavLst>
                                        <p:tav tm="0">
                                          <p:val>
                                            <p:fltVal val="0"/>
                                          </p:val>
                                        </p:tav>
                                        <p:tav tm="100000">
                                          <p:val>
                                            <p:strVal val="#ppt_w"/>
                                          </p:val>
                                        </p:tav>
                                      </p:tavLst>
                                    </p:anim>
                                    <p:anim calcmode="lin" valueType="num">
                                      <p:cBhvr>
                                        <p:cTn id="18" dur="500" fill="hold"/>
                                        <p:tgtEl>
                                          <p:spTgt spid="77"/>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84"/>
                                        </p:tgtEl>
                                        <p:attrNameLst>
                                          <p:attrName>style.visibility</p:attrName>
                                        </p:attrNameLst>
                                      </p:cBhvr>
                                      <p:to>
                                        <p:strVal val="visible"/>
                                      </p:to>
                                    </p:set>
                                    <p:anim calcmode="lin" valueType="num">
                                      <p:cBhvr>
                                        <p:cTn id="27" dur="500" fill="hold"/>
                                        <p:tgtEl>
                                          <p:spTgt spid="84"/>
                                        </p:tgtEl>
                                        <p:attrNameLst>
                                          <p:attrName>ppt_w</p:attrName>
                                        </p:attrNameLst>
                                      </p:cBhvr>
                                      <p:tavLst>
                                        <p:tav tm="0">
                                          <p:val>
                                            <p:fltVal val="0"/>
                                          </p:val>
                                        </p:tav>
                                        <p:tav tm="100000">
                                          <p:val>
                                            <p:strVal val="#ppt_w"/>
                                          </p:val>
                                        </p:tav>
                                      </p:tavLst>
                                    </p:anim>
                                    <p:anim calcmode="lin" valueType="num">
                                      <p:cBhvr>
                                        <p:cTn id="28" dur="500" fill="hold"/>
                                        <p:tgtEl>
                                          <p:spTgt spid="84"/>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wipe(left)">
                                      <p:cBhvr>
                                        <p:cTn id="32" dur="500"/>
                                        <p:tgtEl>
                                          <p:spTgt spid="81"/>
                                        </p:tgtEl>
                                      </p:cBhvr>
                                    </p:animEffect>
                                  </p:childTnLst>
                                </p:cTn>
                              </p:par>
                            </p:childTnLst>
                          </p:cTn>
                        </p:par>
                        <p:par>
                          <p:cTn id="33" fill="hold">
                            <p:stCondLst>
                              <p:cond delay="3000"/>
                            </p:stCondLst>
                            <p:childTnLst>
                              <p:par>
                                <p:cTn id="34" presetID="23" presetClass="entr" presetSubtype="16" fill="hold" grpId="0" nodeType="afterEffect">
                                  <p:stCondLst>
                                    <p:cond delay="0"/>
                                  </p:stCondLst>
                                  <p:childTnLst>
                                    <p:set>
                                      <p:cBhvr>
                                        <p:cTn id="35" dur="1" fill="hold">
                                          <p:stCondLst>
                                            <p:cond delay="0"/>
                                          </p:stCondLst>
                                        </p:cTn>
                                        <p:tgtEl>
                                          <p:spTgt spid="85"/>
                                        </p:tgtEl>
                                        <p:attrNameLst>
                                          <p:attrName>style.visibility</p:attrName>
                                        </p:attrNameLst>
                                      </p:cBhvr>
                                      <p:to>
                                        <p:strVal val="visible"/>
                                      </p:to>
                                    </p:set>
                                    <p:anim calcmode="lin" valueType="num">
                                      <p:cBhvr>
                                        <p:cTn id="36" dur="500" fill="hold"/>
                                        <p:tgtEl>
                                          <p:spTgt spid="85"/>
                                        </p:tgtEl>
                                        <p:attrNameLst>
                                          <p:attrName>ppt_w</p:attrName>
                                        </p:attrNameLst>
                                      </p:cBhvr>
                                      <p:tavLst>
                                        <p:tav tm="0">
                                          <p:val>
                                            <p:fltVal val="0"/>
                                          </p:val>
                                        </p:tav>
                                        <p:tav tm="100000">
                                          <p:val>
                                            <p:strVal val="#ppt_w"/>
                                          </p:val>
                                        </p:tav>
                                      </p:tavLst>
                                    </p:anim>
                                    <p:anim calcmode="lin" valueType="num">
                                      <p:cBhvr>
                                        <p:cTn id="37" dur="500" fill="hold"/>
                                        <p:tgtEl>
                                          <p:spTgt spid="85"/>
                                        </p:tgtEl>
                                        <p:attrNameLst>
                                          <p:attrName>ppt_h</p:attrName>
                                        </p:attrNameLst>
                                      </p:cBhvr>
                                      <p:tavLst>
                                        <p:tav tm="0">
                                          <p:val>
                                            <p:fltVal val="0"/>
                                          </p:val>
                                        </p:tav>
                                        <p:tav tm="100000">
                                          <p:val>
                                            <p:strVal val="#ppt_h"/>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82"/>
                                        </p:tgtEl>
                                        <p:attrNameLst>
                                          <p:attrName>style.visibility</p:attrName>
                                        </p:attrNameLst>
                                      </p:cBhvr>
                                      <p:to>
                                        <p:strVal val="visible"/>
                                      </p:to>
                                    </p:set>
                                    <p:animEffect transition="in" filter="wipe(left)">
                                      <p:cBhvr>
                                        <p:cTn id="41" dur="500"/>
                                        <p:tgtEl>
                                          <p:spTgt spid="82"/>
                                        </p:tgtEl>
                                      </p:cBhvr>
                                    </p:animEffect>
                                  </p:childTnLst>
                                </p:cTn>
                              </p:par>
                            </p:childTnLst>
                          </p:cTn>
                        </p:par>
                        <p:par>
                          <p:cTn id="42" fill="hold">
                            <p:stCondLst>
                              <p:cond delay="4000"/>
                            </p:stCondLst>
                            <p:childTnLst>
                              <p:par>
                                <p:cTn id="43" presetID="2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22" presetClass="entr" presetSubtype="8" fill="hold" grpId="0" nodeType="afterEffect">
                                  <p:stCondLst>
                                    <p:cond delay="0"/>
                                  </p:stCondLst>
                                  <p:childTnLst>
                                    <p:set>
                                      <p:cBhvr>
                                        <p:cTn id="49" dur="1" fill="hold">
                                          <p:stCondLst>
                                            <p:cond delay="0"/>
                                          </p:stCondLst>
                                        </p:cTn>
                                        <p:tgtEl>
                                          <p:spTgt spid="83"/>
                                        </p:tgtEl>
                                        <p:attrNameLst>
                                          <p:attrName>style.visibility</p:attrName>
                                        </p:attrNameLst>
                                      </p:cBhvr>
                                      <p:to>
                                        <p:strVal val="visible"/>
                                      </p:to>
                                    </p:set>
                                    <p:animEffect transition="in" filter="wipe(left)">
                                      <p:cBhvr>
                                        <p:cTn id="50"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83" grpId="0"/>
      <p:bldP spid="84" grpId="0" animBg="1"/>
      <p:bldP spid="85" grpId="0" animBg="1"/>
      <p:bldP spid="8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rot="5400000">
            <a:off x="6322225" y="-221001"/>
            <a:ext cx="214301" cy="9214932"/>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p:cNvGrpSpPr/>
          <p:nvPr/>
        </p:nvGrpSpPr>
        <p:grpSpPr>
          <a:xfrm>
            <a:off x="3875751" y="2330521"/>
            <a:ext cx="687853" cy="687853"/>
            <a:chOff x="1016000" y="1689100"/>
            <a:chExt cx="787400" cy="787400"/>
          </a:xfrm>
        </p:grpSpPr>
        <p:grpSp>
          <p:nvGrpSpPr>
            <p:cNvPr id="6" name="Group 10"/>
            <p:cNvGrpSpPr/>
            <p:nvPr/>
          </p:nvGrpSpPr>
          <p:grpSpPr>
            <a:xfrm>
              <a:off x="1016000" y="1689100"/>
              <a:ext cx="787400" cy="787400"/>
              <a:chOff x="4343400" y="1854885"/>
              <a:chExt cx="457200" cy="457200"/>
            </a:xfrm>
          </p:grpSpPr>
          <p:sp>
            <p:nvSpPr>
              <p:cNvPr id="8" name="Oval 7"/>
              <p:cNvSpPr/>
              <p:nvPr/>
            </p:nvSpPr>
            <p:spPr>
              <a:xfrm>
                <a:off x="4343400" y="1854885"/>
                <a:ext cx="457200" cy="457200"/>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p:nvSpPr>
            <p:spPr>
              <a:xfrm>
                <a:off x="4408030" y="1919516"/>
                <a:ext cx="327939" cy="327939"/>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7" name="Freeform 145"/>
            <p:cNvSpPr/>
            <p:nvPr/>
          </p:nvSpPr>
          <p:spPr bwMode="auto">
            <a:xfrm>
              <a:off x="1267654" y="1960311"/>
              <a:ext cx="284092" cy="244978"/>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ln>
          </p:spPr>
          <p:txBody>
            <a:bodyPr vert="horz" wrap="square" lIns="128580" tIns="64290" rIns="128580" bIns="64290" numCol="1" anchor="t" anchorCtr="0" compatLnSpc="1"/>
            <a:lstStyle/>
            <a:p>
              <a:endParaRPr lang="en-US"/>
            </a:p>
          </p:txBody>
        </p:sp>
      </p:grpSp>
      <p:grpSp>
        <p:nvGrpSpPr>
          <p:cNvPr id="10" name="Group 197"/>
          <p:cNvGrpSpPr/>
          <p:nvPr/>
        </p:nvGrpSpPr>
        <p:grpSpPr>
          <a:xfrm>
            <a:off x="3712808" y="3001734"/>
            <a:ext cx="1013735" cy="1277583"/>
            <a:chOff x="3171825" y="2459015"/>
            <a:chExt cx="1219200" cy="1536522"/>
          </a:xfrm>
        </p:grpSpPr>
        <p:sp>
          <p:nvSpPr>
            <p:cNvPr id="11" name="Freeform 6"/>
            <p:cNvSpPr/>
            <p:nvPr/>
          </p:nvSpPr>
          <p:spPr bwMode="auto">
            <a:xfrm>
              <a:off x="3171825" y="2459015"/>
              <a:ext cx="1219200" cy="153652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128580" tIns="64290" rIns="128580" bIns="64290" numCol="1" anchor="t" anchorCtr="0" compatLnSpc="1"/>
            <a:lstStyle/>
            <a:p>
              <a:endParaRPr lang="en-US">
                <a:solidFill>
                  <a:sysClr val="windowText" lastClr="000000"/>
                </a:solidFill>
              </a:endParaRPr>
            </a:p>
          </p:txBody>
        </p:sp>
        <p:sp>
          <p:nvSpPr>
            <p:cNvPr id="12" name="Freeform 92"/>
            <p:cNvSpPr>
              <a:spLocks noEditPoints="1"/>
            </p:cNvSpPr>
            <p:nvPr/>
          </p:nvSpPr>
          <p:spPr bwMode="auto">
            <a:xfrm>
              <a:off x="3705225" y="3738983"/>
              <a:ext cx="193039" cy="153943"/>
            </a:xfrm>
            <a:custGeom>
              <a:avLst/>
              <a:gdLst/>
              <a:ahLst/>
              <a:cxnLst>
                <a:cxn ang="0">
                  <a:pos x="73" y="52"/>
                </a:cxn>
                <a:cxn ang="0">
                  <a:pos x="67" y="58"/>
                </a:cxn>
                <a:cxn ang="0">
                  <a:pos x="7" y="58"/>
                </a:cxn>
                <a:cxn ang="0">
                  <a:pos x="0" y="52"/>
                </a:cxn>
                <a:cxn ang="0">
                  <a:pos x="0" y="6"/>
                </a:cxn>
                <a:cxn ang="0">
                  <a:pos x="7" y="0"/>
                </a:cxn>
                <a:cxn ang="0">
                  <a:pos x="67" y="0"/>
                </a:cxn>
                <a:cxn ang="0">
                  <a:pos x="73" y="6"/>
                </a:cxn>
                <a:cxn ang="0">
                  <a:pos x="73" y="52"/>
                </a:cxn>
                <a:cxn ang="0">
                  <a:pos x="7" y="4"/>
                </a:cxn>
                <a:cxn ang="0">
                  <a:pos x="5" y="6"/>
                </a:cxn>
                <a:cxn ang="0">
                  <a:pos x="5" y="52"/>
                </a:cxn>
                <a:cxn ang="0">
                  <a:pos x="7" y="53"/>
                </a:cxn>
                <a:cxn ang="0">
                  <a:pos x="67" y="53"/>
                </a:cxn>
                <a:cxn ang="0">
                  <a:pos x="68" y="52"/>
                </a:cxn>
                <a:cxn ang="0">
                  <a:pos x="68" y="6"/>
                </a:cxn>
                <a:cxn ang="0">
                  <a:pos x="67" y="4"/>
                </a:cxn>
                <a:cxn ang="0">
                  <a:pos x="7" y="4"/>
                </a:cxn>
                <a:cxn ang="0">
                  <a:pos x="17" y="24"/>
                </a:cxn>
                <a:cxn ang="0">
                  <a:pos x="10" y="17"/>
                </a:cxn>
                <a:cxn ang="0">
                  <a:pos x="17" y="9"/>
                </a:cxn>
                <a:cxn ang="0">
                  <a:pos x="25" y="17"/>
                </a:cxn>
                <a:cxn ang="0">
                  <a:pos x="17" y="24"/>
                </a:cxn>
                <a:cxn ang="0">
                  <a:pos x="64" y="48"/>
                </a:cxn>
                <a:cxn ang="0">
                  <a:pos x="10" y="48"/>
                </a:cxn>
                <a:cxn ang="0">
                  <a:pos x="10" y="41"/>
                </a:cxn>
                <a:cxn ang="0">
                  <a:pos x="22" y="29"/>
                </a:cxn>
                <a:cxn ang="0">
                  <a:pos x="28" y="35"/>
                </a:cxn>
                <a:cxn ang="0">
                  <a:pos x="48" y="15"/>
                </a:cxn>
                <a:cxn ang="0">
                  <a:pos x="64" y="31"/>
                </a:cxn>
                <a:cxn ang="0">
                  <a:pos x="64" y="48"/>
                </a:cxn>
              </a:cxnLst>
              <a:rect l="0" t="0" r="r" b="b"/>
              <a:pathLst>
                <a:path w="73" h="58">
                  <a:moveTo>
                    <a:pt x="73" y="52"/>
                  </a:moveTo>
                  <a:cubicBezTo>
                    <a:pt x="73" y="55"/>
                    <a:pt x="71" y="58"/>
                    <a:pt x="67" y="58"/>
                  </a:cubicBezTo>
                  <a:cubicBezTo>
                    <a:pt x="7" y="58"/>
                    <a:pt x="7" y="58"/>
                    <a:pt x="7" y="58"/>
                  </a:cubicBezTo>
                  <a:cubicBezTo>
                    <a:pt x="3" y="58"/>
                    <a:pt x="0" y="55"/>
                    <a:pt x="0" y="52"/>
                  </a:cubicBezTo>
                  <a:cubicBezTo>
                    <a:pt x="0" y="6"/>
                    <a:pt x="0" y="6"/>
                    <a:pt x="0" y="6"/>
                  </a:cubicBezTo>
                  <a:cubicBezTo>
                    <a:pt x="0" y="2"/>
                    <a:pt x="3" y="0"/>
                    <a:pt x="7" y="0"/>
                  </a:cubicBezTo>
                  <a:cubicBezTo>
                    <a:pt x="67" y="0"/>
                    <a:pt x="67" y="0"/>
                    <a:pt x="67" y="0"/>
                  </a:cubicBezTo>
                  <a:cubicBezTo>
                    <a:pt x="71" y="0"/>
                    <a:pt x="73" y="2"/>
                    <a:pt x="73" y="6"/>
                  </a:cubicBezTo>
                  <a:lnTo>
                    <a:pt x="73" y="52"/>
                  </a:lnTo>
                  <a:close/>
                  <a:moveTo>
                    <a:pt x="7" y="4"/>
                  </a:moveTo>
                  <a:cubicBezTo>
                    <a:pt x="6" y="4"/>
                    <a:pt x="5" y="5"/>
                    <a:pt x="5" y="6"/>
                  </a:cubicBezTo>
                  <a:cubicBezTo>
                    <a:pt x="5" y="52"/>
                    <a:pt x="5" y="52"/>
                    <a:pt x="5" y="52"/>
                  </a:cubicBezTo>
                  <a:cubicBezTo>
                    <a:pt x="5" y="52"/>
                    <a:pt x="6" y="53"/>
                    <a:pt x="7" y="53"/>
                  </a:cubicBezTo>
                  <a:cubicBezTo>
                    <a:pt x="67" y="53"/>
                    <a:pt x="67" y="53"/>
                    <a:pt x="67" y="53"/>
                  </a:cubicBezTo>
                  <a:cubicBezTo>
                    <a:pt x="68" y="53"/>
                    <a:pt x="68" y="52"/>
                    <a:pt x="68" y="52"/>
                  </a:cubicBezTo>
                  <a:cubicBezTo>
                    <a:pt x="68" y="6"/>
                    <a:pt x="68" y="6"/>
                    <a:pt x="68" y="6"/>
                  </a:cubicBezTo>
                  <a:cubicBezTo>
                    <a:pt x="68" y="5"/>
                    <a:pt x="68" y="4"/>
                    <a:pt x="67" y="4"/>
                  </a:cubicBezTo>
                  <a:lnTo>
                    <a:pt x="7" y="4"/>
                  </a:lnTo>
                  <a:close/>
                  <a:moveTo>
                    <a:pt x="17" y="24"/>
                  </a:moveTo>
                  <a:cubicBezTo>
                    <a:pt x="13" y="24"/>
                    <a:pt x="10" y="21"/>
                    <a:pt x="10" y="17"/>
                  </a:cubicBezTo>
                  <a:cubicBezTo>
                    <a:pt x="10" y="13"/>
                    <a:pt x="13" y="9"/>
                    <a:pt x="17" y="9"/>
                  </a:cubicBezTo>
                  <a:cubicBezTo>
                    <a:pt x="21" y="9"/>
                    <a:pt x="25" y="13"/>
                    <a:pt x="25" y="17"/>
                  </a:cubicBezTo>
                  <a:cubicBezTo>
                    <a:pt x="25" y="21"/>
                    <a:pt x="21" y="24"/>
                    <a:pt x="17" y="24"/>
                  </a:cubicBezTo>
                  <a:close/>
                  <a:moveTo>
                    <a:pt x="64" y="48"/>
                  </a:moveTo>
                  <a:cubicBezTo>
                    <a:pt x="10" y="48"/>
                    <a:pt x="10" y="48"/>
                    <a:pt x="10" y="48"/>
                  </a:cubicBezTo>
                  <a:cubicBezTo>
                    <a:pt x="10" y="41"/>
                    <a:pt x="10" y="41"/>
                    <a:pt x="10" y="41"/>
                  </a:cubicBezTo>
                  <a:cubicBezTo>
                    <a:pt x="22" y="29"/>
                    <a:pt x="22" y="29"/>
                    <a:pt x="22" y="29"/>
                  </a:cubicBezTo>
                  <a:cubicBezTo>
                    <a:pt x="28" y="35"/>
                    <a:pt x="28" y="35"/>
                    <a:pt x="28" y="35"/>
                  </a:cubicBezTo>
                  <a:cubicBezTo>
                    <a:pt x="48" y="15"/>
                    <a:pt x="48" y="15"/>
                    <a:pt x="48" y="15"/>
                  </a:cubicBezTo>
                  <a:cubicBezTo>
                    <a:pt x="64" y="31"/>
                    <a:pt x="64" y="31"/>
                    <a:pt x="64" y="31"/>
                  </a:cubicBezTo>
                  <a:lnTo>
                    <a:pt x="64" y="48"/>
                  </a:lnTo>
                  <a:close/>
                </a:path>
              </a:pathLst>
            </a:custGeom>
            <a:solidFill>
              <a:schemeClr val="bg1"/>
            </a:solidFill>
            <a:ln w="9525">
              <a:noFill/>
              <a:round/>
            </a:ln>
          </p:spPr>
          <p:txBody>
            <a:bodyPr vert="horz" wrap="square" lIns="128580" tIns="64290" rIns="128580" bIns="64290" numCol="1" anchor="t" anchorCtr="0" compatLnSpc="1"/>
            <a:lstStyle/>
            <a:p>
              <a:endParaRPr lang="en-US"/>
            </a:p>
          </p:txBody>
        </p:sp>
      </p:grpSp>
      <p:grpSp>
        <p:nvGrpSpPr>
          <p:cNvPr id="13" name="Group 12"/>
          <p:cNvGrpSpPr/>
          <p:nvPr/>
        </p:nvGrpSpPr>
        <p:grpSpPr>
          <a:xfrm flipV="1">
            <a:off x="3875751" y="5754558"/>
            <a:ext cx="687853" cy="687853"/>
            <a:chOff x="2597150" y="1689100"/>
            <a:chExt cx="787400" cy="787400"/>
          </a:xfrm>
        </p:grpSpPr>
        <p:grpSp>
          <p:nvGrpSpPr>
            <p:cNvPr id="14" name="Group 13"/>
            <p:cNvGrpSpPr/>
            <p:nvPr/>
          </p:nvGrpSpPr>
          <p:grpSpPr>
            <a:xfrm>
              <a:off x="2597150" y="1689100"/>
              <a:ext cx="787400" cy="787400"/>
              <a:chOff x="4343400" y="1854885"/>
              <a:chExt cx="457200" cy="457200"/>
            </a:xfrm>
          </p:grpSpPr>
          <p:sp>
            <p:nvSpPr>
              <p:cNvPr id="16" name="Oval 15"/>
              <p:cNvSpPr/>
              <p:nvPr/>
            </p:nvSpPr>
            <p:spPr>
              <a:xfrm>
                <a:off x="4343400" y="1854885"/>
                <a:ext cx="457200" cy="457200"/>
              </a:xfrm>
              <a:prstGeom prst="ellipse">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p:cNvSpPr/>
              <p:nvPr/>
            </p:nvSpPr>
            <p:spPr>
              <a:xfrm>
                <a:off x="4408030" y="1919516"/>
                <a:ext cx="327939" cy="327939"/>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5" name="Freeform 166"/>
            <p:cNvSpPr>
              <a:spLocks noEditPoints="1"/>
            </p:cNvSpPr>
            <p:nvPr/>
          </p:nvSpPr>
          <p:spPr bwMode="auto">
            <a:xfrm>
              <a:off x="2847775" y="1970605"/>
              <a:ext cx="286150" cy="224390"/>
            </a:xfrm>
            <a:custGeom>
              <a:avLst/>
              <a:gdLst/>
              <a:ahLst/>
              <a:cxnLst>
                <a:cxn ang="0">
                  <a:pos x="45" y="14"/>
                </a:cxn>
                <a:cxn ang="0">
                  <a:pos x="32" y="10"/>
                </a:cxn>
                <a:cxn ang="0">
                  <a:pos x="18" y="14"/>
                </a:cxn>
                <a:cxn ang="0">
                  <a:pos x="0" y="14"/>
                </a:cxn>
                <a:cxn ang="0">
                  <a:pos x="64" y="14"/>
                </a:cxn>
                <a:cxn ang="0">
                  <a:pos x="0" y="15"/>
                </a:cxn>
                <a:cxn ang="0">
                  <a:pos x="18" y="20"/>
                </a:cxn>
                <a:cxn ang="0">
                  <a:pos x="2" y="22"/>
                </a:cxn>
                <a:cxn ang="0">
                  <a:pos x="9" y="35"/>
                </a:cxn>
                <a:cxn ang="0">
                  <a:pos x="1" y="36"/>
                </a:cxn>
                <a:cxn ang="0">
                  <a:pos x="0" y="28"/>
                </a:cxn>
                <a:cxn ang="0">
                  <a:pos x="8" y="27"/>
                </a:cxn>
                <a:cxn ang="0">
                  <a:pos x="9" y="35"/>
                </a:cxn>
                <a:cxn ang="0">
                  <a:pos x="15" y="50"/>
                </a:cxn>
                <a:cxn ang="0">
                  <a:pos x="7" y="49"/>
                </a:cxn>
                <a:cxn ang="0">
                  <a:pos x="8" y="41"/>
                </a:cxn>
                <a:cxn ang="0">
                  <a:pos x="16" y="42"/>
                </a:cxn>
                <a:cxn ang="0">
                  <a:pos x="23" y="35"/>
                </a:cxn>
                <a:cxn ang="0">
                  <a:pos x="15" y="36"/>
                </a:cxn>
                <a:cxn ang="0">
                  <a:pos x="13" y="28"/>
                </a:cxn>
                <a:cxn ang="0">
                  <a:pos x="21" y="27"/>
                </a:cxn>
                <a:cxn ang="0">
                  <a:pos x="23" y="35"/>
                </a:cxn>
                <a:cxn ang="0">
                  <a:pos x="28" y="50"/>
                </a:cxn>
                <a:cxn ang="0">
                  <a:pos x="20" y="49"/>
                </a:cxn>
                <a:cxn ang="0">
                  <a:pos x="21" y="41"/>
                </a:cxn>
                <a:cxn ang="0">
                  <a:pos x="29" y="42"/>
                </a:cxn>
                <a:cxn ang="0">
                  <a:pos x="36" y="35"/>
                </a:cxn>
                <a:cxn ang="0">
                  <a:pos x="28" y="36"/>
                </a:cxn>
                <a:cxn ang="0">
                  <a:pos x="27" y="28"/>
                </a:cxn>
                <a:cxn ang="0">
                  <a:pos x="35" y="27"/>
                </a:cxn>
                <a:cxn ang="0">
                  <a:pos x="36" y="35"/>
                </a:cxn>
                <a:cxn ang="0">
                  <a:pos x="42" y="50"/>
                </a:cxn>
                <a:cxn ang="0">
                  <a:pos x="34" y="49"/>
                </a:cxn>
                <a:cxn ang="0">
                  <a:pos x="35" y="41"/>
                </a:cxn>
                <a:cxn ang="0">
                  <a:pos x="43" y="42"/>
                </a:cxn>
                <a:cxn ang="0">
                  <a:pos x="50" y="35"/>
                </a:cxn>
                <a:cxn ang="0">
                  <a:pos x="42" y="36"/>
                </a:cxn>
                <a:cxn ang="0">
                  <a:pos x="41" y="28"/>
                </a:cxn>
                <a:cxn ang="0">
                  <a:pos x="49" y="27"/>
                </a:cxn>
                <a:cxn ang="0">
                  <a:pos x="50" y="35"/>
                </a:cxn>
                <a:cxn ang="0">
                  <a:pos x="61" y="22"/>
                </a:cxn>
                <a:cxn ang="0">
                  <a:pos x="45" y="20"/>
                </a:cxn>
                <a:cxn ang="0">
                  <a:pos x="64" y="15"/>
                </a:cxn>
                <a:cxn ang="0">
                  <a:pos x="57" y="49"/>
                </a:cxn>
                <a:cxn ang="0">
                  <a:pos x="49" y="50"/>
                </a:cxn>
                <a:cxn ang="0">
                  <a:pos x="48" y="42"/>
                </a:cxn>
                <a:cxn ang="0">
                  <a:pos x="56" y="41"/>
                </a:cxn>
                <a:cxn ang="0">
                  <a:pos x="57" y="49"/>
                </a:cxn>
                <a:cxn ang="0">
                  <a:pos x="63" y="36"/>
                </a:cxn>
                <a:cxn ang="0">
                  <a:pos x="55" y="35"/>
                </a:cxn>
                <a:cxn ang="0">
                  <a:pos x="56" y="27"/>
                </a:cxn>
                <a:cxn ang="0">
                  <a:pos x="64" y="28"/>
                </a:cxn>
              </a:cxnLst>
              <a:rect l="0" t="0" r="r" b="b"/>
              <a:pathLst>
                <a:path w="64" h="50">
                  <a:moveTo>
                    <a:pt x="64" y="14"/>
                  </a:moveTo>
                  <a:cubicBezTo>
                    <a:pt x="45" y="14"/>
                    <a:pt x="45" y="14"/>
                    <a:pt x="45" y="14"/>
                  </a:cubicBezTo>
                  <a:cubicBezTo>
                    <a:pt x="45" y="14"/>
                    <a:pt x="45" y="14"/>
                    <a:pt x="45" y="14"/>
                  </a:cubicBezTo>
                  <a:cubicBezTo>
                    <a:pt x="45" y="12"/>
                    <a:pt x="44" y="10"/>
                    <a:pt x="32" y="10"/>
                  </a:cubicBezTo>
                  <a:cubicBezTo>
                    <a:pt x="19" y="10"/>
                    <a:pt x="18" y="12"/>
                    <a:pt x="18" y="14"/>
                  </a:cubicBezTo>
                  <a:cubicBezTo>
                    <a:pt x="18" y="14"/>
                    <a:pt x="18" y="14"/>
                    <a:pt x="18" y="14"/>
                  </a:cubicBezTo>
                  <a:cubicBezTo>
                    <a:pt x="0" y="14"/>
                    <a:pt x="0" y="14"/>
                    <a:pt x="0" y="14"/>
                  </a:cubicBezTo>
                  <a:cubicBezTo>
                    <a:pt x="0" y="14"/>
                    <a:pt x="0" y="14"/>
                    <a:pt x="0" y="14"/>
                  </a:cubicBezTo>
                  <a:cubicBezTo>
                    <a:pt x="0" y="11"/>
                    <a:pt x="4" y="0"/>
                    <a:pt x="32" y="0"/>
                  </a:cubicBezTo>
                  <a:cubicBezTo>
                    <a:pt x="59" y="0"/>
                    <a:pt x="64" y="11"/>
                    <a:pt x="64" y="14"/>
                  </a:cubicBezTo>
                  <a:close/>
                  <a:moveTo>
                    <a:pt x="0" y="20"/>
                  </a:moveTo>
                  <a:cubicBezTo>
                    <a:pt x="0" y="15"/>
                    <a:pt x="0" y="15"/>
                    <a:pt x="0" y="15"/>
                  </a:cubicBezTo>
                  <a:cubicBezTo>
                    <a:pt x="18" y="15"/>
                    <a:pt x="18" y="15"/>
                    <a:pt x="18" y="15"/>
                  </a:cubicBezTo>
                  <a:cubicBezTo>
                    <a:pt x="18" y="20"/>
                    <a:pt x="18" y="20"/>
                    <a:pt x="18" y="20"/>
                  </a:cubicBezTo>
                  <a:cubicBezTo>
                    <a:pt x="18" y="21"/>
                    <a:pt x="17" y="22"/>
                    <a:pt x="16" y="22"/>
                  </a:cubicBezTo>
                  <a:cubicBezTo>
                    <a:pt x="2" y="22"/>
                    <a:pt x="2" y="22"/>
                    <a:pt x="2" y="22"/>
                  </a:cubicBezTo>
                  <a:cubicBezTo>
                    <a:pt x="1" y="22"/>
                    <a:pt x="0" y="21"/>
                    <a:pt x="0" y="20"/>
                  </a:cubicBezTo>
                  <a:close/>
                  <a:moveTo>
                    <a:pt x="9" y="35"/>
                  </a:moveTo>
                  <a:cubicBezTo>
                    <a:pt x="9" y="36"/>
                    <a:pt x="8" y="36"/>
                    <a:pt x="8" y="36"/>
                  </a:cubicBezTo>
                  <a:cubicBezTo>
                    <a:pt x="1" y="36"/>
                    <a:pt x="1" y="36"/>
                    <a:pt x="1" y="36"/>
                  </a:cubicBezTo>
                  <a:cubicBezTo>
                    <a:pt x="0" y="36"/>
                    <a:pt x="0" y="36"/>
                    <a:pt x="0" y="35"/>
                  </a:cubicBezTo>
                  <a:cubicBezTo>
                    <a:pt x="0" y="28"/>
                    <a:pt x="0" y="28"/>
                    <a:pt x="0" y="28"/>
                  </a:cubicBezTo>
                  <a:cubicBezTo>
                    <a:pt x="0" y="27"/>
                    <a:pt x="0" y="27"/>
                    <a:pt x="1" y="27"/>
                  </a:cubicBezTo>
                  <a:cubicBezTo>
                    <a:pt x="8" y="27"/>
                    <a:pt x="8" y="27"/>
                    <a:pt x="8" y="27"/>
                  </a:cubicBezTo>
                  <a:cubicBezTo>
                    <a:pt x="8" y="27"/>
                    <a:pt x="9" y="27"/>
                    <a:pt x="9" y="28"/>
                  </a:cubicBezTo>
                  <a:lnTo>
                    <a:pt x="9" y="35"/>
                  </a:lnTo>
                  <a:close/>
                  <a:moveTo>
                    <a:pt x="16" y="49"/>
                  </a:moveTo>
                  <a:cubicBezTo>
                    <a:pt x="16" y="49"/>
                    <a:pt x="15" y="50"/>
                    <a:pt x="15" y="50"/>
                  </a:cubicBezTo>
                  <a:cubicBezTo>
                    <a:pt x="8" y="50"/>
                    <a:pt x="8" y="50"/>
                    <a:pt x="8" y="50"/>
                  </a:cubicBezTo>
                  <a:cubicBezTo>
                    <a:pt x="7" y="50"/>
                    <a:pt x="7" y="49"/>
                    <a:pt x="7" y="49"/>
                  </a:cubicBezTo>
                  <a:cubicBezTo>
                    <a:pt x="7" y="42"/>
                    <a:pt x="7" y="42"/>
                    <a:pt x="7" y="42"/>
                  </a:cubicBezTo>
                  <a:cubicBezTo>
                    <a:pt x="7" y="41"/>
                    <a:pt x="7" y="41"/>
                    <a:pt x="8" y="41"/>
                  </a:cubicBezTo>
                  <a:cubicBezTo>
                    <a:pt x="15" y="41"/>
                    <a:pt x="15" y="41"/>
                    <a:pt x="15" y="41"/>
                  </a:cubicBezTo>
                  <a:cubicBezTo>
                    <a:pt x="15" y="41"/>
                    <a:pt x="16" y="41"/>
                    <a:pt x="16" y="42"/>
                  </a:cubicBezTo>
                  <a:lnTo>
                    <a:pt x="16" y="49"/>
                  </a:lnTo>
                  <a:close/>
                  <a:moveTo>
                    <a:pt x="23" y="35"/>
                  </a:moveTo>
                  <a:cubicBezTo>
                    <a:pt x="23" y="36"/>
                    <a:pt x="22" y="36"/>
                    <a:pt x="21" y="36"/>
                  </a:cubicBezTo>
                  <a:cubicBezTo>
                    <a:pt x="15" y="36"/>
                    <a:pt x="15" y="36"/>
                    <a:pt x="15" y="36"/>
                  </a:cubicBezTo>
                  <a:cubicBezTo>
                    <a:pt x="14" y="36"/>
                    <a:pt x="13" y="36"/>
                    <a:pt x="13" y="35"/>
                  </a:cubicBezTo>
                  <a:cubicBezTo>
                    <a:pt x="13" y="28"/>
                    <a:pt x="13" y="28"/>
                    <a:pt x="13" y="28"/>
                  </a:cubicBezTo>
                  <a:cubicBezTo>
                    <a:pt x="13" y="27"/>
                    <a:pt x="14" y="27"/>
                    <a:pt x="15" y="27"/>
                  </a:cubicBezTo>
                  <a:cubicBezTo>
                    <a:pt x="21" y="27"/>
                    <a:pt x="21" y="27"/>
                    <a:pt x="21" y="27"/>
                  </a:cubicBezTo>
                  <a:cubicBezTo>
                    <a:pt x="22" y="27"/>
                    <a:pt x="23" y="27"/>
                    <a:pt x="23" y="28"/>
                  </a:cubicBezTo>
                  <a:lnTo>
                    <a:pt x="23" y="35"/>
                  </a:lnTo>
                  <a:close/>
                  <a:moveTo>
                    <a:pt x="29" y="49"/>
                  </a:moveTo>
                  <a:cubicBezTo>
                    <a:pt x="29" y="49"/>
                    <a:pt x="29" y="50"/>
                    <a:pt x="28" y="50"/>
                  </a:cubicBezTo>
                  <a:cubicBezTo>
                    <a:pt x="21" y="50"/>
                    <a:pt x="21" y="50"/>
                    <a:pt x="21" y="50"/>
                  </a:cubicBezTo>
                  <a:cubicBezTo>
                    <a:pt x="21" y="50"/>
                    <a:pt x="20" y="49"/>
                    <a:pt x="20" y="49"/>
                  </a:cubicBezTo>
                  <a:cubicBezTo>
                    <a:pt x="20" y="42"/>
                    <a:pt x="20" y="42"/>
                    <a:pt x="20" y="42"/>
                  </a:cubicBezTo>
                  <a:cubicBezTo>
                    <a:pt x="20" y="41"/>
                    <a:pt x="21" y="41"/>
                    <a:pt x="21" y="41"/>
                  </a:cubicBezTo>
                  <a:cubicBezTo>
                    <a:pt x="28" y="41"/>
                    <a:pt x="28" y="41"/>
                    <a:pt x="28" y="41"/>
                  </a:cubicBezTo>
                  <a:cubicBezTo>
                    <a:pt x="29" y="41"/>
                    <a:pt x="29" y="41"/>
                    <a:pt x="29" y="42"/>
                  </a:cubicBezTo>
                  <a:lnTo>
                    <a:pt x="29" y="49"/>
                  </a:lnTo>
                  <a:close/>
                  <a:moveTo>
                    <a:pt x="36" y="35"/>
                  </a:moveTo>
                  <a:cubicBezTo>
                    <a:pt x="36" y="36"/>
                    <a:pt x="36" y="36"/>
                    <a:pt x="35" y="36"/>
                  </a:cubicBezTo>
                  <a:cubicBezTo>
                    <a:pt x="28" y="36"/>
                    <a:pt x="28" y="36"/>
                    <a:pt x="28" y="36"/>
                  </a:cubicBezTo>
                  <a:cubicBezTo>
                    <a:pt x="28" y="36"/>
                    <a:pt x="27" y="36"/>
                    <a:pt x="27" y="35"/>
                  </a:cubicBezTo>
                  <a:cubicBezTo>
                    <a:pt x="27" y="28"/>
                    <a:pt x="27" y="28"/>
                    <a:pt x="27" y="28"/>
                  </a:cubicBezTo>
                  <a:cubicBezTo>
                    <a:pt x="27" y="27"/>
                    <a:pt x="28" y="27"/>
                    <a:pt x="28" y="27"/>
                  </a:cubicBezTo>
                  <a:cubicBezTo>
                    <a:pt x="35" y="27"/>
                    <a:pt x="35" y="27"/>
                    <a:pt x="35" y="27"/>
                  </a:cubicBezTo>
                  <a:cubicBezTo>
                    <a:pt x="36" y="27"/>
                    <a:pt x="36" y="27"/>
                    <a:pt x="36" y="28"/>
                  </a:cubicBezTo>
                  <a:lnTo>
                    <a:pt x="36" y="35"/>
                  </a:lnTo>
                  <a:close/>
                  <a:moveTo>
                    <a:pt x="43" y="49"/>
                  </a:moveTo>
                  <a:cubicBezTo>
                    <a:pt x="43" y="49"/>
                    <a:pt x="43" y="50"/>
                    <a:pt x="42" y="50"/>
                  </a:cubicBezTo>
                  <a:cubicBezTo>
                    <a:pt x="35" y="50"/>
                    <a:pt x="35" y="50"/>
                    <a:pt x="35" y="50"/>
                  </a:cubicBezTo>
                  <a:cubicBezTo>
                    <a:pt x="35" y="50"/>
                    <a:pt x="34" y="49"/>
                    <a:pt x="34" y="49"/>
                  </a:cubicBezTo>
                  <a:cubicBezTo>
                    <a:pt x="34" y="42"/>
                    <a:pt x="34" y="42"/>
                    <a:pt x="34" y="42"/>
                  </a:cubicBezTo>
                  <a:cubicBezTo>
                    <a:pt x="34" y="41"/>
                    <a:pt x="35" y="41"/>
                    <a:pt x="35" y="41"/>
                  </a:cubicBezTo>
                  <a:cubicBezTo>
                    <a:pt x="42" y="41"/>
                    <a:pt x="42" y="41"/>
                    <a:pt x="42" y="41"/>
                  </a:cubicBezTo>
                  <a:cubicBezTo>
                    <a:pt x="43" y="41"/>
                    <a:pt x="43" y="41"/>
                    <a:pt x="43" y="42"/>
                  </a:cubicBezTo>
                  <a:lnTo>
                    <a:pt x="43" y="49"/>
                  </a:lnTo>
                  <a:close/>
                  <a:moveTo>
                    <a:pt x="50" y="35"/>
                  </a:moveTo>
                  <a:cubicBezTo>
                    <a:pt x="50" y="36"/>
                    <a:pt x="50" y="36"/>
                    <a:pt x="49" y="36"/>
                  </a:cubicBezTo>
                  <a:cubicBezTo>
                    <a:pt x="42" y="36"/>
                    <a:pt x="42" y="36"/>
                    <a:pt x="42" y="36"/>
                  </a:cubicBezTo>
                  <a:cubicBezTo>
                    <a:pt x="41" y="36"/>
                    <a:pt x="41" y="36"/>
                    <a:pt x="41" y="35"/>
                  </a:cubicBezTo>
                  <a:cubicBezTo>
                    <a:pt x="41" y="28"/>
                    <a:pt x="41" y="28"/>
                    <a:pt x="41" y="28"/>
                  </a:cubicBezTo>
                  <a:cubicBezTo>
                    <a:pt x="41" y="27"/>
                    <a:pt x="41" y="27"/>
                    <a:pt x="42" y="27"/>
                  </a:cubicBezTo>
                  <a:cubicBezTo>
                    <a:pt x="49" y="27"/>
                    <a:pt x="49" y="27"/>
                    <a:pt x="49" y="27"/>
                  </a:cubicBezTo>
                  <a:cubicBezTo>
                    <a:pt x="50" y="27"/>
                    <a:pt x="50" y="27"/>
                    <a:pt x="50" y="28"/>
                  </a:cubicBezTo>
                  <a:lnTo>
                    <a:pt x="50" y="35"/>
                  </a:lnTo>
                  <a:close/>
                  <a:moveTo>
                    <a:pt x="64" y="20"/>
                  </a:moveTo>
                  <a:cubicBezTo>
                    <a:pt x="64" y="21"/>
                    <a:pt x="63" y="22"/>
                    <a:pt x="61" y="22"/>
                  </a:cubicBezTo>
                  <a:cubicBezTo>
                    <a:pt x="48" y="22"/>
                    <a:pt x="48" y="22"/>
                    <a:pt x="48" y="22"/>
                  </a:cubicBezTo>
                  <a:cubicBezTo>
                    <a:pt x="46" y="22"/>
                    <a:pt x="45" y="21"/>
                    <a:pt x="45" y="20"/>
                  </a:cubicBezTo>
                  <a:cubicBezTo>
                    <a:pt x="45" y="15"/>
                    <a:pt x="45" y="15"/>
                    <a:pt x="45" y="15"/>
                  </a:cubicBezTo>
                  <a:cubicBezTo>
                    <a:pt x="64" y="15"/>
                    <a:pt x="64" y="15"/>
                    <a:pt x="64" y="15"/>
                  </a:cubicBezTo>
                  <a:lnTo>
                    <a:pt x="64" y="20"/>
                  </a:lnTo>
                  <a:close/>
                  <a:moveTo>
                    <a:pt x="57" y="49"/>
                  </a:moveTo>
                  <a:cubicBezTo>
                    <a:pt x="57" y="49"/>
                    <a:pt x="56" y="50"/>
                    <a:pt x="56" y="50"/>
                  </a:cubicBezTo>
                  <a:cubicBezTo>
                    <a:pt x="49" y="50"/>
                    <a:pt x="49" y="50"/>
                    <a:pt x="49" y="50"/>
                  </a:cubicBezTo>
                  <a:cubicBezTo>
                    <a:pt x="48" y="50"/>
                    <a:pt x="48" y="49"/>
                    <a:pt x="48" y="49"/>
                  </a:cubicBezTo>
                  <a:cubicBezTo>
                    <a:pt x="48" y="42"/>
                    <a:pt x="48" y="42"/>
                    <a:pt x="48" y="42"/>
                  </a:cubicBezTo>
                  <a:cubicBezTo>
                    <a:pt x="48" y="41"/>
                    <a:pt x="48" y="41"/>
                    <a:pt x="49" y="41"/>
                  </a:cubicBezTo>
                  <a:cubicBezTo>
                    <a:pt x="56" y="41"/>
                    <a:pt x="56" y="41"/>
                    <a:pt x="56" y="41"/>
                  </a:cubicBezTo>
                  <a:cubicBezTo>
                    <a:pt x="56" y="41"/>
                    <a:pt x="57" y="41"/>
                    <a:pt x="57" y="42"/>
                  </a:cubicBezTo>
                  <a:lnTo>
                    <a:pt x="57" y="49"/>
                  </a:lnTo>
                  <a:close/>
                  <a:moveTo>
                    <a:pt x="64" y="35"/>
                  </a:moveTo>
                  <a:cubicBezTo>
                    <a:pt x="64" y="36"/>
                    <a:pt x="63" y="36"/>
                    <a:pt x="63" y="36"/>
                  </a:cubicBezTo>
                  <a:cubicBezTo>
                    <a:pt x="56" y="36"/>
                    <a:pt x="56" y="36"/>
                    <a:pt x="56" y="36"/>
                  </a:cubicBezTo>
                  <a:cubicBezTo>
                    <a:pt x="55" y="36"/>
                    <a:pt x="55" y="36"/>
                    <a:pt x="55" y="35"/>
                  </a:cubicBezTo>
                  <a:cubicBezTo>
                    <a:pt x="55" y="28"/>
                    <a:pt x="55" y="28"/>
                    <a:pt x="55" y="28"/>
                  </a:cubicBezTo>
                  <a:cubicBezTo>
                    <a:pt x="55" y="27"/>
                    <a:pt x="55" y="27"/>
                    <a:pt x="56" y="27"/>
                  </a:cubicBezTo>
                  <a:cubicBezTo>
                    <a:pt x="63" y="27"/>
                    <a:pt x="63" y="27"/>
                    <a:pt x="63" y="27"/>
                  </a:cubicBezTo>
                  <a:cubicBezTo>
                    <a:pt x="63" y="27"/>
                    <a:pt x="64" y="27"/>
                    <a:pt x="64" y="28"/>
                  </a:cubicBezTo>
                  <a:lnTo>
                    <a:pt x="64" y="35"/>
                  </a:lnTo>
                  <a:close/>
                </a:path>
              </a:pathLst>
            </a:custGeom>
            <a:solidFill>
              <a:schemeClr val="bg1"/>
            </a:solidFill>
            <a:ln w="9525">
              <a:noFill/>
              <a:round/>
            </a:ln>
          </p:spPr>
          <p:txBody>
            <a:bodyPr vert="horz" wrap="square" lIns="128580" tIns="64290" rIns="128580" bIns="64290" numCol="1" anchor="t" anchorCtr="0" compatLnSpc="1"/>
            <a:lstStyle/>
            <a:p>
              <a:endParaRPr lang="en-US"/>
            </a:p>
          </p:txBody>
        </p:sp>
      </p:grpSp>
      <p:grpSp>
        <p:nvGrpSpPr>
          <p:cNvPr id="18" name="Group 195"/>
          <p:cNvGrpSpPr/>
          <p:nvPr/>
        </p:nvGrpSpPr>
        <p:grpSpPr>
          <a:xfrm flipV="1">
            <a:off x="3712808" y="4493616"/>
            <a:ext cx="1013735" cy="1277583"/>
            <a:chOff x="1388111" y="2459015"/>
            <a:chExt cx="1219200" cy="1536522"/>
          </a:xfrm>
        </p:grpSpPr>
        <p:sp>
          <p:nvSpPr>
            <p:cNvPr id="19" name="Freeform 6"/>
            <p:cNvSpPr/>
            <p:nvPr/>
          </p:nvSpPr>
          <p:spPr bwMode="auto">
            <a:xfrm>
              <a:off x="1388111" y="2459015"/>
              <a:ext cx="1219200" cy="153652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28580" tIns="64290" rIns="128580" bIns="64290" numCol="1" anchor="t" anchorCtr="0" compatLnSpc="1"/>
            <a:lstStyle/>
            <a:p>
              <a:endParaRPr lang="en-US">
                <a:solidFill>
                  <a:sysClr val="windowText" lastClr="000000"/>
                </a:solidFill>
              </a:endParaRPr>
            </a:p>
          </p:txBody>
        </p:sp>
        <p:sp>
          <p:nvSpPr>
            <p:cNvPr id="20" name="Freeform 142"/>
            <p:cNvSpPr>
              <a:spLocks noEditPoints="1"/>
            </p:cNvSpPr>
            <p:nvPr/>
          </p:nvSpPr>
          <p:spPr bwMode="auto">
            <a:xfrm>
              <a:off x="1881030" y="3714750"/>
              <a:ext cx="233363" cy="180975"/>
            </a:xfrm>
            <a:custGeom>
              <a:avLst/>
              <a:gdLst/>
              <a:ahLst/>
              <a:cxnLst>
                <a:cxn ang="0">
                  <a:pos x="68" y="51"/>
                </a:cxn>
                <a:cxn ang="0">
                  <a:pos x="66" y="53"/>
                </a:cxn>
                <a:cxn ang="0">
                  <a:pos x="3" y="53"/>
                </a:cxn>
                <a:cxn ang="0">
                  <a:pos x="0" y="51"/>
                </a:cxn>
                <a:cxn ang="0">
                  <a:pos x="0" y="46"/>
                </a:cxn>
                <a:cxn ang="0">
                  <a:pos x="3" y="43"/>
                </a:cxn>
                <a:cxn ang="0">
                  <a:pos x="66" y="43"/>
                </a:cxn>
                <a:cxn ang="0">
                  <a:pos x="68" y="46"/>
                </a:cxn>
                <a:cxn ang="0">
                  <a:pos x="68" y="51"/>
                </a:cxn>
                <a:cxn ang="0">
                  <a:pos x="64" y="21"/>
                </a:cxn>
                <a:cxn ang="0">
                  <a:pos x="61" y="24"/>
                </a:cxn>
                <a:cxn ang="0">
                  <a:pos x="8" y="24"/>
                </a:cxn>
                <a:cxn ang="0">
                  <a:pos x="5" y="21"/>
                </a:cxn>
                <a:cxn ang="0">
                  <a:pos x="5" y="17"/>
                </a:cxn>
                <a:cxn ang="0">
                  <a:pos x="8" y="14"/>
                </a:cxn>
                <a:cxn ang="0">
                  <a:pos x="61" y="14"/>
                </a:cxn>
                <a:cxn ang="0">
                  <a:pos x="64" y="17"/>
                </a:cxn>
                <a:cxn ang="0">
                  <a:pos x="64" y="21"/>
                </a:cxn>
                <a:cxn ang="0">
                  <a:pos x="54" y="36"/>
                </a:cxn>
                <a:cxn ang="0">
                  <a:pos x="51" y="38"/>
                </a:cxn>
                <a:cxn ang="0">
                  <a:pos x="17" y="38"/>
                </a:cxn>
                <a:cxn ang="0">
                  <a:pos x="15" y="36"/>
                </a:cxn>
                <a:cxn ang="0">
                  <a:pos x="15" y="31"/>
                </a:cxn>
                <a:cxn ang="0">
                  <a:pos x="17" y="29"/>
                </a:cxn>
                <a:cxn ang="0">
                  <a:pos x="51" y="29"/>
                </a:cxn>
                <a:cxn ang="0">
                  <a:pos x="54" y="31"/>
                </a:cxn>
                <a:cxn ang="0">
                  <a:pos x="54" y="36"/>
                </a:cxn>
                <a:cxn ang="0">
                  <a:pos x="49" y="7"/>
                </a:cxn>
                <a:cxn ang="0">
                  <a:pos x="47" y="9"/>
                </a:cxn>
                <a:cxn ang="0">
                  <a:pos x="22" y="9"/>
                </a:cxn>
                <a:cxn ang="0">
                  <a:pos x="20" y="7"/>
                </a:cxn>
                <a:cxn ang="0">
                  <a:pos x="20" y="2"/>
                </a:cxn>
                <a:cxn ang="0">
                  <a:pos x="22" y="0"/>
                </a:cxn>
                <a:cxn ang="0">
                  <a:pos x="47" y="0"/>
                </a:cxn>
                <a:cxn ang="0">
                  <a:pos x="49" y="2"/>
                </a:cxn>
                <a:cxn ang="0">
                  <a:pos x="49" y="7"/>
                </a:cxn>
              </a:cxnLst>
              <a:rect l="0" t="0" r="r" b="b"/>
              <a:pathLst>
                <a:path w="68" h="53">
                  <a:moveTo>
                    <a:pt x="68" y="51"/>
                  </a:moveTo>
                  <a:cubicBezTo>
                    <a:pt x="68" y="52"/>
                    <a:pt x="67" y="53"/>
                    <a:pt x="66" y="53"/>
                  </a:cubicBezTo>
                  <a:cubicBezTo>
                    <a:pt x="3" y="53"/>
                    <a:pt x="3" y="53"/>
                    <a:pt x="3" y="53"/>
                  </a:cubicBezTo>
                  <a:cubicBezTo>
                    <a:pt x="2" y="53"/>
                    <a:pt x="0" y="52"/>
                    <a:pt x="0" y="51"/>
                  </a:cubicBezTo>
                  <a:cubicBezTo>
                    <a:pt x="0" y="46"/>
                    <a:pt x="0" y="46"/>
                    <a:pt x="0" y="46"/>
                  </a:cubicBezTo>
                  <a:cubicBezTo>
                    <a:pt x="0" y="44"/>
                    <a:pt x="2" y="43"/>
                    <a:pt x="3" y="43"/>
                  </a:cubicBezTo>
                  <a:cubicBezTo>
                    <a:pt x="66" y="43"/>
                    <a:pt x="66" y="43"/>
                    <a:pt x="66" y="43"/>
                  </a:cubicBezTo>
                  <a:cubicBezTo>
                    <a:pt x="67" y="43"/>
                    <a:pt x="68" y="44"/>
                    <a:pt x="68" y="46"/>
                  </a:cubicBezTo>
                  <a:lnTo>
                    <a:pt x="68" y="51"/>
                  </a:lnTo>
                  <a:close/>
                  <a:moveTo>
                    <a:pt x="64" y="21"/>
                  </a:moveTo>
                  <a:cubicBezTo>
                    <a:pt x="64" y="23"/>
                    <a:pt x="63" y="24"/>
                    <a:pt x="61" y="24"/>
                  </a:cubicBezTo>
                  <a:cubicBezTo>
                    <a:pt x="8" y="24"/>
                    <a:pt x="8" y="24"/>
                    <a:pt x="8" y="24"/>
                  </a:cubicBezTo>
                  <a:cubicBezTo>
                    <a:pt x="6" y="24"/>
                    <a:pt x="5" y="23"/>
                    <a:pt x="5" y="21"/>
                  </a:cubicBezTo>
                  <a:cubicBezTo>
                    <a:pt x="5" y="17"/>
                    <a:pt x="5" y="17"/>
                    <a:pt x="5" y="17"/>
                  </a:cubicBezTo>
                  <a:cubicBezTo>
                    <a:pt x="5" y="15"/>
                    <a:pt x="6" y="14"/>
                    <a:pt x="8" y="14"/>
                  </a:cubicBezTo>
                  <a:cubicBezTo>
                    <a:pt x="61" y="14"/>
                    <a:pt x="61" y="14"/>
                    <a:pt x="61" y="14"/>
                  </a:cubicBezTo>
                  <a:cubicBezTo>
                    <a:pt x="63" y="14"/>
                    <a:pt x="64" y="15"/>
                    <a:pt x="64" y="17"/>
                  </a:cubicBezTo>
                  <a:lnTo>
                    <a:pt x="64" y="21"/>
                  </a:lnTo>
                  <a:close/>
                  <a:moveTo>
                    <a:pt x="54" y="36"/>
                  </a:moveTo>
                  <a:cubicBezTo>
                    <a:pt x="54" y="37"/>
                    <a:pt x="53" y="38"/>
                    <a:pt x="51" y="38"/>
                  </a:cubicBezTo>
                  <a:cubicBezTo>
                    <a:pt x="17" y="38"/>
                    <a:pt x="17" y="38"/>
                    <a:pt x="17" y="38"/>
                  </a:cubicBezTo>
                  <a:cubicBezTo>
                    <a:pt x="16" y="38"/>
                    <a:pt x="15" y="37"/>
                    <a:pt x="15" y="36"/>
                  </a:cubicBezTo>
                  <a:cubicBezTo>
                    <a:pt x="15" y="31"/>
                    <a:pt x="15" y="31"/>
                    <a:pt x="15" y="31"/>
                  </a:cubicBezTo>
                  <a:cubicBezTo>
                    <a:pt x="15" y="30"/>
                    <a:pt x="16" y="29"/>
                    <a:pt x="17" y="29"/>
                  </a:cubicBezTo>
                  <a:cubicBezTo>
                    <a:pt x="51" y="29"/>
                    <a:pt x="51" y="29"/>
                    <a:pt x="51" y="29"/>
                  </a:cubicBezTo>
                  <a:cubicBezTo>
                    <a:pt x="53" y="29"/>
                    <a:pt x="54" y="30"/>
                    <a:pt x="54" y="31"/>
                  </a:cubicBezTo>
                  <a:lnTo>
                    <a:pt x="54" y="36"/>
                  </a:lnTo>
                  <a:close/>
                  <a:moveTo>
                    <a:pt x="49" y="7"/>
                  </a:moveTo>
                  <a:cubicBezTo>
                    <a:pt x="49" y="8"/>
                    <a:pt x="48" y="9"/>
                    <a:pt x="47" y="9"/>
                  </a:cubicBezTo>
                  <a:cubicBezTo>
                    <a:pt x="22" y="9"/>
                    <a:pt x="22" y="9"/>
                    <a:pt x="22" y="9"/>
                  </a:cubicBezTo>
                  <a:cubicBezTo>
                    <a:pt x="21" y="9"/>
                    <a:pt x="20" y="8"/>
                    <a:pt x="20" y="7"/>
                  </a:cubicBezTo>
                  <a:cubicBezTo>
                    <a:pt x="20" y="2"/>
                    <a:pt x="20" y="2"/>
                    <a:pt x="20" y="2"/>
                  </a:cubicBezTo>
                  <a:cubicBezTo>
                    <a:pt x="20" y="1"/>
                    <a:pt x="21" y="0"/>
                    <a:pt x="22" y="0"/>
                  </a:cubicBezTo>
                  <a:cubicBezTo>
                    <a:pt x="47" y="0"/>
                    <a:pt x="47" y="0"/>
                    <a:pt x="47" y="0"/>
                  </a:cubicBezTo>
                  <a:cubicBezTo>
                    <a:pt x="48" y="0"/>
                    <a:pt x="49" y="1"/>
                    <a:pt x="49" y="2"/>
                  </a:cubicBezTo>
                  <a:lnTo>
                    <a:pt x="49" y="7"/>
                  </a:lnTo>
                  <a:close/>
                </a:path>
              </a:pathLst>
            </a:custGeom>
            <a:solidFill>
              <a:schemeClr val="bg1"/>
            </a:solidFill>
            <a:ln w="9525">
              <a:noFill/>
              <a:round/>
            </a:ln>
          </p:spPr>
          <p:txBody>
            <a:bodyPr vert="horz" wrap="square" lIns="128580" tIns="64290" rIns="128580" bIns="64290" numCol="1" anchor="t" anchorCtr="0" compatLnSpc="1"/>
            <a:lstStyle/>
            <a:p>
              <a:endParaRPr lang="en-US"/>
            </a:p>
          </p:txBody>
        </p:sp>
      </p:grpSp>
      <p:grpSp>
        <p:nvGrpSpPr>
          <p:cNvPr id="21" name="Group 20"/>
          <p:cNvGrpSpPr/>
          <p:nvPr/>
        </p:nvGrpSpPr>
        <p:grpSpPr>
          <a:xfrm>
            <a:off x="8295149" y="2330521"/>
            <a:ext cx="687853" cy="687853"/>
            <a:chOff x="4178300" y="1689100"/>
            <a:chExt cx="787400" cy="787400"/>
          </a:xfrm>
        </p:grpSpPr>
        <p:grpSp>
          <p:nvGrpSpPr>
            <p:cNvPr id="22" name="Group 16"/>
            <p:cNvGrpSpPr/>
            <p:nvPr/>
          </p:nvGrpSpPr>
          <p:grpSpPr>
            <a:xfrm>
              <a:off x="4178300" y="1689100"/>
              <a:ext cx="787400" cy="787400"/>
              <a:chOff x="4343400" y="1854885"/>
              <a:chExt cx="457200" cy="457200"/>
            </a:xfrm>
          </p:grpSpPr>
          <p:sp>
            <p:nvSpPr>
              <p:cNvPr id="24" name="Oval 23"/>
              <p:cNvSpPr/>
              <p:nvPr/>
            </p:nvSpPr>
            <p:spPr>
              <a:xfrm>
                <a:off x="4343400" y="1854885"/>
                <a:ext cx="457200" cy="457200"/>
              </a:xfrm>
              <a:prstGeom prst="ellipse">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Oval 18"/>
              <p:cNvSpPr/>
              <p:nvPr/>
            </p:nvSpPr>
            <p:spPr>
              <a:xfrm>
                <a:off x="4408030" y="1919516"/>
                <a:ext cx="327939" cy="327939"/>
              </a:xfrm>
              <a:prstGeom prst="ellipse">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Freeform 171"/>
            <p:cNvSpPr/>
            <p:nvPr/>
          </p:nvSpPr>
          <p:spPr bwMode="auto">
            <a:xfrm>
              <a:off x="4429954" y="1979868"/>
              <a:ext cx="284092" cy="205864"/>
            </a:xfrm>
            <a:custGeom>
              <a:avLst/>
              <a:gdLst/>
              <a:ahLst/>
              <a:cxnLst>
                <a:cxn ang="0">
                  <a:pos x="64" y="42"/>
                </a:cxn>
                <a:cxn ang="0">
                  <a:pos x="62" y="44"/>
                </a:cxn>
                <a:cxn ang="0">
                  <a:pos x="61" y="45"/>
                </a:cxn>
                <a:cxn ang="0">
                  <a:pos x="60" y="44"/>
                </a:cxn>
                <a:cxn ang="0">
                  <a:pos x="45" y="30"/>
                </a:cxn>
                <a:cxn ang="0">
                  <a:pos x="45" y="36"/>
                </a:cxn>
                <a:cxn ang="0">
                  <a:pos x="35" y="46"/>
                </a:cxn>
                <a:cxn ang="0">
                  <a:pos x="10" y="46"/>
                </a:cxn>
                <a:cxn ang="0">
                  <a:pos x="0" y="36"/>
                </a:cxn>
                <a:cxn ang="0">
                  <a:pos x="0" y="10"/>
                </a:cxn>
                <a:cxn ang="0">
                  <a:pos x="10" y="0"/>
                </a:cxn>
                <a:cxn ang="0">
                  <a:pos x="35" y="0"/>
                </a:cxn>
                <a:cxn ang="0">
                  <a:pos x="45" y="10"/>
                </a:cxn>
                <a:cxn ang="0">
                  <a:pos x="45" y="16"/>
                </a:cxn>
                <a:cxn ang="0">
                  <a:pos x="60" y="2"/>
                </a:cxn>
                <a:cxn ang="0">
                  <a:pos x="61" y="1"/>
                </a:cxn>
                <a:cxn ang="0">
                  <a:pos x="62" y="1"/>
                </a:cxn>
                <a:cxn ang="0">
                  <a:pos x="64" y="4"/>
                </a:cxn>
                <a:cxn ang="0">
                  <a:pos x="64" y="42"/>
                </a:cxn>
              </a:cxnLst>
              <a:rect l="0" t="0" r="r" b="b"/>
              <a:pathLst>
                <a:path w="64" h="46">
                  <a:moveTo>
                    <a:pt x="64" y="42"/>
                  </a:moveTo>
                  <a:cubicBezTo>
                    <a:pt x="64" y="43"/>
                    <a:pt x="63" y="44"/>
                    <a:pt x="62" y="44"/>
                  </a:cubicBezTo>
                  <a:cubicBezTo>
                    <a:pt x="62" y="45"/>
                    <a:pt x="62" y="45"/>
                    <a:pt x="61" y="45"/>
                  </a:cubicBezTo>
                  <a:cubicBezTo>
                    <a:pt x="61" y="45"/>
                    <a:pt x="60" y="44"/>
                    <a:pt x="60" y="44"/>
                  </a:cubicBezTo>
                  <a:cubicBezTo>
                    <a:pt x="45" y="30"/>
                    <a:pt x="45" y="30"/>
                    <a:pt x="45" y="30"/>
                  </a:cubicBezTo>
                  <a:cubicBezTo>
                    <a:pt x="45" y="36"/>
                    <a:pt x="45" y="36"/>
                    <a:pt x="45" y="36"/>
                  </a:cubicBezTo>
                  <a:cubicBezTo>
                    <a:pt x="45" y="41"/>
                    <a:pt x="41" y="46"/>
                    <a:pt x="35" y="46"/>
                  </a:cubicBezTo>
                  <a:cubicBezTo>
                    <a:pt x="10" y="46"/>
                    <a:pt x="10" y="46"/>
                    <a:pt x="10" y="46"/>
                  </a:cubicBezTo>
                  <a:cubicBezTo>
                    <a:pt x="4" y="46"/>
                    <a:pt x="0" y="41"/>
                    <a:pt x="0" y="36"/>
                  </a:cubicBezTo>
                  <a:cubicBezTo>
                    <a:pt x="0" y="10"/>
                    <a:pt x="0" y="10"/>
                    <a:pt x="0" y="10"/>
                  </a:cubicBezTo>
                  <a:cubicBezTo>
                    <a:pt x="0" y="5"/>
                    <a:pt x="4" y="0"/>
                    <a:pt x="10" y="0"/>
                  </a:cubicBezTo>
                  <a:cubicBezTo>
                    <a:pt x="35" y="0"/>
                    <a:pt x="35" y="0"/>
                    <a:pt x="35" y="0"/>
                  </a:cubicBezTo>
                  <a:cubicBezTo>
                    <a:pt x="41" y="0"/>
                    <a:pt x="45" y="5"/>
                    <a:pt x="45" y="10"/>
                  </a:cubicBezTo>
                  <a:cubicBezTo>
                    <a:pt x="45" y="16"/>
                    <a:pt x="45" y="16"/>
                    <a:pt x="45" y="16"/>
                  </a:cubicBezTo>
                  <a:cubicBezTo>
                    <a:pt x="60" y="2"/>
                    <a:pt x="60" y="2"/>
                    <a:pt x="60" y="2"/>
                  </a:cubicBezTo>
                  <a:cubicBezTo>
                    <a:pt x="60" y="1"/>
                    <a:pt x="61" y="1"/>
                    <a:pt x="61" y="1"/>
                  </a:cubicBezTo>
                  <a:cubicBezTo>
                    <a:pt x="62" y="1"/>
                    <a:pt x="62" y="1"/>
                    <a:pt x="62" y="1"/>
                  </a:cubicBezTo>
                  <a:cubicBezTo>
                    <a:pt x="63" y="2"/>
                    <a:pt x="64" y="3"/>
                    <a:pt x="64" y="4"/>
                  </a:cubicBezTo>
                  <a:lnTo>
                    <a:pt x="64" y="42"/>
                  </a:lnTo>
                  <a:close/>
                </a:path>
              </a:pathLst>
            </a:custGeom>
            <a:solidFill>
              <a:schemeClr val="bg1"/>
            </a:solidFill>
            <a:ln w="9525">
              <a:noFill/>
              <a:round/>
            </a:ln>
          </p:spPr>
          <p:txBody>
            <a:bodyPr vert="horz" wrap="square" lIns="128580" tIns="64290" rIns="128580" bIns="64290" numCol="1" anchor="t" anchorCtr="0" compatLnSpc="1"/>
            <a:lstStyle/>
            <a:p>
              <a:endParaRPr lang="en-US"/>
            </a:p>
          </p:txBody>
        </p:sp>
      </p:grpSp>
      <p:grpSp>
        <p:nvGrpSpPr>
          <p:cNvPr id="26" name="Group 195"/>
          <p:cNvGrpSpPr/>
          <p:nvPr/>
        </p:nvGrpSpPr>
        <p:grpSpPr>
          <a:xfrm>
            <a:off x="8132207" y="3001734"/>
            <a:ext cx="1013735" cy="1277583"/>
            <a:chOff x="1388111" y="2459015"/>
            <a:chExt cx="1219200" cy="1536522"/>
          </a:xfrm>
        </p:grpSpPr>
        <p:sp>
          <p:nvSpPr>
            <p:cNvPr id="27" name="Freeform 6"/>
            <p:cNvSpPr/>
            <p:nvPr/>
          </p:nvSpPr>
          <p:spPr bwMode="auto">
            <a:xfrm>
              <a:off x="1388111" y="2459015"/>
              <a:ext cx="1219200" cy="153652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28580" tIns="64290" rIns="128580" bIns="64290" numCol="1" anchor="t" anchorCtr="0" compatLnSpc="1"/>
            <a:lstStyle/>
            <a:p>
              <a:endParaRPr lang="en-US">
                <a:solidFill>
                  <a:sysClr val="windowText" lastClr="000000"/>
                </a:solidFill>
              </a:endParaRPr>
            </a:p>
          </p:txBody>
        </p:sp>
        <p:sp>
          <p:nvSpPr>
            <p:cNvPr id="28" name="Freeform 142"/>
            <p:cNvSpPr>
              <a:spLocks noEditPoints="1"/>
            </p:cNvSpPr>
            <p:nvPr/>
          </p:nvSpPr>
          <p:spPr bwMode="auto">
            <a:xfrm>
              <a:off x="1881030" y="3714750"/>
              <a:ext cx="233363" cy="180975"/>
            </a:xfrm>
            <a:custGeom>
              <a:avLst/>
              <a:gdLst/>
              <a:ahLst/>
              <a:cxnLst>
                <a:cxn ang="0">
                  <a:pos x="68" y="51"/>
                </a:cxn>
                <a:cxn ang="0">
                  <a:pos x="66" y="53"/>
                </a:cxn>
                <a:cxn ang="0">
                  <a:pos x="3" y="53"/>
                </a:cxn>
                <a:cxn ang="0">
                  <a:pos x="0" y="51"/>
                </a:cxn>
                <a:cxn ang="0">
                  <a:pos x="0" y="46"/>
                </a:cxn>
                <a:cxn ang="0">
                  <a:pos x="3" y="43"/>
                </a:cxn>
                <a:cxn ang="0">
                  <a:pos x="66" y="43"/>
                </a:cxn>
                <a:cxn ang="0">
                  <a:pos x="68" y="46"/>
                </a:cxn>
                <a:cxn ang="0">
                  <a:pos x="68" y="51"/>
                </a:cxn>
                <a:cxn ang="0">
                  <a:pos x="64" y="21"/>
                </a:cxn>
                <a:cxn ang="0">
                  <a:pos x="61" y="24"/>
                </a:cxn>
                <a:cxn ang="0">
                  <a:pos x="8" y="24"/>
                </a:cxn>
                <a:cxn ang="0">
                  <a:pos x="5" y="21"/>
                </a:cxn>
                <a:cxn ang="0">
                  <a:pos x="5" y="17"/>
                </a:cxn>
                <a:cxn ang="0">
                  <a:pos x="8" y="14"/>
                </a:cxn>
                <a:cxn ang="0">
                  <a:pos x="61" y="14"/>
                </a:cxn>
                <a:cxn ang="0">
                  <a:pos x="64" y="17"/>
                </a:cxn>
                <a:cxn ang="0">
                  <a:pos x="64" y="21"/>
                </a:cxn>
                <a:cxn ang="0">
                  <a:pos x="54" y="36"/>
                </a:cxn>
                <a:cxn ang="0">
                  <a:pos x="51" y="38"/>
                </a:cxn>
                <a:cxn ang="0">
                  <a:pos x="17" y="38"/>
                </a:cxn>
                <a:cxn ang="0">
                  <a:pos x="15" y="36"/>
                </a:cxn>
                <a:cxn ang="0">
                  <a:pos x="15" y="31"/>
                </a:cxn>
                <a:cxn ang="0">
                  <a:pos x="17" y="29"/>
                </a:cxn>
                <a:cxn ang="0">
                  <a:pos x="51" y="29"/>
                </a:cxn>
                <a:cxn ang="0">
                  <a:pos x="54" y="31"/>
                </a:cxn>
                <a:cxn ang="0">
                  <a:pos x="54" y="36"/>
                </a:cxn>
                <a:cxn ang="0">
                  <a:pos x="49" y="7"/>
                </a:cxn>
                <a:cxn ang="0">
                  <a:pos x="47" y="9"/>
                </a:cxn>
                <a:cxn ang="0">
                  <a:pos x="22" y="9"/>
                </a:cxn>
                <a:cxn ang="0">
                  <a:pos x="20" y="7"/>
                </a:cxn>
                <a:cxn ang="0">
                  <a:pos x="20" y="2"/>
                </a:cxn>
                <a:cxn ang="0">
                  <a:pos x="22" y="0"/>
                </a:cxn>
                <a:cxn ang="0">
                  <a:pos x="47" y="0"/>
                </a:cxn>
                <a:cxn ang="0">
                  <a:pos x="49" y="2"/>
                </a:cxn>
                <a:cxn ang="0">
                  <a:pos x="49" y="7"/>
                </a:cxn>
              </a:cxnLst>
              <a:rect l="0" t="0" r="r" b="b"/>
              <a:pathLst>
                <a:path w="68" h="53">
                  <a:moveTo>
                    <a:pt x="68" y="51"/>
                  </a:moveTo>
                  <a:cubicBezTo>
                    <a:pt x="68" y="52"/>
                    <a:pt x="67" y="53"/>
                    <a:pt x="66" y="53"/>
                  </a:cubicBezTo>
                  <a:cubicBezTo>
                    <a:pt x="3" y="53"/>
                    <a:pt x="3" y="53"/>
                    <a:pt x="3" y="53"/>
                  </a:cubicBezTo>
                  <a:cubicBezTo>
                    <a:pt x="2" y="53"/>
                    <a:pt x="0" y="52"/>
                    <a:pt x="0" y="51"/>
                  </a:cubicBezTo>
                  <a:cubicBezTo>
                    <a:pt x="0" y="46"/>
                    <a:pt x="0" y="46"/>
                    <a:pt x="0" y="46"/>
                  </a:cubicBezTo>
                  <a:cubicBezTo>
                    <a:pt x="0" y="44"/>
                    <a:pt x="2" y="43"/>
                    <a:pt x="3" y="43"/>
                  </a:cubicBezTo>
                  <a:cubicBezTo>
                    <a:pt x="66" y="43"/>
                    <a:pt x="66" y="43"/>
                    <a:pt x="66" y="43"/>
                  </a:cubicBezTo>
                  <a:cubicBezTo>
                    <a:pt x="67" y="43"/>
                    <a:pt x="68" y="44"/>
                    <a:pt x="68" y="46"/>
                  </a:cubicBezTo>
                  <a:lnTo>
                    <a:pt x="68" y="51"/>
                  </a:lnTo>
                  <a:close/>
                  <a:moveTo>
                    <a:pt x="64" y="21"/>
                  </a:moveTo>
                  <a:cubicBezTo>
                    <a:pt x="64" y="23"/>
                    <a:pt x="63" y="24"/>
                    <a:pt x="61" y="24"/>
                  </a:cubicBezTo>
                  <a:cubicBezTo>
                    <a:pt x="8" y="24"/>
                    <a:pt x="8" y="24"/>
                    <a:pt x="8" y="24"/>
                  </a:cubicBezTo>
                  <a:cubicBezTo>
                    <a:pt x="6" y="24"/>
                    <a:pt x="5" y="23"/>
                    <a:pt x="5" y="21"/>
                  </a:cubicBezTo>
                  <a:cubicBezTo>
                    <a:pt x="5" y="17"/>
                    <a:pt x="5" y="17"/>
                    <a:pt x="5" y="17"/>
                  </a:cubicBezTo>
                  <a:cubicBezTo>
                    <a:pt x="5" y="15"/>
                    <a:pt x="6" y="14"/>
                    <a:pt x="8" y="14"/>
                  </a:cubicBezTo>
                  <a:cubicBezTo>
                    <a:pt x="61" y="14"/>
                    <a:pt x="61" y="14"/>
                    <a:pt x="61" y="14"/>
                  </a:cubicBezTo>
                  <a:cubicBezTo>
                    <a:pt x="63" y="14"/>
                    <a:pt x="64" y="15"/>
                    <a:pt x="64" y="17"/>
                  </a:cubicBezTo>
                  <a:lnTo>
                    <a:pt x="64" y="21"/>
                  </a:lnTo>
                  <a:close/>
                  <a:moveTo>
                    <a:pt x="54" y="36"/>
                  </a:moveTo>
                  <a:cubicBezTo>
                    <a:pt x="54" y="37"/>
                    <a:pt x="53" y="38"/>
                    <a:pt x="51" y="38"/>
                  </a:cubicBezTo>
                  <a:cubicBezTo>
                    <a:pt x="17" y="38"/>
                    <a:pt x="17" y="38"/>
                    <a:pt x="17" y="38"/>
                  </a:cubicBezTo>
                  <a:cubicBezTo>
                    <a:pt x="16" y="38"/>
                    <a:pt x="15" y="37"/>
                    <a:pt x="15" y="36"/>
                  </a:cubicBezTo>
                  <a:cubicBezTo>
                    <a:pt x="15" y="31"/>
                    <a:pt x="15" y="31"/>
                    <a:pt x="15" y="31"/>
                  </a:cubicBezTo>
                  <a:cubicBezTo>
                    <a:pt x="15" y="30"/>
                    <a:pt x="16" y="29"/>
                    <a:pt x="17" y="29"/>
                  </a:cubicBezTo>
                  <a:cubicBezTo>
                    <a:pt x="51" y="29"/>
                    <a:pt x="51" y="29"/>
                    <a:pt x="51" y="29"/>
                  </a:cubicBezTo>
                  <a:cubicBezTo>
                    <a:pt x="53" y="29"/>
                    <a:pt x="54" y="30"/>
                    <a:pt x="54" y="31"/>
                  </a:cubicBezTo>
                  <a:lnTo>
                    <a:pt x="54" y="36"/>
                  </a:lnTo>
                  <a:close/>
                  <a:moveTo>
                    <a:pt x="49" y="7"/>
                  </a:moveTo>
                  <a:cubicBezTo>
                    <a:pt x="49" y="8"/>
                    <a:pt x="48" y="9"/>
                    <a:pt x="47" y="9"/>
                  </a:cubicBezTo>
                  <a:cubicBezTo>
                    <a:pt x="22" y="9"/>
                    <a:pt x="22" y="9"/>
                    <a:pt x="22" y="9"/>
                  </a:cubicBezTo>
                  <a:cubicBezTo>
                    <a:pt x="21" y="9"/>
                    <a:pt x="20" y="8"/>
                    <a:pt x="20" y="7"/>
                  </a:cubicBezTo>
                  <a:cubicBezTo>
                    <a:pt x="20" y="2"/>
                    <a:pt x="20" y="2"/>
                    <a:pt x="20" y="2"/>
                  </a:cubicBezTo>
                  <a:cubicBezTo>
                    <a:pt x="20" y="1"/>
                    <a:pt x="21" y="0"/>
                    <a:pt x="22" y="0"/>
                  </a:cubicBezTo>
                  <a:cubicBezTo>
                    <a:pt x="47" y="0"/>
                    <a:pt x="47" y="0"/>
                    <a:pt x="47" y="0"/>
                  </a:cubicBezTo>
                  <a:cubicBezTo>
                    <a:pt x="48" y="0"/>
                    <a:pt x="49" y="1"/>
                    <a:pt x="49" y="2"/>
                  </a:cubicBezTo>
                  <a:lnTo>
                    <a:pt x="49" y="7"/>
                  </a:lnTo>
                  <a:close/>
                </a:path>
              </a:pathLst>
            </a:custGeom>
            <a:solidFill>
              <a:schemeClr val="bg1"/>
            </a:solidFill>
            <a:ln w="9525">
              <a:noFill/>
              <a:round/>
            </a:ln>
          </p:spPr>
          <p:txBody>
            <a:bodyPr vert="horz" wrap="square" lIns="128580" tIns="64290" rIns="128580" bIns="64290" numCol="1" anchor="t" anchorCtr="0" compatLnSpc="1"/>
            <a:lstStyle/>
            <a:p>
              <a:endParaRPr lang="en-US"/>
            </a:p>
          </p:txBody>
        </p:sp>
      </p:grpSp>
      <p:grpSp>
        <p:nvGrpSpPr>
          <p:cNvPr id="29" name="Group 28"/>
          <p:cNvGrpSpPr/>
          <p:nvPr/>
        </p:nvGrpSpPr>
        <p:grpSpPr>
          <a:xfrm flipV="1">
            <a:off x="8295149" y="5754558"/>
            <a:ext cx="687853" cy="687853"/>
            <a:chOff x="5759450" y="1689100"/>
            <a:chExt cx="787400" cy="787400"/>
          </a:xfrm>
        </p:grpSpPr>
        <p:grpSp>
          <p:nvGrpSpPr>
            <p:cNvPr id="30" name="Group 20"/>
            <p:cNvGrpSpPr/>
            <p:nvPr/>
          </p:nvGrpSpPr>
          <p:grpSpPr>
            <a:xfrm>
              <a:off x="5759450" y="1689100"/>
              <a:ext cx="787400" cy="787400"/>
              <a:chOff x="4343400" y="1854885"/>
              <a:chExt cx="457200" cy="457200"/>
            </a:xfrm>
          </p:grpSpPr>
          <p:sp>
            <p:nvSpPr>
              <p:cNvPr id="32" name="Oval 31"/>
              <p:cNvSpPr/>
              <p:nvPr/>
            </p:nvSpPr>
            <p:spPr>
              <a:xfrm>
                <a:off x="4343400" y="1854885"/>
                <a:ext cx="457200" cy="457200"/>
              </a:xfrm>
              <a:prstGeom prst="ellipse">
                <a:avLst/>
              </a:prstGeom>
              <a:solidFill>
                <a:schemeClr val="bg1"/>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p:nvSpPr>
            <p:spPr>
              <a:xfrm>
                <a:off x="4408030" y="1919516"/>
                <a:ext cx="327939" cy="327939"/>
              </a:xfrm>
              <a:prstGeom prst="ellipse">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1" name="Freeform 57"/>
            <p:cNvSpPr>
              <a:spLocks noEditPoints="1"/>
            </p:cNvSpPr>
            <p:nvPr/>
          </p:nvSpPr>
          <p:spPr bwMode="auto">
            <a:xfrm>
              <a:off x="6030661" y="1960311"/>
              <a:ext cx="244978" cy="244978"/>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1"/>
            </a:solidFill>
            <a:ln w="9525">
              <a:noFill/>
              <a:round/>
            </a:ln>
          </p:spPr>
          <p:txBody>
            <a:bodyPr vert="horz" wrap="square" lIns="128580" tIns="64290" rIns="128580" bIns="64290" numCol="1" anchor="t" anchorCtr="0" compatLnSpc="1"/>
            <a:lstStyle/>
            <a:p>
              <a:endParaRPr lang="en-US"/>
            </a:p>
          </p:txBody>
        </p:sp>
      </p:grpSp>
      <p:grpSp>
        <p:nvGrpSpPr>
          <p:cNvPr id="34" name="Group 197"/>
          <p:cNvGrpSpPr/>
          <p:nvPr/>
        </p:nvGrpSpPr>
        <p:grpSpPr>
          <a:xfrm flipH="1" flipV="1">
            <a:off x="8132207" y="4493616"/>
            <a:ext cx="1013735" cy="1277583"/>
            <a:chOff x="3171825" y="2459015"/>
            <a:chExt cx="1219200" cy="1536522"/>
          </a:xfrm>
        </p:grpSpPr>
        <p:sp>
          <p:nvSpPr>
            <p:cNvPr id="35" name="Freeform 6"/>
            <p:cNvSpPr/>
            <p:nvPr/>
          </p:nvSpPr>
          <p:spPr bwMode="auto">
            <a:xfrm>
              <a:off x="3171825" y="2459015"/>
              <a:ext cx="1219200" cy="153652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28580" tIns="64290" rIns="128580" bIns="64290" numCol="1" anchor="t" anchorCtr="0" compatLnSpc="1"/>
            <a:lstStyle/>
            <a:p>
              <a:endParaRPr lang="en-US">
                <a:solidFill>
                  <a:sysClr val="windowText" lastClr="000000"/>
                </a:solidFill>
              </a:endParaRPr>
            </a:p>
          </p:txBody>
        </p:sp>
        <p:sp>
          <p:nvSpPr>
            <p:cNvPr id="36" name="Freeform 92"/>
            <p:cNvSpPr>
              <a:spLocks noEditPoints="1"/>
            </p:cNvSpPr>
            <p:nvPr/>
          </p:nvSpPr>
          <p:spPr bwMode="auto">
            <a:xfrm>
              <a:off x="3705225" y="3738983"/>
              <a:ext cx="193039" cy="153943"/>
            </a:xfrm>
            <a:custGeom>
              <a:avLst/>
              <a:gdLst/>
              <a:ahLst/>
              <a:cxnLst>
                <a:cxn ang="0">
                  <a:pos x="73" y="52"/>
                </a:cxn>
                <a:cxn ang="0">
                  <a:pos x="67" y="58"/>
                </a:cxn>
                <a:cxn ang="0">
                  <a:pos x="7" y="58"/>
                </a:cxn>
                <a:cxn ang="0">
                  <a:pos x="0" y="52"/>
                </a:cxn>
                <a:cxn ang="0">
                  <a:pos x="0" y="6"/>
                </a:cxn>
                <a:cxn ang="0">
                  <a:pos x="7" y="0"/>
                </a:cxn>
                <a:cxn ang="0">
                  <a:pos x="67" y="0"/>
                </a:cxn>
                <a:cxn ang="0">
                  <a:pos x="73" y="6"/>
                </a:cxn>
                <a:cxn ang="0">
                  <a:pos x="73" y="52"/>
                </a:cxn>
                <a:cxn ang="0">
                  <a:pos x="7" y="4"/>
                </a:cxn>
                <a:cxn ang="0">
                  <a:pos x="5" y="6"/>
                </a:cxn>
                <a:cxn ang="0">
                  <a:pos x="5" y="52"/>
                </a:cxn>
                <a:cxn ang="0">
                  <a:pos x="7" y="53"/>
                </a:cxn>
                <a:cxn ang="0">
                  <a:pos x="67" y="53"/>
                </a:cxn>
                <a:cxn ang="0">
                  <a:pos x="68" y="52"/>
                </a:cxn>
                <a:cxn ang="0">
                  <a:pos x="68" y="6"/>
                </a:cxn>
                <a:cxn ang="0">
                  <a:pos x="67" y="4"/>
                </a:cxn>
                <a:cxn ang="0">
                  <a:pos x="7" y="4"/>
                </a:cxn>
                <a:cxn ang="0">
                  <a:pos x="17" y="24"/>
                </a:cxn>
                <a:cxn ang="0">
                  <a:pos x="10" y="17"/>
                </a:cxn>
                <a:cxn ang="0">
                  <a:pos x="17" y="9"/>
                </a:cxn>
                <a:cxn ang="0">
                  <a:pos x="25" y="17"/>
                </a:cxn>
                <a:cxn ang="0">
                  <a:pos x="17" y="24"/>
                </a:cxn>
                <a:cxn ang="0">
                  <a:pos x="64" y="48"/>
                </a:cxn>
                <a:cxn ang="0">
                  <a:pos x="10" y="48"/>
                </a:cxn>
                <a:cxn ang="0">
                  <a:pos x="10" y="41"/>
                </a:cxn>
                <a:cxn ang="0">
                  <a:pos x="22" y="29"/>
                </a:cxn>
                <a:cxn ang="0">
                  <a:pos x="28" y="35"/>
                </a:cxn>
                <a:cxn ang="0">
                  <a:pos x="48" y="15"/>
                </a:cxn>
                <a:cxn ang="0">
                  <a:pos x="64" y="31"/>
                </a:cxn>
                <a:cxn ang="0">
                  <a:pos x="64" y="48"/>
                </a:cxn>
              </a:cxnLst>
              <a:rect l="0" t="0" r="r" b="b"/>
              <a:pathLst>
                <a:path w="73" h="58">
                  <a:moveTo>
                    <a:pt x="73" y="52"/>
                  </a:moveTo>
                  <a:cubicBezTo>
                    <a:pt x="73" y="55"/>
                    <a:pt x="71" y="58"/>
                    <a:pt x="67" y="58"/>
                  </a:cubicBezTo>
                  <a:cubicBezTo>
                    <a:pt x="7" y="58"/>
                    <a:pt x="7" y="58"/>
                    <a:pt x="7" y="58"/>
                  </a:cubicBezTo>
                  <a:cubicBezTo>
                    <a:pt x="3" y="58"/>
                    <a:pt x="0" y="55"/>
                    <a:pt x="0" y="52"/>
                  </a:cubicBezTo>
                  <a:cubicBezTo>
                    <a:pt x="0" y="6"/>
                    <a:pt x="0" y="6"/>
                    <a:pt x="0" y="6"/>
                  </a:cubicBezTo>
                  <a:cubicBezTo>
                    <a:pt x="0" y="2"/>
                    <a:pt x="3" y="0"/>
                    <a:pt x="7" y="0"/>
                  </a:cubicBezTo>
                  <a:cubicBezTo>
                    <a:pt x="67" y="0"/>
                    <a:pt x="67" y="0"/>
                    <a:pt x="67" y="0"/>
                  </a:cubicBezTo>
                  <a:cubicBezTo>
                    <a:pt x="71" y="0"/>
                    <a:pt x="73" y="2"/>
                    <a:pt x="73" y="6"/>
                  </a:cubicBezTo>
                  <a:lnTo>
                    <a:pt x="73" y="52"/>
                  </a:lnTo>
                  <a:close/>
                  <a:moveTo>
                    <a:pt x="7" y="4"/>
                  </a:moveTo>
                  <a:cubicBezTo>
                    <a:pt x="6" y="4"/>
                    <a:pt x="5" y="5"/>
                    <a:pt x="5" y="6"/>
                  </a:cubicBezTo>
                  <a:cubicBezTo>
                    <a:pt x="5" y="52"/>
                    <a:pt x="5" y="52"/>
                    <a:pt x="5" y="52"/>
                  </a:cubicBezTo>
                  <a:cubicBezTo>
                    <a:pt x="5" y="52"/>
                    <a:pt x="6" y="53"/>
                    <a:pt x="7" y="53"/>
                  </a:cubicBezTo>
                  <a:cubicBezTo>
                    <a:pt x="67" y="53"/>
                    <a:pt x="67" y="53"/>
                    <a:pt x="67" y="53"/>
                  </a:cubicBezTo>
                  <a:cubicBezTo>
                    <a:pt x="68" y="53"/>
                    <a:pt x="68" y="52"/>
                    <a:pt x="68" y="52"/>
                  </a:cubicBezTo>
                  <a:cubicBezTo>
                    <a:pt x="68" y="6"/>
                    <a:pt x="68" y="6"/>
                    <a:pt x="68" y="6"/>
                  </a:cubicBezTo>
                  <a:cubicBezTo>
                    <a:pt x="68" y="5"/>
                    <a:pt x="68" y="4"/>
                    <a:pt x="67" y="4"/>
                  </a:cubicBezTo>
                  <a:lnTo>
                    <a:pt x="7" y="4"/>
                  </a:lnTo>
                  <a:close/>
                  <a:moveTo>
                    <a:pt x="17" y="24"/>
                  </a:moveTo>
                  <a:cubicBezTo>
                    <a:pt x="13" y="24"/>
                    <a:pt x="10" y="21"/>
                    <a:pt x="10" y="17"/>
                  </a:cubicBezTo>
                  <a:cubicBezTo>
                    <a:pt x="10" y="13"/>
                    <a:pt x="13" y="9"/>
                    <a:pt x="17" y="9"/>
                  </a:cubicBezTo>
                  <a:cubicBezTo>
                    <a:pt x="21" y="9"/>
                    <a:pt x="25" y="13"/>
                    <a:pt x="25" y="17"/>
                  </a:cubicBezTo>
                  <a:cubicBezTo>
                    <a:pt x="25" y="21"/>
                    <a:pt x="21" y="24"/>
                    <a:pt x="17" y="24"/>
                  </a:cubicBezTo>
                  <a:close/>
                  <a:moveTo>
                    <a:pt x="64" y="48"/>
                  </a:moveTo>
                  <a:cubicBezTo>
                    <a:pt x="10" y="48"/>
                    <a:pt x="10" y="48"/>
                    <a:pt x="10" y="48"/>
                  </a:cubicBezTo>
                  <a:cubicBezTo>
                    <a:pt x="10" y="41"/>
                    <a:pt x="10" y="41"/>
                    <a:pt x="10" y="41"/>
                  </a:cubicBezTo>
                  <a:cubicBezTo>
                    <a:pt x="22" y="29"/>
                    <a:pt x="22" y="29"/>
                    <a:pt x="22" y="29"/>
                  </a:cubicBezTo>
                  <a:cubicBezTo>
                    <a:pt x="28" y="35"/>
                    <a:pt x="28" y="35"/>
                    <a:pt x="28" y="35"/>
                  </a:cubicBezTo>
                  <a:cubicBezTo>
                    <a:pt x="48" y="15"/>
                    <a:pt x="48" y="15"/>
                    <a:pt x="48" y="15"/>
                  </a:cubicBezTo>
                  <a:cubicBezTo>
                    <a:pt x="64" y="31"/>
                    <a:pt x="64" y="31"/>
                    <a:pt x="64" y="31"/>
                  </a:cubicBezTo>
                  <a:lnTo>
                    <a:pt x="64" y="48"/>
                  </a:lnTo>
                  <a:close/>
                </a:path>
              </a:pathLst>
            </a:custGeom>
            <a:solidFill>
              <a:schemeClr val="bg1"/>
            </a:solidFill>
            <a:ln w="9525">
              <a:noFill/>
              <a:round/>
            </a:ln>
          </p:spPr>
          <p:txBody>
            <a:bodyPr vert="horz" wrap="square" lIns="128580" tIns="64290" rIns="128580" bIns="64290" numCol="1" anchor="t" anchorCtr="0" compatLnSpc="1"/>
            <a:lstStyle/>
            <a:p>
              <a:endParaRPr lang="en-US"/>
            </a:p>
          </p:txBody>
        </p:sp>
      </p:grpSp>
      <p:grpSp>
        <p:nvGrpSpPr>
          <p:cNvPr id="49" name="Group 48"/>
          <p:cNvGrpSpPr/>
          <p:nvPr/>
        </p:nvGrpSpPr>
        <p:grpSpPr>
          <a:xfrm>
            <a:off x="4625480" y="1959892"/>
            <a:ext cx="3523428" cy="1267897"/>
            <a:chOff x="838605" y="1752089"/>
            <a:chExt cx="2659667" cy="901665"/>
          </a:xfrm>
        </p:grpSpPr>
        <p:sp>
          <p:nvSpPr>
            <p:cNvPr id="50" name="TextBox 49"/>
            <p:cNvSpPr txBox="1"/>
            <p:nvPr/>
          </p:nvSpPr>
          <p:spPr>
            <a:xfrm>
              <a:off x="865908" y="2038350"/>
              <a:ext cx="2632364" cy="615404"/>
            </a:xfrm>
            <a:prstGeom prst="rect">
              <a:avLst/>
            </a:prstGeom>
            <a:noFill/>
          </p:spPr>
          <p:txBody>
            <a:bodyPr wrap="square" lIns="0" tIns="0" rIns="0" bIns="0" rtlCol="0">
              <a:spAutoFit/>
            </a:bodyPr>
            <a:lstStyle/>
            <a:p>
              <a:pPr rtl="1"/>
              <a:r>
                <a:rPr lang="en-US" sz="1405" b="1" dirty="0">
                  <a:solidFill>
                    <a:schemeClr val="tx1">
                      <a:lumMod val="50000"/>
                      <a:lumOff val="50000"/>
                    </a:schemeClr>
                  </a:solidFill>
                </a:rPr>
                <a:t>Epsom embarrassing hidden in the middle of text. All the Lorem Ipsum generators on the Internet tend to repeat predefined chunks as on the Internet tend to</a:t>
              </a:r>
            </a:p>
          </p:txBody>
        </p:sp>
        <p:sp>
          <p:nvSpPr>
            <p:cNvPr id="51" name="Rectangle 50"/>
            <p:cNvSpPr/>
            <p:nvPr/>
          </p:nvSpPr>
          <p:spPr>
            <a:xfrm>
              <a:off x="838605" y="1752089"/>
              <a:ext cx="1349716" cy="281164"/>
            </a:xfrm>
            <a:prstGeom prst="rect">
              <a:avLst/>
            </a:prstGeom>
          </p:spPr>
          <p:txBody>
            <a:bodyPr wrap="none">
              <a:spAutoFit/>
            </a:bodyPr>
            <a:lstStyle/>
            <a:p>
              <a:pPr algn="r"/>
              <a:r>
                <a:rPr lang="en-US" sz="1970" b="1" dirty="0">
                  <a:solidFill>
                    <a:schemeClr val="accent1"/>
                  </a:solidFill>
                </a:rPr>
                <a:t>Title Gose Here</a:t>
              </a:r>
            </a:p>
          </p:txBody>
        </p:sp>
      </p:grpSp>
      <p:grpSp>
        <p:nvGrpSpPr>
          <p:cNvPr id="46" name="Group 45"/>
          <p:cNvGrpSpPr/>
          <p:nvPr/>
        </p:nvGrpSpPr>
        <p:grpSpPr>
          <a:xfrm>
            <a:off x="9062313" y="1959892"/>
            <a:ext cx="3523428" cy="1267897"/>
            <a:chOff x="838605" y="1752089"/>
            <a:chExt cx="2659667" cy="901665"/>
          </a:xfrm>
        </p:grpSpPr>
        <p:sp>
          <p:nvSpPr>
            <p:cNvPr id="47" name="TextBox 46"/>
            <p:cNvSpPr txBox="1"/>
            <p:nvPr/>
          </p:nvSpPr>
          <p:spPr>
            <a:xfrm>
              <a:off x="865908" y="2038350"/>
              <a:ext cx="2632364" cy="615404"/>
            </a:xfrm>
            <a:prstGeom prst="rect">
              <a:avLst/>
            </a:prstGeom>
            <a:noFill/>
          </p:spPr>
          <p:txBody>
            <a:bodyPr wrap="square" lIns="0" tIns="0" rIns="0" bIns="0" rtlCol="0">
              <a:spAutoFit/>
            </a:bodyPr>
            <a:lstStyle/>
            <a:p>
              <a:pPr rtl="1"/>
              <a:r>
                <a:rPr lang="en-US" sz="1405" b="1" dirty="0">
                  <a:solidFill>
                    <a:schemeClr val="tx1">
                      <a:lumMod val="50000"/>
                      <a:lumOff val="50000"/>
                    </a:schemeClr>
                  </a:solidFill>
                </a:rPr>
                <a:t>Epsom embarrassing hidden in the middle of text. All the Lorem Ipsum generators on the Internet tend to repeat predefined chunks as on the Internet tend to</a:t>
              </a:r>
            </a:p>
          </p:txBody>
        </p:sp>
        <p:sp>
          <p:nvSpPr>
            <p:cNvPr id="48" name="Rectangle 47"/>
            <p:cNvSpPr/>
            <p:nvPr/>
          </p:nvSpPr>
          <p:spPr>
            <a:xfrm>
              <a:off x="838605" y="1752089"/>
              <a:ext cx="1349716" cy="281164"/>
            </a:xfrm>
            <a:prstGeom prst="rect">
              <a:avLst/>
            </a:prstGeom>
          </p:spPr>
          <p:txBody>
            <a:bodyPr wrap="none">
              <a:spAutoFit/>
            </a:bodyPr>
            <a:lstStyle/>
            <a:p>
              <a:pPr algn="r"/>
              <a:r>
                <a:rPr lang="en-US" sz="1970" b="1" dirty="0">
                  <a:solidFill>
                    <a:schemeClr val="accent3"/>
                  </a:solidFill>
                </a:rPr>
                <a:t>Title Gose Here</a:t>
              </a:r>
            </a:p>
          </p:txBody>
        </p:sp>
      </p:grpSp>
      <p:grpSp>
        <p:nvGrpSpPr>
          <p:cNvPr id="43" name="Group 42"/>
          <p:cNvGrpSpPr/>
          <p:nvPr/>
        </p:nvGrpSpPr>
        <p:grpSpPr>
          <a:xfrm>
            <a:off x="273011" y="5451585"/>
            <a:ext cx="3487258" cy="1267897"/>
            <a:chOff x="865908" y="1752089"/>
            <a:chExt cx="2632364" cy="901665"/>
          </a:xfrm>
        </p:grpSpPr>
        <p:sp>
          <p:nvSpPr>
            <p:cNvPr id="44" name="TextBox 43"/>
            <p:cNvSpPr txBox="1"/>
            <p:nvPr/>
          </p:nvSpPr>
          <p:spPr>
            <a:xfrm>
              <a:off x="865908" y="2038350"/>
              <a:ext cx="2632364" cy="615404"/>
            </a:xfrm>
            <a:prstGeom prst="rect">
              <a:avLst/>
            </a:prstGeom>
            <a:noFill/>
          </p:spPr>
          <p:txBody>
            <a:bodyPr wrap="square" lIns="0" tIns="0" rIns="0" bIns="0" rtlCol="0">
              <a:spAutoFit/>
            </a:bodyPr>
            <a:lstStyle/>
            <a:p>
              <a:pPr algn="r" rtl="1"/>
              <a:r>
                <a:rPr lang="en-US" sz="1405" b="1" dirty="0">
                  <a:solidFill>
                    <a:schemeClr val="tx1">
                      <a:lumMod val="50000"/>
                      <a:lumOff val="50000"/>
                    </a:schemeClr>
                  </a:solidFill>
                </a:rPr>
                <a:t>Epsom embarrassing hidden in the middle of text. All the Lorem Ipsum generators on the Internet tend to repeat predefined chunks as on the Internet tend to</a:t>
              </a:r>
            </a:p>
          </p:txBody>
        </p:sp>
        <p:sp>
          <p:nvSpPr>
            <p:cNvPr id="45" name="Rectangle 44"/>
            <p:cNvSpPr/>
            <p:nvPr/>
          </p:nvSpPr>
          <p:spPr>
            <a:xfrm>
              <a:off x="2148556" y="1752089"/>
              <a:ext cx="1349716" cy="281164"/>
            </a:xfrm>
            <a:prstGeom prst="rect">
              <a:avLst/>
            </a:prstGeom>
          </p:spPr>
          <p:txBody>
            <a:bodyPr wrap="none">
              <a:spAutoFit/>
            </a:bodyPr>
            <a:lstStyle/>
            <a:p>
              <a:pPr algn="r"/>
              <a:r>
                <a:rPr lang="en-US" sz="1970" b="1" dirty="0">
                  <a:solidFill>
                    <a:schemeClr val="accent2"/>
                  </a:solidFill>
                </a:rPr>
                <a:t>Title Gose Here</a:t>
              </a:r>
            </a:p>
          </p:txBody>
        </p:sp>
      </p:grpSp>
      <p:grpSp>
        <p:nvGrpSpPr>
          <p:cNvPr id="52" name="Group 51"/>
          <p:cNvGrpSpPr/>
          <p:nvPr/>
        </p:nvGrpSpPr>
        <p:grpSpPr>
          <a:xfrm>
            <a:off x="4607819" y="5451585"/>
            <a:ext cx="3487258" cy="1267897"/>
            <a:chOff x="865908" y="1752089"/>
            <a:chExt cx="2632364" cy="901665"/>
          </a:xfrm>
        </p:grpSpPr>
        <p:sp>
          <p:nvSpPr>
            <p:cNvPr id="53" name="TextBox 52"/>
            <p:cNvSpPr txBox="1"/>
            <p:nvPr/>
          </p:nvSpPr>
          <p:spPr>
            <a:xfrm>
              <a:off x="865908" y="2038350"/>
              <a:ext cx="2632364" cy="615404"/>
            </a:xfrm>
            <a:prstGeom prst="rect">
              <a:avLst/>
            </a:prstGeom>
            <a:noFill/>
          </p:spPr>
          <p:txBody>
            <a:bodyPr wrap="square" lIns="0" tIns="0" rIns="0" bIns="0" rtlCol="0">
              <a:spAutoFit/>
            </a:bodyPr>
            <a:lstStyle/>
            <a:p>
              <a:pPr algn="r" rtl="1"/>
              <a:r>
                <a:rPr lang="en-US" sz="1405" b="1" dirty="0">
                  <a:solidFill>
                    <a:schemeClr val="tx1">
                      <a:lumMod val="50000"/>
                      <a:lumOff val="50000"/>
                    </a:schemeClr>
                  </a:solidFill>
                </a:rPr>
                <a:t>Epsom embarrassing hidden in the middle of text. All the Lorem Ipsum generators on the Internet tend to repeat predefined chunks as on the Internet tend to</a:t>
              </a:r>
            </a:p>
          </p:txBody>
        </p:sp>
        <p:sp>
          <p:nvSpPr>
            <p:cNvPr id="54" name="Rectangle 53"/>
            <p:cNvSpPr/>
            <p:nvPr/>
          </p:nvSpPr>
          <p:spPr>
            <a:xfrm>
              <a:off x="2148556" y="1752089"/>
              <a:ext cx="1349716" cy="281164"/>
            </a:xfrm>
            <a:prstGeom prst="rect">
              <a:avLst/>
            </a:prstGeom>
          </p:spPr>
          <p:txBody>
            <a:bodyPr wrap="none">
              <a:spAutoFit/>
            </a:bodyPr>
            <a:lstStyle/>
            <a:p>
              <a:pPr algn="r"/>
              <a:r>
                <a:rPr lang="en-US" sz="1970" b="1" dirty="0">
                  <a:solidFill>
                    <a:schemeClr val="accent4"/>
                  </a:solidFill>
                </a:rPr>
                <a:t>Title Gose Here</a:t>
              </a:r>
            </a:p>
          </p:txBody>
        </p:sp>
      </p:grpSp>
      <p:sp>
        <p:nvSpPr>
          <p:cNvPr id="55" name="文本框 54"/>
          <p:cNvSpPr txBox="1"/>
          <p:nvPr/>
        </p:nvSpPr>
        <p:spPr>
          <a:xfrm>
            <a:off x="4536641" y="438184"/>
            <a:ext cx="3785468" cy="528259"/>
          </a:xfrm>
          <a:prstGeom prst="rect">
            <a:avLst/>
          </a:prstGeom>
          <a:noFill/>
        </p:spPr>
        <p:txBody>
          <a:bodyPr wrap="none" lIns="96429" tIns="48215" rIns="96429" bIns="48215" rtlCol="0">
            <a:spAutoFit/>
          </a:bodyPr>
          <a:lstStyle/>
          <a:p>
            <a:pPr algn="ctr" defTabSz="963930"/>
            <a:r>
              <a:rPr lang="zh-CN" altLang="en-US" sz="2800" dirty="0">
                <a:solidFill>
                  <a:schemeClr val="tx1">
                    <a:lumMod val="65000"/>
                    <a:lumOff val="35000"/>
                  </a:schemeClr>
                </a:solidFill>
                <a:ea typeface="微软雅黑" panose="020B0503020204020204" pitchFamily="34" charset="-122"/>
                <a:cs typeface="+mn-ea"/>
                <a:sym typeface="+mn-lt"/>
              </a:rPr>
              <a:t>点击添加相关标题文字</a:t>
            </a:r>
          </a:p>
        </p:txBody>
      </p:sp>
      <p:sp>
        <p:nvSpPr>
          <p:cNvPr id="56" name="文本框 55"/>
          <p:cNvSpPr txBox="1"/>
          <p:nvPr/>
        </p:nvSpPr>
        <p:spPr>
          <a:xfrm>
            <a:off x="5294156" y="883716"/>
            <a:ext cx="2270438" cy="312687"/>
          </a:xfrm>
          <a:prstGeom prst="rect">
            <a:avLst/>
          </a:prstGeom>
          <a:noFill/>
        </p:spPr>
        <p:txBody>
          <a:bodyPr wrap="none" lIns="96429" tIns="48215" rIns="96429" bIns="48215" rtlCol="0">
            <a:spAutoFit/>
          </a:bodyPr>
          <a:lstStyle/>
          <a:p>
            <a:pPr algn="ctr" defTabSz="963930"/>
            <a:r>
              <a:rPr lang="en-US" altLang="zh-CN" sz="1400" dirty="0">
                <a:solidFill>
                  <a:schemeClr val="tx1">
                    <a:lumMod val="65000"/>
                    <a:lumOff val="35000"/>
                  </a:schemeClr>
                </a:solidFill>
                <a:ea typeface="微软雅黑" panose="020B0503020204020204" pitchFamily="34" charset="-122"/>
                <a:cs typeface="+mn-ea"/>
                <a:sym typeface="+mn-lt"/>
              </a:rPr>
              <a:t>ADD RELATED TITLE WORDS</a:t>
            </a:r>
            <a:endParaRPr lang="zh-CN" altLang="en-US" sz="1400" dirty="0">
              <a:solidFill>
                <a:schemeClr val="tx1">
                  <a:lumMod val="65000"/>
                  <a:lumOff val="35000"/>
                </a:schemeClr>
              </a:solidFill>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Tm="2000">
        <p14:warp dir="in"/>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left)">
                                      <p:cBhvr>
                                        <p:cTn id="20" dur="500"/>
                                        <p:tgtEl>
                                          <p:spTgt spid="49"/>
                                        </p:tgtEl>
                                      </p:cBhvr>
                                    </p:animEffect>
                                  </p:childTnLst>
                                </p:cTn>
                              </p:par>
                            </p:childTnLst>
                          </p:cTn>
                        </p:par>
                        <p:par>
                          <p:cTn id="21" fill="hold">
                            <p:stCondLst>
                              <p:cond delay="2000"/>
                            </p:stCondLst>
                            <p:childTnLst>
                              <p:par>
                                <p:cTn id="22" presetID="22" presetClass="entr" presetSubtype="1"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500"/>
                                        <p:tgtEl>
                                          <p:spTgt spid="43"/>
                                        </p:tgtEl>
                                      </p:cBhvr>
                                    </p:animEffect>
                                  </p:childTnLst>
                                </p:cTn>
                              </p:par>
                            </p:childTnLst>
                          </p:cTn>
                        </p:par>
                        <p:par>
                          <p:cTn id="34" fill="hold">
                            <p:stCondLst>
                              <p:cond delay="3500"/>
                            </p:stCondLst>
                            <p:childTnLst>
                              <p:par>
                                <p:cTn id="35" presetID="22" presetClass="entr" presetSubtype="4"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childTnLst>
                          </p:cTn>
                        </p:par>
                        <p:par>
                          <p:cTn id="38" fill="hold">
                            <p:stCondLst>
                              <p:cond delay="4000"/>
                            </p:stCondLst>
                            <p:childTnLst>
                              <p:par>
                                <p:cTn id="39" presetID="23" presetClass="entr" presetSubtype="16"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500" fill="hold"/>
                                        <p:tgtEl>
                                          <p:spTgt spid="21"/>
                                        </p:tgtEl>
                                        <p:attrNameLst>
                                          <p:attrName>ppt_w</p:attrName>
                                        </p:attrNameLst>
                                      </p:cBhvr>
                                      <p:tavLst>
                                        <p:tav tm="0">
                                          <p:val>
                                            <p:fltVal val="0"/>
                                          </p:val>
                                        </p:tav>
                                        <p:tav tm="100000">
                                          <p:val>
                                            <p:strVal val="#ppt_w"/>
                                          </p:val>
                                        </p:tav>
                                      </p:tavLst>
                                    </p:anim>
                                    <p:anim calcmode="lin" valueType="num">
                                      <p:cBhvr>
                                        <p:cTn id="42" dur="500" fill="hold"/>
                                        <p:tgtEl>
                                          <p:spTgt spid="21"/>
                                        </p:tgtEl>
                                        <p:attrNameLst>
                                          <p:attrName>ppt_h</p:attrName>
                                        </p:attrNameLst>
                                      </p:cBhvr>
                                      <p:tavLst>
                                        <p:tav tm="0">
                                          <p:val>
                                            <p:fltVal val="0"/>
                                          </p:val>
                                        </p:tav>
                                        <p:tav tm="100000">
                                          <p:val>
                                            <p:strVal val="#ppt_h"/>
                                          </p:val>
                                        </p:tav>
                                      </p:tavLst>
                                    </p:anim>
                                  </p:childTnLst>
                                </p:cTn>
                              </p:par>
                            </p:childTnLst>
                          </p:cTn>
                        </p:par>
                        <p:par>
                          <p:cTn id="43" fill="hold">
                            <p:stCondLst>
                              <p:cond delay="4500"/>
                            </p:stCondLst>
                            <p:childTnLst>
                              <p:par>
                                <p:cTn id="44" presetID="22" presetClass="entr" presetSubtype="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wipe(left)">
                                      <p:cBhvr>
                                        <p:cTn id="46" dur="500"/>
                                        <p:tgtEl>
                                          <p:spTgt spid="46"/>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up)">
                                      <p:cBhvr>
                                        <p:cTn id="50" dur="500"/>
                                        <p:tgtEl>
                                          <p:spTgt spid="34"/>
                                        </p:tgtEl>
                                      </p:cBhvr>
                                    </p:animEffect>
                                  </p:childTnLst>
                                </p:cTn>
                              </p:par>
                            </p:childTnLst>
                          </p:cTn>
                        </p:par>
                        <p:par>
                          <p:cTn id="51" fill="hold">
                            <p:stCondLst>
                              <p:cond delay="5500"/>
                            </p:stCondLst>
                            <p:childTnLst>
                              <p:par>
                                <p:cTn id="52" presetID="23" presetClass="entr" presetSubtype="16" fill="hold" nodeType="after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p:cTn id="54" dur="500" fill="hold"/>
                                        <p:tgtEl>
                                          <p:spTgt spid="29"/>
                                        </p:tgtEl>
                                        <p:attrNameLst>
                                          <p:attrName>ppt_w</p:attrName>
                                        </p:attrNameLst>
                                      </p:cBhvr>
                                      <p:tavLst>
                                        <p:tav tm="0">
                                          <p:val>
                                            <p:fltVal val="0"/>
                                          </p:val>
                                        </p:tav>
                                        <p:tav tm="100000">
                                          <p:val>
                                            <p:strVal val="#ppt_w"/>
                                          </p:val>
                                        </p:tav>
                                      </p:tavLst>
                                    </p:anim>
                                    <p:anim calcmode="lin" valueType="num">
                                      <p:cBhvr>
                                        <p:cTn id="55" dur="500" fill="hold"/>
                                        <p:tgtEl>
                                          <p:spTgt spid="29"/>
                                        </p:tgtEl>
                                        <p:attrNameLst>
                                          <p:attrName>ppt_h</p:attrName>
                                        </p:attrNameLst>
                                      </p:cBhvr>
                                      <p:tavLst>
                                        <p:tav tm="0">
                                          <p:val>
                                            <p:fltVal val="0"/>
                                          </p:val>
                                        </p:tav>
                                        <p:tav tm="100000">
                                          <p:val>
                                            <p:strVal val="#ppt_h"/>
                                          </p:val>
                                        </p:tav>
                                      </p:tavLst>
                                    </p:anim>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wipe(right)">
                                      <p:cBhvr>
                                        <p:cTn id="5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858750" cy="7232650"/>
          </a:xfrm>
          <a:prstGeom prst="rect">
            <a:avLst/>
          </a:prstGeom>
          <a:blipFill dpi="0" rotWithShape="1">
            <a:blip r:embed="rId3" cstate="email"/>
            <a:srcRect/>
            <a:stretch>
              <a:fillRect t="-335" b="-33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259"/>
          <p:cNvSpPr>
            <a:spLocks noChangeArrowheads="1"/>
          </p:cNvSpPr>
          <p:nvPr/>
        </p:nvSpPr>
        <p:spPr bwMode="auto">
          <a:xfrm>
            <a:off x="605408" y="1629817"/>
            <a:ext cx="6544047" cy="923330"/>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6000" b="1">
                <a:solidFill>
                  <a:schemeClr val="bg1"/>
                </a:solidFill>
                <a:cs typeface="Arial" panose="020B0604020202020204" pitchFamily="34" charset="0"/>
              </a:rPr>
              <a:t>感谢聆听，</a:t>
            </a:r>
            <a:r>
              <a:rPr lang="zh-CN" altLang="en-US" sz="4800">
                <a:solidFill>
                  <a:schemeClr val="bg1"/>
                </a:solidFill>
                <a:cs typeface="Arial" panose="020B0604020202020204" pitchFamily="34" charset="0"/>
              </a:rPr>
              <a:t>批评指导</a:t>
            </a:r>
            <a:endParaRPr lang="zh-CN" altLang="en-US" sz="4000" dirty="0">
              <a:solidFill>
                <a:schemeClr val="bg1"/>
              </a:solidFill>
              <a:cs typeface="Arial" panose="020B0604020202020204" pitchFamily="34" charset="0"/>
            </a:endParaRPr>
          </a:p>
        </p:txBody>
      </p:sp>
      <p:sp>
        <p:nvSpPr>
          <p:cNvPr id="8" name="矩形 259"/>
          <p:cNvSpPr>
            <a:spLocks noChangeArrowheads="1"/>
          </p:cNvSpPr>
          <p:nvPr/>
        </p:nvSpPr>
        <p:spPr bwMode="auto">
          <a:xfrm>
            <a:off x="605408" y="2597668"/>
            <a:ext cx="5921208" cy="307777"/>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2000">
                <a:solidFill>
                  <a:schemeClr val="bg1"/>
                </a:solidFill>
                <a:cs typeface="Arial" panose="020B0604020202020204" pitchFamily="34" charset="0"/>
              </a:rPr>
              <a:t>THE WOLF CULTURE TEAM BUILDING PPT</a:t>
            </a:r>
            <a:endParaRPr lang="zh-CN" altLang="en-US" sz="2000" dirty="0">
              <a:solidFill>
                <a:schemeClr val="bg1"/>
              </a:solidFill>
              <a:cs typeface="Arial" panose="020B0604020202020204" pitchFamily="34" charset="0"/>
            </a:endParaRPr>
          </a:p>
        </p:txBody>
      </p:sp>
      <p:sp>
        <p:nvSpPr>
          <p:cNvPr id="6" name="矩形 259"/>
          <p:cNvSpPr>
            <a:spLocks noChangeArrowheads="1"/>
          </p:cNvSpPr>
          <p:nvPr/>
        </p:nvSpPr>
        <p:spPr bwMode="auto">
          <a:xfrm>
            <a:off x="605408" y="3703124"/>
            <a:ext cx="5921208" cy="553998"/>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buNone/>
            </a:pPr>
            <a:r>
              <a:rPr lang="en-US" altLang="zh-CN" sz="900">
                <a:solidFill>
                  <a:schemeClr val="bg1"/>
                </a:solidFill>
                <a:cs typeface="Arial" panose="020B0604020202020204" pitchFamily="34" charset="0"/>
              </a:rPr>
              <a:t>Please replace the text, modify the text, you can also copy your content directly to this. Please replace the text, modify the text, you can also copy your content directly to this. Please replace the text, modify the text, you can also copy your content directly to this. Please replace the text, modify the text, you can also copy your content directly to this.</a:t>
            </a:r>
            <a:endParaRPr lang="zh-CN" altLang="en-US" sz="900">
              <a:solidFill>
                <a:schemeClr val="bg1"/>
              </a:solidFill>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7"/>
                                        </p:tgtEl>
                                        <p:attrNameLst>
                                          <p:attrName>ppt_y</p:attrName>
                                        </p:attrNameLst>
                                      </p:cBhvr>
                                      <p:tavLst>
                                        <p:tav tm="0">
                                          <p:val>
                                            <p:strVal val="#ppt_y"/>
                                          </p:val>
                                        </p:tav>
                                        <p:tav tm="100000">
                                          <p:val>
                                            <p:strVal val="#ppt_y"/>
                                          </p:val>
                                        </p:tav>
                                      </p:tavLst>
                                    </p:anim>
                                    <p:anim calcmode="lin" valueType="num">
                                      <p:cBhvr>
                                        <p:cTn id="1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7"/>
                                        </p:tgtEl>
                                      </p:cBhvr>
                                    </p:animEffect>
                                  </p:childTnLst>
                                </p:cTn>
                              </p:par>
                            </p:childTnLst>
                          </p:cTn>
                        </p:par>
                        <p:par>
                          <p:cTn id="18" fill="hold">
                            <p:stCondLst>
                              <p:cond delay="1899"/>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7"/>
                                        </p:tgtEl>
                                      </p:cBhvr>
                                    </p:animEffect>
                                    <p:animScale>
                                      <p:cBhvr>
                                        <p:cTn id="21" dur="250" autoRev="1" fill="hold"/>
                                        <p:tgtEl>
                                          <p:spTgt spid="7"/>
                                        </p:tgtEl>
                                      </p:cBhvr>
                                      <p:by x="105000" y="105000"/>
                                    </p:animScale>
                                  </p:childTnLst>
                                </p:cTn>
                              </p:par>
                            </p:childTnLst>
                          </p:cTn>
                        </p:par>
                        <p:par>
                          <p:cTn id="22" fill="hold">
                            <p:stCondLst>
                              <p:cond delay="24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8"/>
                                        </p:tgtEl>
                                        <p:attrNameLst>
                                          <p:attrName>ppt_y</p:attrName>
                                        </p:attrNameLst>
                                      </p:cBhvr>
                                      <p:tavLst>
                                        <p:tav tm="0">
                                          <p:val>
                                            <p:strVal val="#ppt_y"/>
                                          </p:val>
                                        </p:tav>
                                        <p:tav tm="100000">
                                          <p:val>
                                            <p:strVal val="#ppt_y"/>
                                          </p:val>
                                        </p:tav>
                                      </p:tavLst>
                                    </p:anim>
                                    <p:anim calcmode="lin" valueType="num">
                                      <p:cBhvr>
                                        <p:cTn id="2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8"/>
                                        </p:tgtEl>
                                      </p:cBhvr>
                                    </p:animEffect>
                                  </p:childTnLst>
                                </p:cTn>
                              </p:par>
                            </p:childTnLst>
                          </p:cTn>
                        </p:par>
                        <p:par>
                          <p:cTn id="30" fill="hold">
                            <p:stCondLst>
                              <p:cond delay="4550"/>
                            </p:stCondLst>
                            <p:childTnLst>
                              <p:par>
                                <p:cTn id="31" presetID="26" presetClass="emph" presetSubtype="0" fill="hold" grpId="1" nodeType="afterEffect">
                                  <p:stCondLst>
                                    <p:cond delay="0"/>
                                  </p:stCondLst>
                                  <p:iterate type="lt">
                                    <p:tmPct val="0"/>
                                  </p:iterate>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par>
                          <p:cTn id="34" fill="hold">
                            <p:stCondLst>
                              <p:cond delay="505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6"/>
                                        </p:tgtEl>
                                        <p:attrNameLst>
                                          <p:attrName>ppt_y</p:attrName>
                                        </p:attrNameLst>
                                      </p:cBhvr>
                                      <p:tavLst>
                                        <p:tav tm="0">
                                          <p:val>
                                            <p:strVal val="#ppt_y"/>
                                          </p:val>
                                        </p:tav>
                                        <p:tav tm="100000">
                                          <p:val>
                                            <p:strVal val="#ppt_y"/>
                                          </p:val>
                                        </p:tav>
                                      </p:tavLst>
                                    </p:anim>
                                    <p:anim calcmode="lin" valueType="num">
                                      <p:cBhvr>
                                        <p:cTn id="3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6"/>
                                        </p:tgtEl>
                                      </p:cBhvr>
                                    </p:animEffect>
                                  </p:childTnLst>
                                </p:cTn>
                              </p:par>
                            </p:childTnLst>
                          </p:cTn>
                        </p:par>
                        <p:par>
                          <p:cTn id="42" fill="hold">
                            <p:stCondLst>
                              <p:cond delay="23649"/>
                            </p:stCondLst>
                            <p:childTnLst>
                              <p:par>
                                <p:cTn id="43" presetID="26" presetClass="emph" presetSubtype="0" fill="hold" grpId="1" nodeType="afterEffect">
                                  <p:stCondLst>
                                    <p:cond delay="0"/>
                                  </p:stCondLst>
                                  <p:iterate type="lt">
                                    <p:tmPct val="0"/>
                                  </p:iterate>
                                  <p:childTnLst>
                                    <p:animEffect transition="out" filter="fade">
                                      <p:cBhvr>
                                        <p:cTn id="44" dur="500" tmFilter="0, 0; .2, .5; .8, .5; 1, 0"/>
                                        <p:tgtEl>
                                          <p:spTgt spid="6"/>
                                        </p:tgtEl>
                                      </p:cBhvr>
                                    </p:animEffect>
                                    <p:animScale>
                                      <p:cBhvr>
                                        <p:cTn id="45"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7" grpId="1"/>
      <p:bldP spid="8" grpId="0"/>
      <p:bldP spid="8" grpId="1"/>
      <p:bldP spid="6" grpId="0"/>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custDataLst>
              <p:tags r:id="rId2"/>
            </p:custDataLst>
          </p:nvPr>
        </p:nvCxnSpPr>
        <p:spPr>
          <a:xfrm>
            <a:off x="707" y="3132039"/>
            <a:ext cx="1285733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custDataLst>
              <p:tags r:id="rId3"/>
            </p:custDataLst>
          </p:nvPr>
        </p:nvCxnSpPr>
        <p:spPr>
          <a:xfrm>
            <a:off x="707" y="4583850"/>
            <a:ext cx="1285733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custDataLst>
              <p:tags r:id="rId4"/>
            </p:custDataLst>
          </p:nvPr>
        </p:nvSpPr>
        <p:spPr>
          <a:xfrm>
            <a:off x="4679418" y="2886745"/>
            <a:ext cx="3427668" cy="490586"/>
          </a:xfrm>
          <a:prstGeom prst="roundRect">
            <a:avLst>
              <a:gd name="adj" fmla="val 50000"/>
            </a:avLst>
          </a:prstGeom>
          <a:solidFill>
            <a:schemeClr val="accent1"/>
          </a:solidFill>
        </p:spPr>
        <p:txBody>
          <a:bodyPr wrap="square" lIns="0" tIns="0" rIns="0" bIns="0" rtlCol="0" anchor="ctr" anchorCtr="0">
            <a:noAutofit/>
          </a:bodyPr>
          <a:lstStyle/>
          <a:p>
            <a:pPr algn="ctr"/>
            <a:r>
              <a:rPr lang="en-US" altLang="zh-CN" sz="2800" dirty="0">
                <a:solidFill>
                  <a:srgbClr val="FFFFFF"/>
                </a:solidFill>
                <a:latin typeface="Arial" panose="020B0604020202020204" pitchFamily="34" charset="0"/>
                <a:ea typeface="微软雅黑" panose="020B0503020204020204" pitchFamily="34" charset="-122"/>
                <a:sym typeface="Arial" panose="020B0604020202020204" pitchFamily="34" charset="0"/>
              </a:rPr>
              <a:t>PART</a:t>
            </a:r>
          </a:p>
        </p:txBody>
      </p:sp>
      <p:sp>
        <p:nvSpPr>
          <p:cNvPr id="8" name="MH_Entry_1"/>
          <p:cNvSpPr/>
          <p:nvPr>
            <p:custDataLst>
              <p:tags r:id="rId5"/>
            </p:custDataLst>
          </p:nvPr>
        </p:nvSpPr>
        <p:spPr>
          <a:xfrm>
            <a:off x="4330609" y="3629963"/>
            <a:ext cx="4125285" cy="79989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3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3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420092">
            <a:off x="881578" y="1756249"/>
            <a:ext cx="1524656" cy="2047967"/>
          </a:xfrm>
          <a:custGeom>
            <a:avLst/>
            <a:gdLst>
              <a:gd name="connsiteX0" fmla="*/ 0 w 1409700"/>
              <a:gd name="connsiteY0" fmla="*/ 0 h 1409700"/>
              <a:gd name="connsiteX1" fmla="*/ 1409700 w 1409700"/>
              <a:gd name="connsiteY1" fmla="*/ 0 h 1409700"/>
              <a:gd name="connsiteX2" fmla="*/ 1409700 w 1409700"/>
              <a:gd name="connsiteY2" fmla="*/ 1409700 h 1409700"/>
              <a:gd name="connsiteX3" fmla="*/ 0 w 1409700"/>
              <a:gd name="connsiteY3" fmla="*/ 1409700 h 1409700"/>
              <a:gd name="connsiteX4" fmla="*/ 0 w 1409700"/>
              <a:gd name="connsiteY4" fmla="*/ 0 h 1409700"/>
              <a:gd name="connsiteX0-1" fmla="*/ 0 w 1445759"/>
              <a:gd name="connsiteY0-2" fmla="*/ 0 h 1597959"/>
              <a:gd name="connsiteX1-3" fmla="*/ 1409700 w 1445759"/>
              <a:gd name="connsiteY1-4" fmla="*/ 0 h 1597959"/>
              <a:gd name="connsiteX2-5" fmla="*/ 1445759 w 1445759"/>
              <a:gd name="connsiteY2-6" fmla="*/ 1597959 h 1597959"/>
              <a:gd name="connsiteX3-7" fmla="*/ 0 w 1445759"/>
              <a:gd name="connsiteY3-8" fmla="*/ 1409700 h 1597959"/>
              <a:gd name="connsiteX4-9" fmla="*/ 0 w 1445759"/>
              <a:gd name="connsiteY4-10" fmla="*/ 0 h 1597959"/>
              <a:gd name="connsiteX0-11" fmla="*/ 0 w 1445759"/>
              <a:gd name="connsiteY0-12" fmla="*/ 0 h 1597959"/>
              <a:gd name="connsiteX1-13" fmla="*/ 1409700 w 1445759"/>
              <a:gd name="connsiteY1-14" fmla="*/ 0 h 1597959"/>
              <a:gd name="connsiteX2-15" fmla="*/ 1445759 w 1445759"/>
              <a:gd name="connsiteY2-16" fmla="*/ 1597959 h 1597959"/>
              <a:gd name="connsiteX3-17" fmla="*/ 0 w 1445759"/>
              <a:gd name="connsiteY3-18" fmla="*/ 1409700 h 1597959"/>
              <a:gd name="connsiteX4-19" fmla="*/ 0 w 1445759"/>
              <a:gd name="connsiteY4-20" fmla="*/ 0 h 15979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45759" h="1597959">
                <a:moveTo>
                  <a:pt x="0" y="0"/>
                </a:moveTo>
                <a:lnTo>
                  <a:pt x="1409700" y="0"/>
                </a:lnTo>
                <a:lnTo>
                  <a:pt x="1445759" y="1597959"/>
                </a:lnTo>
                <a:cubicBezTo>
                  <a:pt x="999513" y="1401665"/>
                  <a:pt x="481920" y="1472453"/>
                  <a:pt x="0" y="1409700"/>
                </a:cubicBezTo>
                <a:lnTo>
                  <a:pt x="0" y="0"/>
                </a:lnTo>
                <a:close/>
              </a:path>
            </a:pathLst>
          </a:custGeom>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2" name="Rectangle 10"/>
          <p:cNvSpPr/>
          <p:nvPr/>
        </p:nvSpPr>
        <p:spPr>
          <a:xfrm rot="420092">
            <a:off x="2798966" y="1756249"/>
            <a:ext cx="1524656" cy="2047967"/>
          </a:xfrm>
          <a:custGeom>
            <a:avLst/>
            <a:gdLst>
              <a:gd name="connsiteX0" fmla="*/ 0 w 1409700"/>
              <a:gd name="connsiteY0" fmla="*/ 0 h 1409700"/>
              <a:gd name="connsiteX1" fmla="*/ 1409700 w 1409700"/>
              <a:gd name="connsiteY1" fmla="*/ 0 h 1409700"/>
              <a:gd name="connsiteX2" fmla="*/ 1409700 w 1409700"/>
              <a:gd name="connsiteY2" fmla="*/ 1409700 h 1409700"/>
              <a:gd name="connsiteX3" fmla="*/ 0 w 1409700"/>
              <a:gd name="connsiteY3" fmla="*/ 1409700 h 1409700"/>
              <a:gd name="connsiteX4" fmla="*/ 0 w 1409700"/>
              <a:gd name="connsiteY4" fmla="*/ 0 h 1409700"/>
              <a:gd name="connsiteX0-1" fmla="*/ 0 w 1445759"/>
              <a:gd name="connsiteY0-2" fmla="*/ 0 h 1597959"/>
              <a:gd name="connsiteX1-3" fmla="*/ 1409700 w 1445759"/>
              <a:gd name="connsiteY1-4" fmla="*/ 0 h 1597959"/>
              <a:gd name="connsiteX2-5" fmla="*/ 1445759 w 1445759"/>
              <a:gd name="connsiteY2-6" fmla="*/ 1597959 h 1597959"/>
              <a:gd name="connsiteX3-7" fmla="*/ 0 w 1445759"/>
              <a:gd name="connsiteY3-8" fmla="*/ 1409700 h 1597959"/>
              <a:gd name="connsiteX4-9" fmla="*/ 0 w 1445759"/>
              <a:gd name="connsiteY4-10" fmla="*/ 0 h 1597959"/>
              <a:gd name="connsiteX0-11" fmla="*/ 0 w 1445759"/>
              <a:gd name="connsiteY0-12" fmla="*/ 0 h 1597959"/>
              <a:gd name="connsiteX1-13" fmla="*/ 1409700 w 1445759"/>
              <a:gd name="connsiteY1-14" fmla="*/ 0 h 1597959"/>
              <a:gd name="connsiteX2-15" fmla="*/ 1445759 w 1445759"/>
              <a:gd name="connsiteY2-16" fmla="*/ 1597959 h 1597959"/>
              <a:gd name="connsiteX3-17" fmla="*/ 0 w 1445759"/>
              <a:gd name="connsiteY3-18" fmla="*/ 1409700 h 1597959"/>
              <a:gd name="connsiteX4-19" fmla="*/ 0 w 1445759"/>
              <a:gd name="connsiteY4-20" fmla="*/ 0 h 15979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45759" h="1597959">
                <a:moveTo>
                  <a:pt x="0" y="0"/>
                </a:moveTo>
                <a:lnTo>
                  <a:pt x="1409700" y="0"/>
                </a:lnTo>
                <a:lnTo>
                  <a:pt x="1445759" y="1597959"/>
                </a:lnTo>
                <a:cubicBezTo>
                  <a:pt x="999513" y="1401665"/>
                  <a:pt x="481920" y="1472453"/>
                  <a:pt x="0" y="1409700"/>
                </a:cubicBezTo>
                <a:lnTo>
                  <a:pt x="0" y="0"/>
                </a:lnTo>
                <a:close/>
              </a:path>
            </a:pathLst>
          </a:custGeom>
          <a:solidFill>
            <a:schemeClr val="accent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4" name="Rectangle 10"/>
          <p:cNvSpPr/>
          <p:nvPr/>
        </p:nvSpPr>
        <p:spPr>
          <a:xfrm rot="420092">
            <a:off x="4716354" y="1756249"/>
            <a:ext cx="1524656" cy="2047967"/>
          </a:xfrm>
          <a:custGeom>
            <a:avLst/>
            <a:gdLst>
              <a:gd name="connsiteX0" fmla="*/ 0 w 1409700"/>
              <a:gd name="connsiteY0" fmla="*/ 0 h 1409700"/>
              <a:gd name="connsiteX1" fmla="*/ 1409700 w 1409700"/>
              <a:gd name="connsiteY1" fmla="*/ 0 h 1409700"/>
              <a:gd name="connsiteX2" fmla="*/ 1409700 w 1409700"/>
              <a:gd name="connsiteY2" fmla="*/ 1409700 h 1409700"/>
              <a:gd name="connsiteX3" fmla="*/ 0 w 1409700"/>
              <a:gd name="connsiteY3" fmla="*/ 1409700 h 1409700"/>
              <a:gd name="connsiteX4" fmla="*/ 0 w 1409700"/>
              <a:gd name="connsiteY4" fmla="*/ 0 h 1409700"/>
              <a:gd name="connsiteX0-1" fmla="*/ 0 w 1445759"/>
              <a:gd name="connsiteY0-2" fmla="*/ 0 h 1597959"/>
              <a:gd name="connsiteX1-3" fmla="*/ 1409700 w 1445759"/>
              <a:gd name="connsiteY1-4" fmla="*/ 0 h 1597959"/>
              <a:gd name="connsiteX2-5" fmla="*/ 1445759 w 1445759"/>
              <a:gd name="connsiteY2-6" fmla="*/ 1597959 h 1597959"/>
              <a:gd name="connsiteX3-7" fmla="*/ 0 w 1445759"/>
              <a:gd name="connsiteY3-8" fmla="*/ 1409700 h 1597959"/>
              <a:gd name="connsiteX4-9" fmla="*/ 0 w 1445759"/>
              <a:gd name="connsiteY4-10" fmla="*/ 0 h 1597959"/>
              <a:gd name="connsiteX0-11" fmla="*/ 0 w 1445759"/>
              <a:gd name="connsiteY0-12" fmla="*/ 0 h 1597959"/>
              <a:gd name="connsiteX1-13" fmla="*/ 1409700 w 1445759"/>
              <a:gd name="connsiteY1-14" fmla="*/ 0 h 1597959"/>
              <a:gd name="connsiteX2-15" fmla="*/ 1445759 w 1445759"/>
              <a:gd name="connsiteY2-16" fmla="*/ 1597959 h 1597959"/>
              <a:gd name="connsiteX3-17" fmla="*/ 0 w 1445759"/>
              <a:gd name="connsiteY3-18" fmla="*/ 1409700 h 1597959"/>
              <a:gd name="connsiteX4-19" fmla="*/ 0 w 1445759"/>
              <a:gd name="connsiteY4-20" fmla="*/ 0 h 15979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45759" h="1597959">
                <a:moveTo>
                  <a:pt x="0" y="0"/>
                </a:moveTo>
                <a:lnTo>
                  <a:pt x="1409700" y="0"/>
                </a:lnTo>
                <a:lnTo>
                  <a:pt x="1445759" y="1597959"/>
                </a:lnTo>
                <a:cubicBezTo>
                  <a:pt x="999513" y="1401665"/>
                  <a:pt x="481920" y="1472453"/>
                  <a:pt x="0" y="1409700"/>
                </a:cubicBezTo>
                <a:lnTo>
                  <a:pt x="0" y="0"/>
                </a:lnTo>
                <a:close/>
              </a:path>
            </a:pathLst>
          </a:custGeom>
          <a:solidFill>
            <a:schemeClr val="accent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7" name="Rectangle 10"/>
          <p:cNvSpPr/>
          <p:nvPr/>
        </p:nvSpPr>
        <p:spPr>
          <a:xfrm rot="420092">
            <a:off x="6633744" y="1756249"/>
            <a:ext cx="1524656" cy="2047967"/>
          </a:xfrm>
          <a:custGeom>
            <a:avLst/>
            <a:gdLst>
              <a:gd name="connsiteX0" fmla="*/ 0 w 1409700"/>
              <a:gd name="connsiteY0" fmla="*/ 0 h 1409700"/>
              <a:gd name="connsiteX1" fmla="*/ 1409700 w 1409700"/>
              <a:gd name="connsiteY1" fmla="*/ 0 h 1409700"/>
              <a:gd name="connsiteX2" fmla="*/ 1409700 w 1409700"/>
              <a:gd name="connsiteY2" fmla="*/ 1409700 h 1409700"/>
              <a:gd name="connsiteX3" fmla="*/ 0 w 1409700"/>
              <a:gd name="connsiteY3" fmla="*/ 1409700 h 1409700"/>
              <a:gd name="connsiteX4" fmla="*/ 0 w 1409700"/>
              <a:gd name="connsiteY4" fmla="*/ 0 h 1409700"/>
              <a:gd name="connsiteX0-1" fmla="*/ 0 w 1445759"/>
              <a:gd name="connsiteY0-2" fmla="*/ 0 h 1597959"/>
              <a:gd name="connsiteX1-3" fmla="*/ 1409700 w 1445759"/>
              <a:gd name="connsiteY1-4" fmla="*/ 0 h 1597959"/>
              <a:gd name="connsiteX2-5" fmla="*/ 1445759 w 1445759"/>
              <a:gd name="connsiteY2-6" fmla="*/ 1597959 h 1597959"/>
              <a:gd name="connsiteX3-7" fmla="*/ 0 w 1445759"/>
              <a:gd name="connsiteY3-8" fmla="*/ 1409700 h 1597959"/>
              <a:gd name="connsiteX4-9" fmla="*/ 0 w 1445759"/>
              <a:gd name="connsiteY4-10" fmla="*/ 0 h 1597959"/>
              <a:gd name="connsiteX0-11" fmla="*/ 0 w 1445759"/>
              <a:gd name="connsiteY0-12" fmla="*/ 0 h 1597959"/>
              <a:gd name="connsiteX1-13" fmla="*/ 1409700 w 1445759"/>
              <a:gd name="connsiteY1-14" fmla="*/ 0 h 1597959"/>
              <a:gd name="connsiteX2-15" fmla="*/ 1445759 w 1445759"/>
              <a:gd name="connsiteY2-16" fmla="*/ 1597959 h 1597959"/>
              <a:gd name="connsiteX3-17" fmla="*/ 0 w 1445759"/>
              <a:gd name="connsiteY3-18" fmla="*/ 1409700 h 1597959"/>
              <a:gd name="connsiteX4-19" fmla="*/ 0 w 1445759"/>
              <a:gd name="connsiteY4-20" fmla="*/ 0 h 15979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45759" h="1597959">
                <a:moveTo>
                  <a:pt x="0" y="0"/>
                </a:moveTo>
                <a:lnTo>
                  <a:pt x="1409700" y="0"/>
                </a:lnTo>
                <a:lnTo>
                  <a:pt x="1445759" y="1597959"/>
                </a:lnTo>
                <a:cubicBezTo>
                  <a:pt x="999513" y="1401665"/>
                  <a:pt x="481920" y="1472453"/>
                  <a:pt x="0" y="1409700"/>
                </a:cubicBezTo>
                <a:lnTo>
                  <a:pt x="0" y="0"/>
                </a:lnTo>
                <a:close/>
              </a:path>
            </a:pathLst>
          </a:custGeom>
          <a:solidFill>
            <a:schemeClr val="accent4"/>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20" name="Rectangle 10"/>
          <p:cNvSpPr/>
          <p:nvPr/>
        </p:nvSpPr>
        <p:spPr>
          <a:xfrm rot="420092">
            <a:off x="8551132" y="1756249"/>
            <a:ext cx="1524656" cy="2047967"/>
          </a:xfrm>
          <a:custGeom>
            <a:avLst/>
            <a:gdLst>
              <a:gd name="connsiteX0" fmla="*/ 0 w 1409700"/>
              <a:gd name="connsiteY0" fmla="*/ 0 h 1409700"/>
              <a:gd name="connsiteX1" fmla="*/ 1409700 w 1409700"/>
              <a:gd name="connsiteY1" fmla="*/ 0 h 1409700"/>
              <a:gd name="connsiteX2" fmla="*/ 1409700 w 1409700"/>
              <a:gd name="connsiteY2" fmla="*/ 1409700 h 1409700"/>
              <a:gd name="connsiteX3" fmla="*/ 0 w 1409700"/>
              <a:gd name="connsiteY3" fmla="*/ 1409700 h 1409700"/>
              <a:gd name="connsiteX4" fmla="*/ 0 w 1409700"/>
              <a:gd name="connsiteY4" fmla="*/ 0 h 1409700"/>
              <a:gd name="connsiteX0-1" fmla="*/ 0 w 1445759"/>
              <a:gd name="connsiteY0-2" fmla="*/ 0 h 1597959"/>
              <a:gd name="connsiteX1-3" fmla="*/ 1409700 w 1445759"/>
              <a:gd name="connsiteY1-4" fmla="*/ 0 h 1597959"/>
              <a:gd name="connsiteX2-5" fmla="*/ 1445759 w 1445759"/>
              <a:gd name="connsiteY2-6" fmla="*/ 1597959 h 1597959"/>
              <a:gd name="connsiteX3-7" fmla="*/ 0 w 1445759"/>
              <a:gd name="connsiteY3-8" fmla="*/ 1409700 h 1597959"/>
              <a:gd name="connsiteX4-9" fmla="*/ 0 w 1445759"/>
              <a:gd name="connsiteY4-10" fmla="*/ 0 h 1597959"/>
              <a:gd name="connsiteX0-11" fmla="*/ 0 w 1445759"/>
              <a:gd name="connsiteY0-12" fmla="*/ 0 h 1597959"/>
              <a:gd name="connsiteX1-13" fmla="*/ 1409700 w 1445759"/>
              <a:gd name="connsiteY1-14" fmla="*/ 0 h 1597959"/>
              <a:gd name="connsiteX2-15" fmla="*/ 1445759 w 1445759"/>
              <a:gd name="connsiteY2-16" fmla="*/ 1597959 h 1597959"/>
              <a:gd name="connsiteX3-17" fmla="*/ 0 w 1445759"/>
              <a:gd name="connsiteY3-18" fmla="*/ 1409700 h 1597959"/>
              <a:gd name="connsiteX4-19" fmla="*/ 0 w 1445759"/>
              <a:gd name="connsiteY4-20" fmla="*/ 0 h 15979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45759" h="1597959">
                <a:moveTo>
                  <a:pt x="0" y="0"/>
                </a:moveTo>
                <a:lnTo>
                  <a:pt x="1409700" y="0"/>
                </a:lnTo>
                <a:lnTo>
                  <a:pt x="1445759" y="1597959"/>
                </a:lnTo>
                <a:cubicBezTo>
                  <a:pt x="999513" y="1401665"/>
                  <a:pt x="481920" y="1472453"/>
                  <a:pt x="0" y="1409700"/>
                </a:cubicBezTo>
                <a:lnTo>
                  <a:pt x="0" y="0"/>
                </a:lnTo>
                <a:close/>
              </a:path>
            </a:pathLst>
          </a:custGeom>
          <a:solidFill>
            <a:schemeClr val="accent5"/>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26" name="Rectangle 10"/>
          <p:cNvSpPr/>
          <p:nvPr/>
        </p:nvSpPr>
        <p:spPr>
          <a:xfrm rot="420092">
            <a:off x="10385869" y="1756249"/>
            <a:ext cx="1524656" cy="2047967"/>
          </a:xfrm>
          <a:custGeom>
            <a:avLst/>
            <a:gdLst>
              <a:gd name="connsiteX0" fmla="*/ 0 w 1409700"/>
              <a:gd name="connsiteY0" fmla="*/ 0 h 1409700"/>
              <a:gd name="connsiteX1" fmla="*/ 1409700 w 1409700"/>
              <a:gd name="connsiteY1" fmla="*/ 0 h 1409700"/>
              <a:gd name="connsiteX2" fmla="*/ 1409700 w 1409700"/>
              <a:gd name="connsiteY2" fmla="*/ 1409700 h 1409700"/>
              <a:gd name="connsiteX3" fmla="*/ 0 w 1409700"/>
              <a:gd name="connsiteY3" fmla="*/ 1409700 h 1409700"/>
              <a:gd name="connsiteX4" fmla="*/ 0 w 1409700"/>
              <a:gd name="connsiteY4" fmla="*/ 0 h 1409700"/>
              <a:gd name="connsiteX0-1" fmla="*/ 0 w 1445759"/>
              <a:gd name="connsiteY0-2" fmla="*/ 0 h 1597959"/>
              <a:gd name="connsiteX1-3" fmla="*/ 1409700 w 1445759"/>
              <a:gd name="connsiteY1-4" fmla="*/ 0 h 1597959"/>
              <a:gd name="connsiteX2-5" fmla="*/ 1445759 w 1445759"/>
              <a:gd name="connsiteY2-6" fmla="*/ 1597959 h 1597959"/>
              <a:gd name="connsiteX3-7" fmla="*/ 0 w 1445759"/>
              <a:gd name="connsiteY3-8" fmla="*/ 1409700 h 1597959"/>
              <a:gd name="connsiteX4-9" fmla="*/ 0 w 1445759"/>
              <a:gd name="connsiteY4-10" fmla="*/ 0 h 1597959"/>
              <a:gd name="connsiteX0-11" fmla="*/ 0 w 1445759"/>
              <a:gd name="connsiteY0-12" fmla="*/ 0 h 1597959"/>
              <a:gd name="connsiteX1-13" fmla="*/ 1409700 w 1445759"/>
              <a:gd name="connsiteY1-14" fmla="*/ 0 h 1597959"/>
              <a:gd name="connsiteX2-15" fmla="*/ 1445759 w 1445759"/>
              <a:gd name="connsiteY2-16" fmla="*/ 1597959 h 1597959"/>
              <a:gd name="connsiteX3-17" fmla="*/ 0 w 1445759"/>
              <a:gd name="connsiteY3-18" fmla="*/ 1409700 h 1597959"/>
              <a:gd name="connsiteX4-19" fmla="*/ 0 w 1445759"/>
              <a:gd name="connsiteY4-20" fmla="*/ 0 h 15979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45759" h="1597959">
                <a:moveTo>
                  <a:pt x="0" y="0"/>
                </a:moveTo>
                <a:lnTo>
                  <a:pt x="1409700" y="0"/>
                </a:lnTo>
                <a:lnTo>
                  <a:pt x="1445759" y="1597959"/>
                </a:lnTo>
                <a:cubicBezTo>
                  <a:pt x="999513" y="1401665"/>
                  <a:pt x="481920" y="1472453"/>
                  <a:pt x="0" y="1409700"/>
                </a:cubicBezTo>
                <a:lnTo>
                  <a:pt x="0" y="0"/>
                </a:lnTo>
                <a:close/>
              </a:path>
            </a:pathLst>
          </a:custGeom>
          <a:solidFill>
            <a:schemeClr val="accent6"/>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0">
              <a:latin typeface="Arial" panose="020B0604020202020204" pitchFamily="34" charset="0"/>
              <a:ea typeface="微软雅黑" panose="020B0503020204020204" pitchFamily="34" charset="-122"/>
              <a:sym typeface="Arial" panose="020B0604020202020204" pitchFamily="34" charset="0"/>
            </a:endParaRPr>
          </a:p>
        </p:txBody>
      </p:sp>
      <p:grpSp>
        <p:nvGrpSpPr>
          <p:cNvPr id="6" name="Group 5"/>
          <p:cNvGrpSpPr/>
          <p:nvPr/>
        </p:nvGrpSpPr>
        <p:grpSpPr>
          <a:xfrm>
            <a:off x="922701" y="4114852"/>
            <a:ext cx="1366093" cy="2061043"/>
            <a:chOff x="874284" y="4132452"/>
            <a:chExt cx="1295401" cy="1954388"/>
          </a:xfrm>
        </p:grpSpPr>
        <p:sp>
          <p:nvSpPr>
            <p:cNvPr id="28" name="Rectangle 27"/>
            <p:cNvSpPr/>
            <p:nvPr/>
          </p:nvSpPr>
          <p:spPr>
            <a:xfrm>
              <a:off x="874284" y="4132452"/>
              <a:ext cx="1295401" cy="1139247"/>
            </a:xfrm>
            <a:prstGeom prst="rect">
              <a:avLst/>
            </a:prstGeom>
          </p:spPr>
          <p:txBody>
            <a:bodyPr wrap="square" lIns="0" tIns="0" rIns="0" bIns="0">
              <a:spAutoFit/>
            </a:bodyPr>
            <a:lstStyle/>
            <a:p>
              <a:pPr algn="ctr"/>
              <a:r>
                <a:rPr lang="zh-CN" altLang="en-US" sz="1475"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endParaRPr lang="en-US" altLang="zh-CN" sz="1475"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ctr">
                <a:lnSpc>
                  <a:spcPct val="150000"/>
                </a:lnSpc>
              </a:pPr>
              <a:r>
                <a:rPr lang="zh-CN" altLang="en-US" sz="84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sz="84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Rectangle 28"/>
            <p:cNvSpPr/>
            <p:nvPr/>
          </p:nvSpPr>
          <p:spPr>
            <a:xfrm>
              <a:off x="874284" y="5471280"/>
              <a:ext cx="1295400" cy="615560"/>
            </a:xfrm>
            <a:prstGeom prst="rect">
              <a:avLst/>
            </a:prstGeom>
          </p:spPr>
          <p:txBody>
            <a:bodyPr wrap="square" lIns="0" tIns="0" rIns="0" bIns="0">
              <a:spAutoFit/>
            </a:bodyPr>
            <a:lstStyle/>
            <a:p>
              <a:pPr algn="ctr"/>
              <a:r>
                <a:rPr lang="zh-CN" altLang="en-US" sz="211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直接复制你的内容到此</a:t>
              </a:r>
              <a:endParaRPr lang="en-US" sz="147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0" name="Group 29"/>
          <p:cNvGrpSpPr/>
          <p:nvPr/>
        </p:nvGrpSpPr>
        <p:grpSpPr>
          <a:xfrm>
            <a:off x="2900358" y="4114848"/>
            <a:ext cx="1366093" cy="2061042"/>
            <a:chOff x="874284" y="4132452"/>
            <a:chExt cx="1295401" cy="1954388"/>
          </a:xfrm>
        </p:grpSpPr>
        <p:sp>
          <p:nvSpPr>
            <p:cNvPr id="31" name="Rectangle 30"/>
            <p:cNvSpPr/>
            <p:nvPr/>
          </p:nvSpPr>
          <p:spPr>
            <a:xfrm>
              <a:off x="874284" y="4132452"/>
              <a:ext cx="1295401" cy="1139248"/>
            </a:xfrm>
            <a:prstGeom prst="rect">
              <a:avLst/>
            </a:prstGeom>
          </p:spPr>
          <p:txBody>
            <a:bodyPr wrap="square" lIns="0" tIns="0" rIns="0" bIns="0">
              <a:spAutoFit/>
            </a:bodyPr>
            <a:lstStyle/>
            <a:p>
              <a:pPr algn="ctr"/>
              <a:r>
                <a:rPr lang="zh-CN" altLang="en-US" sz="1475"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endParaRPr lang="en-US" altLang="zh-CN" sz="1475"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ctr">
                <a:lnSpc>
                  <a:spcPct val="150000"/>
                </a:lnSpc>
              </a:pPr>
              <a:r>
                <a:rPr lang="zh-CN" altLang="en-US" sz="84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sz="84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Rectangle 31"/>
            <p:cNvSpPr/>
            <p:nvPr/>
          </p:nvSpPr>
          <p:spPr>
            <a:xfrm>
              <a:off x="874284" y="5471280"/>
              <a:ext cx="1295400" cy="615560"/>
            </a:xfrm>
            <a:prstGeom prst="rect">
              <a:avLst/>
            </a:prstGeom>
          </p:spPr>
          <p:txBody>
            <a:bodyPr wrap="square" lIns="0" tIns="0" rIns="0" bIns="0">
              <a:spAutoFit/>
            </a:bodyPr>
            <a:lstStyle/>
            <a:p>
              <a:pPr algn="ctr"/>
              <a:r>
                <a:rPr lang="zh-CN" altLang="en-US" sz="211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直接复制你的内容到此</a:t>
              </a:r>
              <a:endParaRPr lang="en-US" altLang="zh-CN" sz="147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 name="Group 32"/>
          <p:cNvGrpSpPr/>
          <p:nvPr/>
        </p:nvGrpSpPr>
        <p:grpSpPr>
          <a:xfrm>
            <a:off x="4817746" y="4114845"/>
            <a:ext cx="1366093" cy="2061041"/>
            <a:chOff x="874284" y="4132452"/>
            <a:chExt cx="1295401" cy="1954388"/>
          </a:xfrm>
        </p:grpSpPr>
        <p:sp>
          <p:nvSpPr>
            <p:cNvPr id="34" name="Rectangle 33"/>
            <p:cNvSpPr/>
            <p:nvPr/>
          </p:nvSpPr>
          <p:spPr>
            <a:xfrm>
              <a:off x="874284" y="4132452"/>
              <a:ext cx="1295401" cy="1139249"/>
            </a:xfrm>
            <a:prstGeom prst="rect">
              <a:avLst/>
            </a:prstGeom>
          </p:spPr>
          <p:txBody>
            <a:bodyPr wrap="square" lIns="0" tIns="0" rIns="0" bIns="0">
              <a:spAutoFit/>
            </a:bodyPr>
            <a:lstStyle/>
            <a:p>
              <a:pPr algn="ctr"/>
              <a:r>
                <a:rPr lang="zh-CN" altLang="en-US" sz="1475"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endParaRPr lang="en-US" altLang="zh-CN" sz="1475"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ctr">
                <a:lnSpc>
                  <a:spcPct val="150000"/>
                </a:lnSpc>
              </a:pPr>
              <a:r>
                <a:rPr lang="zh-CN" altLang="en-US" sz="84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sz="84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Rectangle 34"/>
            <p:cNvSpPr/>
            <p:nvPr/>
          </p:nvSpPr>
          <p:spPr>
            <a:xfrm>
              <a:off x="874284" y="5471280"/>
              <a:ext cx="1295400" cy="615560"/>
            </a:xfrm>
            <a:prstGeom prst="rect">
              <a:avLst/>
            </a:prstGeom>
          </p:spPr>
          <p:txBody>
            <a:bodyPr wrap="square" lIns="0" tIns="0" rIns="0" bIns="0">
              <a:spAutoFit/>
            </a:bodyPr>
            <a:lstStyle/>
            <a:p>
              <a:pPr algn="ctr"/>
              <a:r>
                <a:rPr lang="zh-CN" altLang="en-US" sz="211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直接复制你的内容到此</a:t>
              </a:r>
              <a:endParaRPr lang="en-US" altLang="zh-CN" sz="147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 name="Group 35"/>
          <p:cNvGrpSpPr/>
          <p:nvPr/>
        </p:nvGrpSpPr>
        <p:grpSpPr>
          <a:xfrm>
            <a:off x="6735136" y="4114844"/>
            <a:ext cx="1366093" cy="2061041"/>
            <a:chOff x="874284" y="4132452"/>
            <a:chExt cx="1295401" cy="1954388"/>
          </a:xfrm>
        </p:grpSpPr>
        <p:sp>
          <p:nvSpPr>
            <p:cNvPr id="37" name="Rectangle 36"/>
            <p:cNvSpPr/>
            <p:nvPr/>
          </p:nvSpPr>
          <p:spPr>
            <a:xfrm>
              <a:off x="874284" y="4132452"/>
              <a:ext cx="1295401" cy="1139249"/>
            </a:xfrm>
            <a:prstGeom prst="rect">
              <a:avLst/>
            </a:prstGeom>
          </p:spPr>
          <p:txBody>
            <a:bodyPr wrap="square" lIns="0" tIns="0" rIns="0" bIns="0">
              <a:spAutoFit/>
            </a:bodyPr>
            <a:lstStyle/>
            <a:p>
              <a:pPr algn="ctr"/>
              <a:r>
                <a:rPr lang="zh-CN" altLang="en-US" sz="1475"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endParaRPr lang="en-US" altLang="zh-CN" sz="1475"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ctr">
                <a:lnSpc>
                  <a:spcPct val="150000"/>
                </a:lnSpc>
              </a:pPr>
              <a:r>
                <a:rPr lang="zh-CN" altLang="en-US" sz="84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sz="84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Rectangle 37"/>
            <p:cNvSpPr/>
            <p:nvPr/>
          </p:nvSpPr>
          <p:spPr>
            <a:xfrm>
              <a:off x="874284" y="5471280"/>
              <a:ext cx="1295400" cy="615560"/>
            </a:xfrm>
            <a:prstGeom prst="rect">
              <a:avLst/>
            </a:prstGeom>
          </p:spPr>
          <p:txBody>
            <a:bodyPr wrap="square" lIns="0" tIns="0" rIns="0" bIns="0">
              <a:spAutoFit/>
            </a:bodyPr>
            <a:lstStyle/>
            <a:p>
              <a:pPr algn="ctr"/>
              <a:r>
                <a:rPr lang="zh-CN" altLang="en-US" sz="211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直接复制你的内容到此</a:t>
              </a:r>
              <a:endParaRPr lang="en-US" altLang="zh-CN" sz="147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 name="Group 38"/>
          <p:cNvGrpSpPr/>
          <p:nvPr/>
        </p:nvGrpSpPr>
        <p:grpSpPr>
          <a:xfrm>
            <a:off x="8652524" y="4114849"/>
            <a:ext cx="1366093" cy="2061042"/>
            <a:chOff x="874284" y="4132452"/>
            <a:chExt cx="1295401" cy="1954388"/>
          </a:xfrm>
        </p:grpSpPr>
        <p:sp>
          <p:nvSpPr>
            <p:cNvPr id="40" name="Rectangle 39"/>
            <p:cNvSpPr/>
            <p:nvPr/>
          </p:nvSpPr>
          <p:spPr>
            <a:xfrm>
              <a:off x="874284" y="4132452"/>
              <a:ext cx="1295401" cy="1139248"/>
            </a:xfrm>
            <a:prstGeom prst="rect">
              <a:avLst/>
            </a:prstGeom>
          </p:spPr>
          <p:txBody>
            <a:bodyPr wrap="square" lIns="0" tIns="0" rIns="0" bIns="0">
              <a:spAutoFit/>
            </a:bodyPr>
            <a:lstStyle/>
            <a:p>
              <a:pPr algn="ctr"/>
              <a:r>
                <a:rPr lang="zh-CN" altLang="en-US" sz="1475"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endParaRPr lang="en-US" altLang="zh-CN" sz="1475"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ctr">
                <a:lnSpc>
                  <a:spcPct val="150000"/>
                </a:lnSpc>
              </a:pPr>
              <a:r>
                <a:rPr lang="zh-CN" altLang="en-US" sz="84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sz="84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Rectangle 40"/>
            <p:cNvSpPr/>
            <p:nvPr/>
          </p:nvSpPr>
          <p:spPr>
            <a:xfrm>
              <a:off x="874284" y="5471280"/>
              <a:ext cx="1295400" cy="615560"/>
            </a:xfrm>
            <a:prstGeom prst="rect">
              <a:avLst/>
            </a:prstGeom>
          </p:spPr>
          <p:txBody>
            <a:bodyPr wrap="square" lIns="0" tIns="0" rIns="0" bIns="0">
              <a:spAutoFit/>
            </a:bodyPr>
            <a:lstStyle/>
            <a:p>
              <a:pPr algn="ctr"/>
              <a:r>
                <a:rPr lang="zh-CN" altLang="en-US" sz="211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直接复制你的内容到此</a:t>
              </a:r>
              <a:endParaRPr lang="en-US" altLang="zh-CN" sz="147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2" name="Group 41"/>
          <p:cNvGrpSpPr/>
          <p:nvPr/>
        </p:nvGrpSpPr>
        <p:grpSpPr>
          <a:xfrm>
            <a:off x="10487472" y="4114849"/>
            <a:ext cx="1366093" cy="2061042"/>
            <a:chOff x="874284" y="4132452"/>
            <a:chExt cx="1295401" cy="1954388"/>
          </a:xfrm>
        </p:grpSpPr>
        <p:sp>
          <p:nvSpPr>
            <p:cNvPr id="43" name="Rectangle 42"/>
            <p:cNvSpPr/>
            <p:nvPr/>
          </p:nvSpPr>
          <p:spPr>
            <a:xfrm>
              <a:off x="874284" y="4132452"/>
              <a:ext cx="1295401" cy="1139248"/>
            </a:xfrm>
            <a:prstGeom prst="rect">
              <a:avLst/>
            </a:prstGeom>
          </p:spPr>
          <p:txBody>
            <a:bodyPr wrap="square" lIns="0" tIns="0" rIns="0" bIns="0">
              <a:spAutoFit/>
            </a:bodyPr>
            <a:lstStyle/>
            <a:p>
              <a:pPr algn="ctr"/>
              <a:r>
                <a:rPr lang="zh-CN" altLang="en-US" sz="1475"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endParaRPr lang="en-US" altLang="zh-CN" sz="1475"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ctr">
                <a:lnSpc>
                  <a:spcPct val="150000"/>
                </a:lnSpc>
              </a:pPr>
              <a:r>
                <a:rPr lang="zh-CN" altLang="en-US" sz="84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sz="84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Rectangle 43"/>
            <p:cNvSpPr/>
            <p:nvPr/>
          </p:nvSpPr>
          <p:spPr>
            <a:xfrm>
              <a:off x="874284" y="5471280"/>
              <a:ext cx="1295400" cy="615560"/>
            </a:xfrm>
            <a:prstGeom prst="rect">
              <a:avLst/>
            </a:prstGeom>
          </p:spPr>
          <p:txBody>
            <a:bodyPr wrap="square" lIns="0" tIns="0" rIns="0" bIns="0">
              <a:spAutoFit/>
            </a:bodyPr>
            <a:lstStyle/>
            <a:p>
              <a:pPr algn="ctr"/>
              <a:r>
                <a:rPr lang="zh-CN" altLang="en-US" sz="211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直接复制你的内容到此</a:t>
              </a:r>
              <a:endParaRPr lang="en-US" altLang="zh-CN" sz="147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pic>
        <p:nvPicPr>
          <p:cNvPr id="9" name="图片占位符 8"/>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7091" r="27091"/>
          <a:stretch>
            <a:fillRect/>
          </a:stretch>
        </p:blipFill>
        <p:spPr/>
      </p:pic>
      <p:pic>
        <p:nvPicPr>
          <p:cNvPr id="13" name="图片占位符 12"/>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28076" r="28076"/>
          <a:stretch>
            <a:fillRect/>
          </a:stretch>
        </p:blipFill>
        <p:spPr/>
      </p:pic>
      <p:pic>
        <p:nvPicPr>
          <p:cNvPr id="15" name="图片占位符 14"/>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l="5306" r="5306"/>
          <a:stretch>
            <a:fillRect/>
          </a:stretch>
        </p:blipFill>
        <p:spPr/>
      </p:pic>
      <p:pic>
        <p:nvPicPr>
          <p:cNvPr id="18" name="图片占位符 17"/>
          <p:cNvPicPr>
            <a:picLocks noGrp="1" noChangeAspect="1"/>
          </p:cNvPicPr>
          <p:nvPr>
            <p:ph type="pic" sz="quarter" idx="14"/>
          </p:nvPr>
        </p:nvPicPr>
        <p:blipFill>
          <a:blip r:embed="rId6" cstate="print">
            <a:extLst>
              <a:ext uri="{28A0092B-C50C-407E-A947-70E740481C1C}">
                <a14:useLocalDpi xmlns:a14="http://schemas.microsoft.com/office/drawing/2010/main" val="0"/>
              </a:ext>
            </a:extLst>
          </a:blip>
          <a:srcRect l="22218" r="22218"/>
          <a:stretch>
            <a:fillRect/>
          </a:stretch>
        </p:blipFill>
        <p:spPr/>
      </p:pic>
      <p:pic>
        <p:nvPicPr>
          <p:cNvPr id="19" name="图片占位符 18"/>
          <p:cNvPicPr>
            <a:picLocks noGrp="1" noChangeAspect="1"/>
          </p:cNvPicPr>
          <p:nvPr>
            <p:ph type="pic" sz="quarter" idx="15"/>
          </p:nvPr>
        </p:nvPicPr>
        <p:blipFill>
          <a:blip r:embed="rId7" cstate="print">
            <a:extLst>
              <a:ext uri="{28A0092B-C50C-407E-A947-70E740481C1C}">
                <a14:useLocalDpi xmlns:a14="http://schemas.microsoft.com/office/drawing/2010/main" val="0"/>
              </a:ext>
            </a:extLst>
          </a:blip>
          <a:srcRect l="14214" r="14214"/>
          <a:stretch>
            <a:fillRect/>
          </a:stretch>
        </p:blipFill>
        <p:spPr/>
      </p:pic>
      <p:pic>
        <p:nvPicPr>
          <p:cNvPr id="16" name="图片占位符 15"/>
          <p:cNvPicPr>
            <a:picLocks noGrp="1" noChangeAspect="1"/>
          </p:cNvPicPr>
          <p:nvPr>
            <p:ph type="pic" sz="quarter" idx="13"/>
          </p:nvPr>
        </p:nvPicPr>
        <p:blipFill>
          <a:blip r:embed="rId8" cstate="print">
            <a:extLst>
              <a:ext uri="{28A0092B-C50C-407E-A947-70E740481C1C}">
                <a14:useLocalDpi xmlns:a14="http://schemas.microsoft.com/office/drawing/2010/main" val="0"/>
              </a:ext>
            </a:extLst>
          </a:blip>
          <a:srcRect l="4160" r="4160"/>
          <a:stretch>
            <a:fillRect/>
          </a:stretch>
        </p:blipFill>
        <p:spPr/>
      </p:pic>
      <p:sp>
        <p:nvSpPr>
          <p:cNvPr id="45" name="文本框 44"/>
          <p:cNvSpPr txBox="1"/>
          <p:nvPr/>
        </p:nvSpPr>
        <p:spPr>
          <a:xfrm>
            <a:off x="4536641" y="438184"/>
            <a:ext cx="3785468" cy="528259"/>
          </a:xfrm>
          <a:prstGeom prst="rect">
            <a:avLst/>
          </a:prstGeom>
          <a:noFill/>
        </p:spPr>
        <p:txBody>
          <a:bodyPr wrap="none" lIns="96429" tIns="48215" rIns="96429" bIns="48215" rtlCol="0">
            <a:spAutoFit/>
          </a:bodyPr>
          <a:lstStyle/>
          <a:p>
            <a:pPr algn="ctr" defTabSz="963930"/>
            <a:r>
              <a:rPr lang="zh-CN" altLang="en-US" sz="2800" dirty="0">
                <a:solidFill>
                  <a:schemeClr val="tx1">
                    <a:lumMod val="65000"/>
                    <a:lumOff val="35000"/>
                  </a:schemeClr>
                </a:solidFill>
                <a:ea typeface="微软雅黑" panose="020B0503020204020204" pitchFamily="34" charset="-122"/>
                <a:cs typeface="+mn-ea"/>
                <a:sym typeface="+mn-lt"/>
              </a:rPr>
              <a:t>点击添加相关标题文字</a:t>
            </a:r>
          </a:p>
        </p:txBody>
      </p:sp>
      <p:sp>
        <p:nvSpPr>
          <p:cNvPr id="46" name="文本框 45"/>
          <p:cNvSpPr txBox="1"/>
          <p:nvPr/>
        </p:nvSpPr>
        <p:spPr>
          <a:xfrm>
            <a:off x="5294156" y="883716"/>
            <a:ext cx="2270438" cy="312687"/>
          </a:xfrm>
          <a:prstGeom prst="rect">
            <a:avLst/>
          </a:prstGeom>
          <a:noFill/>
        </p:spPr>
        <p:txBody>
          <a:bodyPr wrap="none" lIns="96429" tIns="48215" rIns="96429" bIns="48215" rtlCol="0">
            <a:spAutoFit/>
          </a:bodyPr>
          <a:lstStyle/>
          <a:p>
            <a:pPr algn="ctr" defTabSz="963930"/>
            <a:r>
              <a:rPr lang="en-US" altLang="zh-CN" sz="1400" dirty="0">
                <a:solidFill>
                  <a:schemeClr val="tx1">
                    <a:lumMod val="65000"/>
                    <a:lumOff val="35000"/>
                  </a:schemeClr>
                </a:solidFill>
                <a:ea typeface="微软雅黑" panose="020B0503020204020204" pitchFamily="34" charset="-122"/>
                <a:cs typeface="+mn-ea"/>
                <a:sym typeface="+mn-lt"/>
              </a:rPr>
              <a:t>ADD RELATED TITLE WORDS</a:t>
            </a:r>
            <a:endParaRPr lang="zh-CN" altLang="en-US" sz="1400" dirty="0">
              <a:solidFill>
                <a:schemeClr val="tx1">
                  <a:lumMod val="65000"/>
                  <a:lumOff val="35000"/>
                </a:schemeClr>
              </a:solidFill>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400"/>
                                        <p:tgtEl>
                                          <p:spTgt spid="11"/>
                                        </p:tgtEl>
                                      </p:cBhvr>
                                    </p:animEffect>
                                    <p:anim calcmode="lin" valueType="num">
                                      <p:cBhvr>
                                        <p:cTn id="8" dur="400" fill="hold"/>
                                        <p:tgtEl>
                                          <p:spTgt spid="11"/>
                                        </p:tgtEl>
                                        <p:attrNameLst>
                                          <p:attrName>ppt_x</p:attrName>
                                        </p:attrNameLst>
                                      </p:cBhvr>
                                      <p:tavLst>
                                        <p:tav tm="0">
                                          <p:val>
                                            <p:strVal val="#ppt_x"/>
                                          </p:val>
                                        </p:tav>
                                        <p:tav tm="100000">
                                          <p:val>
                                            <p:strVal val="#ppt_x"/>
                                          </p:val>
                                        </p:tav>
                                      </p:tavLst>
                                    </p:anim>
                                    <p:anim calcmode="lin" valueType="num">
                                      <p:cBhvr>
                                        <p:cTn id="9" dur="360" decel="100000" fill="hold"/>
                                        <p:tgtEl>
                                          <p:spTgt spid="11"/>
                                        </p:tgtEl>
                                        <p:attrNameLst>
                                          <p:attrName>ppt_y</p:attrName>
                                        </p:attrNameLst>
                                      </p:cBhvr>
                                      <p:tavLst>
                                        <p:tav tm="0">
                                          <p:val>
                                            <p:strVal val="#ppt_y+1"/>
                                          </p:val>
                                        </p:tav>
                                        <p:tav tm="100000">
                                          <p:val>
                                            <p:strVal val="#ppt_y-.03"/>
                                          </p:val>
                                        </p:tav>
                                      </p:tavLst>
                                    </p:anim>
                                    <p:anim calcmode="lin" valueType="num">
                                      <p:cBhvr>
                                        <p:cTn id="10" dur="40" accel="100000" fill="hold">
                                          <p:stCondLst>
                                            <p:cond delay="360"/>
                                          </p:stCondLst>
                                        </p:cTn>
                                        <p:tgtEl>
                                          <p:spTgt spid="11"/>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37"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400"/>
                                        <p:tgtEl>
                                          <p:spTgt spid="12"/>
                                        </p:tgtEl>
                                      </p:cBhvr>
                                    </p:animEffect>
                                    <p:anim calcmode="lin" valueType="num">
                                      <p:cBhvr>
                                        <p:cTn id="15" dur="400" fill="hold"/>
                                        <p:tgtEl>
                                          <p:spTgt spid="12"/>
                                        </p:tgtEl>
                                        <p:attrNameLst>
                                          <p:attrName>ppt_x</p:attrName>
                                        </p:attrNameLst>
                                      </p:cBhvr>
                                      <p:tavLst>
                                        <p:tav tm="0">
                                          <p:val>
                                            <p:strVal val="#ppt_x"/>
                                          </p:val>
                                        </p:tav>
                                        <p:tav tm="100000">
                                          <p:val>
                                            <p:strVal val="#ppt_x"/>
                                          </p:val>
                                        </p:tav>
                                      </p:tavLst>
                                    </p:anim>
                                    <p:anim calcmode="lin" valueType="num">
                                      <p:cBhvr>
                                        <p:cTn id="16" dur="360" decel="100000" fill="hold"/>
                                        <p:tgtEl>
                                          <p:spTgt spid="12"/>
                                        </p:tgtEl>
                                        <p:attrNameLst>
                                          <p:attrName>ppt_y</p:attrName>
                                        </p:attrNameLst>
                                      </p:cBhvr>
                                      <p:tavLst>
                                        <p:tav tm="0">
                                          <p:val>
                                            <p:strVal val="#ppt_y+1"/>
                                          </p:val>
                                        </p:tav>
                                        <p:tav tm="100000">
                                          <p:val>
                                            <p:strVal val="#ppt_y-.03"/>
                                          </p:val>
                                        </p:tav>
                                      </p:tavLst>
                                    </p:anim>
                                    <p:anim calcmode="lin" valueType="num">
                                      <p:cBhvr>
                                        <p:cTn id="17" dur="40" accel="100000" fill="hold">
                                          <p:stCondLst>
                                            <p:cond delay="360"/>
                                          </p:stCondLst>
                                        </p:cTn>
                                        <p:tgtEl>
                                          <p:spTgt spid="12"/>
                                        </p:tgtEl>
                                        <p:attrNameLst>
                                          <p:attrName>ppt_y</p:attrName>
                                        </p:attrNameLst>
                                      </p:cBhvr>
                                      <p:tavLst>
                                        <p:tav tm="0">
                                          <p:val>
                                            <p:strVal val="#ppt_y-.03"/>
                                          </p:val>
                                        </p:tav>
                                        <p:tav tm="100000">
                                          <p:val>
                                            <p:strVal val="#ppt_y"/>
                                          </p:val>
                                        </p:tav>
                                      </p:tavLst>
                                    </p:anim>
                                  </p:childTnLst>
                                </p:cTn>
                              </p:par>
                            </p:childTnLst>
                          </p:cTn>
                        </p:par>
                        <p:par>
                          <p:cTn id="18" fill="hold">
                            <p:stCondLst>
                              <p:cond delay="1000"/>
                            </p:stCondLst>
                            <p:childTnLst>
                              <p:par>
                                <p:cTn id="19" presetID="37"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400"/>
                                        <p:tgtEl>
                                          <p:spTgt spid="14"/>
                                        </p:tgtEl>
                                      </p:cBhvr>
                                    </p:animEffect>
                                    <p:anim calcmode="lin" valueType="num">
                                      <p:cBhvr>
                                        <p:cTn id="22" dur="400" fill="hold"/>
                                        <p:tgtEl>
                                          <p:spTgt spid="14"/>
                                        </p:tgtEl>
                                        <p:attrNameLst>
                                          <p:attrName>ppt_x</p:attrName>
                                        </p:attrNameLst>
                                      </p:cBhvr>
                                      <p:tavLst>
                                        <p:tav tm="0">
                                          <p:val>
                                            <p:strVal val="#ppt_x"/>
                                          </p:val>
                                        </p:tav>
                                        <p:tav tm="100000">
                                          <p:val>
                                            <p:strVal val="#ppt_x"/>
                                          </p:val>
                                        </p:tav>
                                      </p:tavLst>
                                    </p:anim>
                                    <p:anim calcmode="lin" valueType="num">
                                      <p:cBhvr>
                                        <p:cTn id="23" dur="360" decel="100000" fill="hold"/>
                                        <p:tgtEl>
                                          <p:spTgt spid="14"/>
                                        </p:tgtEl>
                                        <p:attrNameLst>
                                          <p:attrName>ppt_y</p:attrName>
                                        </p:attrNameLst>
                                      </p:cBhvr>
                                      <p:tavLst>
                                        <p:tav tm="0">
                                          <p:val>
                                            <p:strVal val="#ppt_y+1"/>
                                          </p:val>
                                        </p:tav>
                                        <p:tav tm="100000">
                                          <p:val>
                                            <p:strVal val="#ppt_y-.03"/>
                                          </p:val>
                                        </p:tav>
                                      </p:tavLst>
                                    </p:anim>
                                    <p:anim calcmode="lin" valueType="num">
                                      <p:cBhvr>
                                        <p:cTn id="24" dur="40" accel="100000" fill="hold">
                                          <p:stCondLst>
                                            <p:cond delay="36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1500"/>
                            </p:stCondLst>
                            <p:childTnLst>
                              <p:par>
                                <p:cTn id="26" presetID="37"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400"/>
                                        <p:tgtEl>
                                          <p:spTgt spid="17"/>
                                        </p:tgtEl>
                                      </p:cBhvr>
                                    </p:animEffect>
                                    <p:anim calcmode="lin" valueType="num">
                                      <p:cBhvr>
                                        <p:cTn id="29" dur="400" fill="hold"/>
                                        <p:tgtEl>
                                          <p:spTgt spid="17"/>
                                        </p:tgtEl>
                                        <p:attrNameLst>
                                          <p:attrName>ppt_x</p:attrName>
                                        </p:attrNameLst>
                                      </p:cBhvr>
                                      <p:tavLst>
                                        <p:tav tm="0">
                                          <p:val>
                                            <p:strVal val="#ppt_x"/>
                                          </p:val>
                                        </p:tav>
                                        <p:tav tm="100000">
                                          <p:val>
                                            <p:strVal val="#ppt_x"/>
                                          </p:val>
                                        </p:tav>
                                      </p:tavLst>
                                    </p:anim>
                                    <p:anim calcmode="lin" valueType="num">
                                      <p:cBhvr>
                                        <p:cTn id="30" dur="360" decel="100000" fill="hold"/>
                                        <p:tgtEl>
                                          <p:spTgt spid="17"/>
                                        </p:tgtEl>
                                        <p:attrNameLst>
                                          <p:attrName>ppt_y</p:attrName>
                                        </p:attrNameLst>
                                      </p:cBhvr>
                                      <p:tavLst>
                                        <p:tav tm="0">
                                          <p:val>
                                            <p:strVal val="#ppt_y+1"/>
                                          </p:val>
                                        </p:tav>
                                        <p:tav tm="100000">
                                          <p:val>
                                            <p:strVal val="#ppt_y-.03"/>
                                          </p:val>
                                        </p:tav>
                                      </p:tavLst>
                                    </p:anim>
                                    <p:anim calcmode="lin" valueType="num">
                                      <p:cBhvr>
                                        <p:cTn id="31" dur="40" accel="100000" fill="hold">
                                          <p:stCondLst>
                                            <p:cond delay="360"/>
                                          </p:stCondLst>
                                        </p:cTn>
                                        <p:tgtEl>
                                          <p:spTgt spid="17"/>
                                        </p:tgtEl>
                                        <p:attrNameLst>
                                          <p:attrName>ppt_y</p:attrName>
                                        </p:attrNameLst>
                                      </p:cBhvr>
                                      <p:tavLst>
                                        <p:tav tm="0">
                                          <p:val>
                                            <p:strVal val="#ppt_y-.03"/>
                                          </p:val>
                                        </p:tav>
                                        <p:tav tm="100000">
                                          <p:val>
                                            <p:strVal val="#ppt_y"/>
                                          </p:val>
                                        </p:tav>
                                      </p:tavLst>
                                    </p:anim>
                                  </p:childTnLst>
                                </p:cTn>
                              </p:par>
                            </p:childTnLst>
                          </p:cTn>
                        </p:par>
                        <p:par>
                          <p:cTn id="32" fill="hold">
                            <p:stCondLst>
                              <p:cond delay="2000"/>
                            </p:stCondLst>
                            <p:childTnLst>
                              <p:par>
                                <p:cTn id="33" presetID="37"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400"/>
                                        <p:tgtEl>
                                          <p:spTgt spid="20"/>
                                        </p:tgtEl>
                                      </p:cBhvr>
                                    </p:animEffect>
                                    <p:anim calcmode="lin" valueType="num">
                                      <p:cBhvr>
                                        <p:cTn id="36" dur="400" fill="hold"/>
                                        <p:tgtEl>
                                          <p:spTgt spid="20"/>
                                        </p:tgtEl>
                                        <p:attrNameLst>
                                          <p:attrName>ppt_x</p:attrName>
                                        </p:attrNameLst>
                                      </p:cBhvr>
                                      <p:tavLst>
                                        <p:tav tm="0">
                                          <p:val>
                                            <p:strVal val="#ppt_x"/>
                                          </p:val>
                                        </p:tav>
                                        <p:tav tm="100000">
                                          <p:val>
                                            <p:strVal val="#ppt_x"/>
                                          </p:val>
                                        </p:tav>
                                      </p:tavLst>
                                    </p:anim>
                                    <p:anim calcmode="lin" valueType="num">
                                      <p:cBhvr>
                                        <p:cTn id="37" dur="360" decel="100000" fill="hold"/>
                                        <p:tgtEl>
                                          <p:spTgt spid="20"/>
                                        </p:tgtEl>
                                        <p:attrNameLst>
                                          <p:attrName>ppt_y</p:attrName>
                                        </p:attrNameLst>
                                      </p:cBhvr>
                                      <p:tavLst>
                                        <p:tav tm="0">
                                          <p:val>
                                            <p:strVal val="#ppt_y+1"/>
                                          </p:val>
                                        </p:tav>
                                        <p:tav tm="100000">
                                          <p:val>
                                            <p:strVal val="#ppt_y-.03"/>
                                          </p:val>
                                        </p:tav>
                                      </p:tavLst>
                                    </p:anim>
                                    <p:anim calcmode="lin" valueType="num">
                                      <p:cBhvr>
                                        <p:cTn id="38" dur="40" accel="100000" fill="hold">
                                          <p:stCondLst>
                                            <p:cond delay="360"/>
                                          </p:stCondLst>
                                        </p:cTn>
                                        <p:tgtEl>
                                          <p:spTgt spid="20"/>
                                        </p:tgtEl>
                                        <p:attrNameLst>
                                          <p:attrName>ppt_y</p:attrName>
                                        </p:attrNameLst>
                                      </p:cBhvr>
                                      <p:tavLst>
                                        <p:tav tm="0">
                                          <p:val>
                                            <p:strVal val="#ppt_y-.03"/>
                                          </p:val>
                                        </p:tav>
                                        <p:tav tm="100000">
                                          <p:val>
                                            <p:strVal val="#ppt_y"/>
                                          </p:val>
                                        </p:tav>
                                      </p:tavLst>
                                    </p:anim>
                                  </p:childTnLst>
                                </p:cTn>
                              </p:par>
                            </p:childTnLst>
                          </p:cTn>
                        </p:par>
                        <p:par>
                          <p:cTn id="39" fill="hold">
                            <p:stCondLst>
                              <p:cond delay="2500"/>
                            </p:stCondLst>
                            <p:childTnLst>
                              <p:par>
                                <p:cTn id="40" presetID="37" presetClass="entr" presetSubtype="0"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400"/>
                                        <p:tgtEl>
                                          <p:spTgt spid="26"/>
                                        </p:tgtEl>
                                      </p:cBhvr>
                                    </p:animEffect>
                                    <p:anim calcmode="lin" valueType="num">
                                      <p:cBhvr>
                                        <p:cTn id="43" dur="400" fill="hold"/>
                                        <p:tgtEl>
                                          <p:spTgt spid="26"/>
                                        </p:tgtEl>
                                        <p:attrNameLst>
                                          <p:attrName>ppt_x</p:attrName>
                                        </p:attrNameLst>
                                      </p:cBhvr>
                                      <p:tavLst>
                                        <p:tav tm="0">
                                          <p:val>
                                            <p:strVal val="#ppt_x"/>
                                          </p:val>
                                        </p:tav>
                                        <p:tav tm="100000">
                                          <p:val>
                                            <p:strVal val="#ppt_x"/>
                                          </p:val>
                                        </p:tav>
                                      </p:tavLst>
                                    </p:anim>
                                    <p:anim calcmode="lin" valueType="num">
                                      <p:cBhvr>
                                        <p:cTn id="44" dur="360" decel="100000" fill="hold"/>
                                        <p:tgtEl>
                                          <p:spTgt spid="26"/>
                                        </p:tgtEl>
                                        <p:attrNameLst>
                                          <p:attrName>ppt_y</p:attrName>
                                        </p:attrNameLst>
                                      </p:cBhvr>
                                      <p:tavLst>
                                        <p:tav tm="0">
                                          <p:val>
                                            <p:strVal val="#ppt_y+1"/>
                                          </p:val>
                                        </p:tav>
                                        <p:tav tm="100000">
                                          <p:val>
                                            <p:strVal val="#ppt_y-.03"/>
                                          </p:val>
                                        </p:tav>
                                      </p:tavLst>
                                    </p:anim>
                                    <p:anim calcmode="lin" valueType="num">
                                      <p:cBhvr>
                                        <p:cTn id="45" dur="40" accel="100000" fill="hold">
                                          <p:stCondLst>
                                            <p:cond delay="360"/>
                                          </p:stCondLst>
                                        </p:cTn>
                                        <p:tgtEl>
                                          <p:spTgt spid="26"/>
                                        </p:tgtEl>
                                        <p:attrNameLst>
                                          <p:attrName>ppt_y</p:attrName>
                                        </p:attrNameLst>
                                      </p:cBhvr>
                                      <p:tavLst>
                                        <p:tav tm="0">
                                          <p:val>
                                            <p:strVal val="#ppt_y-.03"/>
                                          </p:val>
                                        </p:tav>
                                        <p:tav tm="100000">
                                          <p:val>
                                            <p:strVal val="#ppt_y"/>
                                          </p:val>
                                        </p:tav>
                                      </p:tavLst>
                                    </p:anim>
                                  </p:childTnLst>
                                </p:cTn>
                              </p:par>
                            </p:childTnLst>
                          </p:cTn>
                        </p:par>
                        <p:par>
                          <p:cTn id="46" fill="hold">
                            <p:stCondLst>
                              <p:cond delay="3000"/>
                            </p:stCondLst>
                            <p:childTnLst>
                              <p:par>
                                <p:cTn id="47" presetID="47" presetClass="entr" presetSubtype="0"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anim calcmode="lin" valueType="num">
                                      <p:cBhvr>
                                        <p:cTn id="50" dur="500" fill="hold"/>
                                        <p:tgtEl>
                                          <p:spTgt spid="6"/>
                                        </p:tgtEl>
                                        <p:attrNameLst>
                                          <p:attrName>ppt_x</p:attrName>
                                        </p:attrNameLst>
                                      </p:cBhvr>
                                      <p:tavLst>
                                        <p:tav tm="0">
                                          <p:val>
                                            <p:strVal val="#ppt_x"/>
                                          </p:val>
                                        </p:tav>
                                        <p:tav tm="100000">
                                          <p:val>
                                            <p:strVal val="#ppt_x"/>
                                          </p:val>
                                        </p:tav>
                                      </p:tavLst>
                                    </p:anim>
                                    <p:anim calcmode="lin" valueType="num">
                                      <p:cBhvr>
                                        <p:cTn id="51" dur="500" fill="hold"/>
                                        <p:tgtEl>
                                          <p:spTgt spid="6"/>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7" presetClass="entr" presetSubtype="0"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strVal val="#ppt_x"/>
                                          </p:val>
                                        </p:tav>
                                        <p:tav tm="100000">
                                          <p:val>
                                            <p:strVal val="#ppt_x"/>
                                          </p:val>
                                        </p:tav>
                                      </p:tavLst>
                                    </p:anim>
                                    <p:anim calcmode="lin" valueType="num">
                                      <p:cBhvr>
                                        <p:cTn id="57" dur="5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47"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47" presetClass="entr" presetSubtype="0" fill="hold" nodeType="after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strVal val="#ppt_x"/>
                                          </p:val>
                                        </p:tav>
                                        <p:tav tm="100000">
                                          <p:val>
                                            <p:strVal val="#ppt_x"/>
                                          </p:val>
                                        </p:tav>
                                      </p:tavLst>
                                    </p:anim>
                                    <p:anim calcmode="lin" valueType="num">
                                      <p:cBhvr>
                                        <p:cTn id="69" dur="500" fill="hold"/>
                                        <p:tgtEl>
                                          <p:spTgt spid="36"/>
                                        </p:tgtEl>
                                        <p:attrNameLst>
                                          <p:attrName>ppt_y</p:attrName>
                                        </p:attrNameLst>
                                      </p:cBhvr>
                                      <p:tavLst>
                                        <p:tav tm="0">
                                          <p:val>
                                            <p:strVal val="#ppt_y-.1"/>
                                          </p:val>
                                        </p:tav>
                                        <p:tav tm="100000">
                                          <p:val>
                                            <p:strVal val="#ppt_y"/>
                                          </p:val>
                                        </p:tav>
                                      </p:tavLst>
                                    </p:anim>
                                  </p:childTnLst>
                                </p:cTn>
                              </p:par>
                            </p:childTnLst>
                          </p:cTn>
                        </p:par>
                        <p:par>
                          <p:cTn id="70" fill="hold">
                            <p:stCondLst>
                              <p:cond delay="5000"/>
                            </p:stCondLst>
                            <p:childTnLst>
                              <p:par>
                                <p:cTn id="71" presetID="47" presetClass="entr" presetSubtype="0"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strVal val="#ppt_x"/>
                                          </p:val>
                                        </p:tav>
                                        <p:tav tm="100000">
                                          <p:val>
                                            <p:strVal val="#ppt_x"/>
                                          </p:val>
                                        </p:tav>
                                      </p:tavLst>
                                    </p:anim>
                                    <p:anim calcmode="lin" valueType="num">
                                      <p:cBhvr>
                                        <p:cTn id="75" dur="500" fill="hold"/>
                                        <p:tgtEl>
                                          <p:spTgt spid="39"/>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47" presetClass="entr" presetSubtype="0" fill="hold"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500"/>
                                        <p:tgtEl>
                                          <p:spTgt spid="42"/>
                                        </p:tgtEl>
                                      </p:cBhvr>
                                    </p:animEffect>
                                    <p:anim calcmode="lin" valueType="num">
                                      <p:cBhvr>
                                        <p:cTn id="80" dur="500" fill="hold"/>
                                        <p:tgtEl>
                                          <p:spTgt spid="42"/>
                                        </p:tgtEl>
                                        <p:attrNameLst>
                                          <p:attrName>ppt_x</p:attrName>
                                        </p:attrNameLst>
                                      </p:cBhvr>
                                      <p:tavLst>
                                        <p:tav tm="0">
                                          <p:val>
                                            <p:strVal val="#ppt_x"/>
                                          </p:val>
                                        </p:tav>
                                        <p:tav tm="100000">
                                          <p:val>
                                            <p:strVal val="#ppt_x"/>
                                          </p:val>
                                        </p:tav>
                                      </p:tavLst>
                                    </p:anim>
                                    <p:anim calcmode="lin" valueType="num">
                                      <p:cBhvr>
                                        <p:cTn id="81" dur="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7" grpId="0" animBg="1"/>
      <p:bldP spid="20"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rot="10836226" flipV="1">
            <a:off x="3342637" y="4562035"/>
            <a:ext cx="105978" cy="1059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椭圆 18"/>
          <p:cNvSpPr/>
          <p:nvPr/>
        </p:nvSpPr>
        <p:spPr>
          <a:xfrm rot="10836226">
            <a:off x="9024928" y="4406304"/>
            <a:ext cx="271782" cy="2717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椭圆 19"/>
          <p:cNvSpPr/>
          <p:nvPr/>
        </p:nvSpPr>
        <p:spPr>
          <a:xfrm rot="21388349">
            <a:off x="8774583" y="4182747"/>
            <a:ext cx="147986" cy="1479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椭圆 20"/>
          <p:cNvSpPr/>
          <p:nvPr/>
        </p:nvSpPr>
        <p:spPr>
          <a:xfrm rot="21388349">
            <a:off x="1018846" y="2573762"/>
            <a:ext cx="211958" cy="21339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 name="椭圆 21"/>
          <p:cNvSpPr/>
          <p:nvPr/>
        </p:nvSpPr>
        <p:spPr>
          <a:xfrm rot="21388349">
            <a:off x="3753409" y="3590017"/>
            <a:ext cx="330826" cy="33225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 name="椭圆 22"/>
          <p:cNvSpPr/>
          <p:nvPr/>
        </p:nvSpPr>
        <p:spPr>
          <a:xfrm rot="21388349">
            <a:off x="3774628" y="4217186"/>
            <a:ext cx="264948" cy="2649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椭圆 23"/>
          <p:cNvSpPr/>
          <p:nvPr/>
        </p:nvSpPr>
        <p:spPr>
          <a:xfrm rot="21388349">
            <a:off x="4769784" y="4288169"/>
            <a:ext cx="332258" cy="33225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5" name="椭圆 24"/>
          <p:cNvSpPr/>
          <p:nvPr/>
        </p:nvSpPr>
        <p:spPr>
          <a:xfrm rot="21388349">
            <a:off x="1016727" y="4041493"/>
            <a:ext cx="246330" cy="2463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6" name="椭圆 25"/>
          <p:cNvSpPr/>
          <p:nvPr/>
        </p:nvSpPr>
        <p:spPr>
          <a:xfrm rot="21388349">
            <a:off x="742197" y="3201073"/>
            <a:ext cx="405298" cy="4052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 name="椭圆 26"/>
          <p:cNvSpPr/>
          <p:nvPr/>
        </p:nvSpPr>
        <p:spPr>
          <a:xfrm rot="21388349">
            <a:off x="3493459" y="2040792"/>
            <a:ext cx="127462" cy="1274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椭圆 27"/>
          <p:cNvSpPr/>
          <p:nvPr/>
        </p:nvSpPr>
        <p:spPr>
          <a:xfrm rot="10836226" flipV="1">
            <a:off x="4903015" y="4130085"/>
            <a:ext cx="105978" cy="1059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9" name="椭圆 28"/>
          <p:cNvSpPr/>
          <p:nvPr/>
        </p:nvSpPr>
        <p:spPr>
          <a:xfrm rot="21388349">
            <a:off x="7649330" y="2017920"/>
            <a:ext cx="330826" cy="3322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椭圆 29"/>
          <p:cNvSpPr/>
          <p:nvPr/>
        </p:nvSpPr>
        <p:spPr>
          <a:xfrm rot="21388349">
            <a:off x="7864881" y="4051558"/>
            <a:ext cx="266380" cy="2663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椭圆 30"/>
          <p:cNvSpPr/>
          <p:nvPr/>
        </p:nvSpPr>
        <p:spPr>
          <a:xfrm rot="21388349">
            <a:off x="7973735" y="3835613"/>
            <a:ext cx="102246" cy="1022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椭圆 31"/>
          <p:cNvSpPr/>
          <p:nvPr/>
        </p:nvSpPr>
        <p:spPr>
          <a:xfrm rot="10836226">
            <a:off x="11859924" y="3224302"/>
            <a:ext cx="270358" cy="2717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 name="椭圆 32"/>
          <p:cNvSpPr/>
          <p:nvPr/>
        </p:nvSpPr>
        <p:spPr>
          <a:xfrm rot="21388349">
            <a:off x="11701787" y="3780933"/>
            <a:ext cx="147986" cy="14798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椭圆 33"/>
          <p:cNvSpPr/>
          <p:nvPr/>
        </p:nvSpPr>
        <p:spPr>
          <a:xfrm rot="10836226">
            <a:off x="10306369" y="1382654"/>
            <a:ext cx="271782" cy="2717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5" name="椭圆 34"/>
          <p:cNvSpPr/>
          <p:nvPr/>
        </p:nvSpPr>
        <p:spPr>
          <a:xfrm rot="10836226" flipH="1">
            <a:off x="9849128" y="1618542"/>
            <a:ext cx="61186" cy="611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 name="椭圆 35"/>
          <p:cNvSpPr/>
          <p:nvPr/>
        </p:nvSpPr>
        <p:spPr>
          <a:xfrm rot="21388349">
            <a:off x="11572996" y="2382955"/>
            <a:ext cx="149410" cy="1479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7" name="椭圆 36"/>
          <p:cNvSpPr/>
          <p:nvPr/>
        </p:nvSpPr>
        <p:spPr>
          <a:xfrm rot="21388349">
            <a:off x="4677801" y="3936681"/>
            <a:ext cx="194774" cy="1947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50" name="组合 49"/>
          <p:cNvGrpSpPr/>
          <p:nvPr/>
        </p:nvGrpSpPr>
        <p:grpSpPr bwMode="auto">
          <a:xfrm>
            <a:off x="1136831" y="5064803"/>
            <a:ext cx="2439880" cy="975903"/>
            <a:chOff x="1069049" y="4125511"/>
            <a:chExt cx="1989370" cy="925406"/>
          </a:xfrm>
        </p:grpSpPr>
        <p:sp>
          <p:nvSpPr>
            <p:cNvPr id="38" name="文本框 37"/>
            <p:cNvSpPr txBox="1"/>
            <p:nvPr/>
          </p:nvSpPr>
          <p:spPr>
            <a:xfrm>
              <a:off x="1298191" y="4125511"/>
              <a:ext cx="1531084" cy="204296"/>
            </a:xfrm>
            <a:prstGeom prst="rect">
              <a:avLst/>
            </a:prstGeom>
            <a:noFill/>
          </p:spPr>
          <p:txBody>
            <a:bodyPr wrap="none" lIns="0" tIns="0" rIns="0" bIns="0">
              <a:spAutoFit/>
            </a:bodyPr>
            <a:lstStyle/>
            <a:p>
              <a:pPr algn="ct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41" name="矩形 40"/>
            <p:cNvSpPr/>
            <p:nvPr/>
          </p:nvSpPr>
          <p:spPr>
            <a:xfrm>
              <a:off x="1069049" y="4525585"/>
              <a:ext cx="1989370" cy="525332"/>
            </a:xfrm>
            <a:prstGeom prst="rect">
              <a:avLst/>
            </a:prstGeom>
          </p:spPr>
          <p:txBody>
            <a:bodyPr lIns="0" tIns="0" rIns="0" bIns="0">
              <a:spAutoFit/>
            </a:bodyPr>
            <a:lstStyle/>
            <a:p>
              <a:pPr marL="0" indent="0" algn="just">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grpSp>
      <p:grpSp>
        <p:nvGrpSpPr>
          <p:cNvPr id="51" name="组合 50"/>
          <p:cNvGrpSpPr/>
          <p:nvPr/>
        </p:nvGrpSpPr>
        <p:grpSpPr bwMode="auto">
          <a:xfrm>
            <a:off x="5196825" y="5084893"/>
            <a:ext cx="2439880" cy="975903"/>
            <a:chOff x="4918779" y="4144213"/>
            <a:chExt cx="1989370" cy="925406"/>
          </a:xfrm>
        </p:grpSpPr>
        <p:sp>
          <p:nvSpPr>
            <p:cNvPr id="39" name="文本框 38"/>
            <p:cNvSpPr txBox="1"/>
            <p:nvPr/>
          </p:nvSpPr>
          <p:spPr>
            <a:xfrm>
              <a:off x="5199480" y="4144213"/>
              <a:ext cx="1531084" cy="204296"/>
            </a:xfrm>
            <a:prstGeom prst="rect">
              <a:avLst/>
            </a:prstGeom>
            <a:noFill/>
          </p:spPr>
          <p:txBody>
            <a:bodyPr wrap="none" lIns="0" tIns="0" rIns="0" bIns="0">
              <a:spAutoFit/>
            </a:bodyPr>
            <a:lstStyle/>
            <a:p>
              <a:pPr algn="ct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42" name="矩形 41"/>
            <p:cNvSpPr/>
            <p:nvPr/>
          </p:nvSpPr>
          <p:spPr>
            <a:xfrm>
              <a:off x="4918779" y="4544287"/>
              <a:ext cx="1989370" cy="525332"/>
            </a:xfrm>
            <a:prstGeom prst="rect">
              <a:avLst/>
            </a:prstGeom>
          </p:spPr>
          <p:txBody>
            <a:bodyPr lIns="0" tIns="0" rIns="0" bIns="0">
              <a:spAutoFit/>
            </a:bodyPr>
            <a:lstStyle/>
            <a:p>
              <a:pPr marL="0" indent="0" algn="just">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grpSp>
      <p:grpSp>
        <p:nvGrpSpPr>
          <p:cNvPr id="52" name="组合 51"/>
          <p:cNvGrpSpPr/>
          <p:nvPr/>
        </p:nvGrpSpPr>
        <p:grpSpPr bwMode="auto">
          <a:xfrm>
            <a:off x="9256820" y="5084893"/>
            <a:ext cx="2439880" cy="975903"/>
            <a:chOff x="8768509" y="4144213"/>
            <a:chExt cx="1989370" cy="925406"/>
          </a:xfrm>
        </p:grpSpPr>
        <p:sp>
          <p:nvSpPr>
            <p:cNvPr id="40" name="文本框 39"/>
            <p:cNvSpPr txBox="1"/>
            <p:nvPr/>
          </p:nvSpPr>
          <p:spPr>
            <a:xfrm>
              <a:off x="8997651" y="4144213"/>
              <a:ext cx="1531084" cy="204296"/>
            </a:xfrm>
            <a:prstGeom prst="rect">
              <a:avLst/>
            </a:prstGeom>
            <a:noFill/>
          </p:spPr>
          <p:txBody>
            <a:bodyPr wrap="none" lIns="0" tIns="0" rIns="0" bIns="0">
              <a:spAutoFit/>
            </a:bodyPr>
            <a:lstStyle/>
            <a:p>
              <a:pPr algn="ct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43" name="矩形 42"/>
            <p:cNvSpPr/>
            <p:nvPr/>
          </p:nvSpPr>
          <p:spPr>
            <a:xfrm>
              <a:off x="8768509" y="4544287"/>
              <a:ext cx="1989370" cy="525332"/>
            </a:xfrm>
            <a:prstGeom prst="rect">
              <a:avLst/>
            </a:prstGeom>
          </p:spPr>
          <p:txBody>
            <a:bodyPr lIns="0" tIns="0" rIns="0" bIns="0">
              <a:spAutoFit/>
            </a:bodyPr>
            <a:lstStyle/>
            <a:p>
              <a:pPr marL="0" indent="0" algn="just">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grpSp>
      <p:grpSp>
        <p:nvGrpSpPr>
          <p:cNvPr id="46" name="组合 45"/>
          <p:cNvGrpSpPr/>
          <p:nvPr/>
        </p:nvGrpSpPr>
        <p:grpSpPr>
          <a:xfrm>
            <a:off x="1071418" y="2002727"/>
            <a:ext cx="2570706" cy="2569274"/>
            <a:chOff x="728641" y="1205442"/>
            <a:chExt cx="3005233" cy="3003559"/>
          </a:xfrm>
        </p:grpSpPr>
        <p:sp>
          <p:nvSpPr>
            <p:cNvPr id="6" name="椭圆 5"/>
            <p:cNvSpPr/>
            <p:nvPr/>
          </p:nvSpPr>
          <p:spPr bwMode="auto">
            <a:xfrm>
              <a:off x="728641" y="1205442"/>
              <a:ext cx="3005233" cy="300355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 name="椭圆 1"/>
            <p:cNvSpPr/>
            <p:nvPr/>
          </p:nvSpPr>
          <p:spPr>
            <a:xfrm>
              <a:off x="859852" y="1296963"/>
              <a:ext cx="2788466" cy="2788466"/>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5" name="组合 44"/>
          <p:cNvGrpSpPr/>
          <p:nvPr/>
        </p:nvGrpSpPr>
        <p:grpSpPr>
          <a:xfrm>
            <a:off x="5131412" y="2002727"/>
            <a:ext cx="2570706" cy="2569274"/>
            <a:chOff x="4788635" y="1205442"/>
            <a:chExt cx="3005234" cy="3003559"/>
          </a:xfrm>
        </p:grpSpPr>
        <p:sp>
          <p:nvSpPr>
            <p:cNvPr id="11" name="椭圆 10"/>
            <p:cNvSpPr/>
            <p:nvPr/>
          </p:nvSpPr>
          <p:spPr bwMode="auto">
            <a:xfrm>
              <a:off x="4788635" y="1205442"/>
              <a:ext cx="3005234" cy="30035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3" name="椭圆 52"/>
            <p:cNvSpPr/>
            <p:nvPr/>
          </p:nvSpPr>
          <p:spPr>
            <a:xfrm>
              <a:off x="4924858" y="1296963"/>
              <a:ext cx="2788466" cy="2788466"/>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4" name="组合 43"/>
          <p:cNvGrpSpPr/>
          <p:nvPr/>
        </p:nvGrpSpPr>
        <p:grpSpPr>
          <a:xfrm>
            <a:off x="9199669" y="2010984"/>
            <a:ext cx="2554182" cy="2552760"/>
            <a:chOff x="8848630" y="1205442"/>
            <a:chExt cx="3005233" cy="3003559"/>
          </a:xfrm>
        </p:grpSpPr>
        <p:sp>
          <p:nvSpPr>
            <p:cNvPr id="15" name="椭圆 14"/>
            <p:cNvSpPr/>
            <p:nvPr/>
          </p:nvSpPr>
          <p:spPr bwMode="auto">
            <a:xfrm>
              <a:off x="8848630" y="1205442"/>
              <a:ext cx="3005233" cy="300355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4" name="椭圆 53"/>
            <p:cNvSpPr/>
            <p:nvPr/>
          </p:nvSpPr>
          <p:spPr>
            <a:xfrm>
              <a:off x="8971757" y="1296963"/>
              <a:ext cx="2788466" cy="2788466"/>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47" name="文本框 46"/>
          <p:cNvSpPr txBox="1"/>
          <p:nvPr/>
        </p:nvSpPr>
        <p:spPr>
          <a:xfrm>
            <a:off x="4536641" y="438184"/>
            <a:ext cx="3785468" cy="528259"/>
          </a:xfrm>
          <a:prstGeom prst="rect">
            <a:avLst/>
          </a:prstGeom>
          <a:noFill/>
        </p:spPr>
        <p:txBody>
          <a:bodyPr wrap="none" lIns="96429" tIns="48215" rIns="96429" bIns="48215" rtlCol="0">
            <a:spAutoFit/>
          </a:bodyPr>
          <a:lstStyle/>
          <a:p>
            <a:pPr algn="ctr" defTabSz="963930"/>
            <a:r>
              <a:rPr lang="zh-CN" altLang="en-US" sz="2800" dirty="0">
                <a:solidFill>
                  <a:schemeClr val="tx1">
                    <a:lumMod val="65000"/>
                    <a:lumOff val="35000"/>
                  </a:schemeClr>
                </a:solidFill>
                <a:ea typeface="微软雅黑" panose="020B0503020204020204" pitchFamily="34" charset="-122"/>
                <a:cs typeface="+mn-ea"/>
                <a:sym typeface="+mn-lt"/>
              </a:rPr>
              <a:t>点击添加相关标题文字</a:t>
            </a:r>
          </a:p>
        </p:txBody>
      </p:sp>
      <p:sp>
        <p:nvSpPr>
          <p:cNvPr id="48" name="文本框 47"/>
          <p:cNvSpPr txBox="1"/>
          <p:nvPr/>
        </p:nvSpPr>
        <p:spPr>
          <a:xfrm>
            <a:off x="5294156" y="883716"/>
            <a:ext cx="2270438" cy="312687"/>
          </a:xfrm>
          <a:prstGeom prst="rect">
            <a:avLst/>
          </a:prstGeom>
          <a:noFill/>
        </p:spPr>
        <p:txBody>
          <a:bodyPr wrap="none" lIns="96429" tIns="48215" rIns="96429" bIns="48215" rtlCol="0">
            <a:spAutoFit/>
          </a:bodyPr>
          <a:lstStyle/>
          <a:p>
            <a:pPr algn="ctr" defTabSz="963930"/>
            <a:r>
              <a:rPr lang="en-US" altLang="zh-CN" sz="1400" dirty="0">
                <a:solidFill>
                  <a:schemeClr val="tx1">
                    <a:lumMod val="65000"/>
                    <a:lumOff val="35000"/>
                  </a:schemeClr>
                </a:solidFill>
                <a:ea typeface="微软雅黑" panose="020B0503020204020204" pitchFamily="34" charset="-122"/>
                <a:cs typeface="+mn-ea"/>
                <a:sym typeface="+mn-lt"/>
              </a:rPr>
              <a:t>ADD RELATED TITLE WORDS</a:t>
            </a:r>
            <a:endParaRPr lang="zh-CN" altLang="en-US" sz="1400" dirty="0">
              <a:solidFill>
                <a:schemeClr val="tx1">
                  <a:lumMod val="65000"/>
                  <a:lumOff val="35000"/>
                </a:schemeClr>
              </a:solidFill>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par>
                          <p:cTn id="49" fill="hold">
                            <p:stCondLst>
                              <p:cond delay="1000"/>
                            </p:stCondLst>
                            <p:childTnLst>
                              <p:par>
                                <p:cTn id="50" presetID="53" presetClass="entr" presetSubtype="16"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childTnLst>
                                </p:cTn>
                              </p:par>
                            </p:childTnLst>
                          </p:cTn>
                        </p:par>
                        <p:par>
                          <p:cTn id="60" fill="hold">
                            <p:stCondLst>
                              <p:cond delay="1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500" fill="hold"/>
                                        <p:tgtEl>
                                          <p:spTgt spid="24"/>
                                        </p:tgtEl>
                                        <p:attrNameLst>
                                          <p:attrName>ppt_w</p:attrName>
                                        </p:attrNameLst>
                                      </p:cBhvr>
                                      <p:tavLst>
                                        <p:tav tm="0">
                                          <p:val>
                                            <p:fltVal val="0"/>
                                          </p:val>
                                        </p:tav>
                                        <p:tav tm="100000">
                                          <p:val>
                                            <p:strVal val="#ppt_w"/>
                                          </p:val>
                                        </p:tav>
                                      </p:tavLst>
                                    </p:anim>
                                    <p:anim calcmode="lin" valueType="num">
                                      <p:cBhvr>
                                        <p:cTn id="64" dur="500" fill="hold"/>
                                        <p:tgtEl>
                                          <p:spTgt spid="24"/>
                                        </p:tgtEl>
                                        <p:attrNameLst>
                                          <p:attrName>ppt_h</p:attrName>
                                        </p:attrNameLst>
                                      </p:cBhvr>
                                      <p:tavLst>
                                        <p:tav tm="0">
                                          <p:val>
                                            <p:fltVal val="0"/>
                                          </p:val>
                                        </p:tav>
                                        <p:tav tm="100000">
                                          <p:val>
                                            <p:strVal val="#ppt_h"/>
                                          </p:val>
                                        </p:tav>
                                      </p:tavLst>
                                    </p:anim>
                                    <p:animEffect transition="in" filter="fade">
                                      <p:cBhvr>
                                        <p:cTn id="65" dur="500"/>
                                        <p:tgtEl>
                                          <p:spTgt spid="2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animEffect transition="in" filter="fade">
                                      <p:cBhvr>
                                        <p:cTn id="70" dur="500"/>
                                        <p:tgtEl>
                                          <p:spTgt spid="37"/>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p:cTn id="73" dur="500" fill="hold"/>
                                        <p:tgtEl>
                                          <p:spTgt spid="29"/>
                                        </p:tgtEl>
                                        <p:attrNameLst>
                                          <p:attrName>ppt_w</p:attrName>
                                        </p:attrNameLst>
                                      </p:cBhvr>
                                      <p:tavLst>
                                        <p:tav tm="0">
                                          <p:val>
                                            <p:fltVal val="0"/>
                                          </p:val>
                                        </p:tav>
                                        <p:tav tm="100000">
                                          <p:val>
                                            <p:strVal val="#ppt_w"/>
                                          </p:val>
                                        </p:tav>
                                      </p:tavLst>
                                    </p:anim>
                                    <p:anim calcmode="lin" valueType="num">
                                      <p:cBhvr>
                                        <p:cTn id="74" dur="500" fill="hold"/>
                                        <p:tgtEl>
                                          <p:spTgt spid="29"/>
                                        </p:tgtEl>
                                        <p:attrNameLst>
                                          <p:attrName>ppt_h</p:attrName>
                                        </p:attrNameLst>
                                      </p:cBhvr>
                                      <p:tavLst>
                                        <p:tav tm="0">
                                          <p:val>
                                            <p:fltVal val="0"/>
                                          </p:val>
                                        </p:tav>
                                        <p:tav tm="100000">
                                          <p:val>
                                            <p:strVal val="#ppt_h"/>
                                          </p:val>
                                        </p:tav>
                                      </p:tavLst>
                                    </p:anim>
                                    <p:animEffect transition="in" filter="fade">
                                      <p:cBhvr>
                                        <p:cTn id="75" dur="500"/>
                                        <p:tgtEl>
                                          <p:spTgt spid="29"/>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 calcmode="lin" valueType="num">
                                      <p:cBhvr>
                                        <p:cTn id="78" dur="500" fill="hold"/>
                                        <p:tgtEl>
                                          <p:spTgt spid="30"/>
                                        </p:tgtEl>
                                        <p:attrNameLst>
                                          <p:attrName>ppt_w</p:attrName>
                                        </p:attrNameLst>
                                      </p:cBhvr>
                                      <p:tavLst>
                                        <p:tav tm="0">
                                          <p:val>
                                            <p:fltVal val="0"/>
                                          </p:val>
                                        </p:tav>
                                        <p:tav tm="100000">
                                          <p:val>
                                            <p:strVal val="#ppt_w"/>
                                          </p:val>
                                        </p:tav>
                                      </p:tavLst>
                                    </p:anim>
                                    <p:anim calcmode="lin" valueType="num">
                                      <p:cBhvr>
                                        <p:cTn id="79" dur="500" fill="hold"/>
                                        <p:tgtEl>
                                          <p:spTgt spid="30"/>
                                        </p:tgtEl>
                                        <p:attrNameLst>
                                          <p:attrName>ppt_h</p:attrName>
                                        </p:attrNameLst>
                                      </p:cBhvr>
                                      <p:tavLst>
                                        <p:tav tm="0">
                                          <p:val>
                                            <p:fltVal val="0"/>
                                          </p:val>
                                        </p:tav>
                                        <p:tav tm="100000">
                                          <p:val>
                                            <p:strVal val="#ppt_h"/>
                                          </p:val>
                                        </p:tav>
                                      </p:tavLst>
                                    </p:anim>
                                    <p:animEffect transition="in" filter="fade">
                                      <p:cBhvr>
                                        <p:cTn id="80" dur="500"/>
                                        <p:tgtEl>
                                          <p:spTgt spid="30"/>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2000"/>
                            </p:stCondLst>
                            <p:childTnLst>
                              <p:par>
                                <p:cTn id="87" presetID="10" presetClass="entr" presetSubtype="0" fill="hold" nodeType="afterEffect">
                                  <p:stCondLst>
                                    <p:cond delay="0"/>
                                  </p:stCondLst>
                                  <p:childTnLst>
                                    <p:set>
                                      <p:cBhvr>
                                        <p:cTn id="88" dur="1" fill="hold">
                                          <p:stCondLst>
                                            <p:cond delay="0"/>
                                          </p:stCondLst>
                                        </p:cTn>
                                        <p:tgtEl>
                                          <p:spTgt spid="51"/>
                                        </p:tgtEl>
                                        <p:attrNameLst>
                                          <p:attrName>style.visibility</p:attrName>
                                        </p:attrNameLst>
                                      </p:cBhvr>
                                      <p:to>
                                        <p:strVal val="visible"/>
                                      </p:to>
                                    </p:set>
                                    <p:animEffect transition="in" filter="fade">
                                      <p:cBhvr>
                                        <p:cTn id="89" dur="500"/>
                                        <p:tgtEl>
                                          <p:spTgt spid="51"/>
                                        </p:tgtEl>
                                      </p:cBhvr>
                                    </p:animEffect>
                                  </p:childTnLst>
                                </p:cTn>
                              </p:par>
                            </p:childTnLst>
                          </p:cTn>
                        </p:par>
                        <p:par>
                          <p:cTn id="90" fill="hold">
                            <p:stCondLst>
                              <p:cond delay="2500"/>
                            </p:stCondLst>
                            <p:childTnLst>
                              <p:par>
                                <p:cTn id="91" presetID="53" presetClass="entr" presetSubtype="16" fill="hold"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20"/>
                                        </p:tgtEl>
                                        <p:attrNameLst>
                                          <p:attrName>style.visibility</p:attrName>
                                        </p:attrNameLst>
                                      </p:cBhvr>
                                      <p:to>
                                        <p:strVal val="visible"/>
                                      </p:to>
                                    </p:set>
                                    <p:anim calcmode="lin" valueType="num">
                                      <p:cBhvr>
                                        <p:cTn id="98" dur="500" fill="hold"/>
                                        <p:tgtEl>
                                          <p:spTgt spid="20"/>
                                        </p:tgtEl>
                                        <p:attrNameLst>
                                          <p:attrName>ppt_w</p:attrName>
                                        </p:attrNameLst>
                                      </p:cBhvr>
                                      <p:tavLst>
                                        <p:tav tm="0">
                                          <p:val>
                                            <p:fltVal val="0"/>
                                          </p:val>
                                        </p:tav>
                                        <p:tav tm="100000">
                                          <p:val>
                                            <p:strVal val="#ppt_w"/>
                                          </p:val>
                                        </p:tav>
                                      </p:tavLst>
                                    </p:anim>
                                    <p:anim calcmode="lin" valueType="num">
                                      <p:cBhvr>
                                        <p:cTn id="99" dur="500" fill="hold"/>
                                        <p:tgtEl>
                                          <p:spTgt spid="20"/>
                                        </p:tgtEl>
                                        <p:attrNameLst>
                                          <p:attrName>ppt_h</p:attrName>
                                        </p:attrNameLst>
                                      </p:cBhvr>
                                      <p:tavLst>
                                        <p:tav tm="0">
                                          <p:val>
                                            <p:fltVal val="0"/>
                                          </p:val>
                                        </p:tav>
                                        <p:tav tm="100000">
                                          <p:val>
                                            <p:strVal val="#ppt_h"/>
                                          </p:val>
                                        </p:tav>
                                      </p:tavLst>
                                    </p:anim>
                                    <p:animEffect transition="in" filter="fade">
                                      <p:cBhvr>
                                        <p:cTn id="100" dur="500"/>
                                        <p:tgtEl>
                                          <p:spTgt spid="20"/>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fltVal val="0"/>
                                          </p:val>
                                        </p:tav>
                                        <p:tav tm="100000">
                                          <p:val>
                                            <p:strVal val="#ppt_w"/>
                                          </p:val>
                                        </p:tav>
                                      </p:tavLst>
                                    </p:anim>
                                    <p:anim calcmode="lin" valueType="num">
                                      <p:cBhvr>
                                        <p:cTn id="104" dur="500" fill="hold"/>
                                        <p:tgtEl>
                                          <p:spTgt spid="19"/>
                                        </p:tgtEl>
                                        <p:attrNameLst>
                                          <p:attrName>ppt_h</p:attrName>
                                        </p:attrNameLst>
                                      </p:cBhvr>
                                      <p:tavLst>
                                        <p:tav tm="0">
                                          <p:val>
                                            <p:fltVal val="0"/>
                                          </p:val>
                                        </p:tav>
                                        <p:tav tm="100000">
                                          <p:val>
                                            <p:strVal val="#ppt_h"/>
                                          </p:val>
                                        </p:tav>
                                      </p:tavLst>
                                    </p:anim>
                                    <p:animEffect transition="in" filter="fade">
                                      <p:cBhvr>
                                        <p:cTn id="105" dur="500"/>
                                        <p:tgtEl>
                                          <p:spTgt spid="19"/>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32"/>
                                        </p:tgtEl>
                                        <p:attrNameLst>
                                          <p:attrName>style.visibility</p:attrName>
                                        </p:attrNameLst>
                                      </p:cBhvr>
                                      <p:to>
                                        <p:strVal val="visible"/>
                                      </p:to>
                                    </p:set>
                                    <p:anim calcmode="lin" valueType="num">
                                      <p:cBhvr>
                                        <p:cTn id="108" dur="500" fill="hold"/>
                                        <p:tgtEl>
                                          <p:spTgt spid="32"/>
                                        </p:tgtEl>
                                        <p:attrNameLst>
                                          <p:attrName>ppt_w</p:attrName>
                                        </p:attrNameLst>
                                      </p:cBhvr>
                                      <p:tavLst>
                                        <p:tav tm="0">
                                          <p:val>
                                            <p:fltVal val="0"/>
                                          </p:val>
                                        </p:tav>
                                        <p:tav tm="100000">
                                          <p:val>
                                            <p:strVal val="#ppt_w"/>
                                          </p:val>
                                        </p:tav>
                                      </p:tavLst>
                                    </p:anim>
                                    <p:anim calcmode="lin" valueType="num">
                                      <p:cBhvr>
                                        <p:cTn id="109" dur="500" fill="hold"/>
                                        <p:tgtEl>
                                          <p:spTgt spid="32"/>
                                        </p:tgtEl>
                                        <p:attrNameLst>
                                          <p:attrName>ppt_h</p:attrName>
                                        </p:attrNameLst>
                                      </p:cBhvr>
                                      <p:tavLst>
                                        <p:tav tm="0">
                                          <p:val>
                                            <p:fltVal val="0"/>
                                          </p:val>
                                        </p:tav>
                                        <p:tav tm="100000">
                                          <p:val>
                                            <p:strVal val="#ppt_h"/>
                                          </p:val>
                                        </p:tav>
                                      </p:tavLst>
                                    </p:anim>
                                    <p:animEffect transition="in" filter="fade">
                                      <p:cBhvr>
                                        <p:cTn id="110" dur="500"/>
                                        <p:tgtEl>
                                          <p:spTgt spid="32"/>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33"/>
                                        </p:tgtEl>
                                        <p:attrNameLst>
                                          <p:attrName>style.visibility</p:attrName>
                                        </p:attrNameLst>
                                      </p:cBhvr>
                                      <p:to>
                                        <p:strVal val="visible"/>
                                      </p:to>
                                    </p:set>
                                    <p:anim calcmode="lin" valueType="num">
                                      <p:cBhvr>
                                        <p:cTn id="113" dur="500" fill="hold"/>
                                        <p:tgtEl>
                                          <p:spTgt spid="33"/>
                                        </p:tgtEl>
                                        <p:attrNameLst>
                                          <p:attrName>ppt_w</p:attrName>
                                        </p:attrNameLst>
                                      </p:cBhvr>
                                      <p:tavLst>
                                        <p:tav tm="0">
                                          <p:val>
                                            <p:fltVal val="0"/>
                                          </p:val>
                                        </p:tav>
                                        <p:tav tm="100000">
                                          <p:val>
                                            <p:strVal val="#ppt_w"/>
                                          </p:val>
                                        </p:tav>
                                      </p:tavLst>
                                    </p:anim>
                                    <p:anim calcmode="lin" valueType="num">
                                      <p:cBhvr>
                                        <p:cTn id="114" dur="500" fill="hold"/>
                                        <p:tgtEl>
                                          <p:spTgt spid="33"/>
                                        </p:tgtEl>
                                        <p:attrNameLst>
                                          <p:attrName>ppt_h</p:attrName>
                                        </p:attrNameLst>
                                      </p:cBhvr>
                                      <p:tavLst>
                                        <p:tav tm="0">
                                          <p:val>
                                            <p:fltVal val="0"/>
                                          </p:val>
                                        </p:tav>
                                        <p:tav tm="100000">
                                          <p:val>
                                            <p:strVal val="#ppt_h"/>
                                          </p:val>
                                        </p:tav>
                                      </p:tavLst>
                                    </p:anim>
                                    <p:animEffect transition="in" filter="fade">
                                      <p:cBhvr>
                                        <p:cTn id="115" dur="500"/>
                                        <p:tgtEl>
                                          <p:spTgt spid="33"/>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500" fill="hold"/>
                                        <p:tgtEl>
                                          <p:spTgt spid="34"/>
                                        </p:tgtEl>
                                        <p:attrNameLst>
                                          <p:attrName>ppt_w</p:attrName>
                                        </p:attrNameLst>
                                      </p:cBhvr>
                                      <p:tavLst>
                                        <p:tav tm="0">
                                          <p:val>
                                            <p:fltVal val="0"/>
                                          </p:val>
                                        </p:tav>
                                        <p:tav tm="100000">
                                          <p:val>
                                            <p:strVal val="#ppt_w"/>
                                          </p:val>
                                        </p:tav>
                                      </p:tavLst>
                                    </p:anim>
                                    <p:anim calcmode="lin" valueType="num">
                                      <p:cBhvr>
                                        <p:cTn id="119" dur="500" fill="hold"/>
                                        <p:tgtEl>
                                          <p:spTgt spid="34"/>
                                        </p:tgtEl>
                                        <p:attrNameLst>
                                          <p:attrName>ppt_h</p:attrName>
                                        </p:attrNameLst>
                                      </p:cBhvr>
                                      <p:tavLst>
                                        <p:tav tm="0">
                                          <p:val>
                                            <p:fltVal val="0"/>
                                          </p:val>
                                        </p:tav>
                                        <p:tav tm="100000">
                                          <p:val>
                                            <p:strVal val="#ppt_h"/>
                                          </p:val>
                                        </p:tav>
                                      </p:tavLst>
                                    </p:anim>
                                    <p:animEffect transition="in" filter="fade">
                                      <p:cBhvr>
                                        <p:cTn id="120" dur="500"/>
                                        <p:tgtEl>
                                          <p:spTgt spid="34"/>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35"/>
                                        </p:tgtEl>
                                        <p:attrNameLst>
                                          <p:attrName>style.visibility</p:attrName>
                                        </p:attrNameLst>
                                      </p:cBhvr>
                                      <p:to>
                                        <p:strVal val="visible"/>
                                      </p:to>
                                    </p:set>
                                    <p:anim calcmode="lin" valueType="num">
                                      <p:cBhvr>
                                        <p:cTn id="123" dur="500" fill="hold"/>
                                        <p:tgtEl>
                                          <p:spTgt spid="35"/>
                                        </p:tgtEl>
                                        <p:attrNameLst>
                                          <p:attrName>ppt_w</p:attrName>
                                        </p:attrNameLst>
                                      </p:cBhvr>
                                      <p:tavLst>
                                        <p:tav tm="0">
                                          <p:val>
                                            <p:fltVal val="0"/>
                                          </p:val>
                                        </p:tav>
                                        <p:tav tm="100000">
                                          <p:val>
                                            <p:strVal val="#ppt_w"/>
                                          </p:val>
                                        </p:tav>
                                      </p:tavLst>
                                    </p:anim>
                                    <p:anim calcmode="lin" valueType="num">
                                      <p:cBhvr>
                                        <p:cTn id="124" dur="500" fill="hold"/>
                                        <p:tgtEl>
                                          <p:spTgt spid="35"/>
                                        </p:tgtEl>
                                        <p:attrNameLst>
                                          <p:attrName>ppt_h</p:attrName>
                                        </p:attrNameLst>
                                      </p:cBhvr>
                                      <p:tavLst>
                                        <p:tav tm="0">
                                          <p:val>
                                            <p:fltVal val="0"/>
                                          </p:val>
                                        </p:tav>
                                        <p:tav tm="100000">
                                          <p:val>
                                            <p:strVal val="#ppt_h"/>
                                          </p:val>
                                        </p:tav>
                                      </p:tavLst>
                                    </p:anim>
                                    <p:animEffect transition="in" filter="fade">
                                      <p:cBhvr>
                                        <p:cTn id="125" dur="500"/>
                                        <p:tgtEl>
                                          <p:spTgt spid="35"/>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500" fill="hold"/>
                                        <p:tgtEl>
                                          <p:spTgt spid="36"/>
                                        </p:tgtEl>
                                        <p:attrNameLst>
                                          <p:attrName>ppt_w</p:attrName>
                                        </p:attrNameLst>
                                      </p:cBhvr>
                                      <p:tavLst>
                                        <p:tav tm="0">
                                          <p:val>
                                            <p:fltVal val="0"/>
                                          </p:val>
                                        </p:tav>
                                        <p:tav tm="100000">
                                          <p:val>
                                            <p:strVal val="#ppt_w"/>
                                          </p:val>
                                        </p:tav>
                                      </p:tavLst>
                                    </p:anim>
                                    <p:anim calcmode="lin" valueType="num">
                                      <p:cBhvr>
                                        <p:cTn id="129" dur="500" fill="hold"/>
                                        <p:tgtEl>
                                          <p:spTgt spid="36"/>
                                        </p:tgtEl>
                                        <p:attrNameLst>
                                          <p:attrName>ppt_h</p:attrName>
                                        </p:attrNameLst>
                                      </p:cBhvr>
                                      <p:tavLst>
                                        <p:tav tm="0">
                                          <p:val>
                                            <p:fltVal val="0"/>
                                          </p:val>
                                        </p:tav>
                                        <p:tav tm="100000">
                                          <p:val>
                                            <p:strVal val="#ppt_h"/>
                                          </p:val>
                                        </p:tav>
                                      </p:tavLst>
                                    </p:anim>
                                    <p:animEffect transition="in" filter="fade">
                                      <p:cBhvr>
                                        <p:cTn id="130" dur="500"/>
                                        <p:tgtEl>
                                          <p:spTgt spid="36"/>
                                        </p:tgtEl>
                                      </p:cBhvr>
                                    </p:animEffect>
                                  </p:childTnLst>
                                </p:cTn>
                              </p:par>
                            </p:childTnLst>
                          </p:cTn>
                        </p:par>
                        <p:par>
                          <p:cTn id="131" fill="hold">
                            <p:stCondLst>
                              <p:cond delay="3000"/>
                            </p:stCondLst>
                            <p:childTnLst>
                              <p:par>
                                <p:cTn id="132" presetID="10" presetClass="entr" presetSubtype="0" fill="hold" nodeType="afterEffect">
                                  <p:stCondLst>
                                    <p:cond delay="0"/>
                                  </p:stCondLst>
                                  <p:childTnLst>
                                    <p:set>
                                      <p:cBhvr>
                                        <p:cTn id="133" dur="1" fill="hold">
                                          <p:stCondLst>
                                            <p:cond delay="0"/>
                                          </p:stCondLst>
                                        </p:cTn>
                                        <p:tgtEl>
                                          <p:spTgt spid="52"/>
                                        </p:tgtEl>
                                        <p:attrNameLst>
                                          <p:attrName>style.visibility</p:attrName>
                                        </p:attrNameLst>
                                      </p:cBhvr>
                                      <p:to>
                                        <p:strVal val="visible"/>
                                      </p:to>
                                    </p:set>
                                    <p:animEffect transition="in" filter="fade">
                                      <p:cBhvr>
                                        <p:cTn id="13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7"/>
          <p:cNvGrpSpPr/>
          <p:nvPr/>
        </p:nvGrpSpPr>
        <p:grpSpPr>
          <a:xfrm rot="5400000">
            <a:off x="-196804" y="4071589"/>
            <a:ext cx="3922452" cy="419927"/>
            <a:chOff x="4747863" y="3954465"/>
            <a:chExt cx="3387660" cy="362674"/>
          </a:xfrm>
        </p:grpSpPr>
        <p:cxnSp>
          <p:nvCxnSpPr>
            <p:cNvPr id="31" name="Straight Connector 30"/>
            <p:cNvCxnSpPr/>
            <p:nvPr/>
          </p:nvCxnSpPr>
          <p:spPr>
            <a:xfrm>
              <a:off x="4800600" y="4004858"/>
              <a:ext cx="3261360" cy="1588"/>
            </a:xfrm>
            <a:prstGeom prst="line">
              <a:avLst/>
            </a:prstGeom>
            <a:ln w="12700">
              <a:solidFill>
                <a:schemeClr val="tx1">
                  <a:lumMod val="25000"/>
                  <a:lumOff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4943044" y="3954465"/>
              <a:ext cx="96113" cy="961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5519116" y="3954465"/>
              <a:ext cx="96113" cy="961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p:cNvSpPr/>
            <p:nvPr/>
          </p:nvSpPr>
          <p:spPr>
            <a:xfrm>
              <a:off x="6095188" y="3954465"/>
              <a:ext cx="96113" cy="961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p:cNvSpPr/>
            <p:nvPr/>
          </p:nvSpPr>
          <p:spPr>
            <a:xfrm>
              <a:off x="6671260" y="3954465"/>
              <a:ext cx="96113" cy="961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p:cNvSpPr/>
            <p:nvPr/>
          </p:nvSpPr>
          <p:spPr>
            <a:xfrm>
              <a:off x="7247332" y="3954465"/>
              <a:ext cx="96113" cy="9611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p:cNvSpPr/>
            <p:nvPr/>
          </p:nvSpPr>
          <p:spPr>
            <a:xfrm>
              <a:off x="7823404" y="3954465"/>
              <a:ext cx="96113" cy="9611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3"/>
            <p:cNvSpPr txBox="1"/>
            <p:nvPr/>
          </p:nvSpPr>
          <p:spPr>
            <a:xfrm>
              <a:off x="4747863" y="4111519"/>
              <a:ext cx="502317" cy="205619"/>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1545" dirty="0">
                  <a:solidFill>
                    <a:schemeClr val="bg1">
                      <a:lumMod val="65000"/>
                    </a:schemeClr>
                  </a:solidFill>
                  <a:latin typeface="+mn-lt"/>
                  <a:ea typeface="+mn-ea"/>
                </a:rPr>
                <a:t>2002</a:t>
              </a:r>
            </a:p>
          </p:txBody>
        </p:sp>
        <p:sp>
          <p:nvSpPr>
            <p:cNvPr id="39" name="Text Placeholder 3"/>
            <p:cNvSpPr txBox="1"/>
            <p:nvPr/>
          </p:nvSpPr>
          <p:spPr>
            <a:xfrm>
              <a:off x="5324932" y="4111518"/>
              <a:ext cx="502317" cy="205619"/>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1545" dirty="0">
                  <a:solidFill>
                    <a:schemeClr val="bg1">
                      <a:lumMod val="65000"/>
                    </a:schemeClr>
                  </a:solidFill>
                  <a:latin typeface="+mn-lt"/>
                  <a:ea typeface="+mn-ea"/>
                </a:rPr>
                <a:t>2008</a:t>
              </a:r>
            </a:p>
          </p:txBody>
        </p:sp>
        <p:sp>
          <p:nvSpPr>
            <p:cNvPr id="40" name="Text Placeholder 3"/>
            <p:cNvSpPr txBox="1"/>
            <p:nvPr/>
          </p:nvSpPr>
          <p:spPr>
            <a:xfrm>
              <a:off x="5902000" y="4111520"/>
              <a:ext cx="502317" cy="205619"/>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1545" dirty="0">
                  <a:solidFill>
                    <a:schemeClr val="bg1">
                      <a:lumMod val="65000"/>
                    </a:schemeClr>
                  </a:solidFill>
                  <a:latin typeface="+mn-lt"/>
                  <a:ea typeface="+mn-ea"/>
                </a:rPr>
                <a:t>2010</a:t>
              </a:r>
            </a:p>
          </p:txBody>
        </p:sp>
        <p:sp>
          <p:nvSpPr>
            <p:cNvPr id="41" name="Text Placeholder 3"/>
            <p:cNvSpPr txBox="1"/>
            <p:nvPr/>
          </p:nvSpPr>
          <p:spPr>
            <a:xfrm>
              <a:off x="6479070" y="4111520"/>
              <a:ext cx="502317" cy="205619"/>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1545" dirty="0">
                  <a:solidFill>
                    <a:schemeClr val="bg1">
                      <a:lumMod val="65000"/>
                    </a:schemeClr>
                  </a:solidFill>
                  <a:latin typeface="+mn-lt"/>
                  <a:ea typeface="+mn-ea"/>
                </a:rPr>
                <a:t>2012</a:t>
              </a:r>
            </a:p>
          </p:txBody>
        </p:sp>
        <p:sp>
          <p:nvSpPr>
            <p:cNvPr id="42" name="Text Placeholder 3"/>
            <p:cNvSpPr txBox="1"/>
            <p:nvPr/>
          </p:nvSpPr>
          <p:spPr>
            <a:xfrm>
              <a:off x="7056140" y="4111520"/>
              <a:ext cx="502317" cy="205619"/>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1545" dirty="0">
                  <a:solidFill>
                    <a:schemeClr val="bg1">
                      <a:lumMod val="65000"/>
                    </a:schemeClr>
                  </a:solidFill>
                  <a:latin typeface="+mn-lt"/>
                  <a:ea typeface="+mn-ea"/>
                </a:rPr>
                <a:t>2014</a:t>
              </a:r>
            </a:p>
          </p:txBody>
        </p:sp>
        <p:sp>
          <p:nvSpPr>
            <p:cNvPr id="43" name="Text Placeholder 3"/>
            <p:cNvSpPr txBox="1"/>
            <p:nvPr/>
          </p:nvSpPr>
          <p:spPr>
            <a:xfrm>
              <a:off x="7633206" y="4111520"/>
              <a:ext cx="502317" cy="205619"/>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1545" dirty="0">
                  <a:solidFill>
                    <a:schemeClr val="bg1">
                      <a:lumMod val="65000"/>
                    </a:schemeClr>
                  </a:solidFill>
                  <a:latin typeface="+mn-lt"/>
                  <a:ea typeface="+mn-ea"/>
                </a:rPr>
                <a:t>2015</a:t>
              </a:r>
            </a:p>
          </p:txBody>
        </p:sp>
      </p:grpSp>
      <p:grpSp>
        <p:nvGrpSpPr>
          <p:cNvPr id="76" name="Group 75"/>
          <p:cNvGrpSpPr/>
          <p:nvPr/>
        </p:nvGrpSpPr>
        <p:grpSpPr>
          <a:xfrm>
            <a:off x="2178418" y="2381388"/>
            <a:ext cx="2735107" cy="441146"/>
            <a:chOff x="1548931" y="1744324"/>
            <a:chExt cx="1945072" cy="313721"/>
          </a:xfrm>
        </p:grpSpPr>
        <p:sp>
          <p:nvSpPr>
            <p:cNvPr id="6" name="Round Same Side Corner Rectangle 5"/>
            <p:cNvSpPr/>
            <p:nvPr/>
          </p:nvSpPr>
          <p:spPr>
            <a:xfrm rot="5400000">
              <a:off x="2364606" y="928649"/>
              <a:ext cx="313721" cy="1945072"/>
            </a:xfrm>
            <a:prstGeom prst="round2SameRect">
              <a:avLst>
                <a:gd name="adj1" fmla="val 50000"/>
                <a:gd name="adj2" fmla="val 0"/>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 Same Side Corner Rectangle 28"/>
            <p:cNvSpPr/>
            <p:nvPr/>
          </p:nvSpPr>
          <p:spPr>
            <a:xfrm rot="5400000">
              <a:off x="1722183" y="1571072"/>
              <a:ext cx="313721" cy="660226"/>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2178418" y="3048400"/>
            <a:ext cx="2735107" cy="441149"/>
            <a:chOff x="1548931" y="2218670"/>
            <a:chExt cx="1945072" cy="313723"/>
          </a:xfrm>
        </p:grpSpPr>
        <p:sp>
          <p:nvSpPr>
            <p:cNvPr id="7" name="Round Same Side Corner Rectangle 6"/>
            <p:cNvSpPr/>
            <p:nvPr/>
          </p:nvSpPr>
          <p:spPr>
            <a:xfrm rot="5400000">
              <a:off x="2364606" y="1402995"/>
              <a:ext cx="313721" cy="1945072"/>
            </a:xfrm>
            <a:prstGeom prst="round2SameRect">
              <a:avLst>
                <a:gd name="adj1" fmla="val 50000"/>
                <a:gd name="adj2" fmla="val 0"/>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 Same Side Corner Rectangle 26"/>
            <p:cNvSpPr/>
            <p:nvPr/>
          </p:nvSpPr>
          <p:spPr>
            <a:xfrm rot="5400000">
              <a:off x="1988141" y="1779462"/>
              <a:ext cx="313721" cy="1192141"/>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p:cNvGrpSpPr/>
          <p:nvPr/>
        </p:nvGrpSpPr>
        <p:grpSpPr>
          <a:xfrm>
            <a:off x="2178418" y="3715414"/>
            <a:ext cx="2735107" cy="441146"/>
            <a:chOff x="1548931" y="2693017"/>
            <a:chExt cx="1945072" cy="313721"/>
          </a:xfrm>
        </p:grpSpPr>
        <p:sp>
          <p:nvSpPr>
            <p:cNvPr id="8" name="Round Same Side Corner Rectangle 7"/>
            <p:cNvSpPr/>
            <p:nvPr/>
          </p:nvSpPr>
          <p:spPr>
            <a:xfrm rot="5400000">
              <a:off x="2364606" y="1877342"/>
              <a:ext cx="313721" cy="1945072"/>
            </a:xfrm>
            <a:prstGeom prst="round2SameRect">
              <a:avLst>
                <a:gd name="adj1" fmla="val 50000"/>
                <a:gd name="adj2" fmla="val 0"/>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ound Same Side Corner Rectangle 24"/>
            <p:cNvSpPr/>
            <p:nvPr/>
          </p:nvSpPr>
          <p:spPr>
            <a:xfrm rot="5400000">
              <a:off x="2113629" y="2128319"/>
              <a:ext cx="313721" cy="1443118"/>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p:cNvGrpSpPr/>
          <p:nvPr/>
        </p:nvGrpSpPr>
        <p:grpSpPr>
          <a:xfrm>
            <a:off x="2178418" y="4374253"/>
            <a:ext cx="2735107" cy="449321"/>
            <a:chOff x="1548931" y="3110750"/>
            <a:chExt cx="1945072" cy="319535"/>
          </a:xfrm>
        </p:grpSpPr>
        <p:sp>
          <p:nvSpPr>
            <p:cNvPr id="9" name="Round Same Side Corner Rectangle 8"/>
            <p:cNvSpPr/>
            <p:nvPr/>
          </p:nvSpPr>
          <p:spPr>
            <a:xfrm rot="5400000">
              <a:off x="2364606" y="2300889"/>
              <a:ext cx="313721" cy="1945072"/>
            </a:xfrm>
            <a:prstGeom prst="round2SameRect">
              <a:avLst>
                <a:gd name="adj1" fmla="val 50000"/>
                <a:gd name="adj2" fmla="val 0"/>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 Same Side Corner Rectangle 22"/>
            <p:cNvSpPr/>
            <p:nvPr/>
          </p:nvSpPr>
          <p:spPr>
            <a:xfrm rot="5400000">
              <a:off x="2364606" y="2295075"/>
              <a:ext cx="313721" cy="1945072"/>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grpSp>
      <p:grpSp>
        <p:nvGrpSpPr>
          <p:cNvPr id="79" name="Group 78"/>
          <p:cNvGrpSpPr/>
          <p:nvPr/>
        </p:nvGrpSpPr>
        <p:grpSpPr>
          <a:xfrm>
            <a:off x="2178418" y="5049440"/>
            <a:ext cx="2735107" cy="441147"/>
            <a:chOff x="1548931" y="3641710"/>
            <a:chExt cx="1945072" cy="313722"/>
          </a:xfrm>
        </p:grpSpPr>
        <p:sp>
          <p:nvSpPr>
            <p:cNvPr id="10" name="Round Same Side Corner Rectangle 9"/>
            <p:cNvSpPr/>
            <p:nvPr/>
          </p:nvSpPr>
          <p:spPr>
            <a:xfrm rot="5400000">
              <a:off x="2364606" y="2826035"/>
              <a:ext cx="313721" cy="1945072"/>
            </a:xfrm>
            <a:prstGeom prst="round2SameRect">
              <a:avLst>
                <a:gd name="adj1" fmla="val 50000"/>
                <a:gd name="adj2" fmla="val 0"/>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 Same Side Corner Rectangle 20"/>
            <p:cNvSpPr/>
            <p:nvPr/>
          </p:nvSpPr>
          <p:spPr>
            <a:xfrm rot="5400000">
              <a:off x="1851525" y="3339117"/>
              <a:ext cx="313721" cy="918909"/>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0" name="Group 79"/>
          <p:cNvGrpSpPr/>
          <p:nvPr/>
        </p:nvGrpSpPr>
        <p:grpSpPr>
          <a:xfrm>
            <a:off x="2178418" y="5716454"/>
            <a:ext cx="2735107" cy="441147"/>
            <a:chOff x="1548931" y="4116057"/>
            <a:chExt cx="1945072" cy="313722"/>
          </a:xfrm>
        </p:grpSpPr>
        <p:sp>
          <p:nvSpPr>
            <p:cNvPr id="11" name="Round Same Side Corner Rectangle 10"/>
            <p:cNvSpPr/>
            <p:nvPr/>
          </p:nvSpPr>
          <p:spPr>
            <a:xfrm rot="5400000">
              <a:off x="2364606" y="3300382"/>
              <a:ext cx="313721" cy="1945072"/>
            </a:xfrm>
            <a:prstGeom prst="round2SameRect">
              <a:avLst>
                <a:gd name="adj1" fmla="val 50000"/>
                <a:gd name="adj2" fmla="val 0"/>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 Same Side Corner Rectangle 18"/>
            <p:cNvSpPr/>
            <p:nvPr/>
          </p:nvSpPr>
          <p:spPr>
            <a:xfrm rot="5400000">
              <a:off x="1988141" y="3676848"/>
              <a:ext cx="313721" cy="1192141"/>
            </a:xfrm>
            <a:prstGeom prst="round2SameRect">
              <a:avLst>
                <a:gd name="adj1" fmla="val 5000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TextBox 43"/>
          <p:cNvSpPr txBox="1"/>
          <p:nvPr/>
        </p:nvSpPr>
        <p:spPr>
          <a:xfrm>
            <a:off x="6656658" y="1616185"/>
            <a:ext cx="4647612" cy="784958"/>
          </a:xfrm>
          <a:prstGeom prst="rect">
            <a:avLst/>
          </a:prstGeom>
          <a:noFill/>
        </p:spPr>
        <p:txBody>
          <a:bodyPr wrap="square" rtlCol="0">
            <a:spAutoFit/>
          </a:bodyPr>
          <a:lstStyle/>
          <a:p>
            <a:r>
              <a:rPr lang="en-US" sz="1970" b="1" dirty="0">
                <a:solidFill>
                  <a:schemeClr val="accent1"/>
                </a:solidFill>
              </a:rPr>
              <a:t>Title Gose Here</a:t>
            </a:r>
          </a:p>
          <a:p>
            <a:r>
              <a:rPr lang="en-US" sz="1265" b="1" dirty="0">
                <a:solidFill>
                  <a:schemeClr val="tx1">
                    <a:lumMod val="50000"/>
                    <a:lumOff val="50000"/>
                  </a:schemeClr>
                </a:solidFill>
              </a:rPr>
              <a:t>There are many variations of passages of Lorem Ipsum on the Internet tend to repeat predefined chunks as necessary, making</a:t>
            </a:r>
          </a:p>
        </p:txBody>
      </p:sp>
      <p:grpSp>
        <p:nvGrpSpPr>
          <p:cNvPr id="45" name="Group 44"/>
          <p:cNvGrpSpPr/>
          <p:nvPr/>
        </p:nvGrpSpPr>
        <p:grpSpPr>
          <a:xfrm>
            <a:off x="5920345" y="1684242"/>
            <a:ext cx="642902" cy="642902"/>
            <a:chOff x="4343400" y="1854885"/>
            <a:chExt cx="457200" cy="457200"/>
          </a:xfrm>
        </p:grpSpPr>
        <p:sp>
          <p:nvSpPr>
            <p:cNvPr id="46" name="Oval 45"/>
            <p:cNvSpPr/>
            <p:nvPr/>
          </p:nvSpPr>
          <p:spPr>
            <a:xfrm>
              <a:off x="4343400" y="1854885"/>
              <a:ext cx="457200" cy="457200"/>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Oval 46"/>
            <p:cNvSpPr/>
            <p:nvPr/>
          </p:nvSpPr>
          <p:spPr>
            <a:xfrm>
              <a:off x="4408030" y="1919516"/>
              <a:ext cx="327939" cy="327939"/>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8" name="TextBox 47"/>
          <p:cNvSpPr txBox="1"/>
          <p:nvPr/>
        </p:nvSpPr>
        <p:spPr>
          <a:xfrm>
            <a:off x="6652362" y="2517873"/>
            <a:ext cx="4647612" cy="784958"/>
          </a:xfrm>
          <a:prstGeom prst="rect">
            <a:avLst/>
          </a:prstGeom>
          <a:noFill/>
        </p:spPr>
        <p:txBody>
          <a:bodyPr wrap="square" rtlCol="0">
            <a:spAutoFit/>
          </a:bodyPr>
          <a:lstStyle/>
          <a:p>
            <a:r>
              <a:rPr lang="en-US" sz="1970" b="1" dirty="0">
                <a:solidFill>
                  <a:schemeClr val="accent2"/>
                </a:solidFill>
              </a:rPr>
              <a:t>Title Gose Here</a:t>
            </a:r>
          </a:p>
          <a:p>
            <a:r>
              <a:rPr lang="en-US" sz="1265" b="1" dirty="0">
                <a:solidFill>
                  <a:schemeClr val="tx1">
                    <a:lumMod val="50000"/>
                    <a:lumOff val="50000"/>
                  </a:schemeClr>
                </a:solidFill>
              </a:rPr>
              <a:t>There are many variations of passages of Lorem Ipsum on the Internet tend to repeat predefined chunks as necessary, making</a:t>
            </a:r>
          </a:p>
        </p:txBody>
      </p:sp>
      <p:grpSp>
        <p:nvGrpSpPr>
          <p:cNvPr id="49" name="Group 48"/>
          <p:cNvGrpSpPr/>
          <p:nvPr/>
        </p:nvGrpSpPr>
        <p:grpSpPr>
          <a:xfrm>
            <a:off x="5916049" y="2585929"/>
            <a:ext cx="642902" cy="642902"/>
            <a:chOff x="4343400" y="1854885"/>
            <a:chExt cx="457200" cy="457200"/>
          </a:xfrm>
          <a:solidFill>
            <a:schemeClr val="accent2"/>
          </a:solidFill>
        </p:grpSpPr>
        <p:sp>
          <p:nvSpPr>
            <p:cNvPr id="50" name="Oval 49"/>
            <p:cNvSpPr/>
            <p:nvPr/>
          </p:nvSpPr>
          <p:spPr>
            <a:xfrm>
              <a:off x="4343400" y="1854885"/>
              <a:ext cx="457200" cy="457200"/>
            </a:xfrm>
            <a:prstGeom prst="ellipse">
              <a:avLst/>
            </a:prstGeom>
            <a:solidFill>
              <a:schemeClr val="bg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Oval 50"/>
            <p:cNvSpPr/>
            <p:nvPr/>
          </p:nvSpPr>
          <p:spPr>
            <a:xfrm>
              <a:off x="4408030" y="1919516"/>
              <a:ext cx="327939" cy="327939"/>
            </a:xfrm>
            <a:prstGeom prst="ellipse">
              <a:avLst/>
            </a:prstGeom>
            <a:grp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52" name="TextBox 51"/>
          <p:cNvSpPr txBox="1"/>
          <p:nvPr/>
        </p:nvSpPr>
        <p:spPr>
          <a:xfrm>
            <a:off x="6648064" y="3419560"/>
            <a:ext cx="4647612" cy="784958"/>
          </a:xfrm>
          <a:prstGeom prst="rect">
            <a:avLst/>
          </a:prstGeom>
          <a:noFill/>
        </p:spPr>
        <p:txBody>
          <a:bodyPr wrap="square" rtlCol="0">
            <a:spAutoFit/>
          </a:bodyPr>
          <a:lstStyle/>
          <a:p>
            <a:r>
              <a:rPr lang="en-US" sz="1970" b="1" dirty="0">
                <a:solidFill>
                  <a:schemeClr val="accent3"/>
                </a:solidFill>
              </a:rPr>
              <a:t>Title Gose Here</a:t>
            </a:r>
          </a:p>
          <a:p>
            <a:r>
              <a:rPr lang="en-US" sz="1265" b="1" dirty="0">
                <a:solidFill>
                  <a:schemeClr val="tx1">
                    <a:lumMod val="50000"/>
                    <a:lumOff val="50000"/>
                  </a:schemeClr>
                </a:solidFill>
              </a:rPr>
              <a:t>There are many variations of passages of Lorem Ipsum on the Internet tend to repeat predefined chunks as necessary, making</a:t>
            </a:r>
          </a:p>
        </p:txBody>
      </p:sp>
      <p:grpSp>
        <p:nvGrpSpPr>
          <p:cNvPr id="53" name="Group 52"/>
          <p:cNvGrpSpPr/>
          <p:nvPr/>
        </p:nvGrpSpPr>
        <p:grpSpPr>
          <a:xfrm>
            <a:off x="5911752" y="3487617"/>
            <a:ext cx="642902" cy="642902"/>
            <a:chOff x="4343400" y="1854885"/>
            <a:chExt cx="457200" cy="457200"/>
          </a:xfrm>
        </p:grpSpPr>
        <p:sp>
          <p:nvSpPr>
            <p:cNvPr id="54" name="Oval 53"/>
            <p:cNvSpPr/>
            <p:nvPr/>
          </p:nvSpPr>
          <p:spPr>
            <a:xfrm>
              <a:off x="4343400" y="1854885"/>
              <a:ext cx="457200" cy="457200"/>
            </a:xfrm>
            <a:prstGeom prst="ellipse">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Oval 54"/>
            <p:cNvSpPr/>
            <p:nvPr/>
          </p:nvSpPr>
          <p:spPr>
            <a:xfrm>
              <a:off x="4408030" y="1919516"/>
              <a:ext cx="327939" cy="327939"/>
            </a:xfrm>
            <a:prstGeom prst="ellipse">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56" name="TextBox 55"/>
          <p:cNvSpPr txBox="1"/>
          <p:nvPr/>
        </p:nvSpPr>
        <p:spPr>
          <a:xfrm>
            <a:off x="6643767" y="4321247"/>
            <a:ext cx="4647612" cy="784958"/>
          </a:xfrm>
          <a:prstGeom prst="rect">
            <a:avLst/>
          </a:prstGeom>
          <a:noFill/>
        </p:spPr>
        <p:txBody>
          <a:bodyPr wrap="square" rtlCol="0">
            <a:spAutoFit/>
          </a:bodyPr>
          <a:lstStyle/>
          <a:p>
            <a:r>
              <a:rPr lang="en-US" sz="1970" b="1" dirty="0">
                <a:solidFill>
                  <a:schemeClr val="accent4"/>
                </a:solidFill>
              </a:rPr>
              <a:t>Title Gose Here</a:t>
            </a:r>
          </a:p>
          <a:p>
            <a:r>
              <a:rPr lang="en-US" sz="1265" b="1" dirty="0">
                <a:solidFill>
                  <a:schemeClr val="tx1">
                    <a:lumMod val="50000"/>
                    <a:lumOff val="50000"/>
                  </a:schemeClr>
                </a:solidFill>
              </a:rPr>
              <a:t>There are many variations of passages of Lorem Ipsum on the Internet tend to repeat predefined chunks as necessary, making</a:t>
            </a:r>
          </a:p>
        </p:txBody>
      </p:sp>
      <p:grpSp>
        <p:nvGrpSpPr>
          <p:cNvPr id="57" name="Group 56"/>
          <p:cNvGrpSpPr/>
          <p:nvPr/>
        </p:nvGrpSpPr>
        <p:grpSpPr>
          <a:xfrm>
            <a:off x="5907454" y="4389304"/>
            <a:ext cx="642902" cy="642902"/>
            <a:chOff x="4343400" y="1854885"/>
            <a:chExt cx="457200" cy="457200"/>
          </a:xfrm>
        </p:grpSpPr>
        <p:sp>
          <p:nvSpPr>
            <p:cNvPr id="58" name="Oval 57"/>
            <p:cNvSpPr/>
            <p:nvPr/>
          </p:nvSpPr>
          <p:spPr>
            <a:xfrm>
              <a:off x="4343400" y="1854885"/>
              <a:ext cx="457200" cy="457200"/>
            </a:xfrm>
            <a:prstGeom prst="ellipse">
              <a:avLst/>
            </a:prstGeom>
            <a:solidFill>
              <a:schemeClr val="bg1"/>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Oval 58"/>
            <p:cNvSpPr/>
            <p:nvPr/>
          </p:nvSpPr>
          <p:spPr>
            <a:xfrm>
              <a:off x="4408030" y="1919516"/>
              <a:ext cx="327939" cy="327939"/>
            </a:xfrm>
            <a:prstGeom prst="ellipse">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60" name="TextBox 59"/>
          <p:cNvSpPr txBox="1"/>
          <p:nvPr/>
        </p:nvSpPr>
        <p:spPr>
          <a:xfrm>
            <a:off x="6639470" y="5222934"/>
            <a:ext cx="4647612" cy="784958"/>
          </a:xfrm>
          <a:prstGeom prst="rect">
            <a:avLst/>
          </a:prstGeom>
          <a:noFill/>
        </p:spPr>
        <p:txBody>
          <a:bodyPr wrap="square" rtlCol="0">
            <a:spAutoFit/>
          </a:bodyPr>
          <a:lstStyle/>
          <a:p>
            <a:r>
              <a:rPr lang="en-US" sz="1970" b="1" dirty="0">
                <a:solidFill>
                  <a:schemeClr val="accent5"/>
                </a:solidFill>
              </a:rPr>
              <a:t>Title Gose Here</a:t>
            </a:r>
          </a:p>
          <a:p>
            <a:r>
              <a:rPr lang="en-US" sz="1265" b="1" dirty="0">
                <a:solidFill>
                  <a:schemeClr val="tx1">
                    <a:lumMod val="50000"/>
                    <a:lumOff val="50000"/>
                  </a:schemeClr>
                </a:solidFill>
              </a:rPr>
              <a:t>There are many variations of passages of Lorem Ipsum on the Internet tend to repeat predefined chunks as necessary, making</a:t>
            </a:r>
          </a:p>
        </p:txBody>
      </p:sp>
      <p:grpSp>
        <p:nvGrpSpPr>
          <p:cNvPr id="61" name="Group 60"/>
          <p:cNvGrpSpPr/>
          <p:nvPr/>
        </p:nvGrpSpPr>
        <p:grpSpPr>
          <a:xfrm>
            <a:off x="5903157" y="5290991"/>
            <a:ext cx="642902" cy="642902"/>
            <a:chOff x="4343400" y="1854885"/>
            <a:chExt cx="457200" cy="457200"/>
          </a:xfrm>
        </p:grpSpPr>
        <p:sp>
          <p:nvSpPr>
            <p:cNvPr id="62" name="Oval 61"/>
            <p:cNvSpPr/>
            <p:nvPr/>
          </p:nvSpPr>
          <p:spPr>
            <a:xfrm>
              <a:off x="4343400" y="1854885"/>
              <a:ext cx="457200" cy="457200"/>
            </a:xfrm>
            <a:prstGeom prst="ellipse">
              <a:avLst/>
            </a:prstGeom>
            <a:solidFill>
              <a:schemeClr val="bg1"/>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5"/>
                </a:solidFill>
              </a:endParaRPr>
            </a:p>
          </p:txBody>
        </p:sp>
        <p:sp>
          <p:nvSpPr>
            <p:cNvPr id="63" name="Oval 62"/>
            <p:cNvSpPr/>
            <p:nvPr/>
          </p:nvSpPr>
          <p:spPr>
            <a:xfrm>
              <a:off x="4408030" y="1919516"/>
              <a:ext cx="327939" cy="327939"/>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5"/>
                </a:solidFill>
              </a:endParaRPr>
            </a:p>
          </p:txBody>
        </p:sp>
      </p:grpSp>
      <p:sp>
        <p:nvSpPr>
          <p:cNvPr id="70" name="TextBox 69"/>
          <p:cNvSpPr txBox="1"/>
          <p:nvPr/>
        </p:nvSpPr>
        <p:spPr>
          <a:xfrm>
            <a:off x="6635173" y="6124622"/>
            <a:ext cx="4647612" cy="784958"/>
          </a:xfrm>
          <a:prstGeom prst="rect">
            <a:avLst/>
          </a:prstGeom>
          <a:noFill/>
        </p:spPr>
        <p:txBody>
          <a:bodyPr wrap="square" rtlCol="0">
            <a:spAutoFit/>
          </a:bodyPr>
          <a:lstStyle/>
          <a:p>
            <a:r>
              <a:rPr lang="en-US" sz="1970" b="1" dirty="0">
                <a:solidFill>
                  <a:schemeClr val="accent6"/>
                </a:solidFill>
              </a:rPr>
              <a:t>Title Gose Here</a:t>
            </a:r>
          </a:p>
          <a:p>
            <a:r>
              <a:rPr lang="en-US" sz="1265" b="1" dirty="0">
                <a:solidFill>
                  <a:schemeClr val="tx1">
                    <a:lumMod val="50000"/>
                    <a:lumOff val="50000"/>
                  </a:schemeClr>
                </a:solidFill>
              </a:rPr>
              <a:t>There are many variations of passages of Lorem Ipsum on the Internet tend to repeat predefined chunks as necessary, making</a:t>
            </a:r>
          </a:p>
        </p:txBody>
      </p:sp>
      <p:grpSp>
        <p:nvGrpSpPr>
          <p:cNvPr id="71" name="Group 70"/>
          <p:cNvGrpSpPr/>
          <p:nvPr/>
        </p:nvGrpSpPr>
        <p:grpSpPr>
          <a:xfrm>
            <a:off x="5898860" y="6192678"/>
            <a:ext cx="642902" cy="642902"/>
            <a:chOff x="4343400" y="1854885"/>
            <a:chExt cx="457200" cy="457200"/>
          </a:xfrm>
        </p:grpSpPr>
        <p:sp>
          <p:nvSpPr>
            <p:cNvPr id="72" name="Oval 71"/>
            <p:cNvSpPr/>
            <p:nvPr/>
          </p:nvSpPr>
          <p:spPr>
            <a:xfrm>
              <a:off x="4343400" y="1854885"/>
              <a:ext cx="457200" cy="457200"/>
            </a:xfrm>
            <a:prstGeom prst="ellipse">
              <a:avLst/>
            </a:prstGeom>
            <a:solidFill>
              <a:schemeClr val="bg1"/>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5"/>
                </a:solidFill>
              </a:endParaRPr>
            </a:p>
          </p:txBody>
        </p:sp>
        <p:sp>
          <p:nvSpPr>
            <p:cNvPr id="73" name="Oval 72"/>
            <p:cNvSpPr/>
            <p:nvPr/>
          </p:nvSpPr>
          <p:spPr>
            <a:xfrm>
              <a:off x="4408030" y="1919516"/>
              <a:ext cx="327939" cy="327939"/>
            </a:xfrm>
            <a:prstGeom prst="ellipse">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5"/>
                </a:solidFill>
              </a:endParaRPr>
            </a:p>
          </p:txBody>
        </p:sp>
      </p:grpSp>
      <p:sp>
        <p:nvSpPr>
          <p:cNvPr id="64" name="文本框 63"/>
          <p:cNvSpPr txBox="1"/>
          <p:nvPr/>
        </p:nvSpPr>
        <p:spPr>
          <a:xfrm>
            <a:off x="4536641" y="438184"/>
            <a:ext cx="3785468" cy="528259"/>
          </a:xfrm>
          <a:prstGeom prst="rect">
            <a:avLst/>
          </a:prstGeom>
          <a:noFill/>
        </p:spPr>
        <p:txBody>
          <a:bodyPr wrap="none" lIns="96429" tIns="48215" rIns="96429" bIns="48215" rtlCol="0">
            <a:spAutoFit/>
          </a:bodyPr>
          <a:lstStyle/>
          <a:p>
            <a:pPr algn="ctr" defTabSz="963930"/>
            <a:r>
              <a:rPr lang="zh-CN" altLang="en-US" sz="2800" dirty="0">
                <a:solidFill>
                  <a:schemeClr val="tx1">
                    <a:lumMod val="65000"/>
                    <a:lumOff val="35000"/>
                  </a:schemeClr>
                </a:solidFill>
                <a:ea typeface="微软雅黑" panose="020B0503020204020204" pitchFamily="34" charset="-122"/>
                <a:cs typeface="+mn-ea"/>
                <a:sym typeface="+mn-lt"/>
              </a:rPr>
              <a:t>点击添加相关标题文字</a:t>
            </a:r>
          </a:p>
        </p:txBody>
      </p:sp>
      <p:sp>
        <p:nvSpPr>
          <p:cNvPr id="65" name="文本框 64"/>
          <p:cNvSpPr txBox="1"/>
          <p:nvPr/>
        </p:nvSpPr>
        <p:spPr>
          <a:xfrm>
            <a:off x="5294156" y="883716"/>
            <a:ext cx="2270438" cy="312687"/>
          </a:xfrm>
          <a:prstGeom prst="rect">
            <a:avLst/>
          </a:prstGeom>
          <a:noFill/>
        </p:spPr>
        <p:txBody>
          <a:bodyPr wrap="none" lIns="96429" tIns="48215" rIns="96429" bIns="48215" rtlCol="0">
            <a:spAutoFit/>
          </a:bodyPr>
          <a:lstStyle/>
          <a:p>
            <a:pPr algn="ctr" defTabSz="963930"/>
            <a:r>
              <a:rPr lang="en-US" altLang="zh-CN" sz="1400" dirty="0">
                <a:solidFill>
                  <a:schemeClr val="tx1">
                    <a:lumMod val="65000"/>
                    <a:lumOff val="35000"/>
                  </a:schemeClr>
                </a:solidFill>
                <a:ea typeface="微软雅黑" panose="020B0503020204020204" pitchFamily="34" charset="-122"/>
                <a:cs typeface="+mn-ea"/>
                <a:sym typeface="+mn-lt"/>
              </a:rPr>
              <a:t>ADD RELATED TITLE WORDS</a:t>
            </a:r>
            <a:endParaRPr lang="zh-CN" altLang="en-US" sz="1400" dirty="0">
              <a:solidFill>
                <a:schemeClr val="tx1">
                  <a:lumMod val="65000"/>
                  <a:lumOff val="35000"/>
                </a:schemeClr>
              </a:solidFill>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2000">
        <p14:flip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wipe(left)">
                                      <p:cBhvr>
                                        <p:cTn id="11" dur="500"/>
                                        <p:tgtEl>
                                          <p:spTgt spid="76"/>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p:cTn id="15" dur="500" fill="hold"/>
                                        <p:tgtEl>
                                          <p:spTgt spid="45"/>
                                        </p:tgtEl>
                                        <p:attrNameLst>
                                          <p:attrName>ppt_w</p:attrName>
                                        </p:attrNameLst>
                                      </p:cBhvr>
                                      <p:tavLst>
                                        <p:tav tm="0">
                                          <p:val>
                                            <p:fltVal val="0"/>
                                          </p:val>
                                        </p:tav>
                                        <p:tav tm="100000">
                                          <p:val>
                                            <p:strVal val="#ppt_w"/>
                                          </p:val>
                                        </p:tav>
                                      </p:tavLst>
                                    </p:anim>
                                    <p:anim calcmode="lin" valueType="num">
                                      <p:cBhvr>
                                        <p:cTn id="16" dur="500" fill="hold"/>
                                        <p:tgtEl>
                                          <p:spTgt spid="45"/>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wipe(left)">
                                      <p:cBhvr>
                                        <p:cTn id="20" dur="500"/>
                                        <p:tgtEl>
                                          <p:spTgt spid="44"/>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77"/>
                                        </p:tgtEl>
                                        <p:attrNameLst>
                                          <p:attrName>style.visibility</p:attrName>
                                        </p:attrNameLst>
                                      </p:cBhvr>
                                      <p:to>
                                        <p:strVal val="visible"/>
                                      </p:to>
                                    </p:set>
                                    <p:animEffect transition="in" filter="wipe(left)">
                                      <p:cBhvr>
                                        <p:cTn id="24" dur="500"/>
                                        <p:tgtEl>
                                          <p:spTgt spid="77"/>
                                        </p:tgtEl>
                                      </p:cBhvr>
                                    </p:animEffect>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wipe(left)">
                                      <p:cBhvr>
                                        <p:cTn id="37" dur="500"/>
                                        <p:tgtEl>
                                          <p:spTgt spid="78"/>
                                        </p:tgtEl>
                                      </p:cBhvr>
                                    </p:animEffect>
                                  </p:childTnLst>
                                </p:cTn>
                              </p:par>
                            </p:childTnLst>
                          </p:cTn>
                        </p:par>
                        <p:par>
                          <p:cTn id="38" fill="hold">
                            <p:stCondLst>
                              <p:cond delay="4000"/>
                            </p:stCondLst>
                            <p:childTnLst>
                              <p:par>
                                <p:cTn id="39" presetID="23" presetClass="entr" presetSubtype="16"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500" fill="hold"/>
                                        <p:tgtEl>
                                          <p:spTgt spid="53"/>
                                        </p:tgtEl>
                                        <p:attrNameLst>
                                          <p:attrName>ppt_w</p:attrName>
                                        </p:attrNameLst>
                                      </p:cBhvr>
                                      <p:tavLst>
                                        <p:tav tm="0">
                                          <p:val>
                                            <p:fltVal val="0"/>
                                          </p:val>
                                        </p:tav>
                                        <p:tav tm="100000">
                                          <p:val>
                                            <p:strVal val="#ppt_w"/>
                                          </p:val>
                                        </p:tav>
                                      </p:tavLst>
                                    </p:anim>
                                    <p:anim calcmode="lin" valueType="num">
                                      <p:cBhvr>
                                        <p:cTn id="42" dur="500" fill="hold"/>
                                        <p:tgtEl>
                                          <p:spTgt spid="53"/>
                                        </p:tgtEl>
                                        <p:attrNameLst>
                                          <p:attrName>ppt_h</p:attrName>
                                        </p:attrNameLst>
                                      </p:cBhvr>
                                      <p:tavLst>
                                        <p:tav tm="0">
                                          <p:val>
                                            <p:fltVal val="0"/>
                                          </p:val>
                                        </p:tav>
                                        <p:tav tm="100000">
                                          <p:val>
                                            <p:strVal val="#ppt_h"/>
                                          </p:val>
                                        </p:tav>
                                      </p:tavLst>
                                    </p:anim>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left)">
                                      <p:cBhvr>
                                        <p:cTn id="46" dur="500"/>
                                        <p:tgtEl>
                                          <p:spTgt spid="5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81"/>
                                        </p:tgtEl>
                                        <p:attrNameLst>
                                          <p:attrName>style.visibility</p:attrName>
                                        </p:attrNameLst>
                                      </p:cBhvr>
                                      <p:to>
                                        <p:strVal val="visible"/>
                                      </p:to>
                                    </p:set>
                                    <p:animEffect transition="in" filter="wipe(left)">
                                      <p:cBhvr>
                                        <p:cTn id="51" dur="500"/>
                                        <p:tgtEl>
                                          <p:spTgt spid="81"/>
                                        </p:tgtEl>
                                      </p:cBhvr>
                                    </p:animEffect>
                                  </p:childTnLst>
                                </p:cTn>
                              </p:par>
                            </p:childTnLst>
                          </p:cTn>
                        </p:par>
                        <p:par>
                          <p:cTn id="52" fill="hold">
                            <p:stCondLst>
                              <p:cond delay="500"/>
                            </p:stCondLst>
                            <p:childTnLst>
                              <p:par>
                                <p:cTn id="53" presetID="23" presetClass="entr" presetSubtype="16" fill="hold"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1500"/>
                            </p:stCondLst>
                            <p:childTnLst>
                              <p:par>
                                <p:cTn id="62" presetID="22" presetClass="entr" presetSubtype="8" fill="hold" nodeType="afterEffect">
                                  <p:stCondLst>
                                    <p:cond delay="0"/>
                                  </p:stCondLst>
                                  <p:childTnLst>
                                    <p:set>
                                      <p:cBhvr>
                                        <p:cTn id="63" dur="1" fill="hold">
                                          <p:stCondLst>
                                            <p:cond delay="0"/>
                                          </p:stCondLst>
                                        </p:cTn>
                                        <p:tgtEl>
                                          <p:spTgt spid="79"/>
                                        </p:tgtEl>
                                        <p:attrNameLst>
                                          <p:attrName>style.visibility</p:attrName>
                                        </p:attrNameLst>
                                      </p:cBhvr>
                                      <p:to>
                                        <p:strVal val="visible"/>
                                      </p:to>
                                    </p:set>
                                    <p:animEffect transition="in" filter="wipe(left)">
                                      <p:cBhvr>
                                        <p:cTn id="64" dur="500"/>
                                        <p:tgtEl>
                                          <p:spTgt spid="79"/>
                                        </p:tgtEl>
                                      </p:cBhvr>
                                    </p:animEffect>
                                  </p:childTnLst>
                                </p:cTn>
                              </p:par>
                            </p:childTnLst>
                          </p:cTn>
                        </p:par>
                        <p:par>
                          <p:cTn id="65" fill="hold">
                            <p:stCondLst>
                              <p:cond delay="2000"/>
                            </p:stCondLst>
                            <p:childTnLst>
                              <p:par>
                                <p:cTn id="66" presetID="23" presetClass="entr" presetSubtype="16" fill="hold" nodeType="afterEffect">
                                  <p:stCondLst>
                                    <p:cond delay="0"/>
                                  </p:stCondLst>
                                  <p:childTnLst>
                                    <p:set>
                                      <p:cBhvr>
                                        <p:cTn id="67" dur="1" fill="hold">
                                          <p:stCondLst>
                                            <p:cond delay="0"/>
                                          </p:stCondLst>
                                        </p:cTn>
                                        <p:tgtEl>
                                          <p:spTgt spid="61"/>
                                        </p:tgtEl>
                                        <p:attrNameLst>
                                          <p:attrName>style.visibility</p:attrName>
                                        </p:attrNameLst>
                                      </p:cBhvr>
                                      <p:to>
                                        <p:strVal val="visible"/>
                                      </p:to>
                                    </p:set>
                                    <p:anim calcmode="lin" valueType="num">
                                      <p:cBhvr>
                                        <p:cTn id="68" dur="500" fill="hold"/>
                                        <p:tgtEl>
                                          <p:spTgt spid="61"/>
                                        </p:tgtEl>
                                        <p:attrNameLst>
                                          <p:attrName>ppt_w</p:attrName>
                                        </p:attrNameLst>
                                      </p:cBhvr>
                                      <p:tavLst>
                                        <p:tav tm="0">
                                          <p:val>
                                            <p:fltVal val="0"/>
                                          </p:val>
                                        </p:tav>
                                        <p:tav tm="100000">
                                          <p:val>
                                            <p:strVal val="#ppt_w"/>
                                          </p:val>
                                        </p:tav>
                                      </p:tavLst>
                                    </p:anim>
                                    <p:anim calcmode="lin" valueType="num">
                                      <p:cBhvr>
                                        <p:cTn id="69" dur="500" fill="hold"/>
                                        <p:tgtEl>
                                          <p:spTgt spid="61"/>
                                        </p:tgtEl>
                                        <p:attrNameLst>
                                          <p:attrName>ppt_h</p:attrName>
                                        </p:attrNameLst>
                                      </p:cBhvr>
                                      <p:tavLst>
                                        <p:tav tm="0">
                                          <p:val>
                                            <p:fltVal val="0"/>
                                          </p:val>
                                        </p:tav>
                                        <p:tav tm="100000">
                                          <p:val>
                                            <p:strVal val="#ppt_h"/>
                                          </p:val>
                                        </p:tav>
                                      </p:tavLst>
                                    </p:anim>
                                  </p:childTnLst>
                                </p:cTn>
                              </p:par>
                            </p:childTnLst>
                          </p:cTn>
                        </p:par>
                        <p:par>
                          <p:cTn id="70" fill="hold">
                            <p:stCondLst>
                              <p:cond delay="2500"/>
                            </p:stCondLst>
                            <p:childTnLst>
                              <p:par>
                                <p:cTn id="71" presetID="22" presetClass="entr" presetSubtype="8" fill="hold" grpId="0" nodeType="after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wipe(left)">
                                      <p:cBhvr>
                                        <p:cTn id="73" dur="500"/>
                                        <p:tgtEl>
                                          <p:spTgt spid="60"/>
                                        </p:tgtEl>
                                      </p:cBhvr>
                                    </p:animEffect>
                                  </p:childTnLst>
                                </p:cTn>
                              </p:par>
                            </p:childTnLst>
                          </p:cTn>
                        </p:par>
                        <p:par>
                          <p:cTn id="74" fill="hold">
                            <p:stCondLst>
                              <p:cond delay="3000"/>
                            </p:stCondLst>
                            <p:childTnLst>
                              <p:par>
                                <p:cTn id="75" presetID="22" presetClass="entr" presetSubtype="8" fill="hold"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left)">
                                      <p:cBhvr>
                                        <p:cTn id="77" dur="500"/>
                                        <p:tgtEl>
                                          <p:spTgt spid="80"/>
                                        </p:tgtEl>
                                      </p:cBhvr>
                                    </p:animEffect>
                                  </p:childTnLst>
                                </p:cTn>
                              </p:par>
                            </p:childTnLst>
                          </p:cTn>
                        </p:par>
                        <p:par>
                          <p:cTn id="78" fill="hold">
                            <p:stCondLst>
                              <p:cond delay="3500"/>
                            </p:stCondLst>
                            <p:childTnLst>
                              <p:par>
                                <p:cTn id="79" presetID="23" presetClass="entr" presetSubtype="16"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childTnLst>
                                </p:cTn>
                              </p:par>
                            </p:childTnLst>
                          </p:cTn>
                        </p:par>
                        <p:par>
                          <p:cTn id="83" fill="hold">
                            <p:stCondLst>
                              <p:cond delay="4000"/>
                            </p:stCondLst>
                            <p:childTnLst>
                              <p:par>
                                <p:cTn id="84" presetID="22" presetClass="entr" presetSubtype="8" fill="hold" grpId="0" nodeType="afterEffect">
                                  <p:stCondLst>
                                    <p:cond delay="0"/>
                                  </p:stCondLst>
                                  <p:childTnLst>
                                    <p:set>
                                      <p:cBhvr>
                                        <p:cTn id="85" dur="1" fill="hold">
                                          <p:stCondLst>
                                            <p:cond delay="0"/>
                                          </p:stCondLst>
                                        </p:cTn>
                                        <p:tgtEl>
                                          <p:spTgt spid="70"/>
                                        </p:tgtEl>
                                        <p:attrNameLst>
                                          <p:attrName>style.visibility</p:attrName>
                                        </p:attrNameLst>
                                      </p:cBhvr>
                                      <p:to>
                                        <p:strVal val="visible"/>
                                      </p:to>
                                    </p:set>
                                    <p:animEffect transition="in" filter="wipe(left)">
                                      <p:cBhvr>
                                        <p:cTn id="86"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8" grpId="0"/>
      <p:bldP spid="52" grpId="0"/>
      <p:bldP spid="56" grpId="0"/>
      <p:bldP spid="60"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flipH="1">
            <a:off x="6013052" y="1309244"/>
            <a:ext cx="2598392" cy="2321046"/>
            <a:chOff x="2819500" y="2965370"/>
            <a:chExt cx="2438397" cy="2178130"/>
          </a:xfrm>
        </p:grpSpPr>
        <p:sp>
          <p:nvSpPr>
            <p:cNvPr id="6" name="Rectangle 5"/>
            <p:cNvSpPr/>
            <p:nvPr/>
          </p:nvSpPr>
          <p:spPr>
            <a:xfrm>
              <a:off x="4495800" y="3943350"/>
              <a:ext cx="762000" cy="120015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45"/>
            <p:cNvGrpSpPr/>
            <p:nvPr/>
          </p:nvGrpSpPr>
          <p:grpSpPr>
            <a:xfrm>
              <a:off x="2819500" y="2965370"/>
              <a:ext cx="2438397" cy="1277113"/>
              <a:chOff x="523976" y="1807094"/>
              <a:chExt cx="2438397" cy="1277113"/>
            </a:xfrm>
          </p:grpSpPr>
          <p:sp>
            <p:nvSpPr>
              <p:cNvPr id="8" name="Freeform 7"/>
              <p:cNvSpPr/>
              <p:nvPr/>
            </p:nvSpPr>
            <p:spPr>
              <a:xfrm flipH="1">
                <a:off x="1362174" y="2125894"/>
                <a:ext cx="1600199" cy="658368"/>
              </a:xfrm>
              <a:custGeom>
                <a:avLst/>
                <a:gdLst>
                  <a:gd name="connsiteX0" fmla="*/ 0 w 1600199"/>
                  <a:gd name="connsiteY0" fmla="*/ 658368 h 658368"/>
                  <a:gd name="connsiteX1" fmla="*/ 396239 w 1600199"/>
                  <a:gd name="connsiteY1" fmla="*/ 0 h 658368"/>
                  <a:gd name="connsiteX2" fmla="*/ 1600199 w 1600199"/>
                  <a:gd name="connsiteY2" fmla="*/ 0 h 658368"/>
                  <a:gd name="connsiteX3" fmla="*/ 1203960 w 1600199"/>
                  <a:gd name="connsiteY3" fmla="*/ 658368 h 658368"/>
                  <a:gd name="connsiteX4" fmla="*/ 0 w 1600199"/>
                  <a:gd name="connsiteY4" fmla="*/ 658368 h 658368"/>
                  <a:gd name="connsiteX0-1" fmla="*/ 0 w 1600199"/>
                  <a:gd name="connsiteY0-2" fmla="*/ 658368 h 658368"/>
                  <a:gd name="connsiteX1-3" fmla="*/ 396239 w 1600199"/>
                  <a:gd name="connsiteY1-4" fmla="*/ 0 h 658368"/>
                  <a:gd name="connsiteX2-5" fmla="*/ 1600199 w 1600199"/>
                  <a:gd name="connsiteY2-6" fmla="*/ 0 h 658368"/>
                  <a:gd name="connsiteX3-7" fmla="*/ 1584959 w 1600199"/>
                  <a:gd name="connsiteY3-8" fmla="*/ 658368 h 658368"/>
                  <a:gd name="connsiteX4-9" fmla="*/ 0 w 1600199"/>
                  <a:gd name="connsiteY4-10" fmla="*/ 658368 h 658368"/>
                  <a:gd name="connsiteX0-11" fmla="*/ 0 w 1600199"/>
                  <a:gd name="connsiteY0-12" fmla="*/ 658368 h 658368"/>
                  <a:gd name="connsiteX1-13" fmla="*/ 396239 w 1600199"/>
                  <a:gd name="connsiteY1-14" fmla="*/ 0 h 658368"/>
                  <a:gd name="connsiteX2-15" fmla="*/ 1600199 w 1600199"/>
                  <a:gd name="connsiteY2-16" fmla="*/ 0 h 658368"/>
                  <a:gd name="connsiteX3-17" fmla="*/ 1584958 w 1600199"/>
                  <a:gd name="connsiteY3-18" fmla="*/ 658368 h 658368"/>
                  <a:gd name="connsiteX4-19" fmla="*/ 0 w 1600199"/>
                  <a:gd name="connsiteY4-20" fmla="*/ 658368 h 658368"/>
                  <a:gd name="connsiteX0-21" fmla="*/ 0 w 1600199"/>
                  <a:gd name="connsiteY0-22" fmla="*/ 658368 h 658368"/>
                  <a:gd name="connsiteX1-23" fmla="*/ 396239 w 1600199"/>
                  <a:gd name="connsiteY1-24" fmla="*/ 0 h 658368"/>
                  <a:gd name="connsiteX2-25" fmla="*/ 1600199 w 1600199"/>
                  <a:gd name="connsiteY2-26" fmla="*/ 0 h 658368"/>
                  <a:gd name="connsiteX3-27" fmla="*/ 1584957 w 1600199"/>
                  <a:gd name="connsiteY3-28" fmla="*/ 658368 h 658368"/>
                  <a:gd name="connsiteX4-29" fmla="*/ 0 w 1600199"/>
                  <a:gd name="connsiteY4-30" fmla="*/ 658368 h 6583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00199" h="658368">
                    <a:moveTo>
                      <a:pt x="0" y="658368"/>
                    </a:moveTo>
                    <a:lnTo>
                      <a:pt x="396239" y="0"/>
                    </a:lnTo>
                    <a:lnTo>
                      <a:pt x="1600199" y="0"/>
                    </a:lnTo>
                    <a:lnTo>
                      <a:pt x="1584957" y="658368"/>
                    </a:lnTo>
                    <a:lnTo>
                      <a:pt x="0" y="65836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6200000">
                <a:off x="319759" y="2011311"/>
                <a:ext cx="1277113" cy="86868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 name="Group 9"/>
          <p:cNvGrpSpPr/>
          <p:nvPr/>
        </p:nvGrpSpPr>
        <p:grpSpPr>
          <a:xfrm>
            <a:off x="4226097" y="2598396"/>
            <a:ext cx="2598392" cy="2311001"/>
            <a:chOff x="2819500" y="2974796"/>
            <a:chExt cx="2438397" cy="2168704"/>
          </a:xfrm>
        </p:grpSpPr>
        <p:sp>
          <p:nvSpPr>
            <p:cNvPr id="11" name="Rectangle 10"/>
            <p:cNvSpPr/>
            <p:nvPr/>
          </p:nvSpPr>
          <p:spPr>
            <a:xfrm>
              <a:off x="4495800" y="3943350"/>
              <a:ext cx="762000" cy="12001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40"/>
            <p:cNvGrpSpPr/>
            <p:nvPr/>
          </p:nvGrpSpPr>
          <p:grpSpPr>
            <a:xfrm>
              <a:off x="2819500" y="2974796"/>
              <a:ext cx="2438397" cy="1277113"/>
              <a:chOff x="523976" y="1816520"/>
              <a:chExt cx="2438397" cy="1277113"/>
            </a:xfrm>
          </p:grpSpPr>
          <p:sp>
            <p:nvSpPr>
              <p:cNvPr id="13" name="Freeform 12"/>
              <p:cNvSpPr/>
              <p:nvPr/>
            </p:nvSpPr>
            <p:spPr>
              <a:xfrm flipH="1">
                <a:off x="1362174" y="2135320"/>
                <a:ext cx="1600199" cy="658368"/>
              </a:xfrm>
              <a:custGeom>
                <a:avLst/>
                <a:gdLst>
                  <a:gd name="connsiteX0" fmla="*/ 0 w 1600199"/>
                  <a:gd name="connsiteY0" fmla="*/ 658368 h 658368"/>
                  <a:gd name="connsiteX1" fmla="*/ 396239 w 1600199"/>
                  <a:gd name="connsiteY1" fmla="*/ 0 h 658368"/>
                  <a:gd name="connsiteX2" fmla="*/ 1600199 w 1600199"/>
                  <a:gd name="connsiteY2" fmla="*/ 0 h 658368"/>
                  <a:gd name="connsiteX3" fmla="*/ 1203960 w 1600199"/>
                  <a:gd name="connsiteY3" fmla="*/ 658368 h 658368"/>
                  <a:gd name="connsiteX4" fmla="*/ 0 w 1600199"/>
                  <a:gd name="connsiteY4" fmla="*/ 658368 h 658368"/>
                  <a:gd name="connsiteX0-1" fmla="*/ 0 w 1600199"/>
                  <a:gd name="connsiteY0-2" fmla="*/ 658368 h 658368"/>
                  <a:gd name="connsiteX1-3" fmla="*/ 396239 w 1600199"/>
                  <a:gd name="connsiteY1-4" fmla="*/ 0 h 658368"/>
                  <a:gd name="connsiteX2-5" fmla="*/ 1600199 w 1600199"/>
                  <a:gd name="connsiteY2-6" fmla="*/ 0 h 658368"/>
                  <a:gd name="connsiteX3-7" fmla="*/ 1584959 w 1600199"/>
                  <a:gd name="connsiteY3-8" fmla="*/ 658368 h 658368"/>
                  <a:gd name="connsiteX4-9" fmla="*/ 0 w 1600199"/>
                  <a:gd name="connsiteY4-10" fmla="*/ 658368 h 658368"/>
                  <a:gd name="connsiteX0-11" fmla="*/ 0 w 1600199"/>
                  <a:gd name="connsiteY0-12" fmla="*/ 658368 h 658368"/>
                  <a:gd name="connsiteX1-13" fmla="*/ 396239 w 1600199"/>
                  <a:gd name="connsiteY1-14" fmla="*/ 0 h 658368"/>
                  <a:gd name="connsiteX2-15" fmla="*/ 1600199 w 1600199"/>
                  <a:gd name="connsiteY2-16" fmla="*/ 0 h 658368"/>
                  <a:gd name="connsiteX3-17" fmla="*/ 1584958 w 1600199"/>
                  <a:gd name="connsiteY3-18" fmla="*/ 658368 h 658368"/>
                  <a:gd name="connsiteX4-19" fmla="*/ 0 w 1600199"/>
                  <a:gd name="connsiteY4-20" fmla="*/ 658368 h 658368"/>
                  <a:gd name="connsiteX0-21" fmla="*/ 0 w 1600199"/>
                  <a:gd name="connsiteY0-22" fmla="*/ 658368 h 658368"/>
                  <a:gd name="connsiteX1-23" fmla="*/ 396239 w 1600199"/>
                  <a:gd name="connsiteY1-24" fmla="*/ 0 h 658368"/>
                  <a:gd name="connsiteX2-25" fmla="*/ 1600199 w 1600199"/>
                  <a:gd name="connsiteY2-26" fmla="*/ 0 h 658368"/>
                  <a:gd name="connsiteX3-27" fmla="*/ 1584957 w 1600199"/>
                  <a:gd name="connsiteY3-28" fmla="*/ 658368 h 658368"/>
                  <a:gd name="connsiteX4-29" fmla="*/ 0 w 1600199"/>
                  <a:gd name="connsiteY4-30" fmla="*/ 658368 h 6583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00199" h="658368">
                    <a:moveTo>
                      <a:pt x="0" y="658368"/>
                    </a:moveTo>
                    <a:lnTo>
                      <a:pt x="396239" y="0"/>
                    </a:lnTo>
                    <a:lnTo>
                      <a:pt x="1600199" y="0"/>
                    </a:lnTo>
                    <a:lnTo>
                      <a:pt x="1584957" y="658368"/>
                    </a:lnTo>
                    <a:lnTo>
                      <a:pt x="0" y="65836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rot="16200000">
                <a:off x="319759" y="2020737"/>
                <a:ext cx="1277113" cy="86868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 name="Group 14"/>
          <p:cNvGrpSpPr/>
          <p:nvPr/>
        </p:nvGrpSpPr>
        <p:grpSpPr>
          <a:xfrm flipH="1">
            <a:off x="6009704" y="3875273"/>
            <a:ext cx="2598392" cy="2311001"/>
            <a:chOff x="2819500" y="2974796"/>
            <a:chExt cx="2438397" cy="2168704"/>
          </a:xfrm>
        </p:grpSpPr>
        <p:sp>
          <p:nvSpPr>
            <p:cNvPr id="16" name="Rectangle 15"/>
            <p:cNvSpPr/>
            <p:nvPr/>
          </p:nvSpPr>
          <p:spPr>
            <a:xfrm>
              <a:off x="4495800" y="3943350"/>
              <a:ext cx="762000" cy="120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35"/>
            <p:cNvGrpSpPr/>
            <p:nvPr/>
          </p:nvGrpSpPr>
          <p:grpSpPr>
            <a:xfrm>
              <a:off x="2819500" y="2974796"/>
              <a:ext cx="2438397" cy="1277113"/>
              <a:chOff x="523976" y="1816520"/>
              <a:chExt cx="2438397" cy="1277113"/>
            </a:xfrm>
          </p:grpSpPr>
          <p:sp>
            <p:nvSpPr>
              <p:cNvPr id="18" name="Freeform 17"/>
              <p:cNvSpPr/>
              <p:nvPr/>
            </p:nvSpPr>
            <p:spPr>
              <a:xfrm flipH="1">
                <a:off x="1362174" y="2135320"/>
                <a:ext cx="1600199" cy="658368"/>
              </a:xfrm>
              <a:custGeom>
                <a:avLst/>
                <a:gdLst>
                  <a:gd name="connsiteX0" fmla="*/ 0 w 1600199"/>
                  <a:gd name="connsiteY0" fmla="*/ 658368 h 658368"/>
                  <a:gd name="connsiteX1" fmla="*/ 396239 w 1600199"/>
                  <a:gd name="connsiteY1" fmla="*/ 0 h 658368"/>
                  <a:gd name="connsiteX2" fmla="*/ 1600199 w 1600199"/>
                  <a:gd name="connsiteY2" fmla="*/ 0 h 658368"/>
                  <a:gd name="connsiteX3" fmla="*/ 1203960 w 1600199"/>
                  <a:gd name="connsiteY3" fmla="*/ 658368 h 658368"/>
                  <a:gd name="connsiteX4" fmla="*/ 0 w 1600199"/>
                  <a:gd name="connsiteY4" fmla="*/ 658368 h 658368"/>
                  <a:gd name="connsiteX0-1" fmla="*/ 0 w 1600199"/>
                  <a:gd name="connsiteY0-2" fmla="*/ 658368 h 658368"/>
                  <a:gd name="connsiteX1-3" fmla="*/ 396239 w 1600199"/>
                  <a:gd name="connsiteY1-4" fmla="*/ 0 h 658368"/>
                  <a:gd name="connsiteX2-5" fmla="*/ 1600199 w 1600199"/>
                  <a:gd name="connsiteY2-6" fmla="*/ 0 h 658368"/>
                  <a:gd name="connsiteX3-7" fmla="*/ 1584959 w 1600199"/>
                  <a:gd name="connsiteY3-8" fmla="*/ 658368 h 658368"/>
                  <a:gd name="connsiteX4-9" fmla="*/ 0 w 1600199"/>
                  <a:gd name="connsiteY4-10" fmla="*/ 658368 h 658368"/>
                  <a:gd name="connsiteX0-11" fmla="*/ 0 w 1600199"/>
                  <a:gd name="connsiteY0-12" fmla="*/ 658368 h 658368"/>
                  <a:gd name="connsiteX1-13" fmla="*/ 396239 w 1600199"/>
                  <a:gd name="connsiteY1-14" fmla="*/ 0 h 658368"/>
                  <a:gd name="connsiteX2-15" fmla="*/ 1600199 w 1600199"/>
                  <a:gd name="connsiteY2-16" fmla="*/ 0 h 658368"/>
                  <a:gd name="connsiteX3-17" fmla="*/ 1584958 w 1600199"/>
                  <a:gd name="connsiteY3-18" fmla="*/ 658368 h 658368"/>
                  <a:gd name="connsiteX4-19" fmla="*/ 0 w 1600199"/>
                  <a:gd name="connsiteY4-20" fmla="*/ 658368 h 658368"/>
                  <a:gd name="connsiteX0-21" fmla="*/ 0 w 1600199"/>
                  <a:gd name="connsiteY0-22" fmla="*/ 658368 h 658368"/>
                  <a:gd name="connsiteX1-23" fmla="*/ 396239 w 1600199"/>
                  <a:gd name="connsiteY1-24" fmla="*/ 0 h 658368"/>
                  <a:gd name="connsiteX2-25" fmla="*/ 1600199 w 1600199"/>
                  <a:gd name="connsiteY2-26" fmla="*/ 0 h 658368"/>
                  <a:gd name="connsiteX3-27" fmla="*/ 1584957 w 1600199"/>
                  <a:gd name="connsiteY3-28" fmla="*/ 658368 h 658368"/>
                  <a:gd name="connsiteX4-29" fmla="*/ 0 w 1600199"/>
                  <a:gd name="connsiteY4-30" fmla="*/ 658368 h 6583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00199" h="658368">
                    <a:moveTo>
                      <a:pt x="0" y="658368"/>
                    </a:moveTo>
                    <a:lnTo>
                      <a:pt x="396239" y="0"/>
                    </a:lnTo>
                    <a:lnTo>
                      <a:pt x="1600199" y="0"/>
                    </a:lnTo>
                    <a:lnTo>
                      <a:pt x="1584957" y="658368"/>
                    </a:lnTo>
                    <a:lnTo>
                      <a:pt x="0" y="658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rot="16200000">
                <a:off x="319759" y="2020737"/>
                <a:ext cx="1277113" cy="86868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p:cNvGrpSpPr/>
          <p:nvPr/>
        </p:nvGrpSpPr>
        <p:grpSpPr>
          <a:xfrm>
            <a:off x="4222747" y="5142032"/>
            <a:ext cx="2598394" cy="2096697"/>
            <a:chOff x="2819501" y="3175903"/>
            <a:chExt cx="2438399" cy="1967597"/>
          </a:xfrm>
        </p:grpSpPr>
        <p:sp>
          <p:nvSpPr>
            <p:cNvPr id="21" name="Rectangle 20"/>
            <p:cNvSpPr/>
            <p:nvPr/>
          </p:nvSpPr>
          <p:spPr>
            <a:xfrm>
              <a:off x="4495801" y="4157403"/>
              <a:ext cx="762000" cy="98609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1"/>
            <p:cNvGrpSpPr/>
            <p:nvPr/>
          </p:nvGrpSpPr>
          <p:grpSpPr>
            <a:xfrm>
              <a:off x="2819501" y="3175903"/>
              <a:ext cx="2438399" cy="1277114"/>
              <a:chOff x="523977" y="2017627"/>
              <a:chExt cx="2438399" cy="1277114"/>
            </a:xfrm>
          </p:grpSpPr>
          <p:sp>
            <p:nvSpPr>
              <p:cNvPr id="23" name="Freeform 22"/>
              <p:cNvSpPr/>
              <p:nvPr/>
            </p:nvSpPr>
            <p:spPr>
              <a:xfrm flipH="1">
                <a:off x="1362177" y="2336427"/>
                <a:ext cx="1600199" cy="658369"/>
              </a:xfrm>
              <a:custGeom>
                <a:avLst/>
                <a:gdLst>
                  <a:gd name="connsiteX0" fmla="*/ 0 w 1600199"/>
                  <a:gd name="connsiteY0" fmla="*/ 658368 h 658368"/>
                  <a:gd name="connsiteX1" fmla="*/ 396239 w 1600199"/>
                  <a:gd name="connsiteY1" fmla="*/ 0 h 658368"/>
                  <a:gd name="connsiteX2" fmla="*/ 1600199 w 1600199"/>
                  <a:gd name="connsiteY2" fmla="*/ 0 h 658368"/>
                  <a:gd name="connsiteX3" fmla="*/ 1203960 w 1600199"/>
                  <a:gd name="connsiteY3" fmla="*/ 658368 h 658368"/>
                  <a:gd name="connsiteX4" fmla="*/ 0 w 1600199"/>
                  <a:gd name="connsiteY4" fmla="*/ 658368 h 658368"/>
                  <a:gd name="connsiteX0-1" fmla="*/ 0 w 1600199"/>
                  <a:gd name="connsiteY0-2" fmla="*/ 658368 h 658368"/>
                  <a:gd name="connsiteX1-3" fmla="*/ 396239 w 1600199"/>
                  <a:gd name="connsiteY1-4" fmla="*/ 0 h 658368"/>
                  <a:gd name="connsiteX2-5" fmla="*/ 1600199 w 1600199"/>
                  <a:gd name="connsiteY2-6" fmla="*/ 0 h 658368"/>
                  <a:gd name="connsiteX3-7" fmla="*/ 1584959 w 1600199"/>
                  <a:gd name="connsiteY3-8" fmla="*/ 658368 h 658368"/>
                  <a:gd name="connsiteX4-9" fmla="*/ 0 w 1600199"/>
                  <a:gd name="connsiteY4-10" fmla="*/ 658368 h 658368"/>
                  <a:gd name="connsiteX0-11" fmla="*/ 0 w 1600199"/>
                  <a:gd name="connsiteY0-12" fmla="*/ 658368 h 658368"/>
                  <a:gd name="connsiteX1-13" fmla="*/ 396239 w 1600199"/>
                  <a:gd name="connsiteY1-14" fmla="*/ 0 h 658368"/>
                  <a:gd name="connsiteX2-15" fmla="*/ 1600199 w 1600199"/>
                  <a:gd name="connsiteY2-16" fmla="*/ 0 h 658368"/>
                  <a:gd name="connsiteX3-17" fmla="*/ 1584958 w 1600199"/>
                  <a:gd name="connsiteY3-18" fmla="*/ 658368 h 658368"/>
                  <a:gd name="connsiteX4-19" fmla="*/ 0 w 1600199"/>
                  <a:gd name="connsiteY4-20" fmla="*/ 658368 h 658368"/>
                  <a:gd name="connsiteX0-21" fmla="*/ 0 w 1600199"/>
                  <a:gd name="connsiteY0-22" fmla="*/ 658368 h 658368"/>
                  <a:gd name="connsiteX1-23" fmla="*/ 396239 w 1600199"/>
                  <a:gd name="connsiteY1-24" fmla="*/ 0 h 658368"/>
                  <a:gd name="connsiteX2-25" fmla="*/ 1600199 w 1600199"/>
                  <a:gd name="connsiteY2-26" fmla="*/ 0 h 658368"/>
                  <a:gd name="connsiteX3-27" fmla="*/ 1584957 w 1600199"/>
                  <a:gd name="connsiteY3-28" fmla="*/ 658368 h 658368"/>
                  <a:gd name="connsiteX4-29" fmla="*/ 0 w 1600199"/>
                  <a:gd name="connsiteY4-30" fmla="*/ 658368 h 6583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00199" h="658368">
                    <a:moveTo>
                      <a:pt x="0" y="658368"/>
                    </a:moveTo>
                    <a:lnTo>
                      <a:pt x="396239" y="0"/>
                    </a:lnTo>
                    <a:lnTo>
                      <a:pt x="1600199" y="0"/>
                    </a:lnTo>
                    <a:lnTo>
                      <a:pt x="1584957" y="658368"/>
                    </a:lnTo>
                    <a:lnTo>
                      <a:pt x="0" y="65836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rot="16200000">
                <a:off x="319760" y="2221844"/>
                <a:ext cx="1277114" cy="86868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reeform 66"/>
          <p:cNvSpPr>
            <a:spLocks noEditPoints="1"/>
          </p:cNvSpPr>
          <p:nvPr/>
        </p:nvSpPr>
        <p:spPr bwMode="auto">
          <a:xfrm>
            <a:off x="4661394" y="5598607"/>
            <a:ext cx="597196" cy="463207"/>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vert="horz" wrap="square" lIns="128580" tIns="64290" rIns="128580" bIns="64290" numCol="1" anchor="t" anchorCtr="0" compatLnSpc="1"/>
          <a:lstStyle/>
          <a:p>
            <a:endParaRPr lang="en-US" dirty="0"/>
          </a:p>
        </p:txBody>
      </p:sp>
      <p:sp>
        <p:nvSpPr>
          <p:cNvPr id="26" name="Freeform 62"/>
          <p:cNvSpPr>
            <a:spLocks noEditPoints="1"/>
          </p:cNvSpPr>
          <p:nvPr/>
        </p:nvSpPr>
        <p:spPr bwMode="auto">
          <a:xfrm>
            <a:off x="7648210" y="1701013"/>
            <a:ext cx="530653" cy="534895"/>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8580" tIns="64290" rIns="128580" bIns="64290" numCol="1" anchor="t" anchorCtr="0" compatLnSpc="1"/>
          <a:lstStyle/>
          <a:p>
            <a:endParaRPr lang="en-US" dirty="0"/>
          </a:p>
        </p:txBody>
      </p:sp>
      <p:sp>
        <p:nvSpPr>
          <p:cNvPr id="27" name="Freeform 5"/>
          <p:cNvSpPr>
            <a:spLocks noEditPoints="1"/>
          </p:cNvSpPr>
          <p:nvPr/>
        </p:nvSpPr>
        <p:spPr bwMode="auto">
          <a:xfrm>
            <a:off x="4674787" y="3013604"/>
            <a:ext cx="490797" cy="490797"/>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8580" tIns="64290" rIns="128580" bIns="64290" numCol="1" anchor="t" anchorCtr="0" compatLnSpc="1"/>
          <a:lstStyle/>
          <a:p>
            <a:endParaRPr lang="en-US" dirty="0"/>
          </a:p>
        </p:txBody>
      </p:sp>
      <p:sp>
        <p:nvSpPr>
          <p:cNvPr id="28" name="Freeform 131"/>
          <p:cNvSpPr/>
          <p:nvPr/>
        </p:nvSpPr>
        <p:spPr bwMode="auto">
          <a:xfrm>
            <a:off x="7487485" y="4272621"/>
            <a:ext cx="535752" cy="543868"/>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bg1"/>
          </a:solidFill>
          <a:ln w="9525">
            <a:noFill/>
            <a:round/>
          </a:ln>
        </p:spPr>
        <p:txBody>
          <a:bodyPr vert="horz" wrap="square" lIns="128580" tIns="64290" rIns="128580" bIns="64290" numCol="1" anchor="t" anchorCtr="0" compatLnSpc="1"/>
          <a:lstStyle/>
          <a:p>
            <a:endParaRPr lang="en-US" dirty="0"/>
          </a:p>
        </p:txBody>
      </p:sp>
      <p:grpSp>
        <p:nvGrpSpPr>
          <p:cNvPr id="29" name="Group 28"/>
          <p:cNvGrpSpPr/>
          <p:nvPr/>
        </p:nvGrpSpPr>
        <p:grpSpPr>
          <a:xfrm>
            <a:off x="936384" y="2826116"/>
            <a:ext cx="3216061" cy="896834"/>
            <a:chOff x="844734" y="1923756"/>
            <a:chExt cx="2287102" cy="637784"/>
          </a:xfrm>
        </p:grpSpPr>
        <p:sp>
          <p:nvSpPr>
            <p:cNvPr id="30" name="Footer Text"/>
            <p:cNvSpPr txBox="1"/>
            <p:nvPr/>
          </p:nvSpPr>
          <p:spPr>
            <a:xfrm>
              <a:off x="844734" y="2099986"/>
              <a:ext cx="2287091" cy="461554"/>
            </a:xfrm>
            <a:prstGeom prst="rect">
              <a:avLst/>
            </a:prstGeom>
            <a:noFill/>
          </p:spPr>
          <p:txBody>
            <a:bodyPr wrap="square" lIns="0" tIns="0" rIns="0" bIns="0" rtlCol="0">
              <a:spAutoFit/>
            </a:bodyPr>
            <a:lstStyle/>
            <a:p>
              <a:pPr algn="r"/>
              <a:r>
                <a:rPr lang="en-US" sz="1405" dirty="0">
                  <a:solidFill>
                    <a:schemeClr val="tx1">
                      <a:lumMod val="50000"/>
                      <a:lumOff val="50000"/>
                    </a:schemeClr>
                  </a:solidFill>
                </a:rPr>
                <a:t>There are many variations of the a passages lorem ipsum available, but the majority have suffered  of the alteration</a:t>
              </a:r>
            </a:p>
          </p:txBody>
        </p:sp>
        <p:sp>
          <p:nvSpPr>
            <p:cNvPr id="31" name="TextBox 30"/>
            <p:cNvSpPr txBox="1"/>
            <p:nvPr/>
          </p:nvSpPr>
          <p:spPr>
            <a:xfrm>
              <a:off x="2153190" y="1923756"/>
              <a:ext cx="978646" cy="184631"/>
            </a:xfrm>
            <a:prstGeom prst="rect">
              <a:avLst/>
            </a:prstGeom>
            <a:noFill/>
          </p:spPr>
          <p:txBody>
            <a:bodyPr wrap="none" lIns="0" tIns="0" rIns="0" bIns="0" rtlCol="0" anchor="ctr">
              <a:spAutoFit/>
            </a:bodyPr>
            <a:lstStyle/>
            <a:p>
              <a:pPr algn="r"/>
              <a:r>
                <a:rPr lang="en-US" sz="1685" b="1" dirty="0">
                  <a:solidFill>
                    <a:schemeClr val="accent3"/>
                  </a:solidFill>
                </a:rPr>
                <a:t>Title Goes Here</a:t>
              </a:r>
            </a:p>
          </p:txBody>
        </p:sp>
      </p:grpSp>
      <p:grpSp>
        <p:nvGrpSpPr>
          <p:cNvPr id="32" name="Group 31"/>
          <p:cNvGrpSpPr/>
          <p:nvPr/>
        </p:nvGrpSpPr>
        <p:grpSpPr>
          <a:xfrm>
            <a:off x="8678766" y="1540312"/>
            <a:ext cx="3216045" cy="896834"/>
            <a:chOff x="844734" y="1923756"/>
            <a:chExt cx="2287091" cy="637784"/>
          </a:xfrm>
        </p:grpSpPr>
        <p:sp>
          <p:nvSpPr>
            <p:cNvPr id="33" name="Footer Text"/>
            <p:cNvSpPr txBox="1"/>
            <p:nvPr/>
          </p:nvSpPr>
          <p:spPr>
            <a:xfrm>
              <a:off x="844734" y="2099986"/>
              <a:ext cx="2287091" cy="461554"/>
            </a:xfrm>
            <a:prstGeom prst="rect">
              <a:avLst/>
            </a:prstGeom>
            <a:noFill/>
          </p:spPr>
          <p:txBody>
            <a:bodyPr wrap="square" lIns="0" tIns="0" rIns="0" bIns="0" rtlCol="0">
              <a:spAutoFit/>
            </a:bodyPr>
            <a:lstStyle/>
            <a:p>
              <a:r>
                <a:rPr lang="en-US" sz="1405" dirty="0">
                  <a:solidFill>
                    <a:schemeClr val="tx1">
                      <a:lumMod val="50000"/>
                      <a:lumOff val="50000"/>
                    </a:schemeClr>
                  </a:solidFill>
                </a:rPr>
                <a:t>There are many variations of the a passages lorem ipsum available, but the majority have suffered  of the alteration</a:t>
              </a:r>
            </a:p>
          </p:txBody>
        </p:sp>
        <p:sp>
          <p:nvSpPr>
            <p:cNvPr id="34" name="TextBox 33"/>
            <p:cNvSpPr txBox="1"/>
            <p:nvPr/>
          </p:nvSpPr>
          <p:spPr>
            <a:xfrm>
              <a:off x="844734" y="1923756"/>
              <a:ext cx="978646" cy="184631"/>
            </a:xfrm>
            <a:prstGeom prst="rect">
              <a:avLst/>
            </a:prstGeom>
            <a:noFill/>
          </p:spPr>
          <p:txBody>
            <a:bodyPr wrap="none" lIns="0" tIns="0" rIns="0" bIns="0" rtlCol="0" anchor="ctr">
              <a:spAutoFit/>
            </a:bodyPr>
            <a:lstStyle/>
            <a:p>
              <a:r>
                <a:rPr lang="en-US" sz="1685" b="1" dirty="0">
                  <a:solidFill>
                    <a:schemeClr val="accent4"/>
                  </a:solidFill>
                </a:rPr>
                <a:t>Title Goes Here</a:t>
              </a:r>
            </a:p>
          </p:txBody>
        </p:sp>
      </p:grpSp>
      <p:grpSp>
        <p:nvGrpSpPr>
          <p:cNvPr id="35" name="Group 34"/>
          <p:cNvGrpSpPr/>
          <p:nvPr/>
        </p:nvGrpSpPr>
        <p:grpSpPr>
          <a:xfrm>
            <a:off x="936384" y="5384331"/>
            <a:ext cx="3216061" cy="896834"/>
            <a:chOff x="844734" y="1923756"/>
            <a:chExt cx="2287102" cy="637784"/>
          </a:xfrm>
        </p:grpSpPr>
        <p:sp>
          <p:nvSpPr>
            <p:cNvPr id="36" name="Footer Text"/>
            <p:cNvSpPr txBox="1"/>
            <p:nvPr/>
          </p:nvSpPr>
          <p:spPr>
            <a:xfrm>
              <a:off x="844734" y="2099986"/>
              <a:ext cx="2287091" cy="461554"/>
            </a:xfrm>
            <a:prstGeom prst="rect">
              <a:avLst/>
            </a:prstGeom>
            <a:noFill/>
          </p:spPr>
          <p:txBody>
            <a:bodyPr wrap="square" lIns="0" tIns="0" rIns="0" bIns="0" rtlCol="0">
              <a:spAutoFit/>
            </a:bodyPr>
            <a:lstStyle/>
            <a:p>
              <a:pPr algn="r"/>
              <a:r>
                <a:rPr lang="en-US" sz="1405" dirty="0">
                  <a:solidFill>
                    <a:schemeClr val="tx1">
                      <a:lumMod val="50000"/>
                      <a:lumOff val="50000"/>
                    </a:schemeClr>
                  </a:solidFill>
                </a:rPr>
                <a:t>There are many variations of the a passages lorem ipsum available, but the majority have suffered  of the alteration</a:t>
              </a:r>
            </a:p>
          </p:txBody>
        </p:sp>
        <p:sp>
          <p:nvSpPr>
            <p:cNvPr id="37" name="TextBox 36"/>
            <p:cNvSpPr txBox="1"/>
            <p:nvPr/>
          </p:nvSpPr>
          <p:spPr>
            <a:xfrm>
              <a:off x="2153190" y="1923756"/>
              <a:ext cx="978646" cy="184631"/>
            </a:xfrm>
            <a:prstGeom prst="rect">
              <a:avLst/>
            </a:prstGeom>
            <a:noFill/>
          </p:spPr>
          <p:txBody>
            <a:bodyPr wrap="none" lIns="0" tIns="0" rIns="0" bIns="0" rtlCol="0" anchor="ctr">
              <a:spAutoFit/>
            </a:bodyPr>
            <a:lstStyle/>
            <a:p>
              <a:pPr algn="r"/>
              <a:r>
                <a:rPr lang="en-US" sz="1685" b="1" dirty="0">
                  <a:solidFill>
                    <a:schemeClr val="accent1"/>
                  </a:solidFill>
                </a:rPr>
                <a:t>Title Goes Here</a:t>
              </a:r>
            </a:p>
          </p:txBody>
        </p:sp>
      </p:grpSp>
      <p:grpSp>
        <p:nvGrpSpPr>
          <p:cNvPr id="38" name="Group 37"/>
          <p:cNvGrpSpPr/>
          <p:nvPr/>
        </p:nvGrpSpPr>
        <p:grpSpPr>
          <a:xfrm>
            <a:off x="8678766" y="4098527"/>
            <a:ext cx="3216045" cy="896834"/>
            <a:chOff x="844734" y="1923756"/>
            <a:chExt cx="2287091" cy="637784"/>
          </a:xfrm>
        </p:grpSpPr>
        <p:sp>
          <p:nvSpPr>
            <p:cNvPr id="39" name="Footer Text"/>
            <p:cNvSpPr txBox="1"/>
            <p:nvPr/>
          </p:nvSpPr>
          <p:spPr>
            <a:xfrm>
              <a:off x="844734" y="2099986"/>
              <a:ext cx="2287091" cy="461554"/>
            </a:xfrm>
            <a:prstGeom prst="rect">
              <a:avLst/>
            </a:prstGeom>
            <a:noFill/>
          </p:spPr>
          <p:txBody>
            <a:bodyPr wrap="square" lIns="0" tIns="0" rIns="0" bIns="0" rtlCol="0">
              <a:spAutoFit/>
            </a:bodyPr>
            <a:lstStyle/>
            <a:p>
              <a:r>
                <a:rPr lang="en-US" sz="1405" dirty="0">
                  <a:solidFill>
                    <a:schemeClr val="tx1">
                      <a:lumMod val="50000"/>
                      <a:lumOff val="50000"/>
                    </a:schemeClr>
                  </a:solidFill>
                </a:rPr>
                <a:t>There are many variations of the a passages lorem ipsum available, but the majority have suffered  of the alteration</a:t>
              </a:r>
            </a:p>
          </p:txBody>
        </p:sp>
        <p:sp>
          <p:nvSpPr>
            <p:cNvPr id="40" name="TextBox 39"/>
            <p:cNvSpPr txBox="1"/>
            <p:nvPr/>
          </p:nvSpPr>
          <p:spPr>
            <a:xfrm>
              <a:off x="844734" y="1923756"/>
              <a:ext cx="978646" cy="184631"/>
            </a:xfrm>
            <a:prstGeom prst="rect">
              <a:avLst/>
            </a:prstGeom>
            <a:noFill/>
          </p:spPr>
          <p:txBody>
            <a:bodyPr wrap="none" lIns="0" tIns="0" rIns="0" bIns="0" rtlCol="0" anchor="ctr">
              <a:spAutoFit/>
            </a:bodyPr>
            <a:lstStyle/>
            <a:p>
              <a:r>
                <a:rPr lang="en-US" sz="1685" b="1" dirty="0">
                  <a:solidFill>
                    <a:schemeClr val="accent2"/>
                  </a:solidFill>
                </a:rPr>
                <a:t>Title Goes Here</a:t>
              </a:r>
            </a:p>
          </p:txBody>
        </p:sp>
      </p:grpSp>
      <p:sp>
        <p:nvSpPr>
          <p:cNvPr id="41" name="文本框 40"/>
          <p:cNvSpPr txBox="1"/>
          <p:nvPr/>
        </p:nvSpPr>
        <p:spPr>
          <a:xfrm>
            <a:off x="4536641" y="438184"/>
            <a:ext cx="3785468" cy="528259"/>
          </a:xfrm>
          <a:prstGeom prst="rect">
            <a:avLst/>
          </a:prstGeom>
          <a:noFill/>
        </p:spPr>
        <p:txBody>
          <a:bodyPr wrap="none" lIns="96429" tIns="48215" rIns="96429" bIns="48215" rtlCol="0">
            <a:spAutoFit/>
          </a:bodyPr>
          <a:lstStyle/>
          <a:p>
            <a:pPr algn="ctr" defTabSz="963930"/>
            <a:r>
              <a:rPr lang="zh-CN" altLang="en-US" sz="2800" dirty="0">
                <a:solidFill>
                  <a:schemeClr val="tx1">
                    <a:lumMod val="65000"/>
                    <a:lumOff val="35000"/>
                  </a:schemeClr>
                </a:solidFill>
                <a:ea typeface="微软雅黑" panose="020B0503020204020204" pitchFamily="34" charset="-122"/>
                <a:cs typeface="+mn-ea"/>
                <a:sym typeface="+mn-lt"/>
              </a:rPr>
              <a:t>点击添加相关标题文字</a:t>
            </a:r>
          </a:p>
        </p:txBody>
      </p:sp>
      <p:sp>
        <p:nvSpPr>
          <p:cNvPr id="42" name="文本框 41"/>
          <p:cNvSpPr txBox="1"/>
          <p:nvPr/>
        </p:nvSpPr>
        <p:spPr>
          <a:xfrm>
            <a:off x="5294156" y="883716"/>
            <a:ext cx="2270438" cy="312687"/>
          </a:xfrm>
          <a:prstGeom prst="rect">
            <a:avLst/>
          </a:prstGeom>
          <a:noFill/>
        </p:spPr>
        <p:txBody>
          <a:bodyPr wrap="none" lIns="96429" tIns="48215" rIns="96429" bIns="48215" rtlCol="0">
            <a:spAutoFit/>
          </a:bodyPr>
          <a:lstStyle/>
          <a:p>
            <a:pPr algn="ctr" defTabSz="963930"/>
            <a:r>
              <a:rPr lang="en-US" altLang="zh-CN" sz="1400" dirty="0">
                <a:solidFill>
                  <a:schemeClr val="tx1">
                    <a:lumMod val="65000"/>
                    <a:lumOff val="35000"/>
                  </a:schemeClr>
                </a:solidFill>
                <a:ea typeface="微软雅黑" panose="020B0503020204020204" pitchFamily="34" charset="-122"/>
                <a:cs typeface="+mn-ea"/>
                <a:sym typeface="+mn-lt"/>
              </a:rPr>
              <a:t>ADD RELATED TITLE WORDS</a:t>
            </a:r>
            <a:endParaRPr lang="zh-CN" altLang="en-US" sz="1400" dirty="0">
              <a:solidFill>
                <a:schemeClr val="tx1">
                  <a:lumMod val="65000"/>
                  <a:lumOff val="35000"/>
                </a:schemeClr>
              </a:solidFill>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2000">
        <p14:flip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upLeft)">
                                      <p:cBhvr>
                                        <p:cTn id="7" dur="500"/>
                                        <p:tgtEl>
                                          <p:spTgt spid="20"/>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500" fill="hold"/>
                                        <p:tgtEl>
                                          <p:spTgt spid="35"/>
                                        </p:tgtEl>
                                        <p:attrNameLst>
                                          <p:attrName>ppt_x</p:attrName>
                                        </p:attrNameLst>
                                      </p:cBhvr>
                                      <p:tavLst>
                                        <p:tav tm="0">
                                          <p:val>
                                            <p:strVal val="0-#ppt_w/2"/>
                                          </p:val>
                                        </p:tav>
                                        <p:tav tm="100000">
                                          <p:val>
                                            <p:strVal val="#ppt_x"/>
                                          </p:val>
                                        </p:tav>
                                      </p:tavLst>
                                    </p:anim>
                                    <p:anim calcmode="lin" valueType="num">
                                      <p:cBhvr additive="base">
                                        <p:cTn id="17" dur="500" fill="hold"/>
                                        <p:tgtEl>
                                          <p:spTgt spid="3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8" presetClass="entr" presetSubtype="3"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strips(upRight)">
                                      <p:cBhvr>
                                        <p:cTn id="21" dur="500"/>
                                        <p:tgtEl>
                                          <p:spTgt spid="15"/>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500" fill="hold"/>
                                        <p:tgtEl>
                                          <p:spTgt spid="28"/>
                                        </p:tgtEl>
                                        <p:attrNameLst>
                                          <p:attrName>ppt_w</p:attrName>
                                        </p:attrNameLst>
                                      </p:cBhvr>
                                      <p:tavLst>
                                        <p:tav tm="0">
                                          <p:val>
                                            <p:fltVal val="0"/>
                                          </p:val>
                                        </p:tav>
                                        <p:tav tm="100000">
                                          <p:val>
                                            <p:strVal val="#ppt_w"/>
                                          </p:val>
                                        </p:tav>
                                      </p:tavLst>
                                    </p:anim>
                                    <p:anim calcmode="lin" valueType="num">
                                      <p:cBhvr>
                                        <p:cTn id="26" dur="500" fill="hold"/>
                                        <p:tgtEl>
                                          <p:spTgt spid="2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 presetClass="entr" presetSubtype="2"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additive="base">
                                        <p:cTn id="30" dur="500" fill="hold"/>
                                        <p:tgtEl>
                                          <p:spTgt spid="38"/>
                                        </p:tgtEl>
                                        <p:attrNameLst>
                                          <p:attrName>ppt_x</p:attrName>
                                        </p:attrNameLst>
                                      </p:cBhvr>
                                      <p:tavLst>
                                        <p:tav tm="0">
                                          <p:val>
                                            <p:strVal val="1+#ppt_w/2"/>
                                          </p:val>
                                        </p:tav>
                                        <p:tav tm="100000">
                                          <p:val>
                                            <p:strVal val="#ppt_x"/>
                                          </p:val>
                                        </p:tav>
                                      </p:tavLst>
                                    </p:anim>
                                    <p:anim calcmode="lin" valueType="num">
                                      <p:cBhvr additive="base">
                                        <p:cTn id="31" dur="500" fill="hold"/>
                                        <p:tgtEl>
                                          <p:spTgt spid="38"/>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18" presetClass="entr" presetSubtype="9"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strips(upLeft)">
                                      <p:cBhvr>
                                        <p:cTn id="35" dur="500"/>
                                        <p:tgtEl>
                                          <p:spTgt spid="10"/>
                                        </p:tgtEl>
                                      </p:cBhvr>
                                    </p:animEffect>
                                  </p:childTnLst>
                                </p:cTn>
                              </p:par>
                            </p:childTnLst>
                          </p:cTn>
                        </p:par>
                        <p:par>
                          <p:cTn id="36" fill="hold">
                            <p:stCondLst>
                              <p:cond delay="3500"/>
                            </p:stCondLst>
                            <p:childTnLst>
                              <p:par>
                                <p:cTn id="37" presetID="23" presetClass="entr" presetSubtype="16"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p:cTn id="39" dur="500" fill="hold"/>
                                        <p:tgtEl>
                                          <p:spTgt spid="27"/>
                                        </p:tgtEl>
                                        <p:attrNameLst>
                                          <p:attrName>ppt_w</p:attrName>
                                        </p:attrNameLst>
                                      </p:cBhvr>
                                      <p:tavLst>
                                        <p:tav tm="0">
                                          <p:val>
                                            <p:fltVal val="0"/>
                                          </p:val>
                                        </p:tav>
                                        <p:tav tm="100000">
                                          <p:val>
                                            <p:strVal val="#ppt_w"/>
                                          </p:val>
                                        </p:tav>
                                      </p:tavLst>
                                    </p:anim>
                                    <p:anim calcmode="lin" valueType="num">
                                      <p:cBhvr>
                                        <p:cTn id="40" dur="500" fill="hold"/>
                                        <p:tgtEl>
                                          <p:spTgt spid="27"/>
                                        </p:tgtEl>
                                        <p:attrNameLst>
                                          <p:attrName>ppt_h</p:attrName>
                                        </p:attrNameLst>
                                      </p:cBhvr>
                                      <p:tavLst>
                                        <p:tav tm="0">
                                          <p:val>
                                            <p:fltVal val="0"/>
                                          </p:val>
                                        </p:tav>
                                        <p:tav tm="100000">
                                          <p:val>
                                            <p:strVal val="#ppt_h"/>
                                          </p:val>
                                        </p:tav>
                                      </p:tavLst>
                                    </p:anim>
                                  </p:childTnLst>
                                </p:cTn>
                              </p:par>
                            </p:childTnLst>
                          </p:cTn>
                        </p:par>
                        <p:par>
                          <p:cTn id="41" fill="hold">
                            <p:stCondLst>
                              <p:cond delay="4000"/>
                            </p:stCondLst>
                            <p:childTnLst>
                              <p:par>
                                <p:cTn id="42" presetID="2" presetClass="entr" presetSubtype="8"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additive="base">
                                        <p:cTn id="44" dur="500" fill="hold"/>
                                        <p:tgtEl>
                                          <p:spTgt spid="29"/>
                                        </p:tgtEl>
                                        <p:attrNameLst>
                                          <p:attrName>ppt_x</p:attrName>
                                        </p:attrNameLst>
                                      </p:cBhvr>
                                      <p:tavLst>
                                        <p:tav tm="0">
                                          <p:val>
                                            <p:strVal val="0-#ppt_w/2"/>
                                          </p:val>
                                        </p:tav>
                                        <p:tav tm="100000">
                                          <p:val>
                                            <p:strVal val="#ppt_x"/>
                                          </p:val>
                                        </p:tav>
                                      </p:tavLst>
                                    </p:anim>
                                    <p:anim calcmode="lin" valueType="num">
                                      <p:cBhvr additive="base">
                                        <p:cTn id="45" dur="500" fill="hold"/>
                                        <p:tgtEl>
                                          <p:spTgt spid="29"/>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18" presetClass="entr" presetSubtype="3"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strips(upRight)">
                                      <p:cBhvr>
                                        <p:cTn id="49" dur="500"/>
                                        <p:tgtEl>
                                          <p:spTgt spid="5"/>
                                        </p:tgtEl>
                                      </p:cBhvr>
                                    </p:animEffect>
                                  </p:childTnLst>
                                </p:cTn>
                              </p:par>
                            </p:childTnLst>
                          </p:cTn>
                        </p:par>
                        <p:par>
                          <p:cTn id="50" fill="hold">
                            <p:stCondLst>
                              <p:cond delay="5000"/>
                            </p:stCondLst>
                            <p:childTnLst>
                              <p:par>
                                <p:cTn id="51" presetID="23" presetClass="entr" presetSubtype="16"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2" presetClass="entr" presetSubtype="2" fill="hold" nodeType="after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500" fill="hold"/>
                                        <p:tgtEl>
                                          <p:spTgt spid="32"/>
                                        </p:tgtEl>
                                        <p:attrNameLst>
                                          <p:attrName>ppt_x</p:attrName>
                                        </p:attrNameLst>
                                      </p:cBhvr>
                                      <p:tavLst>
                                        <p:tav tm="0">
                                          <p:val>
                                            <p:strVal val="1+#ppt_w/2"/>
                                          </p:val>
                                        </p:tav>
                                        <p:tav tm="100000">
                                          <p:val>
                                            <p:strVal val="#ppt_x"/>
                                          </p:val>
                                        </p:tav>
                                      </p:tavLst>
                                    </p:anim>
                                    <p:anim calcmode="lin" valueType="num">
                                      <p:cBhvr additive="base">
                                        <p:cTn id="59"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353" y="1946010"/>
            <a:ext cx="8371124" cy="1802888"/>
            <a:chOff x="3190874" y="1035626"/>
            <a:chExt cx="5953126" cy="1282124"/>
          </a:xfrm>
        </p:grpSpPr>
        <p:sp>
          <p:nvSpPr>
            <p:cNvPr id="35" name="Rectangle 9"/>
            <p:cNvSpPr>
              <a:spLocks noChangeArrowheads="1"/>
            </p:cNvSpPr>
            <p:nvPr/>
          </p:nvSpPr>
          <p:spPr bwMode="auto">
            <a:xfrm flipH="1">
              <a:off x="5080000" y="1035626"/>
              <a:ext cx="4064000" cy="684212"/>
            </a:xfrm>
            <a:prstGeom prst="rect">
              <a:avLst/>
            </a:prstGeom>
            <a:solidFill>
              <a:schemeClr val="accent1"/>
            </a:solidFill>
            <a:ln>
              <a:noFill/>
            </a:ln>
          </p:spPr>
          <p:txBody>
            <a:bodyPr vert="horz" wrap="square" lIns="128580" tIns="64290" rIns="128580" bIns="64290" numCol="1" anchor="t" anchorCtr="0" compatLnSpc="1"/>
            <a:lstStyle/>
            <a:p>
              <a:endParaRPr lang="en-US"/>
            </a:p>
          </p:txBody>
        </p:sp>
        <p:sp>
          <p:nvSpPr>
            <p:cNvPr id="36" name="Freeform 10"/>
            <p:cNvSpPr/>
            <p:nvPr/>
          </p:nvSpPr>
          <p:spPr bwMode="auto">
            <a:xfrm flipH="1">
              <a:off x="4411663" y="1038226"/>
              <a:ext cx="668337" cy="1277937"/>
            </a:xfrm>
            <a:custGeom>
              <a:avLst/>
              <a:gdLst>
                <a:gd name="T0" fmla="*/ 0 w 421"/>
                <a:gd name="T1" fmla="*/ 0 h 805"/>
                <a:gd name="T2" fmla="*/ 0 w 421"/>
                <a:gd name="T3" fmla="*/ 431 h 805"/>
                <a:gd name="T4" fmla="*/ 418 w 421"/>
                <a:gd name="T5" fmla="*/ 805 h 805"/>
                <a:gd name="T6" fmla="*/ 421 w 421"/>
                <a:gd name="T7" fmla="*/ 666 h 805"/>
                <a:gd name="T8" fmla="*/ 0 w 421"/>
                <a:gd name="T9" fmla="*/ 0 h 805"/>
              </a:gdLst>
              <a:ahLst/>
              <a:cxnLst>
                <a:cxn ang="0">
                  <a:pos x="T0" y="T1"/>
                </a:cxn>
                <a:cxn ang="0">
                  <a:pos x="T2" y="T3"/>
                </a:cxn>
                <a:cxn ang="0">
                  <a:pos x="T4" y="T5"/>
                </a:cxn>
                <a:cxn ang="0">
                  <a:pos x="T6" y="T7"/>
                </a:cxn>
                <a:cxn ang="0">
                  <a:pos x="T8" y="T9"/>
                </a:cxn>
              </a:cxnLst>
              <a:rect l="0" t="0" r="r" b="b"/>
              <a:pathLst>
                <a:path w="421" h="805">
                  <a:moveTo>
                    <a:pt x="0" y="0"/>
                  </a:moveTo>
                  <a:lnTo>
                    <a:pt x="0" y="431"/>
                  </a:lnTo>
                  <a:lnTo>
                    <a:pt x="418" y="805"/>
                  </a:lnTo>
                  <a:lnTo>
                    <a:pt x="421" y="666"/>
                  </a:lnTo>
                  <a:lnTo>
                    <a:pt x="0" y="0"/>
                  </a:lnTo>
                  <a:close/>
                </a:path>
              </a:pathLst>
            </a:custGeom>
            <a:solidFill>
              <a:schemeClr val="accent1">
                <a:lumMod val="75000"/>
              </a:schemeClr>
            </a:solidFill>
            <a:ln>
              <a:noFill/>
            </a:ln>
          </p:spPr>
          <p:txBody>
            <a:bodyPr vert="horz" wrap="square" lIns="128580" tIns="64290" rIns="128580" bIns="64290" numCol="1" anchor="t" anchorCtr="0" compatLnSpc="1"/>
            <a:lstStyle/>
            <a:p>
              <a:endParaRPr lang="en-US"/>
            </a:p>
          </p:txBody>
        </p:sp>
        <p:sp>
          <p:nvSpPr>
            <p:cNvPr id="37" name="Rectangle 11"/>
            <p:cNvSpPr>
              <a:spLocks noChangeArrowheads="1"/>
            </p:cNvSpPr>
            <p:nvPr/>
          </p:nvSpPr>
          <p:spPr bwMode="auto">
            <a:xfrm flipH="1">
              <a:off x="3190874" y="2103438"/>
              <a:ext cx="1230313" cy="214312"/>
            </a:xfrm>
            <a:prstGeom prst="rect">
              <a:avLst/>
            </a:prstGeom>
            <a:solidFill>
              <a:schemeClr val="accent1"/>
            </a:solidFill>
            <a:ln>
              <a:noFill/>
            </a:ln>
          </p:spPr>
          <p:txBody>
            <a:bodyPr vert="horz" wrap="square" lIns="128580" tIns="64290" rIns="128580" bIns="64290" numCol="1" anchor="t" anchorCtr="0" compatLnSpc="1"/>
            <a:lstStyle/>
            <a:p>
              <a:endParaRPr lang="en-US"/>
            </a:p>
          </p:txBody>
        </p:sp>
      </p:grpSp>
      <p:grpSp>
        <p:nvGrpSpPr>
          <p:cNvPr id="38" name="Group 37"/>
          <p:cNvGrpSpPr/>
          <p:nvPr/>
        </p:nvGrpSpPr>
        <p:grpSpPr>
          <a:xfrm>
            <a:off x="353" y="3222075"/>
            <a:ext cx="8371124" cy="1049181"/>
            <a:chOff x="3190874" y="1943100"/>
            <a:chExt cx="5953126" cy="746125"/>
          </a:xfrm>
        </p:grpSpPr>
        <p:sp>
          <p:nvSpPr>
            <p:cNvPr id="39" name="Rectangle 12"/>
            <p:cNvSpPr>
              <a:spLocks noChangeArrowheads="1"/>
            </p:cNvSpPr>
            <p:nvPr/>
          </p:nvSpPr>
          <p:spPr bwMode="auto">
            <a:xfrm flipH="1">
              <a:off x="5080000" y="1943100"/>
              <a:ext cx="4064000" cy="684212"/>
            </a:xfrm>
            <a:prstGeom prst="rect">
              <a:avLst/>
            </a:prstGeom>
            <a:solidFill>
              <a:schemeClr val="accent2"/>
            </a:solidFill>
            <a:ln>
              <a:noFill/>
            </a:ln>
          </p:spPr>
          <p:txBody>
            <a:bodyPr vert="horz" wrap="square" lIns="128580" tIns="64290" rIns="128580" bIns="64290" numCol="1" anchor="t" anchorCtr="0" compatLnSpc="1"/>
            <a:lstStyle/>
            <a:p>
              <a:endParaRPr lang="en-US"/>
            </a:p>
          </p:txBody>
        </p:sp>
        <p:sp>
          <p:nvSpPr>
            <p:cNvPr id="40" name="Freeform 13"/>
            <p:cNvSpPr/>
            <p:nvPr/>
          </p:nvSpPr>
          <p:spPr bwMode="auto">
            <a:xfrm flipH="1">
              <a:off x="4416425" y="1943100"/>
              <a:ext cx="663575" cy="746125"/>
            </a:xfrm>
            <a:custGeom>
              <a:avLst/>
              <a:gdLst>
                <a:gd name="T0" fmla="*/ 0 w 418"/>
                <a:gd name="T1" fmla="*/ 431 h 470"/>
                <a:gd name="T2" fmla="*/ 0 w 418"/>
                <a:gd name="T3" fmla="*/ 0 h 470"/>
                <a:gd name="T4" fmla="*/ 418 w 418"/>
                <a:gd name="T5" fmla="*/ 335 h 470"/>
                <a:gd name="T6" fmla="*/ 418 w 418"/>
                <a:gd name="T7" fmla="*/ 470 h 470"/>
                <a:gd name="T8" fmla="*/ 0 w 418"/>
                <a:gd name="T9" fmla="*/ 431 h 470"/>
              </a:gdLst>
              <a:ahLst/>
              <a:cxnLst>
                <a:cxn ang="0">
                  <a:pos x="T0" y="T1"/>
                </a:cxn>
                <a:cxn ang="0">
                  <a:pos x="T2" y="T3"/>
                </a:cxn>
                <a:cxn ang="0">
                  <a:pos x="T4" y="T5"/>
                </a:cxn>
                <a:cxn ang="0">
                  <a:pos x="T6" y="T7"/>
                </a:cxn>
                <a:cxn ang="0">
                  <a:pos x="T8" y="T9"/>
                </a:cxn>
              </a:cxnLst>
              <a:rect l="0" t="0" r="r" b="b"/>
              <a:pathLst>
                <a:path w="418" h="470">
                  <a:moveTo>
                    <a:pt x="0" y="431"/>
                  </a:moveTo>
                  <a:lnTo>
                    <a:pt x="0" y="0"/>
                  </a:lnTo>
                  <a:lnTo>
                    <a:pt x="418" y="335"/>
                  </a:lnTo>
                  <a:lnTo>
                    <a:pt x="418" y="470"/>
                  </a:lnTo>
                  <a:lnTo>
                    <a:pt x="0" y="431"/>
                  </a:lnTo>
                  <a:close/>
                </a:path>
              </a:pathLst>
            </a:custGeom>
            <a:solidFill>
              <a:schemeClr val="accent2">
                <a:lumMod val="50000"/>
              </a:schemeClr>
            </a:solidFill>
            <a:ln>
              <a:noFill/>
            </a:ln>
          </p:spPr>
          <p:txBody>
            <a:bodyPr vert="horz" wrap="square" lIns="128580" tIns="64290" rIns="128580" bIns="64290" numCol="1" anchor="t" anchorCtr="0" compatLnSpc="1"/>
            <a:lstStyle/>
            <a:p>
              <a:endParaRPr lang="en-US"/>
            </a:p>
          </p:txBody>
        </p:sp>
        <p:sp>
          <p:nvSpPr>
            <p:cNvPr id="41" name="Rectangle 14"/>
            <p:cNvSpPr>
              <a:spLocks noChangeArrowheads="1"/>
            </p:cNvSpPr>
            <p:nvPr/>
          </p:nvSpPr>
          <p:spPr bwMode="auto">
            <a:xfrm flipH="1">
              <a:off x="3190874" y="2474913"/>
              <a:ext cx="1230313" cy="214312"/>
            </a:xfrm>
            <a:prstGeom prst="rect">
              <a:avLst/>
            </a:prstGeom>
            <a:solidFill>
              <a:schemeClr val="accent2"/>
            </a:solidFill>
            <a:ln>
              <a:noFill/>
            </a:ln>
          </p:spPr>
          <p:txBody>
            <a:bodyPr vert="horz" wrap="square" lIns="128580" tIns="64290" rIns="128580" bIns="64290" numCol="1" anchor="t" anchorCtr="0" compatLnSpc="1"/>
            <a:lstStyle/>
            <a:p>
              <a:endParaRPr lang="en-US"/>
            </a:p>
          </p:txBody>
        </p:sp>
      </p:grpSp>
      <p:grpSp>
        <p:nvGrpSpPr>
          <p:cNvPr id="42" name="Group 41"/>
          <p:cNvGrpSpPr/>
          <p:nvPr/>
        </p:nvGrpSpPr>
        <p:grpSpPr>
          <a:xfrm>
            <a:off x="353" y="4427514"/>
            <a:ext cx="8371124" cy="1060342"/>
            <a:chOff x="3190874" y="2800350"/>
            <a:chExt cx="5953126" cy="754062"/>
          </a:xfrm>
        </p:grpSpPr>
        <p:sp>
          <p:nvSpPr>
            <p:cNvPr id="43" name="Rectangle 15"/>
            <p:cNvSpPr>
              <a:spLocks noChangeArrowheads="1"/>
            </p:cNvSpPr>
            <p:nvPr/>
          </p:nvSpPr>
          <p:spPr bwMode="auto">
            <a:xfrm flipH="1">
              <a:off x="5080000" y="2870200"/>
              <a:ext cx="4064000" cy="684212"/>
            </a:xfrm>
            <a:prstGeom prst="rect">
              <a:avLst/>
            </a:prstGeom>
            <a:solidFill>
              <a:schemeClr val="accent3"/>
            </a:solidFill>
            <a:ln>
              <a:noFill/>
            </a:ln>
          </p:spPr>
          <p:txBody>
            <a:bodyPr vert="horz" wrap="square" lIns="128580" tIns="64290" rIns="128580" bIns="64290" numCol="1" anchor="t" anchorCtr="0" compatLnSpc="1"/>
            <a:lstStyle/>
            <a:p>
              <a:endParaRPr lang="en-US"/>
            </a:p>
          </p:txBody>
        </p:sp>
        <p:sp>
          <p:nvSpPr>
            <p:cNvPr id="44" name="Freeform 16"/>
            <p:cNvSpPr/>
            <p:nvPr/>
          </p:nvSpPr>
          <p:spPr bwMode="auto">
            <a:xfrm flipH="1">
              <a:off x="4400550" y="2800350"/>
              <a:ext cx="679450" cy="754062"/>
            </a:xfrm>
            <a:custGeom>
              <a:avLst/>
              <a:gdLst>
                <a:gd name="T0" fmla="*/ 428 w 428"/>
                <a:gd name="T1" fmla="*/ 148 h 475"/>
                <a:gd name="T2" fmla="*/ 428 w 428"/>
                <a:gd name="T3" fmla="*/ 0 h 475"/>
                <a:gd name="T4" fmla="*/ 0 w 428"/>
                <a:gd name="T5" fmla="*/ 44 h 475"/>
                <a:gd name="T6" fmla="*/ 0 w 428"/>
                <a:gd name="T7" fmla="*/ 475 h 475"/>
                <a:gd name="T8" fmla="*/ 428 w 428"/>
                <a:gd name="T9" fmla="*/ 148 h 475"/>
              </a:gdLst>
              <a:ahLst/>
              <a:cxnLst>
                <a:cxn ang="0">
                  <a:pos x="T0" y="T1"/>
                </a:cxn>
                <a:cxn ang="0">
                  <a:pos x="T2" y="T3"/>
                </a:cxn>
                <a:cxn ang="0">
                  <a:pos x="T4" y="T5"/>
                </a:cxn>
                <a:cxn ang="0">
                  <a:pos x="T6" y="T7"/>
                </a:cxn>
                <a:cxn ang="0">
                  <a:pos x="T8" y="T9"/>
                </a:cxn>
              </a:cxnLst>
              <a:rect l="0" t="0" r="r" b="b"/>
              <a:pathLst>
                <a:path w="428" h="475">
                  <a:moveTo>
                    <a:pt x="428" y="148"/>
                  </a:moveTo>
                  <a:lnTo>
                    <a:pt x="428" y="0"/>
                  </a:lnTo>
                  <a:lnTo>
                    <a:pt x="0" y="44"/>
                  </a:lnTo>
                  <a:lnTo>
                    <a:pt x="0" y="475"/>
                  </a:lnTo>
                  <a:lnTo>
                    <a:pt x="428" y="148"/>
                  </a:lnTo>
                  <a:close/>
                </a:path>
              </a:pathLst>
            </a:custGeom>
            <a:solidFill>
              <a:schemeClr val="accent3">
                <a:lumMod val="75000"/>
              </a:schemeClr>
            </a:solidFill>
            <a:ln>
              <a:noFill/>
            </a:ln>
          </p:spPr>
          <p:txBody>
            <a:bodyPr vert="horz" wrap="square" lIns="128580" tIns="64290" rIns="128580" bIns="64290" numCol="1" anchor="t" anchorCtr="0" compatLnSpc="1"/>
            <a:lstStyle/>
            <a:p>
              <a:endParaRPr lang="en-US"/>
            </a:p>
          </p:txBody>
        </p:sp>
        <p:sp>
          <p:nvSpPr>
            <p:cNvPr id="45" name="Rectangle 17"/>
            <p:cNvSpPr>
              <a:spLocks noChangeArrowheads="1"/>
            </p:cNvSpPr>
            <p:nvPr/>
          </p:nvSpPr>
          <p:spPr bwMode="auto">
            <a:xfrm flipH="1">
              <a:off x="3190874" y="2801938"/>
              <a:ext cx="1230313" cy="238125"/>
            </a:xfrm>
            <a:prstGeom prst="rect">
              <a:avLst/>
            </a:prstGeom>
            <a:solidFill>
              <a:schemeClr val="accent3"/>
            </a:solidFill>
            <a:ln>
              <a:noFill/>
            </a:ln>
          </p:spPr>
          <p:txBody>
            <a:bodyPr vert="horz" wrap="square" lIns="128580" tIns="64290" rIns="128580" bIns="64290" numCol="1" anchor="t" anchorCtr="0" compatLnSpc="1"/>
            <a:lstStyle/>
            <a:p>
              <a:endParaRPr lang="en-US"/>
            </a:p>
          </p:txBody>
        </p:sp>
      </p:grpSp>
      <p:grpSp>
        <p:nvGrpSpPr>
          <p:cNvPr id="46" name="Group 45"/>
          <p:cNvGrpSpPr/>
          <p:nvPr/>
        </p:nvGrpSpPr>
        <p:grpSpPr>
          <a:xfrm>
            <a:off x="353" y="4952107"/>
            <a:ext cx="8371124" cy="1808163"/>
            <a:chOff x="3190874" y="3173413"/>
            <a:chExt cx="5953126" cy="1285875"/>
          </a:xfrm>
        </p:grpSpPr>
        <p:sp>
          <p:nvSpPr>
            <p:cNvPr id="47" name="Rectangle 18"/>
            <p:cNvSpPr>
              <a:spLocks noChangeArrowheads="1"/>
            </p:cNvSpPr>
            <p:nvPr/>
          </p:nvSpPr>
          <p:spPr bwMode="auto">
            <a:xfrm flipH="1">
              <a:off x="5080000" y="3775075"/>
              <a:ext cx="4064000" cy="684212"/>
            </a:xfrm>
            <a:prstGeom prst="rect">
              <a:avLst/>
            </a:prstGeom>
            <a:solidFill>
              <a:schemeClr val="accent4"/>
            </a:solidFill>
            <a:ln>
              <a:noFill/>
            </a:ln>
          </p:spPr>
          <p:txBody>
            <a:bodyPr vert="horz" wrap="square" lIns="128580" tIns="64290" rIns="128580" bIns="64290" numCol="1" anchor="t" anchorCtr="0" compatLnSpc="1"/>
            <a:lstStyle/>
            <a:p>
              <a:endParaRPr lang="en-US"/>
            </a:p>
          </p:txBody>
        </p:sp>
        <p:sp>
          <p:nvSpPr>
            <p:cNvPr id="48" name="Freeform 19"/>
            <p:cNvSpPr/>
            <p:nvPr/>
          </p:nvSpPr>
          <p:spPr bwMode="auto">
            <a:xfrm flipH="1">
              <a:off x="4411663" y="3173413"/>
              <a:ext cx="668337" cy="1285875"/>
            </a:xfrm>
            <a:custGeom>
              <a:avLst/>
              <a:gdLst>
                <a:gd name="T0" fmla="*/ 0 w 421"/>
                <a:gd name="T1" fmla="*/ 379 h 810"/>
                <a:gd name="T2" fmla="*/ 0 w 421"/>
                <a:gd name="T3" fmla="*/ 810 h 810"/>
                <a:gd name="T4" fmla="*/ 421 w 421"/>
                <a:gd name="T5" fmla="*/ 155 h 810"/>
                <a:gd name="T6" fmla="*/ 421 w 421"/>
                <a:gd name="T7" fmla="*/ 0 h 810"/>
                <a:gd name="T8" fmla="*/ 0 w 421"/>
                <a:gd name="T9" fmla="*/ 379 h 810"/>
              </a:gdLst>
              <a:ahLst/>
              <a:cxnLst>
                <a:cxn ang="0">
                  <a:pos x="T0" y="T1"/>
                </a:cxn>
                <a:cxn ang="0">
                  <a:pos x="T2" y="T3"/>
                </a:cxn>
                <a:cxn ang="0">
                  <a:pos x="T4" y="T5"/>
                </a:cxn>
                <a:cxn ang="0">
                  <a:pos x="T6" y="T7"/>
                </a:cxn>
                <a:cxn ang="0">
                  <a:pos x="T8" y="T9"/>
                </a:cxn>
              </a:cxnLst>
              <a:rect l="0" t="0" r="r" b="b"/>
              <a:pathLst>
                <a:path w="421" h="810">
                  <a:moveTo>
                    <a:pt x="0" y="379"/>
                  </a:moveTo>
                  <a:lnTo>
                    <a:pt x="0" y="810"/>
                  </a:lnTo>
                  <a:lnTo>
                    <a:pt x="421" y="155"/>
                  </a:lnTo>
                  <a:lnTo>
                    <a:pt x="421" y="0"/>
                  </a:lnTo>
                  <a:lnTo>
                    <a:pt x="0" y="379"/>
                  </a:lnTo>
                  <a:close/>
                </a:path>
              </a:pathLst>
            </a:custGeom>
            <a:solidFill>
              <a:schemeClr val="accent4">
                <a:lumMod val="75000"/>
              </a:schemeClr>
            </a:solidFill>
            <a:ln>
              <a:noFill/>
            </a:ln>
          </p:spPr>
          <p:txBody>
            <a:bodyPr vert="horz" wrap="square" lIns="128580" tIns="64290" rIns="128580" bIns="64290" numCol="1" anchor="t" anchorCtr="0" compatLnSpc="1"/>
            <a:lstStyle/>
            <a:p>
              <a:endParaRPr lang="en-US" dirty="0"/>
            </a:p>
          </p:txBody>
        </p:sp>
        <p:sp>
          <p:nvSpPr>
            <p:cNvPr id="49" name="Rectangle 20"/>
            <p:cNvSpPr>
              <a:spLocks noChangeArrowheads="1"/>
            </p:cNvSpPr>
            <p:nvPr/>
          </p:nvSpPr>
          <p:spPr bwMode="auto">
            <a:xfrm flipH="1">
              <a:off x="3190874" y="3176588"/>
              <a:ext cx="1230313" cy="239712"/>
            </a:xfrm>
            <a:prstGeom prst="rect">
              <a:avLst/>
            </a:prstGeom>
            <a:solidFill>
              <a:schemeClr val="accent4"/>
            </a:solidFill>
            <a:ln>
              <a:noFill/>
            </a:ln>
          </p:spPr>
          <p:txBody>
            <a:bodyPr vert="horz" wrap="square" lIns="128580" tIns="64290" rIns="128580" bIns="64290" numCol="1" anchor="t" anchorCtr="0" compatLnSpc="1"/>
            <a:lstStyle/>
            <a:p>
              <a:endParaRPr lang="en-US"/>
            </a:p>
          </p:txBody>
        </p:sp>
      </p:grpSp>
      <p:sp>
        <p:nvSpPr>
          <p:cNvPr id="50" name="Freeform 18"/>
          <p:cNvSpPr>
            <a:spLocks noEditPoints="1"/>
          </p:cNvSpPr>
          <p:nvPr/>
        </p:nvSpPr>
        <p:spPr bwMode="auto">
          <a:xfrm>
            <a:off x="3391329" y="2129290"/>
            <a:ext cx="428601" cy="602866"/>
          </a:xfrm>
          <a:custGeom>
            <a:avLst/>
            <a:gdLst/>
            <a:ahLst/>
            <a:cxnLst>
              <a:cxn ang="0">
                <a:pos x="21" y="59"/>
              </a:cxn>
              <a:cxn ang="0">
                <a:pos x="0" y="38"/>
              </a:cxn>
              <a:cxn ang="0">
                <a:pos x="4" y="27"/>
              </a:cxn>
              <a:cxn ang="0">
                <a:pos x="18" y="2"/>
              </a:cxn>
              <a:cxn ang="0">
                <a:pos x="21" y="0"/>
              </a:cxn>
              <a:cxn ang="0">
                <a:pos x="24" y="2"/>
              </a:cxn>
              <a:cxn ang="0">
                <a:pos x="38" y="27"/>
              </a:cxn>
              <a:cxn ang="0">
                <a:pos x="42" y="38"/>
              </a:cxn>
              <a:cxn ang="0">
                <a:pos x="21" y="59"/>
              </a:cxn>
              <a:cxn ang="0">
                <a:pos x="20" y="41"/>
              </a:cxn>
              <a:cxn ang="0">
                <a:pos x="17" y="35"/>
              </a:cxn>
              <a:cxn ang="0">
                <a:pos x="16" y="34"/>
              </a:cxn>
              <a:cxn ang="0">
                <a:pos x="15" y="35"/>
              </a:cxn>
              <a:cxn ang="0">
                <a:pos x="12" y="41"/>
              </a:cxn>
              <a:cxn ang="0">
                <a:pos x="11" y="44"/>
              </a:cxn>
              <a:cxn ang="0">
                <a:pos x="16" y="49"/>
              </a:cxn>
              <a:cxn ang="0">
                <a:pos x="21" y="44"/>
              </a:cxn>
              <a:cxn ang="0">
                <a:pos x="20" y="41"/>
              </a:cxn>
            </a:cxnLst>
            <a:rect l="0" t="0" r="r" b="b"/>
            <a:pathLst>
              <a:path w="42" h="59">
                <a:moveTo>
                  <a:pt x="21" y="59"/>
                </a:moveTo>
                <a:cubicBezTo>
                  <a:pt x="10" y="59"/>
                  <a:pt x="0" y="50"/>
                  <a:pt x="0" y="38"/>
                </a:cubicBezTo>
                <a:cubicBezTo>
                  <a:pt x="0" y="34"/>
                  <a:pt x="2" y="31"/>
                  <a:pt x="4" y="27"/>
                </a:cubicBezTo>
                <a:cubicBezTo>
                  <a:pt x="6" y="24"/>
                  <a:pt x="14" y="13"/>
                  <a:pt x="18" y="2"/>
                </a:cubicBezTo>
                <a:cubicBezTo>
                  <a:pt x="18" y="1"/>
                  <a:pt x="20" y="0"/>
                  <a:pt x="21" y="0"/>
                </a:cubicBezTo>
                <a:cubicBezTo>
                  <a:pt x="22" y="0"/>
                  <a:pt x="24" y="1"/>
                  <a:pt x="24" y="2"/>
                </a:cubicBezTo>
                <a:cubicBezTo>
                  <a:pt x="28" y="13"/>
                  <a:pt x="36" y="24"/>
                  <a:pt x="38" y="27"/>
                </a:cubicBezTo>
                <a:cubicBezTo>
                  <a:pt x="40" y="31"/>
                  <a:pt x="42" y="34"/>
                  <a:pt x="42" y="38"/>
                </a:cubicBezTo>
                <a:cubicBezTo>
                  <a:pt x="42" y="50"/>
                  <a:pt x="32" y="59"/>
                  <a:pt x="21" y="59"/>
                </a:cubicBezTo>
                <a:close/>
                <a:moveTo>
                  <a:pt x="20" y="41"/>
                </a:moveTo>
                <a:cubicBezTo>
                  <a:pt x="20" y="40"/>
                  <a:pt x="18" y="37"/>
                  <a:pt x="17" y="35"/>
                </a:cubicBezTo>
                <a:cubicBezTo>
                  <a:pt x="17" y="34"/>
                  <a:pt x="16" y="34"/>
                  <a:pt x="16" y="34"/>
                </a:cubicBezTo>
                <a:cubicBezTo>
                  <a:pt x="16" y="34"/>
                  <a:pt x="15" y="34"/>
                  <a:pt x="15" y="35"/>
                </a:cubicBezTo>
                <a:cubicBezTo>
                  <a:pt x="14" y="37"/>
                  <a:pt x="12" y="40"/>
                  <a:pt x="12" y="41"/>
                </a:cubicBezTo>
                <a:cubicBezTo>
                  <a:pt x="11" y="42"/>
                  <a:pt x="11" y="43"/>
                  <a:pt x="11" y="44"/>
                </a:cubicBezTo>
                <a:cubicBezTo>
                  <a:pt x="11" y="46"/>
                  <a:pt x="13" y="49"/>
                  <a:pt x="16" y="49"/>
                </a:cubicBezTo>
                <a:cubicBezTo>
                  <a:pt x="19" y="49"/>
                  <a:pt x="21" y="46"/>
                  <a:pt x="21" y="44"/>
                </a:cubicBezTo>
                <a:cubicBezTo>
                  <a:pt x="21" y="43"/>
                  <a:pt x="21" y="42"/>
                  <a:pt x="20" y="41"/>
                </a:cubicBezTo>
                <a:close/>
              </a:path>
            </a:pathLst>
          </a:custGeom>
          <a:solidFill>
            <a:schemeClr val="bg1"/>
          </a:solidFill>
          <a:ln w="9525">
            <a:noFill/>
            <a:round/>
          </a:ln>
        </p:spPr>
        <p:txBody>
          <a:bodyPr vert="horz" wrap="square" lIns="128580" tIns="64290" rIns="128580" bIns="64290" numCol="1" anchor="t" anchorCtr="0" compatLnSpc="1"/>
          <a:lstStyle/>
          <a:p>
            <a:endParaRPr lang="en-US"/>
          </a:p>
        </p:txBody>
      </p:sp>
      <p:sp>
        <p:nvSpPr>
          <p:cNvPr id="51" name="Freeform 103"/>
          <p:cNvSpPr>
            <a:spLocks noChangeAspect="1" noEditPoints="1"/>
          </p:cNvSpPr>
          <p:nvPr/>
        </p:nvSpPr>
        <p:spPr bwMode="auto">
          <a:xfrm>
            <a:off x="3379293" y="3341272"/>
            <a:ext cx="452672" cy="66657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8580" tIns="64290" rIns="128580" bIns="64290" numCol="1" anchor="t" anchorCtr="0" compatLnSpc="1"/>
          <a:lstStyle/>
          <a:p>
            <a:endParaRPr lang="en-US"/>
          </a:p>
        </p:txBody>
      </p:sp>
      <p:sp>
        <p:nvSpPr>
          <p:cNvPr id="52" name="Freeform 105"/>
          <p:cNvSpPr>
            <a:spLocks noChangeAspect="1" noEditPoints="1"/>
          </p:cNvSpPr>
          <p:nvPr/>
        </p:nvSpPr>
        <p:spPr bwMode="auto">
          <a:xfrm>
            <a:off x="3334097" y="4739188"/>
            <a:ext cx="543079" cy="535215"/>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128580" tIns="64290" rIns="128580" bIns="64290" numCol="1" anchor="t" anchorCtr="0" compatLnSpc="1"/>
          <a:lstStyle/>
          <a:p>
            <a:endParaRPr lang="en-US"/>
          </a:p>
        </p:txBody>
      </p:sp>
      <p:sp>
        <p:nvSpPr>
          <p:cNvPr id="53" name="Freeform 204"/>
          <p:cNvSpPr>
            <a:spLocks noChangeAspect="1" noEditPoints="1"/>
          </p:cNvSpPr>
          <p:nvPr/>
        </p:nvSpPr>
        <p:spPr bwMode="auto">
          <a:xfrm>
            <a:off x="3232947" y="6031415"/>
            <a:ext cx="745364" cy="495590"/>
          </a:xfrm>
          <a:custGeom>
            <a:avLst/>
            <a:gdLst/>
            <a:ahLst/>
            <a:cxnLst>
              <a:cxn ang="0">
                <a:pos x="86" y="15"/>
              </a:cxn>
              <a:cxn ang="0">
                <a:pos x="44" y="29"/>
              </a:cxn>
              <a:cxn ang="0">
                <a:pos x="43" y="29"/>
              </a:cxn>
              <a:cxn ang="0">
                <a:pos x="43" y="29"/>
              </a:cxn>
              <a:cxn ang="0">
                <a:pos x="18" y="21"/>
              </a:cxn>
              <a:cxn ang="0">
                <a:pos x="14" y="32"/>
              </a:cxn>
              <a:cxn ang="0">
                <a:pos x="17" y="36"/>
              </a:cxn>
              <a:cxn ang="0">
                <a:pos x="15" y="40"/>
              </a:cxn>
              <a:cxn ang="0">
                <a:pos x="17" y="56"/>
              </a:cxn>
              <a:cxn ang="0">
                <a:pos x="16" y="57"/>
              </a:cxn>
              <a:cxn ang="0">
                <a:pos x="16" y="58"/>
              </a:cxn>
              <a:cxn ang="0">
                <a:pos x="8" y="58"/>
              </a:cxn>
              <a:cxn ang="0">
                <a:pos x="7" y="57"/>
              </a:cxn>
              <a:cxn ang="0">
                <a:pos x="7" y="56"/>
              </a:cxn>
              <a:cxn ang="0">
                <a:pos x="9" y="40"/>
              </a:cxn>
              <a:cxn ang="0">
                <a:pos x="7" y="36"/>
              </a:cxn>
              <a:cxn ang="0">
                <a:pos x="10" y="32"/>
              </a:cxn>
              <a:cxn ang="0">
                <a:pos x="13" y="19"/>
              </a:cxn>
              <a:cxn ang="0">
                <a:pos x="1" y="15"/>
              </a:cxn>
              <a:cxn ang="0">
                <a:pos x="0" y="14"/>
              </a:cxn>
              <a:cxn ang="0">
                <a:pos x="1" y="13"/>
              </a:cxn>
              <a:cxn ang="0">
                <a:pos x="43" y="0"/>
              </a:cxn>
              <a:cxn ang="0">
                <a:pos x="43" y="0"/>
              </a:cxn>
              <a:cxn ang="0">
                <a:pos x="44" y="0"/>
              </a:cxn>
              <a:cxn ang="0">
                <a:pos x="86" y="13"/>
              </a:cxn>
              <a:cxn ang="0">
                <a:pos x="87" y="14"/>
              </a:cxn>
              <a:cxn ang="0">
                <a:pos x="86" y="15"/>
              </a:cxn>
              <a:cxn ang="0">
                <a:pos x="68" y="38"/>
              </a:cxn>
              <a:cxn ang="0">
                <a:pos x="43" y="48"/>
              </a:cxn>
              <a:cxn ang="0">
                <a:pos x="19" y="38"/>
              </a:cxn>
              <a:cxn ang="0">
                <a:pos x="20" y="26"/>
              </a:cxn>
              <a:cxn ang="0">
                <a:pos x="42" y="33"/>
              </a:cxn>
              <a:cxn ang="0">
                <a:pos x="43" y="34"/>
              </a:cxn>
              <a:cxn ang="0">
                <a:pos x="45" y="33"/>
              </a:cxn>
              <a:cxn ang="0">
                <a:pos x="67" y="26"/>
              </a:cxn>
              <a:cxn ang="0">
                <a:pos x="68" y="38"/>
              </a:cxn>
            </a:cxnLst>
            <a:rect l="0" t="0" r="r" b="b"/>
            <a:pathLst>
              <a:path w="87" h="58">
                <a:moveTo>
                  <a:pt x="86" y="15"/>
                </a:moveTo>
                <a:cubicBezTo>
                  <a:pt x="44" y="29"/>
                  <a:pt x="44" y="29"/>
                  <a:pt x="44" y="29"/>
                </a:cubicBezTo>
                <a:cubicBezTo>
                  <a:pt x="44" y="29"/>
                  <a:pt x="44" y="29"/>
                  <a:pt x="43" y="29"/>
                </a:cubicBezTo>
                <a:cubicBezTo>
                  <a:pt x="43" y="29"/>
                  <a:pt x="43" y="29"/>
                  <a:pt x="43" y="29"/>
                </a:cubicBezTo>
                <a:cubicBezTo>
                  <a:pt x="18" y="21"/>
                  <a:pt x="18" y="21"/>
                  <a:pt x="18" y="21"/>
                </a:cubicBezTo>
                <a:cubicBezTo>
                  <a:pt x="16" y="23"/>
                  <a:pt x="15" y="27"/>
                  <a:pt x="14" y="32"/>
                </a:cubicBezTo>
                <a:cubicBezTo>
                  <a:pt x="16" y="33"/>
                  <a:pt x="17" y="34"/>
                  <a:pt x="17" y="36"/>
                </a:cubicBezTo>
                <a:cubicBezTo>
                  <a:pt x="17" y="38"/>
                  <a:pt x="16" y="39"/>
                  <a:pt x="15" y="40"/>
                </a:cubicBezTo>
                <a:cubicBezTo>
                  <a:pt x="17" y="56"/>
                  <a:pt x="17" y="56"/>
                  <a:pt x="17" y="56"/>
                </a:cubicBezTo>
                <a:cubicBezTo>
                  <a:pt x="17" y="57"/>
                  <a:pt x="17" y="57"/>
                  <a:pt x="16" y="57"/>
                </a:cubicBezTo>
                <a:cubicBezTo>
                  <a:pt x="16" y="58"/>
                  <a:pt x="16" y="58"/>
                  <a:pt x="16" y="58"/>
                </a:cubicBezTo>
                <a:cubicBezTo>
                  <a:pt x="8" y="58"/>
                  <a:pt x="8" y="58"/>
                  <a:pt x="8" y="58"/>
                </a:cubicBezTo>
                <a:cubicBezTo>
                  <a:pt x="8" y="58"/>
                  <a:pt x="8" y="58"/>
                  <a:pt x="7" y="57"/>
                </a:cubicBezTo>
                <a:cubicBezTo>
                  <a:pt x="7" y="57"/>
                  <a:pt x="7" y="57"/>
                  <a:pt x="7" y="56"/>
                </a:cubicBezTo>
                <a:cubicBezTo>
                  <a:pt x="9" y="40"/>
                  <a:pt x="9" y="40"/>
                  <a:pt x="9" y="40"/>
                </a:cubicBezTo>
                <a:cubicBezTo>
                  <a:pt x="8" y="39"/>
                  <a:pt x="7" y="38"/>
                  <a:pt x="7" y="36"/>
                </a:cubicBezTo>
                <a:cubicBezTo>
                  <a:pt x="7" y="34"/>
                  <a:pt x="8" y="33"/>
                  <a:pt x="10" y="32"/>
                </a:cubicBezTo>
                <a:cubicBezTo>
                  <a:pt x="10" y="27"/>
                  <a:pt x="11" y="23"/>
                  <a:pt x="13" y="19"/>
                </a:cubicBezTo>
                <a:cubicBezTo>
                  <a:pt x="1" y="15"/>
                  <a:pt x="1" y="15"/>
                  <a:pt x="1" y="15"/>
                </a:cubicBezTo>
                <a:cubicBezTo>
                  <a:pt x="0" y="15"/>
                  <a:pt x="0" y="15"/>
                  <a:pt x="0" y="14"/>
                </a:cubicBezTo>
                <a:cubicBezTo>
                  <a:pt x="0" y="14"/>
                  <a:pt x="0" y="13"/>
                  <a:pt x="1" y="13"/>
                </a:cubicBezTo>
                <a:cubicBezTo>
                  <a:pt x="43" y="0"/>
                  <a:pt x="43" y="0"/>
                  <a:pt x="43" y="0"/>
                </a:cubicBezTo>
                <a:cubicBezTo>
                  <a:pt x="43" y="0"/>
                  <a:pt x="43" y="0"/>
                  <a:pt x="43" y="0"/>
                </a:cubicBezTo>
                <a:cubicBezTo>
                  <a:pt x="44" y="0"/>
                  <a:pt x="44" y="0"/>
                  <a:pt x="44" y="0"/>
                </a:cubicBezTo>
                <a:cubicBezTo>
                  <a:pt x="86" y="13"/>
                  <a:pt x="86" y="13"/>
                  <a:pt x="86" y="13"/>
                </a:cubicBezTo>
                <a:cubicBezTo>
                  <a:pt x="87" y="13"/>
                  <a:pt x="87" y="14"/>
                  <a:pt x="87" y="14"/>
                </a:cubicBezTo>
                <a:cubicBezTo>
                  <a:pt x="87" y="15"/>
                  <a:pt x="87" y="15"/>
                  <a:pt x="86" y="15"/>
                </a:cubicBezTo>
                <a:close/>
                <a:moveTo>
                  <a:pt x="68" y="38"/>
                </a:moveTo>
                <a:cubicBezTo>
                  <a:pt x="68" y="44"/>
                  <a:pt x="57" y="48"/>
                  <a:pt x="43" y="48"/>
                </a:cubicBezTo>
                <a:cubicBezTo>
                  <a:pt x="30" y="48"/>
                  <a:pt x="19" y="44"/>
                  <a:pt x="19" y="38"/>
                </a:cubicBezTo>
                <a:cubicBezTo>
                  <a:pt x="20" y="26"/>
                  <a:pt x="20" y="26"/>
                  <a:pt x="20" y="26"/>
                </a:cubicBezTo>
                <a:cubicBezTo>
                  <a:pt x="42" y="33"/>
                  <a:pt x="42" y="33"/>
                  <a:pt x="42" y="33"/>
                </a:cubicBezTo>
                <a:cubicBezTo>
                  <a:pt x="42" y="33"/>
                  <a:pt x="43" y="34"/>
                  <a:pt x="43" y="34"/>
                </a:cubicBezTo>
                <a:cubicBezTo>
                  <a:pt x="44" y="34"/>
                  <a:pt x="45" y="33"/>
                  <a:pt x="45" y="33"/>
                </a:cubicBezTo>
                <a:cubicBezTo>
                  <a:pt x="67" y="26"/>
                  <a:pt x="67" y="26"/>
                  <a:pt x="67" y="26"/>
                </a:cubicBezTo>
                <a:lnTo>
                  <a:pt x="68" y="38"/>
                </a:lnTo>
                <a:close/>
              </a:path>
            </a:pathLst>
          </a:custGeom>
          <a:solidFill>
            <a:schemeClr val="bg1"/>
          </a:solidFill>
          <a:ln w="9525">
            <a:noFill/>
            <a:round/>
          </a:ln>
        </p:spPr>
        <p:txBody>
          <a:bodyPr vert="horz" wrap="square" lIns="128580" tIns="64290" rIns="128580" bIns="64290" numCol="1" anchor="t" anchorCtr="0" compatLnSpc="1"/>
          <a:lstStyle/>
          <a:p>
            <a:endParaRPr lang="en-US"/>
          </a:p>
        </p:txBody>
      </p:sp>
      <p:grpSp>
        <p:nvGrpSpPr>
          <p:cNvPr id="54" name="Group 53"/>
          <p:cNvGrpSpPr/>
          <p:nvPr/>
        </p:nvGrpSpPr>
        <p:grpSpPr>
          <a:xfrm>
            <a:off x="4121179" y="1954382"/>
            <a:ext cx="3247126" cy="912128"/>
            <a:chOff x="1348406" y="1196648"/>
            <a:chExt cx="2309194" cy="648660"/>
          </a:xfrm>
        </p:grpSpPr>
        <p:sp>
          <p:nvSpPr>
            <p:cNvPr id="55" name="TextBox 54"/>
            <p:cNvSpPr txBox="1"/>
            <p:nvPr/>
          </p:nvSpPr>
          <p:spPr>
            <a:xfrm>
              <a:off x="1363186" y="1410384"/>
              <a:ext cx="2294414" cy="434924"/>
            </a:xfrm>
            <a:prstGeom prst="rect">
              <a:avLst/>
            </a:prstGeom>
            <a:noFill/>
          </p:spPr>
          <p:txBody>
            <a:bodyPr wrap="square" rtlCol="0">
              <a:spAutoFit/>
            </a:bodyPr>
            <a:lstStyle/>
            <a:p>
              <a:pPr lvl="0"/>
              <a:r>
                <a:rPr lang="en-US" sz="1685" dirty="0">
                  <a:solidFill>
                    <a:schemeClr val="bg1"/>
                  </a:solidFill>
                </a:rPr>
                <a:t>There are many variations of there passages of lorem ipsum .</a:t>
              </a:r>
            </a:p>
          </p:txBody>
        </p:sp>
        <p:sp>
          <p:nvSpPr>
            <p:cNvPr id="56" name="TextBox 55"/>
            <p:cNvSpPr txBox="1"/>
            <p:nvPr/>
          </p:nvSpPr>
          <p:spPr>
            <a:xfrm>
              <a:off x="1348406" y="1196648"/>
              <a:ext cx="1346200" cy="434924"/>
            </a:xfrm>
            <a:prstGeom prst="rect">
              <a:avLst/>
            </a:prstGeom>
            <a:noFill/>
          </p:spPr>
          <p:txBody>
            <a:bodyPr wrap="square" rtlCol="0">
              <a:spAutoFit/>
            </a:bodyPr>
            <a:lstStyle/>
            <a:p>
              <a:r>
                <a:rPr lang="en-US" sz="1685" b="1" dirty="0">
                  <a:solidFill>
                    <a:schemeClr val="bg1"/>
                  </a:solidFill>
                </a:rPr>
                <a:t>Title Goes Here</a:t>
              </a:r>
              <a:endParaRPr lang="en-US" sz="1685" dirty="0">
                <a:solidFill>
                  <a:schemeClr val="bg1"/>
                </a:solidFill>
              </a:endParaRPr>
            </a:p>
            <a:p>
              <a:pPr lvl="0"/>
              <a:endParaRPr lang="en-US" sz="1685" b="1" dirty="0">
                <a:solidFill>
                  <a:schemeClr val="bg1"/>
                </a:solidFill>
              </a:endParaRPr>
            </a:p>
          </p:txBody>
        </p:sp>
      </p:grpSp>
      <p:grpSp>
        <p:nvGrpSpPr>
          <p:cNvPr id="57" name="Group 56"/>
          <p:cNvGrpSpPr/>
          <p:nvPr/>
        </p:nvGrpSpPr>
        <p:grpSpPr>
          <a:xfrm>
            <a:off x="4141962" y="3233231"/>
            <a:ext cx="3247126" cy="912128"/>
            <a:chOff x="1348406" y="1196648"/>
            <a:chExt cx="2309194" cy="648660"/>
          </a:xfrm>
        </p:grpSpPr>
        <p:sp>
          <p:nvSpPr>
            <p:cNvPr id="58" name="TextBox 57"/>
            <p:cNvSpPr txBox="1"/>
            <p:nvPr/>
          </p:nvSpPr>
          <p:spPr>
            <a:xfrm>
              <a:off x="1363186" y="1410384"/>
              <a:ext cx="2294414" cy="434924"/>
            </a:xfrm>
            <a:prstGeom prst="rect">
              <a:avLst/>
            </a:prstGeom>
            <a:noFill/>
          </p:spPr>
          <p:txBody>
            <a:bodyPr wrap="square" rtlCol="0">
              <a:spAutoFit/>
            </a:bodyPr>
            <a:lstStyle/>
            <a:p>
              <a:pPr lvl="0"/>
              <a:r>
                <a:rPr lang="en-US" sz="1685" dirty="0">
                  <a:solidFill>
                    <a:schemeClr val="bg1"/>
                  </a:solidFill>
                </a:rPr>
                <a:t>There are many variations of there passages of lorem ipsum .</a:t>
              </a:r>
            </a:p>
          </p:txBody>
        </p:sp>
        <p:sp>
          <p:nvSpPr>
            <p:cNvPr id="59" name="TextBox 58"/>
            <p:cNvSpPr txBox="1"/>
            <p:nvPr/>
          </p:nvSpPr>
          <p:spPr>
            <a:xfrm>
              <a:off x="1348406" y="1196648"/>
              <a:ext cx="1346200" cy="434924"/>
            </a:xfrm>
            <a:prstGeom prst="rect">
              <a:avLst/>
            </a:prstGeom>
            <a:noFill/>
          </p:spPr>
          <p:txBody>
            <a:bodyPr wrap="square" rtlCol="0">
              <a:spAutoFit/>
            </a:bodyPr>
            <a:lstStyle/>
            <a:p>
              <a:r>
                <a:rPr lang="en-US" sz="1685" b="1" dirty="0">
                  <a:solidFill>
                    <a:schemeClr val="bg1"/>
                  </a:solidFill>
                </a:rPr>
                <a:t>Title Goes Here</a:t>
              </a:r>
              <a:endParaRPr lang="en-US" sz="1685" dirty="0">
                <a:solidFill>
                  <a:schemeClr val="bg1"/>
                </a:solidFill>
              </a:endParaRPr>
            </a:p>
            <a:p>
              <a:pPr lvl="0"/>
              <a:endParaRPr lang="en-US" sz="1685" b="1" dirty="0">
                <a:solidFill>
                  <a:schemeClr val="bg1"/>
                </a:solidFill>
              </a:endParaRPr>
            </a:p>
          </p:txBody>
        </p:sp>
      </p:grpSp>
      <p:grpSp>
        <p:nvGrpSpPr>
          <p:cNvPr id="60" name="Group 59"/>
          <p:cNvGrpSpPr/>
          <p:nvPr/>
        </p:nvGrpSpPr>
        <p:grpSpPr>
          <a:xfrm>
            <a:off x="4141962" y="4532040"/>
            <a:ext cx="3247126" cy="912128"/>
            <a:chOff x="1348406" y="1196648"/>
            <a:chExt cx="2309194" cy="648660"/>
          </a:xfrm>
        </p:grpSpPr>
        <p:sp>
          <p:nvSpPr>
            <p:cNvPr id="61" name="TextBox 60"/>
            <p:cNvSpPr txBox="1"/>
            <p:nvPr/>
          </p:nvSpPr>
          <p:spPr>
            <a:xfrm>
              <a:off x="1363186" y="1410384"/>
              <a:ext cx="2294414" cy="434924"/>
            </a:xfrm>
            <a:prstGeom prst="rect">
              <a:avLst/>
            </a:prstGeom>
            <a:noFill/>
          </p:spPr>
          <p:txBody>
            <a:bodyPr wrap="square" rtlCol="0">
              <a:spAutoFit/>
            </a:bodyPr>
            <a:lstStyle/>
            <a:p>
              <a:pPr lvl="0"/>
              <a:r>
                <a:rPr lang="en-US" sz="1685" dirty="0">
                  <a:solidFill>
                    <a:schemeClr val="bg1"/>
                  </a:solidFill>
                </a:rPr>
                <a:t>There are many variations of there passages of lorem ipsum .</a:t>
              </a:r>
            </a:p>
          </p:txBody>
        </p:sp>
        <p:sp>
          <p:nvSpPr>
            <p:cNvPr id="62" name="TextBox 61"/>
            <p:cNvSpPr txBox="1"/>
            <p:nvPr/>
          </p:nvSpPr>
          <p:spPr>
            <a:xfrm>
              <a:off x="1348406" y="1196648"/>
              <a:ext cx="1346200" cy="434924"/>
            </a:xfrm>
            <a:prstGeom prst="rect">
              <a:avLst/>
            </a:prstGeom>
            <a:noFill/>
          </p:spPr>
          <p:txBody>
            <a:bodyPr wrap="square" rtlCol="0">
              <a:spAutoFit/>
            </a:bodyPr>
            <a:lstStyle/>
            <a:p>
              <a:r>
                <a:rPr lang="en-US" sz="1685" b="1" dirty="0">
                  <a:solidFill>
                    <a:schemeClr val="bg1"/>
                  </a:solidFill>
                </a:rPr>
                <a:t>Title Goes Here</a:t>
              </a:r>
              <a:endParaRPr lang="en-US" sz="1685" dirty="0">
                <a:solidFill>
                  <a:schemeClr val="bg1"/>
                </a:solidFill>
              </a:endParaRPr>
            </a:p>
            <a:p>
              <a:pPr lvl="0"/>
              <a:endParaRPr lang="en-US" sz="1685" b="1" dirty="0">
                <a:solidFill>
                  <a:schemeClr val="bg1"/>
                </a:solidFill>
              </a:endParaRPr>
            </a:p>
          </p:txBody>
        </p:sp>
      </p:grpSp>
      <p:grpSp>
        <p:nvGrpSpPr>
          <p:cNvPr id="63" name="Group 62"/>
          <p:cNvGrpSpPr/>
          <p:nvPr/>
        </p:nvGrpSpPr>
        <p:grpSpPr>
          <a:xfrm>
            <a:off x="4141962" y="5820023"/>
            <a:ext cx="3247126" cy="912128"/>
            <a:chOff x="1348406" y="1196648"/>
            <a:chExt cx="2309194" cy="648660"/>
          </a:xfrm>
        </p:grpSpPr>
        <p:sp>
          <p:nvSpPr>
            <p:cNvPr id="64" name="TextBox 63"/>
            <p:cNvSpPr txBox="1"/>
            <p:nvPr/>
          </p:nvSpPr>
          <p:spPr>
            <a:xfrm>
              <a:off x="1363186" y="1410384"/>
              <a:ext cx="2294414" cy="434924"/>
            </a:xfrm>
            <a:prstGeom prst="rect">
              <a:avLst/>
            </a:prstGeom>
            <a:noFill/>
          </p:spPr>
          <p:txBody>
            <a:bodyPr wrap="square" rtlCol="0">
              <a:spAutoFit/>
            </a:bodyPr>
            <a:lstStyle/>
            <a:p>
              <a:pPr lvl="0"/>
              <a:r>
                <a:rPr lang="en-US" sz="1685" dirty="0">
                  <a:solidFill>
                    <a:schemeClr val="bg1"/>
                  </a:solidFill>
                </a:rPr>
                <a:t>There are many variations of there passages of lorem ipsum .</a:t>
              </a:r>
            </a:p>
          </p:txBody>
        </p:sp>
        <p:sp>
          <p:nvSpPr>
            <p:cNvPr id="65" name="TextBox 64"/>
            <p:cNvSpPr txBox="1"/>
            <p:nvPr/>
          </p:nvSpPr>
          <p:spPr>
            <a:xfrm>
              <a:off x="1348406" y="1196648"/>
              <a:ext cx="1346200" cy="434924"/>
            </a:xfrm>
            <a:prstGeom prst="rect">
              <a:avLst/>
            </a:prstGeom>
            <a:noFill/>
          </p:spPr>
          <p:txBody>
            <a:bodyPr wrap="square" rtlCol="0">
              <a:spAutoFit/>
            </a:bodyPr>
            <a:lstStyle/>
            <a:p>
              <a:r>
                <a:rPr lang="en-US" sz="1685" b="1" dirty="0">
                  <a:solidFill>
                    <a:schemeClr val="bg1"/>
                  </a:solidFill>
                </a:rPr>
                <a:t>Title Goes Here</a:t>
              </a:r>
              <a:endParaRPr lang="en-US" sz="1685" dirty="0">
                <a:solidFill>
                  <a:schemeClr val="bg1"/>
                </a:solidFill>
              </a:endParaRPr>
            </a:p>
            <a:p>
              <a:pPr lvl="0"/>
              <a:endParaRPr lang="en-US" sz="1685" b="1" dirty="0">
                <a:solidFill>
                  <a:schemeClr val="bg1"/>
                </a:solidFill>
              </a:endParaRPr>
            </a:p>
          </p:txBody>
        </p:sp>
      </p:grpSp>
      <p:sp>
        <p:nvSpPr>
          <p:cNvPr id="66" name="TextBox 65"/>
          <p:cNvSpPr txBox="1"/>
          <p:nvPr/>
        </p:nvSpPr>
        <p:spPr>
          <a:xfrm>
            <a:off x="9244394" y="1943738"/>
            <a:ext cx="3361808" cy="979755"/>
          </a:xfrm>
          <a:prstGeom prst="rect">
            <a:avLst/>
          </a:prstGeom>
          <a:noFill/>
        </p:spPr>
        <p:txBody>
          <a:bodyPr wrap="square" rtlCol="0">
            <a:spAutoFit/>
          </a:bodyPr>
          <a:lstStyle/>
          <a:p>
            <a:r>
              <a:rPr lang="en-US" sz="1970" b="1" dirty="0">
                <a:solidFill>
                  <a:schemeClr val="accent1"/>
                </a:solidFill>
              </a:rPr>
              <a:t>Title Gose Here</a:t>
            </a:r>
          </a:p>
          <a:p>
            <a:r>
              <a:rPr lang="en-US" sz="1265" b="1" dirty="0">
                <a:solidFill>
                  <a:schemeClr val="tx1">
                    <a:lumMod val="50000"/>
                    <a:lumOff val="50000"/>
                  </a:schemeClr>
                </a:solidFill>
              </a:rPr>
              <a:t>There are many variations of passages of Lorem Ipsum on the Internet tend to repeat predefined chunks as necessary, making</a:t>
            </a:r>
          </a:p>
        </p:txBody>
      </p:sp>
      <p:grpSp>
        <p:nvGrpSpPr>
          <p:cNvPr id="67" name="Group 66"/>
          <p:cNvGrpSpPr/>
          <p:nvPr/>
        </p:nvGrpSpPr>
        <p:grpSpPr>
          <a:xfrm>
            <a:off x="8508081" y="2130810"/>
            <a:ext cx="642902" cy="642902"/>
            <a:chOff x="4343400" y="1854885"/>
            <a:chExt cx="457200" cy="457200"/>
          </a:xfrm>
        </p:grpSpPr>
        <p:sp>
          <p:nvSpPr>
            <p:cNvPr id="68" name="Oval 67"/>
            <p:cNvSpPr/>
            <p:nvPr/>
          </p:nvSpPr>
          <p:spPr>
            <a:xfrm>
              <a:off x="4343400" y="1854885"/>
              <a:ext cx="457200" cy="457200"/>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Oval 68"/>
            <p:cNvSpPr/>
            <p:nvPr/>
          </p:nvSpPr>
          <p:spPr>
            <a:xfrm>
              <a:off x="4408030" y="1919516"/>
              <a:ext cx="327939" cy="327939"/>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70" name="TextBox 69"/>
          <p:cNvSpPr txBox="1"/>
          <p:nvPr/>
        </p:nvSpPr>
        <p:spPr>
          <a:xfrm>
            <a:off x="9244394" y="3182069"/>
            <a:ext cx="3361808" cy="979755"/>
          </a:xfrm>
          <a:prstGeom prst="rect">
            <a:avLst/>
          </a:prstGeom>
          <a:noFill/>
        </p:spPr>
        <p:txBody>
          <a:bodyPr wrap="square" rtlCol="0">
            <a:spAutoFit/>
          </a:bodyPr>
          <a:lstStyle/>
          <a:p>
            <a:r>
              <a:rPr lang="en-US" sz="1970" b="1" dirty="0">
                <a:solidFill>
                  <a:schemeClr val="accent2"/>
                </a:solidFill>
              </a:rPr>
              <a:t>Title Gose Here</a:t>
            </a:r>
          </a:p>
          <a:p>
            <a:r>
              <a:rPr lang="en-US" sz="1265" b="1" dirty="0">
                <a:solidFill>
                  <a:schemeClr val="tx1">
                    <a:lumMod val="50000"/>
                    <a:lumOff val="50000"/>
                  </a:schemeClr>
                </a:solidFill>
              </a:rPr>
              <a:t>There are many variations of passages of Lorem Ipsum on the Internet tend to repeat predefined chunks as necessary, making</a:t>
            </a:r>
          </a:p>
        </p:txBody>
      </p:sp>
      <p:grpSp>
        <p:nvGrpSpPr>
          <p:cNvPr id="71" name="Group 70"/>
          <p:cNvGrpSpPr/>
          <p:nvPr/>
        </p:nvGrpSpPr>
        <p:grpSpPr>
          <a:xfrm>
            <a:off x="8508081" y="3369141"/>
            <a:ext cx="642902" cy="642902"/>
            <a:chOff x="4343400" y="1854885"/>
            <a:chExt cx="457200" cy="457200"/>
          </a:xfrm>
          <a:solidFill>
            <a:schemeClr val="accent2"/>
          </a:solidFill>
        </p:grpSpPr>
        <p:sp>
          <p:nvSpPr>
            <p:cNvPr id="72" name="Oval 71"/>
            <p:cNvSpPr/>
            <p:nvPr/>
          </p:nvSpPr>
          <p:spPr>
            <a:xfrm>
              <a:off x="4343400" y="1854885"/>
              <a:ext cx="457200" cy="457200"/>
            </a:xfrm>
            <a:prstGeom prst="ellipse">
              <a:avLst/>
            </a:prstGeom>
            <a:solidFill>
              <a:schemeClr val="bg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Oval 72"/>
            <p:cNvSpPr/>
            <p:nvPr/>
          </p:nvSpPr>
          <p:spPr>
            <a:xfrm>
              <a:off x="4408030" y="1919516"/>
              <a:ext cx="327939" cy="327939"/>
            </a:xfrm>
            <a:prstGeom prst="ellipse">
              <a:avLst/>
            </a:prstGeom>
            <a:grp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74" name="TextBox 73"/>
          <p:cNvSpPr txBox="1"/>
          <p:nvPr/>
        </p:nvSpPr>
        <p:spPr>
          <a:xfrm>
            <a:off x="9244394" y="4473529"/>
            <a:ext cx="3361808" cy="979755"/>
          </a:xfrm>
          <a:prstGeom prst="rect">
            <a:avLst/>
          </a:prstGeom>
          <a:noFill/>
        </p:spPr>
        <p:txBody>
          <a:bodyPr wrap="square" rtlCol="0">
            <a:spAutoFit/>
          </a:bodyPr>
          <a:lstStyle/>
          <a:p>
            <a:r>
              <a:rPr lang="en-US" sz="1970" b="1" dirty="0">
                <a:solidFill>
                  <a:schemeClr val="accent3"/>
                </a:solidFill>
              </a:rPr>
              <a:t>Title Gose Here</a:t>
            </a:r>
          </a:p>
          <a:p>
            <a:r>
              <a:rPr lang="en-US" sz="1265" b="1" dirty="0">
                <a:solidFill>
                  <a:schemeClr val="tx1">
                    <a:lumMod val="50000"/>
                    <a:lumOff val="50000"/>
                  </a:schemeClr>
                </a:solidFill>
              </a:rPr>
              <a:t>There are many variations of passages of Lorem Ipsum on the Internet tend to repeat predefined chunks as necessary, making</a:t>
            </a:r>
          </a:p>
        </p:txBody>
      </p:sp>
      <p:grpSp>
        <p:nvGrpSpPr>
          <p:cNvPr id="75" name="Group 74"/>
          <p:cNvGrpSpPr/>
          <p:nvPr/>
        </p:nvGrpSpPr>
        <p:grpSpPr>
          <a:xfrm>
            <a:off x="8508081" y="4660601"/>
            <a:ext cx="642902" cy="642902"/>
            <a:chOff x="4343400" y="1854885"/>
            <a:chExt cx="457200" cy="457200"/>
          </a:xfrm>
        </p:grpSpPr>
        <p:sp>
          <p:nvSpPr>
            <p:cNvPr id="76" name="Oval 75"/>
            <p:cNvSpPr/>
            <p:nvPr/>
          </p:nvSpPr>
          <p:spPr>
            <a:xfrm>
              <a:off x="4343400" y="1854885"/>
              <a:ext cx="457200" cy="457200"/>
            </a:xfrm>
            <a:prstGeom prst="ellipse">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7" name="Oval 76"/>
            <p:cNvSpPr/>
            <p:nvPr/>
          </p:nvSpPr>
          <p:spPr>
            <a:xfrm>
              <a:off x="4408030" y="1919516"/>
              <a:ext cx="327939" cy="327939"/>
            </a:xfrm>
            <a:prstGeom prst="ellipse">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78" name="TextBox 77"/>
          <p:cNvSpPr txBox="1"/>
          <p:nvPr/>
        </p:nvSpPr>
        <p:spPr>
          <a:xfrm>
            <a:off x="9244394" y="5771969"/>
            <a:ext cx="3361808" cy="979755"/>
          </a:xfrm>
          <a:prstGeom prst="rect">
            <a:avLst/>
          </a:prstGeom>
          <a:noFill/>
        </p:spPr>
        <p:txBody>
          <a:bodyPr wrap="square" rtlCol="0">
            <a:spAutoFit/>
          </a:bodyPr>
          <a:lstStyle/>
          <a:p>
            <a:r>
              <a:rPr lang="en-US" sz="1970" b="1" dirty="0">
                <a:solidFill>
                  <a:schemeClr val="accent4"/>
                </a:solidFill>
              </a:rPr>
              <a:t>Title Gose Here</a:t>
            </a:r>
          </a:p>
          <a:p>
            <a:r>
              <a:rPr lang="en-US" sz="1265" b="1" dirty="0">
                <a:solidFill>
                  <a:schemeClr val="tx1">
                    <a:lumMod val="50000"/>
                    <a:lumOff val="50000"/>
                  </a:schemeClr>
                </a:solidFill>
              </a:rPr>
              <a:t>There are many variations of passages of Lorem Ipsum on the Internet tend to repeat predefined chunks as necessary, making</a:t>
            </a:r>
          </a:p>
        </p:txBody>
      </p:sp>
      <p:grpSp>
        <p:nvGrpSpPr>
          <p:cNvPr id="79" name="Group 78"/>
          <p:cNvGrpSpPr/>
          <p:nvPr/>
        </p:nvGrpSpPr>
        <p:grpSpPr>
          <a:xfrm>
            <a:off x="8508081" y="5959041"/>
            <a:ext cx="642902" cy="642902"/>
            <a:chOff x="4343400" y="1854885"/>
            <a:chExt cx="457200" cy="457200"/>
          </a:xfrm>
        </p:grpSpPr>
        <p:sp>
          <p:nvSpPr>
            <p:cNvPr id="80" name="Oval 79"/>
            <p:cNvSpPr/>
            <p:nvPr/>
          </p:nvSpPr>
          <p:spPr>
            <a:xfrm>
              <a:off x="4343400" y="1854885"/>
              <a:ext cx="457200" cy="457200"/>
            </a:xfrm>
            <a:prstGeom prst="ellipse">
              <a:avLst/>
            </a:prstGeom>
            <a:solidFill>
              <a:schemeClr val="bg1"/>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 name="Oval 80"/>
            <p:cNvSpPr/>
            <p:nvPr/>
          </p:nvSpPr>
          <p:spPr>
            <a:xfrm>
              <a:off x="4408030" y="1919516"/>
              <a:ext cx="327939" cy="327939"/>
            </a:xfrm>
            <a:prstGeom prst="ellipse">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82" name="文本框 81"/>
          <p:cNvSpPr txBox="1"/>
          <p:nvPr/>
        </p:nvSpPr>
        <p:spPr>
          <a:xfrm>
            <a:off x="4536641" y="438184"/>
            <a:ext cx="3785468" cy="528259"/>
          </a:xfrm>
          <a:prstGeom prst="rect">
            <a:avLst/>
          </a:prstGeom>
          <a:noFill/>
        </p:spPr>
        <p:txBody>
          <a:bodyPr wrap="none" lIns="96429" tIns="48215" rIns="96429" bIns="48215" rtlCol="0">
            <a:spAutoFit/>
          </a:bodyPr>
          <a:lstStyle/>
          <a:p>
            <a:pPr algn="ctr" defTabSz="963930"/>
            <a:r>
              <a:rPr lang="zh-CN" altLang="en-US" sz="2800" dirty="0">
                <a:solidFill>
                  <a:schemeClr val="tx1">
                    <a:lumMod val="65000"/>
                    <a:lumOff val="35000"/>
                  </a:schemeClr>
                </a:solidFill>
                <a:ea typeface="微软雅黑" panose="020B0503020204020204" pitchFamily="34" charset="-122"/>
                <a:cs typeface="+mn-ea"/>
                <a:sym typeface="+mn-lt"/>
              </a:rPr>
              <a:t>点击添加相关标题文字</a:t>
            </a:r>
          </a:p>
        </p:txBody>
      </p:sp>
      <p:sp>
        <p:nvSpPr>
          <p:cNvPr id="83" name="文本框 82"/>
          <p:cNvSpPr txBox="1"/>
          <p:nvPr/>
        </p:nvSpPr>
        <p:spPr>
          <a:xfrm>
            <a:off x="5294156" y="883716"/>
            <a:ext cx="2270438" cy="312687"/>
          </a:xfrm>
          <a:prstGeom prst="rect">
            <a:avLst/>
          </a:prstGeom>
          <a:noFill/>
        </p:spPr>
        <p:txBody>
          <a:bodyPr wrap="none" lIns="96429" tIns="48215" rIns="96429" bIns="48215" rtlCol="0">
            <a:spAutoFit/>
          </a:bodyPr>
          <a:lstStyle/>
          <a:p>
            <a:pPr algn="ctr" defTabSz="963930"/>
            <a:r>
              <a:rPr lang="en-US" altLang="zh-CN" sz="1400" dirty="0">
                <a:solidFill>
                  <a:schemeClr val="tx1">
                    <a:lumMod val="65000"/>
                    <a:lumOff val="35000"/>
                  </a:schemeClr>
                </a:solidFill>
                <a:ea typeface="微软雅黑" panose="020B0503020204020204" pitchFamily="34" charset="-122"/>
                <a:cs typeface="+mn-ea"/>
                <a:sym typeface="+mn-lt"/>
              </a:rPr>
              <a:t>ADD RELATED TITLE WORDS</a:t>
            </a:r>
            <a:endParaRPr lang="zh-CN" altLang="en-US" sz="1400" dirty="0">
              <a:solidFill>
                <a:schemeClr val="tx1">
                  <a:lumMod val="65000"/>
                  <a:lumOff val="35000"/>
                </a:schemeClr>
              </a:solidFill>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2000">
        <p14:flip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strips(upRight)">
                                      <p:cBhvr>
                                        <p:cTn id="7" dur="75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p:cTn id="11" dur="500" fill="hold"/>
                                        <p:tgtEl>
                                          <p:spTgt spid="50"/>
                                        </p:tgtEl>
                                        <p:attrNameLst>
                                          <p:attrName>ppt_w</p:attrName>
                                        </p:attrNameLst>
                                      </p:cBhvr>
                                      <p:tavLst>
                                        <p:tav tm="0">
                                          <p:val>
                                            <p:fltVal val="0"/>
                                          </p:val>
                                        </p:tav>
                                        <p:tav tm="100000">
                                          <p:val>
                                            <p:strVal val="#ppt_w"/>
                                          </p:val>
                                        </p:tav>
                                      </p:tavLst>
                                    </p:anim>
                                    <p:anim calcmode="lin" valueType="num">
                                      <p:cBhvr>
                                        <p:cTn id="12" dur="500" fill="hold"/>
                                        <p:tgtEl>
                                          <p:spTgt spid="50"/>
                                        </p:tgtEl>
                                        <p:attrNameLst>
                                          <p:attrName>ppt_h</p:attrName>
                                        </p:attrNameLst>
                                      </p:cBhvr>
                                      <p:tavLst>
                                        <p:tav tm="0">
                                          <p:val>
                                            <p:fltVal val="0"/>
                                          </p:val>
                                        </p:tav>
                                        <p:tav tm="100000">
                                          <p:val>
                                            <p:strVal val="#ppt_h"/>
                                          </p:val>
                                        </p:tav>
                                      </p:tavLst>
                                    </p:anim>
                                    <p:animEffect transition="in" filter="fade">
                                      <p:cBhvr>
                                        <p:cTn id="13" dur="500"/>
                                        <p:tgtEl>
                                          <p:spTgt spid="50"/>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left)">
                                      <p:cBhvr>
                                        <p:cTn id="17" dur="500"/>
                                        <p:tgtEl>
                                          <p:spTgt spid="54"/>
                                        </p:tgtEl>
                                      </p:cBhvr>
                                    </p:animEffect>
                                  </p:childTnLst>
                                </p:cTn>
                              </p:par>
                            </p:childTnLst>
                          </p:cTn>
                        </p:par>
                        <p:par>
                          <p:cTn id="18" fill="hold">
                            <p:stCondLst>
                              <p:cond delay="2000"/>
                            </p:stCondLst>
                            <p:childTnLst>
                              <p:par>
                                <p:cTn id="19" presetID="18" presetClass="entr" presetSubtype="3"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strips(upRight)">
                                      <p:cBhvr>
                                        <p:cTn id="21" dur="750"/>
                                        <p:tgtEl>
                                          <p:spTgt spid="38"/>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p:cTn id="25" dur="500" fill="hold"/>
                                        <p:tgtEl>
                                          <p:spTgt spid="51"/>
                                        </p:tgtEl>
                                        <p:attrNameLst>
                                          <p:attrName>ppt_w</p:attrName>
                                        </p:attrNameLst>
                                      </p:cBhvr>
                                      <p:tavLst>
                                        <p:tav tm="0">
                                          <p:val>
                                            <p:fltVal val="0"/>
                                          </p:val>
                                        </p:tav>
                                        <p:tav tm="100000">
                                          <p:val>
                                            <p:strVal val="#ppt_w"/>
                                          </p:val>
                                        </p:tav>
                                      </p:tavLst>
                                    </p:anim>
                                    <p:anim calcmode="lin" valueType="num">
                                      <p:cBhvr>
                                        <p:cTn id="26" dur="500" fill="hold"/>
                                        <p:tgtEl>
                                          <p:spTgt spid="51"/>
                                        </p:tgtEl>
                                        <p:attrNameLst>
                                          <p:attrName>ppt_h</p:attrName>
                                        </p:attrNameLst>
                                      </p:cBhvr>
                                      <p:tavLst>
                                        <p:tav tm="0">
                                          <p:val>
                                            <p:fltVal val="0"/>
                                          </p:val>
                                        </p:tav>
                                        <p:tav tm="100000">
                                          <p:val>
                                            <p:strVal val="#ppt_h"/>
                                          </p:val>
                                        </p:tav>
                                      </p:tavLst>
                                    </p:anim>
                                    <p:animEffect transition="in" filter="fade">
                                      <p:cBhvr>
                                        <p:cTn id="27" dur="500"/>
                                        <p:tgtEl>
                                          <p:spTgt spid="51"/>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wipe(left)">
                                      <p:cBhvr>
                                        <p:cTn id="31" dur="500"/>
                                        <p:tgtEl>
                                          <p:spTgt spid="57"/>
                                        </p:tgtEl>
                                      </p:cBhvr>
                                    </p:animEffect>
                                  </p:childTnLst>
                                </p:cTn>
                              </p:par>
                            </p:childTnLst>
                          </p:cTn>
                        </p:par>
                        <p:par>
                          <p:cTn id="32" fill="hold">
                            <p:stCondLst>
                              <p:cond delay="4000"/>
                            </p:stCondLst>
                            <p:childTnLst>
                              <p:par>
                                <p:cTn id="33" presetID="18" presetClass="entr" presetSubtype="6"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strips(downRight)">
                                      <p:cBhvr>
                                        <p:cTn id="35" dur="750"/>
                                        <p:tgtEl>
                                          <p:spTgt spid="42"/>
                                        </p:tgtEl>
                                      </p:cBhvr>
                                    </p:animEffect>
                                  </p:childTnLst>
                                </p:cTn>
                              </p:par>
                            </p:childTnLst>
                          </p:cTn>
                        </p:par>
                        <p:par>
                          <p:cTn id="36" fill="hold">
                            <p:stCondLst>
                              <p:cond delay="5000"/>
                            </p:stCondLst>
                            <p:childTnLst>
                              <p:par>
                                <p:cTn id="37" presetID="53" presetClass="entr" presetSubtype="16"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 calcmode="lin" valueType="num">
                                      <p:cBhvr>
                                        <p:cTn id="39" dur="500" fill="hold"/>
                                        <p:tgtEl>
                                          <p:spTgt spid="52"/>
                                        </p:tgtEl>
                                        <p:attrNameLst>
                                          <p:attrName>ppt_w</p:attrName>
                                        </p:attrNameLst>
                                      </p:cBhvr>
                                      <p:tavLst>
                                        <p:tav tm="0">
                                          <p:val>
                                            <p:fltVal val="0"/>
                                          </p:val>
                                        </p:tav>
                                        <p:tav tm="100000">
                                          <p:val>
                                            <p:strVal val="#ppt_w"/>
                                          </p:val>
                                        </p:tav>
                                      </p:tavLst>
                                    </p:anim>
                                    <p:anim calcmode="lin" valueType="num">
                                      <p:cBhvr>
                                        <p:cTn id="40" dur="500" fill="hold"/>
                                        <p:tgtEl>
                                          <p:spTgt spid="52"/>
                                        </p:tgtEl>
                                        <p:attrNameLst>
                                          <p:attrName>ppt_h</p:attrName>
                                        </p:attrNameLst>
                                      </p:cBhvr>
                                      <p:tavLst>
                                        <p:tav tm="0">
                                          <p:val>
                                            <p:fltVal val="0"/>
                                          </p:val>
                                        </p:tav>
                                        <p:tav tm="100000">
                                          <p:val>
                                            <p:strVal val="#ppt_h"/>
                                          </p:val>
                                        </p:tav>
                                      </p:tavLst>
                                    </p:anim>
                                    <p:animEffect transition="in" filter="fade">
                                      <p:cBhvr>
                                        <p:cTn id="41" dur="500"/>
                                        <p:tgtEl>
                                          <p:spTgt spid="52"/>
                                        </p:tgtEl>
                                      </p:cBhvr>
                                    </p:animEffect>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wipe(left)">
                                      <p:cBhvr>
                                        <p:cTn id="45" dur="500"/>
                                        <p:tgtEl>
                                          <p:spTgt spid="60"/>
                                        </p:tgtEl>
                                      </p:cBhvr>
                                    </p:animEffect>
                                  </p:childTnLst>
                                </p:cTn>
                              </p:par>
                            </p:childTnLst>
                          </p:cTn>
                        </p:par>
                        <p:par>
                          <p:cTn id="46" fill="hold">
                            <p:stCondLst>
                              <p:cond delay="6000"/>
                            </p:stCondLst>
                            <p:childTnLst>
                              <p:par>
                                <p:cTn id="47" presetID="18" presetClass="entr" presetSubtype="6"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Right)">
                                      <p:cBhvr>
                                        <p:cTn id="49" dur="750"/>
                                        <p:tgtEl>
                                          <p:spTgt spid="46"/>
                                        </p:tgtEl>
                                      </p:cBhvr>
                                    </p:animEffect>
                                  </p:childTnLst>
                                </p:cTn>
                              </p:par>
                            </p:childTnLst>
                          </p:cTn>
                        </p:par>
                        <p:par>
                          <p:cTn id="50" fill="hold">
                            <p:stCondLst>
                              <p:cond delay="7000"/>
                            </p:stCondLst>
                            <p:childTnLst>
                              <p:par>
                                <p:cTn id="51" presetID="53" presetClass="entr" presetSubtype="16"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p:cTn id="53" dur="500" fill="hold"/>
                                        <p:tgtEl>
                                          <p:spTgt spid="53"/>
                                        </p:tgtEl>
                                        <p:attrNameLst>
                                          <p:attrName>ppt_w</p:attrName>
                                        </p:attrNameLst>
                                      </p:cBhvr>
                                      <p:tavLst>
                                        <p:tav tm="0">
                                          <p:val>
                                            <p:fltVal val="0"/>
                                          </p:val>
                                        </p:tav>
                                        <p:tav tm="100000">
                                          <p:val>
                                            <p:strVal val="#ppt_w"/>
                                          </p:val>
                                        </p:tav>
                                      </p:tavLst>
                                    </p:anim>
                                    <p:anim calcmode="lin" valueType="num">
                                      <p:cBhvr>
                                        <p:cTn id="54" dur="500" fill="hold"/>
                                        <p:tgtEl>
                                          <p:spTgt spid="53"/>
                                        </p:tgtEl>
                                        <p:attrNameLst>
                                          <p:attrName>ppt_h</p:attrName>
                                        </p:attrNameLst>
                                      </p:cBhvr>
                                      <p:tavLst>
                                        <p:tav tm="0">
                                          <p:val>
                                            <p:fltVal val="0"/>
                                          </p:val>
                                        </p:tav>
                                        <p:tav tm="100000">
                                          <p:val>
                                            <p:strVal val="#ppt_h"/>
                                          </p:val>
                                        </p:tav>
                                      </p:tavLst>
                                    </p:anim>
                                    <p:animEffect transition="in" filter="fade">
                                      <p:cBhvr>
                                        <p:cTn id="55" dur="500"/>
                                        <p:tgtEl>
                                          <p:spTgt spid="53"/>
                                        </p:tgtEl>
                                      </p:cBhvr>
                                    </p:animEffect>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wipe(left)">
                                      <p:cBhvr>
                                        <p:cTn id="59" dur="500"/>
                                        <p:tgtEl>
                                          <p:spTgt spid="63"/>
                                        </p:tgtEl>
                                      </p:cBhvr>
                                    </p:animEffect>
                                  </p:childTnLst>
                                </p:cTn>
                              </p:par>
                            </p:childTnLst>
                          </p:cTn>
                        </p:par>
                        <p:par>
                          <p:cTn id="60" fill="hold">
                            <p:stCondLst>
                              <p:cond delay="8000"/>
                            </p:stCondLst>
                            <p:childTnLst>
                              <p:par>
                                <p:cTn id="61" presetID="23" presetClass="entr" presetSubtype="16"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 calcmode="lin" valueType="num">
                                      <p:cBhvr>
                                        <p:cTn id="63" dur="500" fill="hold"/>
                                        <p:tgtEl>
                                          <p:spTgt spid="67"/>
                                        </p:tgtEl>
                                        <p:attrNameLst>
                                          <p:attrName>ppt_w</p:attrName>
                                        </p:attrNameLst>
                                      </p:cBhvr>
                                      <p:tavLst>
                                        <p:tav tm="0">
                                          <p:val>
                                            <p:fltVal val="0"/>
                                          </p:val>
                                        </p:tav>
                                        <p:tav tm="100000">
                                          <p:val>
                                            <p:strVal val="#ppt_w"/>
                                          </p:val>
                                        </p:tav>
                                      </p:tavLst>
                                    </p:anim>
                                    <p:anim calcmode="lin" valueType="num">
                                      <p:cBhvr>
                                        <p:cTn id="64" dur="500" fill="hold"/>
                                        <p:tgtEl>
                                          <p:spTgt spid="67"/>
                                        </p:tgtEl>
                                        <p:attrNameLst>
                                          <p:attrName>ppt_h</p:attrName>
                                        </p:attrNameLst>
                                      </p:cBhvr>
                                      <p:tavLst>
                                        <p:tav tm="0">
                                          <p:val>
                                            <p:fltVal val="0"/>
                                          </p:val>
                                        </p:tav>
                                        <p:tav tm="100000">
                                          <p:val>
                                            <p:strVal val="#ppt_h"/>
                                          </p:val>
                                        </p:tav>
                                      </p:tavLst>
                                    </p:anim>
                                  </p:childTnLst>
                                </p:cTn>
                              </p:par>
                            </p:childTnLst>
                          </p:cTn>
                        </p:par>
                        <p:par>
                          <p:cTn id="65" fill="hold">
                            <p:stCondLst>
                              <p:cond delay="85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9000"/>
                            </p:stCondLst>
                            <p:childTnLst>
                              <p:par>
                                <p:cTn id="70" presetID="23" presetClass="entr" presetSubtype="16" fill="hold" nodeType="afterEffect">
                                  <p:stCondLst>
                                    <p:cond delay="0"/>
                                  </p:stCondLst>
                                  <p:childTnLst>
                                    <p:set>
                                      <p:cBhvr>
                                        <p:cTn id="71" dur="1" fill="hold">
                                          <p:stCondLst>
                                            <p:cond delay="0"/>
                                          </p:stCondLst>
                                        </p:cTn>
                                        <p:tgtEl>
                                          <p:spTgt spid="71"/>
                                        </p:tgtEl>
                                        <p:attrNameLst>
                                          <p:attrName>style.visibility</p:attrName>
                                        </p:attrNameLst>
                                      </p:cBhvr>
                                      <p:to>
                                        <p:strVal val="visible"/>
                                      </p:to>
                                    </p:set>
                                    <p:anim calcmode="lin" valueType="num">
                                      <p:cBhvr>
                                        <p:cTn id="72" dur="500" fill="hold"/>
                                        <p:tgtEl>
                                          <p:spTgt spid="71"/>
                                        </p:tgtEl>
                                        <p:attrNameLst>
                                          <p:attrName>ppt_w</p:attrName>
                                        </p:attrNameLst>
                                      </p:cBhvr>
                                      <p:tavLst>
                                        <p:tav tm="0">
                                          <p:val>
                                            <p:fltVal val="0"/>
                                          </p:val>
                                        </p:tav>
                                        <p:tav tm="100000">
                                          <p:val>
                                            <p:strVal val="#ppt_w"/>
                                          </p:val>
                                        </p:tav>
                                      </p:tavLst>
                                    </p:anim>
                                    <p:anim calcmode="lin" valueType="num">
                                      <p:cBhvr>
                                        <p:cTn id="73" dur="500" fill="hold"/>
                                        <p:tgtEl>
                                          <p:spTgt spid="71"/>
                                        </p:tgtEl>
                                        <p:attrNameLst>
                                          <p:attrName>ppt_h</p:attrName>
                                        </p:attrNameLst>
                                      </p:cBhvr>
                                      <p:tavLst>
                                        <p:tav tm="0">
                                          <p:val>
                                            <p:fltVal val="0"/>
                                          </p:val>
                                        </p:tav>
                                        <p:tav tm="100000">
                                          <p:val>
                                            <p:strVal val="#ppt_h"/>
                                          </p:val>
                                        </p:tav>
                                      </p:tavLst>
                                    </p:anim>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left)">
                                      <p:cBhvr>
                                        <p:cTn id="77" dur="500"/>
                                        <p:tgtEl>
                                          <p:spTgt spid="70"/>
                                        </p:tgtEl>
                                      </p:cBhvr>
                                    </p:animEffect>
                                  </p:childTnLst>
                                </p:cTn>
                              </p:par>
                            </p:childTnLst>
                          </p:cTn>
                        </p:par>
                        <p:par>
                          <p:cTn id="78" fill="hold">
                            <p:stCondLst>
                              <p:cond delay="10000"/>
                            </p:stCondLst>
                            <p:childTnLst>
                              <p:par>
                                <p:cTn id="79" presetID="23" presetClass="entr" presetSubtype="16" fill="hold" nodeType="afterEffect">
                                  <p:stCondLst>
                                    <p:cond delay="0"/>
                                  </p:stCondLst>
                                  <p:childTnLst>
                                    <p:set>
                                      <p:cBhvr>
                                        <p:cTn id="80" dur="1" fill="hold">
                                          <p:stCondLst>
                                            <p:cond delay="0"/>
                                          </p:stCondLst>
                                        </p:cTn>
                                        <p:tgtEl>
                                          <p:spTgt spid="75"/>
                                        </p:tgtEl>
                                        <p:attrNameLst>
                                          <p:attrName>style.visibility</p:attrName>
                                        </p:attrNameLst>
                                      </p:cBhvr>
                                      <p:to>
                                        <p:strVal val="visible"/>
                                      </p:to>
                                    </p:set>
                                    <p:anim calcmode="lin" valueType="num">
                                      <p:cBhvr>
                                        <p:cTn id="81" dur="500" fill="hold"/>
                                        <p:tgtEl>
                                          <p:spTgt spid="75"/>
                                        </p:tgtEl>
                                        <p:attrNameLst>
                                          <p:attrName>ppt_w</p:attrName>
                                        </p:attrNameLst>
                                      </p:cBhvr>
                                      <p:tavLst>
                                        <p:tav tm="0">
                                          <p:val>
                                            <p:fltVal val="0"/>
                                          </p:val>
                                        </p:tav>
                                        <p:tav tm="100000">
                                          <p:val>
                                            <p:strVal val="#ppt_w"/>
                                          </p:val>
                                        </p:tav>
                                      </p:tavLst>
                                    </p:anim>
                                    <p:anim calcmode="lin" valueType="num">
                                      <p:cBhvr>
                                        <p:cTn id="82" dur="500" fill="hold"/>
                                        <p:tgtEl>
                                          <p:spTgt spid="75"/>
                                        </p:tgtEl>
                                        <p:attrNameLst>
                                          <p:attrName>ppt_h</p:attrName>
                                        </p:attrNameLst>
                                      </p:cBhvr>
                                      <p:tavLst>
                                        <p:tav tm="0">
                                          <p:val>
                                            <p:fltVal val="0"/>
                                          </p:val>
                                        </p:tav>
                                        <p:tav tm="100000">
                                          <p:val>
                                            <p:strVal val="#ppt_h"/>
                                          </p:val>
                                        </p:tav>
                                      </p:tavLst>
                                    </p:anim>
                                  </p:childTnLst>
                                </p:cTn>
                              </p:par>
                            </p:childTnLst>
                          </p:cTn>
                        </p:par>
                        <p:par>
                          <p:cTn id="83" fill="hold">
                            <p:stCondLst>
                              <p:cond delay="10500"/>
                            </p:stCondLst>
                            <p:childTnLst>
                              <p:par>
                                <p:cTn id="84" presetID="22" presetClass="entr" presetSubtype="8" fill="hold" grpId="0" nodeType="afterEffect">
                                  <p:stCondLst>
                                    <p:cond delay="0"/>
                                  </p:stCondLst>
                                  <p:childTnLst>
                                    <p:set>
                                      <p:cBhvr>
                                        <p:cTn id="85" dur="1" fill="hold">
                                          <p:stCondLst>
                                            <p:cond delay="0"/>
                                          </p:stCondLst>
                                        </p:cTn>
                                        <p:tgtEl>
                                          <p:spTgt spid="74"/>
                                        </p:tgtEl>
                                        <p:attrNameLst>
                                          <p:attrName>style.visibility</p:attrName>
                                        </p:attrNameLst>
                                      </p:cBhvr>
                                      <p:to>
                                        <p:strVal val="visible"/>
                                      </p:to>
                                    </p:set>
                                    <p:animEffect transition="in" filter="wipe(left)">
                                      <p:cBhvr>
                                        <p:cTn id="86" dur="500"/>
                                        <p:tgtEl>
                                          <p:spTgt spid="74"/>
                                        </p:tgtEl>
                                      </p:cBhvr>
                                    </p:animEffect>
                                  </p:childTnLst>
                                </p:cTn>
                              </p:par>
                            </p:childTnLst>
                          </p:cTn>
                        </p:par>
                        <p:par>
                          <p:cTn id="87" fill="hold">
                            <p:stCondLst>
                              <p:cond delay="11000"/>
                            </p:stCondLst>
                            <p:childTnLst>
                              <p:par>
                                <p:cTn id="88" presetID="23" presetClass="entr" presetSubtype="16" fill="hold" nodeType="afterEffect">
                                  <p:stCondLst>
                                    <p:cond delay="0"/>
                                  </p:stCondLst>
                                  <p:childTnLst>
                                    <p:set>
                                      <p:cBhvr>
                                        <p:cTn id="89" dur="1" fill="hold">
                                          <p:stCondLst>
                                            <p:cond delay="0"/>
                                          </p:stCondLst>
                                        </p:cTn>
                                        <p:tgtEl>
                                          <p:spTgt spid="79"/>
                                        </p:tgtEl>
                                        <p:attrNameLst>
                                          <p:attrName>style.visibility</p:attrName>
                                        </p:attrNameLst>
                                      </p:cBhvr>
                                      <p:to>
                                        <p:strVal val="visible"/>
                                      </p:to>
                                    </p:set>
                                    <p:anim calcmode="lin" valueType="num">
                                      <p:cBhvr>
                                        <p:cTn id="90" dur="500" fill="hold"/>
                                        <p:tgtEl>
                                          <p:spTgt spid="79"/>
                                        </p:tgtEl>
                                        <p:attrNameLst>
                                          <p:attrName>ppt_w</p:attrName>
                                        </p:attrNameLst>
                                      </p:cBhvr>
                                      <p:tavLst>
                                        <p:tav tm="0">
                                          <p:val>
                                            <p:fltVal val="0"/>
                                          </p:val>
                                        </p:tav>
                                        <p:tav tm="100000">
                                          <p:val>
                                            <p:strVal val="#ppt_w"/>
                                          </p:val>
                                        </p:tav>
                                      </p:tavLst>
                                    </p:anim>
                                    <p:anim calcmode="lin" valueType="num">
                                      <p:cBhvr>
                                        <p:cTn id="91" dur="500" fill="hold"/>
                                        <p:tgtEl>
                                          <p:spTgt spid="79"/>
                                        </p:tgtEl>
                                        <p:attrNameLst>
                                          <p:attrName>ppt_h</p:attrName>
                                        </p:attrNameLst>
                                      </p:cBhvr>
                                      <p:tavLst>
                                        <p:tav tm="0">
                                          <p:val>
                                            <p:fltVal val="0"/>
                                          </p:val>
                                        </p:tav>
                                        <p:tav tm="100000">
                                          <p:val>
                                            <p:strVal val="#ppt_h"/>
                                          </p:val>
                                        </p:tav>
                                      </p:tavLst>
                                    </p:anim>
                                  </p:childTnLst>
                                </p:cTn>
                              </p:par>
                            </p:childTnLst>
                          </p:cTn>
                        </p:par>
                        <p:par>
                          <p:cTn id="92" fill="hold">
                            <p:stCondLst>
                              <p:cond delay="11500"/>
                            </p:stCondLst>
                            <p:childTnLst>
                              <p:par>
                                <p:cTn id="93" presetID="22" presetClass="entr" presetSubtype="8" fill="hold" grpId="0" nodeType="afterEffect">
                                  <p:stCondLst>
                                    <p:cond delay="0"/>
                                  </p:stCondLst>
                                  <p:childTnLst>
                                    <p:set>
                                      <p:cBhvr>
                                        <p:cTn id="94" dur="1" fill="hold">
                                          <p:stCondLst>
                                            <p:cond delay="0"/>
                                          </p:stCondLst>
                                        </p:cTn>
                                        <p:tgtEl>
                                          <p:spTgt spid="78"/>
                                        </p:tgtEl>
                                        <p:attrNameLst>
                                          <p:attrName>style.visibility</p:attrName>
                                        </p:attrNameLst>
                                      </p:cBhvr>
                                      <p:to>
                                        <p:strVal val="visible"/>
                                      </p:to>
                                    </p:set>
                                    <p:animEffect transition="in" filter="wipe(left)">
                                      <p:cBhvr>
                                        <p:cTn id="95"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66" grpId="0"/>
      <p:bldP spid="70" grpId="0"/>
      <p:bldP spid="74" grpId="0"/>
      <p:bldP spid="7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custDataLst>
              <p:tags r:id="rId2"/>
            </p:custDataLst>
          </p:nvPr>
        </p:nvCxnSpPr>
        <p:spPr>
          <a:xfrm>
            <a:off x="707" y="3132039"/>
            <a:ext cx="1285733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custDataLst>
              <p:tags r:id="rId3"/>
            </p:custDataLst>
          </p:nvPr>
        </p:nvCxnSpPr>
        <p:spPr>
          <a:xfrm>
            <a:off x="707" y="4583850"/>
            <a:ext cx="1285733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custDataLst>
              <p:tags r:id="rId4"/>
            </p:custDataLst>
          </p:nvPr>
        </p:nvSpPr>
        <p:spPr>
          <a:xfrm>
            <a:off x="4679418" y="2886745"/>
            <a:ext cx="3427668" cy="490586"/>
          </a:xfrm>
          <a:prstGeom prst="roundRect">
            <a:avLst>
              <a:gd name="adj" fmla="val 50000"/>
            </a:avLst>
          </a:prstGeom>
          <a:solidFill>
            <a:schemeClr val="accent2"/>
          </a:solidFill>
        </p:spPr>
        <p:txBody>
          <a:bodyPr wrap="square" lIns="0" tIns="0" rIns="0" bIns="0" rtlCol="0" anchor="ctr" anchorCtr="0">
            <a:noAutofit/>
          </a:bodyPr>
          <a:lstStyle/>
          <a:p>
            <a:pPr algn="ctr"/>
            <a:r>
              <a:rPr lang="en-US" altLang="zh-CN" sz="2800" dirty="0">
                <a:solidFill>
                  <a:srgbClr val="FFFFFF"/>
                </a:solidFill>
                <a:latin typeface="Arial" panose="020B0604020202020204" pitchFamily="34" charset="0"/>
                <a:ea typeface="微软雅黑" panose="020B0503020204020204" pitchFamily="34" charset="-122"/>
                <a:sym typeface="Arial" panose="020B0604020202020204" pitchFamily="34" charset="0"/>
              </a:rPr>
              <a:t>PART</a:t>
            </a:r>
          </a:p>
        </p:txBody>
      </p:sp>
      <p:sp>
        <p:nvSpPr>
          <p:cNvPr id="8" name="MH_Entry_1"/>
          <p:cNvSpPr/>
          <p:nvPr>
            <p:custDataLst>
              <p:tags r:id="rId5"/>
            </p:custDataLst>
          </p:nvPr>
        </p:nvSpPr>
        <p:spPr>
          <a:xfrm>
            <a:off x="4330609" y="3629963"/>
            <a:ext cx="4125285" cy="79989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3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工作完成情况</a:t>
            </a:r>
            <a:endParaRPr lang="en-US" altLang="zh-CN" sz="3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UUID" val="{C1A8F295-47DC-48FB-81BD-666766343352}"/>
  <p:tag name="ISPRING_RESOURCE_FOLDER" val="E:\素材\正版图-卖\PPT\0变色龙\0包图网\bt369\ppt\bt369\"/>
  <p:tag name="ISPRING_PRESENTATION_PATH" val="E:\素材\正版图-卖\PPT\0变色龙\0包图网\bt369\ppt\bt369.pptx"/>
  <p:tag name="ISPRING_PROJECT_FOLDER_UPDATED" val="1"/>
  <p:tag name="ISPRING_SCREEN_RECS_UPDATED" val="E:\素材\正版图-卖\PPT\0变色龙\0包图网\bt369\ppt\bt369"/>
  <p:tag name="ISPRING_SCORM_ENDPOINT" val="&lt;endpoint&gt;&lt;enable&gt;0&lt;/enable&gt;&lt;lrs&gt;http://&lt;/lrs&gt;&lt;auth&gt;0&lt;/auth&gt;&lt;login&gt;&lt;/login&gt;&lt;password&gt;&lt;/password&gt;&lt;key&gt;&lt;/key&gt;&lt;name&gt;&lt;/name&gt;&lt;email&gt;&lt;/email&gt;&lt;/endpoint&gt;&#10;"/>
  <p:tag name="ISPRING_PRESENTATION_TITLE" val="bt1279"/>
</p:tagLst>
</file>

<file path=ppt/tags/tag10.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ENTRY"/>
  <p:tag name="ID" val="545820"/>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NUMBER"/>
  <p:tag name="ID" val="545820"/>
  <p:tag name="MH_ORDER" val="4"/>
</p:tagLst>
</file>

<file path=ppt/tags/tag1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4.xml><?xml version="1.0" encoding="utf-8"?>
<p:tagLst xmlns:a="http://schemas.openxmlformats.org/drawingml/2006/main" xmlns:r="http://schemas.openxmlformats.org/officeDocument/2006/relationships" xmlns:p="http://schemas.openxmlformats.org/presentationml/2006/main">
  <p:tag name="MH" val="20161022204519"/>
  <p:tag name="MH_LIBRARY" val="GRAPHIC"/>
</p:tagLst>
</file>

<file path=ppt/tags/tag15.xml><?xml version="1.0" encoding="utf-8"?>
<p:tagLst xmlns:a="http://schemas.openxmlformats.org/drawingml/2006/main" xmlns:r="http://schemas.openxmlformats.org/officeDocument/2006/relationships" xmlns:p="http://schemas.openxmlformats.org/presentationml/2006/main">
  <p:tag name="MH" val="20161022204519"/>
  <p:tag name="MH_LIBRARY" val="GRAPHIC"/>
  <p:tag name="MH_ORDER" val="Straight Connector 5"/>
</p:tagLst>
</file>

<file path=ppt/tags/tag16.xml><?xml version="1.0" encoding="utf-8"?>
<p:tagLst xmlns:a="http://schemas.openxmlformats.org/drawingml/2006/main" xmlns:r="http://schemas.openxmlformats.org/officeDocument/2006/relationships" xmlns:p="http://schemas.openxmlformats.org/presentationml/2006/main">
  <p:tag name="MH" val="20161022204519"/>
  <p:tag name="MH_LIBRARY" val="GRAPHIC"/>
  <p:tag name="MH_ORDER" val="Straight Connector 6"/>
</p:tagLst>
</file>

<file path=ppt/tags/tag17.xml><?xml version="1.0" encoding="utf-8"?>
<p:tagLst xmlns:a="http://schemas.openxmlformats.org/drawingml/2006/main" xmlns:r="http://schemas.openxmlformats.org/officeDocument/2006/relationships" xmlns:p="http://schemas.openxmlformats.org/presentationml/2006/main">
  <p:tag name="MH" val="20161022204519"/>
  <p:tag name="MH_LIBRARY" val="GRAPHIC"/>
  <p:tag name="MH_ORDER" val="TextBox 3"/>
</p:tagLst>
</file>

<file path=ppt/tags/tag1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61022204519"/>
  <p:tag name="MH_LIBRARY" val="GRAPHIC"/>
</p:tagLst>
</file>

<file path=ppt/tags/tag2.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AUTOCOLOR" val="TRUE"/>
  <p:tag name="MH_TYPE" val="CONTENTS"/>
  <p:tag name="ID" val="545820"/>
</p:tagLst>
</file>

<file path=ppt/tags/tag20.xml><?xml version="1.0" encoding="utf-8"?>
<p:tagLst xmlns:a="http://schemas.openxmlformats.org/drawingml/2006/main" xmlns:r="http://schemas.openxmlformats.org/officeDocument/2006/relationships" xmlns:p="http://schemas.openxmlformats.org/presentationml/2006/main">
  <p:tag name="MH" val="20161022204519"/>
  <p:tag name="MH_LIBRARY" val="GRAPHIC"/>
  <p:tag name="MH_ORDER" val="Straight Connector 5"/>
</p:tagLst>
</file>

<file path=ppt/tags/tag21.xml><?xml version="1.0" encoding="utf-8"?>
<p:tagLst xmlns:a="http://schemas.openxmlformats.org/drawingml/2006/main" xmlns:r="http://schemas.openxmlformats.org/officeDocument/2006/relationships" xmlns:p="http://schemas.openxmlformats.org/presentationml/2006/main">
  <p:tag name="MH" val="20161022204519"/>
  <p:tag name="MH_LIBRARY" val="GRAPHIC"/>
  <p:tag name="MH_ORDER" val="Straight Connector 6"/>
</p:tagLst>
</file>

<file path=ppt/tags/tag22.xml><?xml version="1.0" encoding="utf-8"?>
<p:tagLst xmlns:a="http://schemas.openxmlformats.org/drawingml/2006/main" xmlns:r="http://schemas.openxmlformats.org/officeDocument/2006/relationships" xmlns:p="http://schemas.openxmlformats.org/presentationml/2006/main">
  <p:tag name="MH" val="20161022204519"/>
  <p:tag name="MH_LIBRARY" val="GRAPHIC"/>
  <p:tag name="MH_ORDER" val="TextBox 3"/>
</p:tagLst>
</file>

<file path=ppt/tags/tag2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61022204519"/>
  <p:tag name="MH_LIBRARY" val="GRAPHIC"/>
</p:tagLst>
</file>

<file path=ppt/tags/tag25.xml><?xml version="1.0" encoding="utf-8"?>
<p:tagLst xmlns:a="http://schemas.openxmlformats.org/drawingml/2006/main" xmlns:r="http://schemas.openxmlformats.org/officeDocument/2006/relationships" xmlns:p="http://schemas.openxmlformats.org/presentationml/2006/main">
  <p:tag name="MH" val="20161022204519"/>
  <p:tag name="MH_LIBRARY" val="GRAPHIC"/>
  <p:tag name="MH_ORDER" val="Straight Connector 5"/>
</p:tagLst>
</file>

<file path=ppt/tags/tag26.xml><?xml version="1.0" encoding="utf-8"?>
<p:tagLst xmlns:a="http://schemas.openxmlformats.org/drawingml/2006/main" xmlns:r="http://schemas.openxmlformats.org/officeDocument/2006/relationships" xmlns:p="http://schemas.openxmlformats.org/presentationml/2006/main">
  <p:tag name="MH" val="20161022204519"/>
  <p:tag name="MH_LIBRARY" val="GRAPHIC"/>
  <p:tag name="MH_ORDER" val="Straight Connector 6"/>
</p:tagLst>
</file>

<file path=ppt/tags/tag27.xml><?xml version="1.0" encoding="utf-8"?>
<p:tagLst xmlns:a="http://schemas.openxmlformats.org/drawingml/2006/main" xmlns:r="http://schemas.openxmlformats.org/officeDocument/2006/relationships" xmlns:p="http://schemas.openxmlformats.org/presentationml/2006/main">
  <p:tag name="MH" val="20161022204519"/>
  <p:tag name="MH_LIBRARY" val="GRAPHIC"/>
  <p:tag name="MH_ORDER" val="TextBox 3"/>
</p:tagLst>
</file>

<file path=ppt/tags/tag2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61022204519"/>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30.xml><?xml version="1.0" encoding="utf-8"?>
<p:tagLst xmlns:a="http://schemas.openxmlformats.org/drawingml/2006/main" xmlns:r="http://schemas.openxmlformats.org/officeDocument/2006/relationships" xmlns:p="http://schemas.openxmlformats.org/presentationml/2006/main">
  <p:tag name="MH" val="20161022204519"/>
  <p:tag name="MH_LIBRARY" val="GRAPHIC"/>
  <p:tag name="MH_ORDER" val="Straight Connector 5"/>
</p:tagLst>
</file>

<file path=ppt/tags/tag31.xml><?xml version="1.0" encoding="utf-8"?>
<p:tagLst xmlns:a="http://schemas.openxmlformats.org/drawingml/2006/main" xmlns:r="http://schemas.openxmlformats.org/officeDocument/2006/relationships" xmlns:p="http://schemas.openxmlformats.org/presentationml/2006/main">
  <p:tag name="MH" val="20161022204519"/>
  <p:tag name="MH_LIBRARY" val="GRAPHIC"/>
  <p:tag name="MH_ORDER" val="Straight Connector 6"/>
</p:tagLst>
</file>

<file path=ppt/tags/tag32.xml><?xml version="1.0" encoding="utf-8"?>
<p:tagLst xmlns:a="http://schemas.openxmlformats.org/drawingml/2006/main" xmlns:r="http://schemas.openxmlformats.org/officeDocument/2006/relationships" xmlns:p="http://schemas.openxmlformats.org/presentationml/2006/main">
  <p:tag name="MH" val="20161022204519"/>
  <p:tag name="MH_LIBRARY" val="GRAPHIC"/>
  <p:tag name="MH_ORDER" val="TextBox 3"/>
</p:tagLst>
</file>

<file path=ppt/tags/tag3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ENTRY"/>
  <p:tag name="ID" val="545820"/>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NUMBER"/>
  <p:tag name="ID" val="545820"/>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ENTRY"/>
  <p:tag name="ID" val="545820"/>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NUMBER"/>
  <p:tag name="ID" val="545820"/>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ENTRY"/>
  <p:tag name="ID" val="545820"/>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NUMBER"/>
  <p:tag name="ID" val="545820"/>
  <p:tag name="MH_ORDER" val="3"/>
</p:tagLst>
</file>

<file path=ppt/theme/theme1.xml><?xml version="1.0" encoding="utf-8"?>
<a:theme xmlns:a="http://schemas.openxmlformats.org/drawingml/2006/main" name="自定义设计方案">
  <a:themeElements>
    <a:clrScheme name="自定义 172">
      <a:dk1>
        <a:sysClr val="windowText" lastClr="000000"/>
      </a:dk1>
      <a:lt1>
        <a:sysClr val="window" lastClr="FFFFFF"/>
      </a:lt1>
      <a:dk2>
        <a:srgbClr val="363636"/>
      </a:dk2>
      <a:lt2>
        <a:srgbClr val="7F7F7F"/>
      </a:lt2>
      <a:accent1>
        <a:srgbClr val="363636"/>
      </a:accent1>
      <a:accent2>
        <a:srgbClr val="7F7F7F"/>
      </a:accent2>
      <a:accent3>
        <a:srgbClr val="363636"/>
      </a:accent3>
      <a:accent4>
        <a:srgbClr val="7F7F7F"/>
      </a:accent4>
      <a:accent5>
        <a:srgbClr val="363636"/>
      </a:accent5>
      <a:accent6>
        <a:srgbClr val="7F7F7F"/>
      </a:accent6>
      <a:hlink>
        <a:srgbClr val="363636"/>
      </a:hlink>
      <a:folHlink>
        <a:srgbClr val="7F7F7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3522</Words>
  <Application>Microsoft Office PowerPoint</Application>
  <PresentationFormat>自定义</PresentationFormat>
  <Paragraphs>304</Paragraphs>
  <Slides>26</Slides>
  <Notes>26</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26</vt:i4>
      </vt:variant>
    </vt:vector>
  </HeadingPairs>
  <TitlesOfParts>
    <vt:vector size="32" baseType="lpstr">
      <vt:lpstr>微软雅黑</vt:lpstr>
      <vt:lpstr>Arial</vt:lpstr>
      <vt:lpstr>Calibri</vt:lpstr>
      <vt:lpstr>Calibri Light</vt:lpstr>
      <vt:lpstr>FontAwesome</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2017-03-14T12:33:00Z</dcterms:created>
  <dcterms:modified xsi:type="dcterms:W3CDTF">2021-01-05T13:52:15Z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