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D3C"/>
    <a:srgbClr val="6B160E"/>
    <a:srgbClr val="FFFFFF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8" autoAdjust="0"/>
  </p:normalViewPr>
  <p:slideViewPr>
    <p:cSldViewPr snapToGrid="0" showGuides="1">
      <p:cViewPr varScale="1">
        <p:scale>
          <a:sx n="105" d="100"/>
          <a:sy n="105" d="100"/>
        </p:scale>
        <p:origin x="834" y="7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小芥末素材 </a:t>
            </a:r>
            <a:r>
              <a:rPr lang="en-US" altLang="zh-CN"/>
              <a:t>rosyhouse.taobao.com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7"/>
          <a:stretch>
            <a:fillRect/>
          </a:stretch>
        </p:blipFill>
        <p:spPr>
          <a:xfrm>
            <a:off x="5631543" y="0"/>
            <a:ext cx="6560457" cy="68749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20840" r="86249" b="65891"/>
          <a:stretch>
            <a:fillRect/>
          </a:stretch>
        </p:blipFill>
        <p:spPr>
          <a:xfrm>
            <a:off x="3098798" y="783772"/>
            <a:ext cx="1132116" cy="899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9" r="86730"/>
          <a:stretch>
            <a:fillRect/>
          </a:stretch>
        </p:blipFill>
        <p:spPr>
          <a:xfrm>
            <a:off x="420914" y="4484914"/>
            <a:ext cx="1799771" cy="1993900"/>
          </a:xfrm>
          <a:prstGeom prst="rect">
            <a:avLst/>
          </a:prstGeom>
        </p:spPr>
      </p:pic>
      <p:sp>
        <p:nvSpPr>
          <p:cNvPr id="5" name="椭圆 4"/>
          <p:cNvSpPr/>
          <p:nvPr userDrawn="1"/>
        </p:nvSpPr>
        <p:spPr>
          <a:xfrm>
            <a:off x="6604000" y="2438400"/>
            <a:ext cx="1407886" cy="124822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9" y="290286"/>
            <a:ext cx="936361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390185" y="385939"/>
            <a:ext cx="9411629" cy="462395"/>
            <a:chOff x="1378746" y="609245"/>
            <a:chExt cx="9411629" cy="462395"/>
          </a:xfrm>
        </p:grpSpPr>
        <p:sp>
          <p:nvSpPr>
            <p:cNvPr id="3" name="Copyright Notice"/>
            <p:cNvSpPr/>
            <p:nvPr/>
          </p:nvSpPr>
          <p:spPr bwMode="auto">
            <a:xfrm>
              <a:off x="4235162" y="609245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tx1"/>
                  </a:solidFill>
                  <a:latin typeface="刘德华字体叶根友仿版" panose="02010601030101010101" pitchFamily="2" charset="-122"/>
                  <a:ea typeface="刘德华字体叶根友仿版" panose="02010601030101010101" pitchFamily="2" charset="-122"/>
                </a:rPr>
                <a:t>点击加入标题文字</a:t>
              </a:r>
              <a:endParaRPr lang="en-US" sz="2400" cap="small" dirty="0">
                <a:solidFill>
                  <a:schemeClr val="tx1"/>
                </a:solidFill>
                <a:latin typeface="刘德华字体叶根友仿版" panose="02010601030101010101" pitchFamily="2" charset="-122"/>
                <a:ea typeface="刘德华字体叶根友仿版" panose="02010601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378746" y="1071640"/>
              <a:ext cx="94116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390185" y="385939"/>
            <a:ext cx="9411629" cy="462395"/>
            <a:chOff x="1378746" y="609245"/>
            <a:chExt cx="9411629" cy="462395"/>
          </a:xfrm>
        </p:grpSpPr>
        <p:sp>
          <p:nvSpPr>
            <p:cNvPr id="3" name="Copyright Notice"/>
            <p:cNvSpPr/>
            <p:nvPr/>
          </p:nvSpPr>
          <p:spPr bwMode="auto">
            <a:xfrm>
              <a:off x="4235162" y="609245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tx1"/>
                  </a:solidFill>
                  <a:latin typeface="刘德华字体叶根友仿版" panose="02010601030101010101" pitchFamily="2" charset="-122"/>
                  <a:ea typeface="刘德华字体叶根友仿版" panose="02010601030101010101" pitchFamily="2" charset="-122"/>
                </a:rPr>
                <a:t>点击加入标题文字</a:t>
              </a:r>
              <a:endParaRPr lang="en-US" sz="2400" cap="small" dirty="0">
                <a:solidFill>
                  <a:schemeClr val="tx1"/>
                </a:solidFill>
                <a:latin typeface="刘德华字体叶根友仿版" panose="02010601030101010101" pitchFamily="2" charset="-122"/>
                <a:ea typeface="刘德华字体叶根友仿版" panose="02010601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378746" y="1071640"/>
              <a:ext cx="94116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390185" y="385939"/>
            <a:ext cx="9411629" cy="462395"/>
            <a:chOff x="1378746" y="609245"/>
            <a:chExt cx="9411629" cy="462395"/>
          </a:xfrm>
        </p:grpSpPr>
        <p:sp>
          <p:nvSpPr>
            <p:cNvPr id="3" name="Copyright Notice"/>
            <p:cNvSpPr/>
            <p:nvPr/>
          </p:nvSpPr>
          <p:spPr bwMode="auto">
            <a:xfrm>
              <a:off x="4235162" y="609245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tx1"/>
                  </a:solidFill>
                  <a:latin typeface="刘德华字体叶根友仿版" panose="02010601030101010101" pitchFamily="2" charset="-122"/>
                  <a:ea typeface="刘德华字体叶根友仿版" panose="02010601030101010101" pitchFamily="2" charset="-122"/>
                </a:rPr>
                <a:t>点击加入标题文字</a:t>
              </a:r>
              <a:endParaRPr lang="en-US" sz="2400" cap="small" dirty="0">
                <a:solidFill>
                  <a:schemeClr val="tx1"/>
                </a:solidFill>
                <a:latin typeface="刘德华字体叶根友仿版" panose="02010601030101010101" pitchFamily="2" charset="-122"/>
                <a:ea typeface="刘德华字体叶根友仿版" panose="02010601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378746" y="1071640"/>
              <a:ext cx="94116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390185" y="385939"/>
            <a:ext cx="9411629" cy="462395"/>
            <a:chOff x="1378746" y="609245"/>
            <a:chExt cx="9411629" cy="462395"/>
          </a:xfrm>
        </p:grpSpPr>
        <p:sp>
          <p:nvSpPr>
            <p:cNvPr id="3" name="Copyright Notice"/>
            <p:cNvSpPr/>
            <p:nvPr/>
          </p:nvSpPr>
          <p:spPr bwMode="auto">
            <a:xfrm>
              <a:off x="4235162" y="609245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tx1"/>
                  </a:solidFill>
                  <a:latin typeface="刘德华字体叶根友仿版" panose="02010601030101010101" pitchFamily="2" charset="-122"/>
                  <a:ea typeface="刘德华字体叶根友仿版" panose="02010601030101010101" pitchFamily="2" charset="-122"/>
                </a:rPr>
                <a:t>点击加入标题文字</a:t>
              </a:r>
              <a:endParaRPr lang="en-US" sz="2400" cap="small" dirty="0">
                <a:solidFill>
                  <a:schemeClr val="tx1"/>
                </a:solidFill>
                <a:latin typeface="刘德华字体叶根友仿版" panose="02010601030101010101" pitchFamily="2" charset="-122"/>
                <a:ea typeface="刘德华字体叶根友仿版" panose="02010601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378746" y="1071640"/>
              <a:ext cx="94116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43519" y="638331"/>
            <a:ext cx="2313454" cy="29570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清</a:t>
            </a:r>
          </a:p>
        </p:txBody>
      </p:sp>
      <p:sp>
        <p:nvSpPr>
          <p:cNvPr id="8" name="矩形 7"/>
          <p:cNvSpPr/>
          <p:nvPr/>
        </p:nvSpPr>
        <p:spPr>
          <a:xfrm>
            <a:off x="594973" y="2705935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新</a:t>
            </a:r>
            <a:endParaRPr lang="zh-CN" altLang="en-US" sz="11500" dirty="0"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5536" y="3277494"/>
            <a:ext cx="10014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41891" y="3429000"/>
            <a:ext cx="2045753" cy="410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alligraphy" panose="03010101010101010101" pitchFamily="66" charset="0"/>
                <a:cs typeface="MV Boli" panose="02000500030200090000" pitchFamily="2" charset="0"/>
              </a:rPr>
              <a:t>POWERPOINT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Lucida Calligraphy" panose="03010101010101010101" pitchFamily="66" charset="0"/>
              <a:cs typeface="MV Boli" panose="0200050003020009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1796" y="2671870"/>
            <a:ext cx="448256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教育培训汇报总结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078507" y="800708"/>
            <a:ext cx="4241772" cy="5256584"/>
            <a:chOff x="624030" y="800708"/>
            <a:chExt cx="4241772" cy="5256584"/>
          </a:xfrm>
        </p:grpSpPr>
        <p:sp>
          <p:nvSpPr>
            <p:cNvPr id="26" name="任意多边形: 形状 25"/>
            <p:cNvSpPr/>
            <p:nvPr/>
          </p:nvSpPr>
          <p:spPr bwMode="auto">
            <a:xfrm>
              <a:off x="624030" y="1972488"/>
              <a:ext cx="3584699" cy="4084804"/>
            </a:xfrm>
            <a:custGeom>
              <a:avLst/>
              <a:gdLst>
                <a:gd name="T0" fmla="*/ 1484 w 1521"/>
                <a:gd name="T1" fmla="*/ 1470 h 1737"/>
                <a:gd name="T2" fmla="*/ 1167 w 1521"/>
                <a:gd name="T3" fmla="*/ 1078 h 1737"/>
                <a:gd name="T4" fmla="*/ 1317 w 1521"/>
                <a:gd name="T5" fmla="*/ 659 h 1737"/>
                <a:gd name="T6" fmla="*/ 1125 w 1521"/>
                <a:gd name="T7" fmla="*/ 193 h 1737"/>
                <a:gd name="T8" fmla="*/ 659 w 1521"/>
                <a:gd name="T9" fmla="*/ 0 h 1737"/>
                <a:gd name="T10" fmla="*/ 193 w 1521"/>
                <a:gd name="T11" fmla="*/ 193 h 1737"/>
                <a:gd name="T12" fmla="*/ 0 w 1521"/>
                <a:gd name="T13" fmla="*/ 659 h 1737"/>
                <a:gd name="T14" fmla="*/ 193 w 1521"/>
                <a:gd name="T15" fmla="*/ 1125 h 1737"/>
                <a:gd name="T16" fmla="*/ 659 w 1521"/>
                <a:gd name="T17" fmla="*/ 1318 h 1737"/>
                <a:gd name="T18" fmla="*/ 959 w 1521"/>
                <a:gd name="T19" fmla="*/ 1246 h 1737"/>
                <a:gd name="T20" fmla="*/ 1273 w 1521"/>
                <a:gd name="T21" fmla="*/ 1634 h 1737"/>
                <a:gd name="T22" fmla="*/ 1231 w 1521"/>
                <a:gd name="T23" fmla="*/ 1667 h 1737"/>
                <a:gd name="T24" fmla="*/ 1517 w 1521"/>
                <a:gd name="T25" fmla="*/ 1737 h 1737"/>
                <a:gd name="T26" fmla="*/ 1521 w 1521"/>
                <a:gd name="T27" fmla="*/ 1442 h 1737"/>
                <a:gd name="T28" fmla="*/ 1484 w 1521"/>
                <a:gd name="T29" fmla="*/ 147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1" h="1737">
                  <a:moveTo>
                    <a:pt x="1484" y="1470"/>
                  </a:moveTo>
                  <a:cubicBezTo>
                    <a:pt x="1167" y="1078"/>
                    <a:pt x="1167" y="1078"/>
                    <a:pt x="1167" y="1078"/>
                  </a:cubicBezTo>
                  <a:cubicBezTo>
                    <a:pt x="1264" y="960"/>
                    <a:pt x="1317" y="814"/>
                    <a:pt x="1317" y="659"/>
                  </a:cubicBezTo>
                  <a:cubicBezTo>
                    <a:pt x="1317" y="483"/>
                    <a:pt x="1249" y="317"/>
                    <a:pt x="1125" y="193"/>
                  </a:cubicBezTo>
                  <a:cubicBezTo>
                    <a:pt x="1000" y="69"/>
                    <a:pt x="835" y="0"/>
                    <a:pt x="659" y="0"/>
                  </a:cubicBezTo>
                  <a:cubicBezTo>
                    <a:pt x="483" y="0"/>
                    <a:pt x="317" y="69"/>
                    <a:pt x="193" y="193"/>
                  </a:cubicBezTo>
                  <a:cubicBezTo>
                    <a:pt x="68" y="317"/>
                    <a:pt x="0" y="483"/>
                    <a:pt x="0" y="659"/>
                  </a:cubicBezTo>
                  <a:cubicBezTo>
                    <a:pt x="0" y="835"/>
                    <a:pt x="68" y="1000"/>
                    <a:pt x="193" y="1125"/>
                  </a:cubicBezTo>
                  <a:cubicBezTo>
                    <a:pt x="317" y="1249"/>
                    <a:pt x="483" y="1318"/>
                    <a:pt x="659" y="1318"/>
                  </a:cubicBezTo>
                  <a:cubicBezTo>
                    <a:pt x="765" y="1318"/>
                    <a:pt x="867" y="1293"/>
                    <a:pt x="959" y="1246"/>
                  </a:cubicBezTo>
                  <a:cubicBezTo>
                    <a:pt x="1273" y="1634"/>
                    <a:pt x="1273" y="1634"/>
                    <a:pt x="1273" y="1634"/>
                  </a:cubicBezTo>
                  <a:cubicBezTo>
                    <a:pt x="1231" y="1667"/>
                    <a:pt x="1231" y="1667"/>
                    <a:pt x="1231" y="1667"/>
                  </a:cubicBezTo>
                  <a:cubicBezTo>
                    <a:pt x="1517" y="1737"/>
                    <a:pt x="1517" y="1737"/>
                    <a:pt x="1517" y="1737"/>
                  </a:cubicBezTo>
                  <a:cubicBezTo>
                    <a:pt x="1521" y="1442"/>
                    <a:pt x="1521" y="1442"/>
                    <a:pt x="1521" y="1442"/>
                  </a:cubicBezTo>
                  <a:lnTo>
                    <a:pt x="1484" y="147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144000" tIns="144000" rIns="144000" bIns="144000" anchor="b" anchorCtr="0" compatLnSpc="1"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828453" y="800708"/>
              <a:ext cx="2934927" cy="4066551"/>
            </a:xfrm>
            <a:custGeom>
              <a:avLst/>
              <a:gdLst>
                <a:gd name="T0" fmla="*/ 948 w 1245"/>
                <a:gd name="T1" fmla="*/ 718 h 1729"/>
                <a:gd name="T2" fmla="*/ 1200 w 1245"/>
                <a:gd name="T3" fmla="*/ 266 h 1729"/>
                <a:gd name="T4" fmla="*/ 1245 w 1245"/>
                <a:gd name="T5" fmla="*/ 291 h 1729"/>
                <a:gd name="T6" fmla="*/ 1194 w 1245"/>
                <a:gd name="T7" fmla="*/ 0 h 1729"/>
                <a:gd name="T8" fmla="*/ 923 w 1245"/>
                <a:gd name="T9" fmla="*/ 115 h 1729"/>
                <a:gd name="T10" fmla="*/ 965 w 1245"/>
                <a:gd name="T11" fmla="*/ 138 h 1729"/>
                <a:gd name="T12" fmla="*/ 709 w 1245"/>
                <a:gd name="T13" fmla="*/ 598 h 1729"/>
                <a:gd name="T14" fmla="*/ 421 w 1245"/>
                <a:gd name="T15" fmla="*/ 607 h 1729"/>
                <a:gd name="T16" fmla="*/ 87 w 1245"/>
                <a:gd name="T17" fmla="*/ 879 h 1729"/>
                <a:gd name="T18" fmla="*/ 43 w 1245"/>
                <a:gd name="T19" fmla="*/ 1308 h 1729"/>
                <a:gd name="T20" fmla="*/ 315 w 1245"/>
                <a:gd name="T21" fmla="*/ 1642 h 1729"/>
                <a:gd name="T22" fmla="*/ 744 w 1245"/>
                <a:gd name="T23" fmla="*/ 1686 h 1729"/>
                <a:gd name="T24" fmla="*/ 1078 w 1245"/>
                <a:gd name="T25" fmla="*/ 1414 h 1729"/>
                <a:gd name="T26" fmla="*/ 1122 w 1245"/>
                <a:gd name="T27" fmla="*/ 985 h 1729"/>
                <a:gd name="T28" fmla="*/ 948 w 1245"/>
                <a:gd name="T29" fmla="*/ 71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5" h="1729">
                  <a:moveTo>
                    <a:pt x="948" y="718"/>
                  </a:moveTo>
                  <a:cubicBezTo>
                    <a:pt x="1200" y="266"/>
                    <a:pt x="1200" y="266"/>
                    <a:pt x="1200" y="266"/>
                  </a:cubicBezTo>
                  <a:cubicBezTo>
                    <a:pt x="1245" y="291"/>
                    <a:pt x="1245" y="291"/>
                    <a:pt x="1245" y="291"/>
                  </a:cubicBezTo>
                  <a:cubicBezTo>
                    <a:pt x="1194" y="0"/>
                    <a:pt x="1194" y="0"/>
                    <a:pt x="1194" y="0"/>
                  </a:cubicBezTo>
                  <a:cubicBezTo>
                    <a:pt x="923" y="115"/>
                    <a:pt x="923" y="115"/>
                    <a:pt x="923" y="115"/>
                  </a:cubicBezTo>
                  <a:cubicBezTo>
                    <a:pt x="965" y="138"/>
                    <a:pt x="965" y="138"/>
                    <a:pt x="965" y="138"/>
                  </a:cubicBezTo>
                  <a:cubicBezTo>
                    <a:pt x="709" y="598"/>
                    <a:pt x="709" y="598"/>
                    <a:pt x="709" y="598"/>
                  </a:cubicBezTo>
                  <a:cubicBezTo>
                    <a:pt x="615" y="576"/>
                    <a:pt x="517" y="579"/>
                    <a:pt x="421" y="607"/>
                  </a:cubicBezTo>
                  <a:cubicBezTo>
                    <a:pt x="277" y="650"/>
                    <a:pt x="159" y="747"/>
                    <a:pt x="87" y="879"/>
                  </a:cubicBezTo>
                  <a:cubicBezTo>
                    <a:pt x="16" y="1012"/>
                    <a:pt x="0" y="1164"/>
                    <a:pt x="43" y="1308"/>
                  </a:cubicBezTo>
                  <a:cubicBezTo>
                    <a:pt x="86" y="1452"/>
                    <a:pt x="183" y="1571"/>
                    <a:pt x="315" y="1642"/>
                  </a:cubicBezTo>
                  <a:cubicBezTo>
                    <a:pt x="448" y="1714"/>
                    <a:pt x="600" y="1729"/>
                    <a:pt x="744" y="1686"/>
                  </a:cubicBezTo>
                  <a:cubicBezTo>
                    <a:pt x="888" y="1643"/>
                    <a:pt x="1007" y="1547"/>
                    <a:pt x="1078" y="1414"/>
                  </a:cubicBezTo>
                  <a:cubicBezTo>
                    <a:pt x="1150" y="1282"/>
                    <a:pt x="1165" y="1130"/>
                    <a:pt x="1122" y="985"/>
                  </a:cubicBezTo>
                  <a:cubicBezTo>
                    <a:pt x="1091" y="880"/>
                    <a:pt x="1030" y="788"/>
                    <a:pt x="948" y="71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144000" tIns="144000" rIns="144000" bIns="144000" anchor="t" anchorCtr="0" compatLnSpc="1"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1074247" y="2155009"/>
              <a:ext cx="3725848" cy="2465240"/>
            </a:xfrm>
            <a:custGeom>
              <a:avLst/>
              <a:gdLst>
                <a:gd name="T0" fmla="*/ 1451 w 1581"/>
                <a:gd name="T1" fmla="*/ 331 h 1048"/>
                <a:gd name="T2" fmla="*/ 1581 w 1581"/>
                <a:gd name="T3" fmla="*/ 66 h 1048"/>
                <a:gd name="T4" fmla="*/ 1293 w 1581"/>
                <a:gd name="T5" fmla="*/ 0 h 1048"/>
                <a:gd name="T6" fmla="*/ 1312 w 1581"/>
                <a:gd name="T7" fmla="*/ 38 h 1048"/>
                <a:gd name="T8" fmla="*/ 822 w 1581"/>
                <a:gd name="T9" fmla="*/ 275 h 1048"/>
                <a:gd name="T10" fmla="*/ 798 w 1581"/>
                <a:gd name="T11" fmla="*/ 250 h 1048"/>
                <a:gd name="T12" fmla="*/ 468 w 1581"/>
                <a:gd name="T13" fmla="*/ 113 h 1048"/>
                <a:gd name="T14" fmla="*/ 137 w 1581"/>
                <a:gd name="T15" fmla="*/ 250 h 1048"/>
                <a:gd name="T16" fmla="*/ 0 w 1581"/>
                <a:gd name="T17" fmla="*/ 581 h 1048"/>
                <a:gd name="T18" fmla="*/ 137 w 1581"/>
                <a:gd name="T19" fmla="*/ 911 h 1048"/>
                <a:gd name="T20" fmla="*/ 468 w 1581"/>
                <a:gd name="T21" fmla="*/ 1048 h 1048"/>
                <a:gd name="T22" fmla="*/ 798 w 1581"/>
                <a:gd name="T23" fmla="*/ 911 h 1048"/>
                <a:gd name="T24" fmla="*/ 935 w 1581"/>
                <a:gd name="T25" fmla="*/ 581 h 1048"/>
                <a:gd name="T26" fmla="*/ 931 w 1581"/>
                <a:gd name="T27" fmla="*/ 519 h 1048"/>
                <a:gd name="T28" fmla="*/ 1426 w 1581"/>
                <a:gd name="T29" fmla="*/ 279 h 1048"/>
                <a:gd name="T30" fmla="*/ 1451 w 1581"/>
                <a:gd name="T31" fmla="*/ 33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1" h="1048">
                  <a:moveTo>
                    <a:pt x="1451" y="331"/>
                  </a:moveTo>
                  <a:cubicBezTo>
                    <a:pt x="1581" y="66"/>
                    <a:pt x="1581" y="66"/>
                    <a:pt x="1581" y="66"/>
                  </a:cubicBezTo>
                  <a:cubicBezTo>
                    <a:pt x="1293" y="0"/>
                    <a:pt x="1293" y="0"/>
                    <a:pt x="1293" y="0"/>
                  </a:cubicBezTo>
                  <a:cubicBezTo>
                    <a:pt x="1312" y="38"/>
                    <a:pt x="1312" y="38"/>
                    <a:pt x="1312" y="38"/>
                  </a:cubicBezTo>
                  <a:cubicBezTo>
                    <a:pt x="822" y="275"/>
                    <a:pt x="822" y="275"/>
                    <a:pt x="822" y="275"/>
                  </a:cubicBezTo>
                  <a:cubicBezTo>
                    <a:pt x="814" y="267"/>
                    <a:pt x="806" y="258"/>
                    <a:pt x="798" y="250"/>
                  </a:cubicBezTo>
                  <a:cubicBezTo>
                    <a:pt x="710" y="162"/>
                    <a:pt x="593" y="113"/>
                    <a:pt x="468" y="113"/>
                  </a:cubicBezTo>
                  <a:cubicBezTo>
                    <a:pt x="343" y="113"/>
                    <a:pt x="225" y="162"/>
                    <a:pt x="137" y="250"/>
                  </a:cubicBezTo>
                  <a:cubicBezTo>
                    <a:pt x="49" y="339"/>
                    <a:pt x="0" y="456"/>
                    <a:pt x="0" y="581"/>
                  </a:cubicBezTo>
                  <a:cubicBezTo>
                    <a:pt x="0" y="706"/>
                    <a:pt x="49" y="823"/>
                    <a:pt x="137" y="911"/>
                  </a:cubicBezTo>
                  <a:cubicBezTo>
                    <a:pt x="225" y="1000"/>
                    <a:pt x="343" y="1048"/>
                    <a:pt x="468" y="1048"/>
                  </a:cubicBezTo>
                  <a:cubicBezTo>
                    <a:pt x="593" y="1048"/>
                    <a:pt x="710" y="1000"/>
                    <a:pt x="798" y="911"/>
                  </a:cubicBezTo>
                  <a:cubicBezTo>
                    <a:pt x="887" y="823"/>
                    <a:pt x="935" y="706"/>
                    <a:pt x="935" y="581"/>
                  </a:cubicBezTo>
                  <a:cubicBezTo>
                    <a:pt x="935" y="560"/>
                    <a:pt x="934" y="539"/>
                    <a:pt x="931" y="519"/>
                  </a:cubicBezTo>
                  <a:cubicBezTo>
                    <a:pt x="1426" y="279"/>
                    <a:pt x="1426" y="279"/>
                    <a:pt x="1426" y="279"/>
                  </a:cubicBezTo>
                  <a:lnTo>
                    <a:pt x="1451" y="331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144000" tIns="144000" rIns="144000" bIns="144000" anchor="t" anchorCtr="0" compatLnSpc="1"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1300572" y="2646597"/>
              <a:ext cx="3565230" cy="2170774"/>
            </a:xfrm>
            <a:custGeom>
              <a:avLst/>
              <a:gdLst>
                <a:gd name="T0" fmla="*/ 1513 w 1513"/>
                <a:gd name="T1" fmla="*/ 860 h 923"/>
                <a:gd name="T2" fmla="*/ 1386 w 1513"/>
                <a:gd name="T3" fmla="*/ 593 h 923"/>
                <a:gd name="T4" fmla="*/ 1364 w 1513"/>
                <a:gd name="T5" fmla="*/ 639 h 923"/>
                <a:gd name="T6" fmla="*/ 742 w 1513"/>
                <a:gd name="T7" fmla="*/ 342 h 923"/>
                <a:gd name="T8" fmla="*/ 635 w 1513"/>
                <a:gd name="T9" fmla="*/ 109 h 923"/>
                <a:gd name="T10" fmla="*/ 372 w 1513"/>
                <a:gd name="T11" fmla="*/ 0 h 923"/>
                <a:gd name="T12" fmla="*/ 109 w 1513"/>
                <a:gd name="T13" fmla="*/ 109 h 923"/>
                <a:gd name="T14" fmla="*/ 0 w 1513"/>
                <a:gd name="T15" fmla="*/ 372 h 923"/>
                <a:gd name="T16" fmla="*/ 109 w 1513"/>
                <a:gd name="T17" fmla="*/ 635 h 923"/>
                <a:gd name="T18" fmla="*/ 372 w 1513"/>
                <a:gd name="T19" fmla="*/ 744 h 923"/>
                <a:gd name="T20" fmla="*/ 635 w 1513"/>
                <a:gd name="T21" fmla="*/ 635 h 923"/>
                <a:gd name="T22" fmla="*/ 665 w 1513"/>
                <a:gd name="T23" fmla="*/ 601 h 923"/>
                <a:gd name="T24" fmla="*/ 1246 w 1513"/>
                <a:gd name="T25" fmla="*/ 878 h 923"/>
                <a:gd name="T26" fmla="*/ 1224 w 1513"/>
                <a:gd name="T27" fmla="*/ 923 h 923"/>
                <a:gd name="T28" fmla="*/ 1513 w 1513"/>
                <a:gd name="T29" fmla="*/ 86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3" h="923">
                  <a:moveTo>
                    <a:pt x="1513" y="860"/>
                  </a:moveTo>
                  <a:cubicBezTo>
                    <a:pt x="1386" y="593"/>
                    <a:pt x="1386" y="593"/>
                    <a:pt x="1386" y="593"/>
                  </a:cubicBezTo>
                  <a:cubicBezTo>
                    <a:pt x="1364" y="639"/>
                    <a:pt x="1364" y="639"/>
                    <a:pt x="1364" y="639"/>
                  </a:cubicBezTo>
                  <a:cubicBezTo>
                    <a:pt x="742" y="342"/>
                    <a:pt x="742" y="342"/>
                    <a:pt x="742" y="342"/>
                  </a:cubicBezTo>
                  <a:cubicBezTo>
                    <a:pt x="735" y="254"/>
                    <a:pt x="698" y="172"/>
                    <a:pt x="635" y="109"/>
                  </a:cubicBezTo>
                  <a:cubicBezTo>
                    <a:pt x="564" y="39"/>
                    <a:pt x="471" y="0"/>
                    <a:pt x="372" y="0"/>
                  </a:cubicBezTo>
                  <a:cubicBezTo>
                    <a:pt x="272" y="0"/>
                    <a:pt x="179" y="39"/>
                    <a:pt x="109" y="109"/>
                  </a:cubicBezTo>
                  <a:cubicBezTo>
                    <a:pt x="39" y="179"/>
                    <a:pt x="0" y="273"/>
                    <a:pt x="0" y="372"/>
                  </a:cubicBezTo>
                  <a:cubicBezTo>
                    <a:pt x="0" y="471"/>
                    <a:pt x="39" y="565"/>
                    <a:pt x="109" y="635"/>
                  </a:cubicBezTo>
                  <a:cubicBezTo>
                    <a:pt x="179" y="705"/>
                    <a:pt x="272" y="744"/>
                    <a:pt x="372" y="744"/>
                  </a:cubicBezTo>
                  <a:cubicBezTo>
                    <a:pt x="471" y="744"/>
                    <a:pt x="564" y="705"/>
                    <a:pt x="635" y="635"/>
                  </a:cubicBezTo>
                  <a:cubicBezTo>
                    <a:pt x="645" y="624"/>
                    <a:pt x="655" y="613"/>
                    <a:pt x="665" y="601"/>
                  </a:cubicBezTo>
                  <a:cubicBezTo>
                    <a:pt x="1246" y="878"/>
                    <a:pt x="1246" y="878"/>
                    <a:pt x="1246" y="878"/>
                  </a:cubicBezTo>
                  <a:cubicBezTo>
                    <a:pt x="1224" y="923"/>
                    <a:pt x="1224" y="923"/>
                    <a:pt x="1224" y="923"/>
                  </a:cubicBezTo>
                  <a:lnTo>
                    <a:pt x="1513" y="86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144000" tIns="144000" rIns="144000" bIns="144000" anchor="b" anchorCtr="0" compatLnSpc="1">
              <a:normAutofit/>
            </a:bodyPr>
            <a:lstStyle/>
            <a:p>
              <a:pPr algn="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1526897" y="2872922"/>
              <a:ext cx="1300762" cy="3156384"/>
            </a:xfrm>
            <a:custGeom>
              <a:avLst/>
              <a:gdLst>
                <a:gd name="T0" fmla="*/ 552 w 552"/>
                <a:gd name="T1" fmla="*/ 276 h 1342"/>
                <a:gd name="T2" fmla="*/ 276 w 552"/>
                <a:gd name="T3" fmla="*/ 0 h 1342"/>
                <a:gd name="T4" fmla="*/ 0 w 552"/>
                <a:gd name="T5" fmla="*/ 276 h 1342"/>
                <a:gd name="T6" fmla="*/ 145 w 552"/>
                <a:gd name="T7" fmla="*/ 519 h 1342"/>
                <a:gd name="T8" fmla="*/ 145 w 552"/>
                <a:gd name="T9" fmla="*/ 1111 h 1342"/>
                <a:gd name="T10" fmla="*/ 94 w 552"/>
                <a:gd name="T11" fmla="*/ 1111 h 1342"/>
                <a:gd name="T12" fmla="*/ 278 w 552"/>
                <a:gd name="T13" fmla="*/ 1342 h 1342"/>
                <a:gd name="T14" fmla="*/ 462 w 552"/>
                <a:gd name="T15" fmla="*/ 1111 h 1342"/>
                <a:gd name="T16" fmla="*/ 412 w 552"/>
                <a:gd name="T17" fmla="*/ 1111 h 1342"/>
                <a:gd name="T18" fmla="*/ 412 w 552"/>
                <a:gd name="T19" fmla="*/ 516 h 1342"/>
                <a:gd name="T20" fmla="*/ 552 w 552"/>
                <a:gd name="T21" fmla="*/ 276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342">
                  <a:moveTo>
                    <a:pt x="552" y="276"/>
                  </a:moveTo>
                  <a:cubicBezTo>
                    <a:pt x="552" y="123"/>
                    <a:pt x="428" y="0"/>
                    <a:pt x="276" y="0"/>
                  </a:cubicBezTo>
                  <a:cubicBezTo>
                    <a:pt x="123" y="0"/>
                    <a:pt x="0" y="123"/>
                    <a:pt x="0" y="276"/>
                  </a:cubicBezTo>
                  <a:cubicBezTo>
                    <a:pt x="0" y="381"/>
                    <a:pt x="58" y="472"/>
                    <a:pt x="145" y="519"/>
                  </a:cubicBezTo>
                  <a:cubicBezTo>
                    <a:pt x="145" y="1111"/>
                    <a:pt x="145" y="1111"/>
                    <a:pt x="145" y="1111"/>
                  </a:cubicBezTo>
                  <a:cubicBezTo>
                    <a:pt x="94" y="1111"/>
                    <a:pt x="94" y="1111"/>
                    <a:pt x="94" y="1111"/>
                  </a:cubicBezTo>
                  <a:cubicBezTo>
                    <a:pt x="278" y="1342"/>
                    <a:pt x="278" y="1342"/>
                    <a:pt x="278" y="1342"/>
                  </a:cubicBezTo>
                  <a:cubicBezTo>
                    <a:pt x="462" y="1111"/>
                    <a:pt x="462" y="1111"/>
                    <a:pt x="462" y="1111"/>
                  </a:cubicBezTo>
                  <a:cubicBezTo>
                    <a:pt x="412" y="1111"/>
                    <a:pt x="412" y="1111"/>
                    <a:pt x="412" y="1111"/>
                  </a:cubicBezTo>
                  <a:cubicBezTo>
                    <a:pt x="412" y="516"/>
                    <a:pt x="412" y="516"/>
                    <a:pt x="412" y="516"/>
                  </a:cubicBezTo>
                  <a:cubicBezTo>
                    <a:pt x="495" y="469"/>
                    <a:pt x="552" y="379"/>
                    <a:pt x="552" y="27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144000" tIns="144000" rIns="144000" bIns="144000" anchor="b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1642494" y="2973916"/>
              <a:ext cx="1085387" cy="1084171"/>
            </a:xfrm>
            <a:custGeom>
              <a:avLst/>
              <a:gdLst>
                <a:gd name="T0" fmla="*/ 426 w 461"/>
                <a:gd name="T1" fmla="*/ 166 h 461"/>
                <a:gd name="T2" fmla="*/ 295 w 461"/>
                <a:gd name="T3" fmla="*/ 425 h 461"/>
                <a:gd name="T4" fmla="*/ 36 w 461"/>
                <a:gd name="T5" fmla="*/ 295 h 461"/>
                <a:gd name="T6" fmla="*/ 166 w 461"/>
                <a:gd name="T7" fmla="*/ 35 h 461"/>
                <a:gd name="T8" fmla="*/ 426 w 461"/>
                <a:gd name="T9" fmla="*/ 16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61">
                  <a:moveTo>
                    <a:pt x="426" y="166"/>
                  </a:moveTo>
                  <a:cubicBezTo>
                    <a:pt x="461" y="274"/>
                    <a:pt x="403" y="390"/>
                    <a:pt x="295" y="425"/>
                  </a:cubicBezTo>
                  <a:cubicBezTo>
                    <a:pt x="187" y="461"/>
                    <a:pt x="71" y="402"/>
                    <a:pt x="36" y="295"/>
                  </a:cubicBezTo>
                  <a:cubicBezTo>
                    <a:pt x="0" y="187"/>
                    <a:pt x="59" y="71"/>
                    <a:pt x="166" y="35"/>
                  </a:cubicBezTo>
                  <a:cubicBezTo>
                    <a:pt x="274" y="0"/>
                    <a:pt x="390" y="58"/>
                    <a:pt x="426" y="1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930251" y="3272937"/>
              <a:ext cx="486128" cy="48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2"/>
            </p:custDataLst>
          </p:nvPr>
        </p:nvGrpSpPr>
        <p:grpSpPr>
          <a:xfrm>
            <a:off x="6677956" y="4873978"/>
            <a:ext cx="4435538" cy="624349"/>
            <a:chOff x="6677956" y="4873978"/>
            <a:chExt cx="4435538" cy="624349"/>
          </a:xfrm>
        </p:grpSpPr>
        <p:sp>
          <p:nvSpPr>
            <p:cNvPr id="6" name="矩形: 圆角 5"/>
            <p:cNvSpPr/>
            <p:nvPr/>
          </p:nvSpPr>
          <p:spPr>
            <a:xfrm>
              <a:off x="6677956" y="4873978"/>
              <a:ext cx="624349" cy="62434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150920" y="4904536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3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3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6683395" y="3995402"/>
            <a:ext cx="4430099" cy="624349"/>
            <a:chOff x="6683395" y="3995402"/>
            <a:chExt cx="4430099" cy="624349"/>
          </a:xfrm>
        </p:grpSpPr>
        <p:sp>
          <p:nvSpPr>
            <p:cNvPr id="8" name="矩形: 圆角 7"/>
            <p:cNvSpPr/>
            <p:nvPr/>
          </p:nvSpPr>
          <p:spPr>
            <a:xfrm>
              <a:off x="6683395" y="3995402"/>
              <a:ext cx="624349" cy="624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150920" y="4025960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3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文本框 3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4" name="千图PPT彼岸天：ID 8661124库_组合 33"/>
          <p:cNvGrpSpPr/>
          <p:nvPr>
            <p:custDataLst>
              <p:tags r:id="rId4"/>
            </p:custDataLst>
          </p:nvPr>
        </p:nvGrpSpPr>
        <p:grpSpPr>
          <a:xfrm>
            <a:off x="6683395" y="3116826"/>
            <a:ext cx="4430099" cy="624349"/>
            <a:chOff x="6683395" y="3116826"/>
            <a:chExt cx="4430099" cy="624349"/>
          </a:xfrm>
        </p:grpSpPr>
        <p:sp>
          <p:nvSpPr>
            <p:cNvPr id="10" name="矩形: 圆角 9"/>
            <p:cNvSpPr/>
            <p:nvPr/>
          </p:nvSpPr>
          <p:spPr>
            <a:xfrm>
              <a:off x="6683395" y="3116826"/>
              <a:ext cx="624349" cy="62434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150920" y="3147384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2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文本框 2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6683395" y="2238250"/>
            <a:ext cx="4430099" cy="624349"/>
            <a:chOff x="6683395" y="2238250"/>
            <a:chExt cx="4430099" cy="624349"/>
          </a:xfrm>
        </p:grpSpPr>
        <p:sp>
          <p:nvSpPr>
            <p:cNvPr id="12" name="矩形: 圆角 11"/>
            <p:cNvSpPr/>
            <p:nvPr/>
          </p:nvSpPr>
          <p:spPr>
            <a:xfrm>
              <a:off x="6683395" y="2238250"/>
              <a:ext cx="624349" cy="62434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150920" y="2268808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文本框 2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683397" y="1359674"/>
            <a:ext cx="4430097" cy="624349"/>
            <a:chOff x="6683397" y="1359674"/>
            <a:chExt cx="4430097" cy="624349"/>
          </a:xfrm>
        </p:grpSpPr>
        <p:sp>
          <p:nvSpPr>
            <p:cNvPr id="14" name="矩形: 圆角 13"/>
            <p:cNvSpPr/>
            <p:nvPr/>
          </p:nvSpPr>
          <p:spPr>
            <a:xfrm>
              <a:off x="6683397" y="1359674"/>
              <a:ext cx="624349" cy="6243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150920" y="1390232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2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文本框 2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6077460" y="584684"/>
            <a:ext cx="5605592" cy="5842767"/>
            <a:chOff x="6077460" y="584684"/>
            <a:chExt cx="5605592" cy="5842767"/>
          </a:xfrm>
        </p:grpSpPr>
        <p:sp>
          <p:nvSpPr>
            <p:cNvPr id="4" name="Freeform: Shape 3"/>
            <p:cNvSpPr/>
            <p:nvPr/>
          </p:nvSpPr>
          <p:spPr>
            <a:xfrm>
              <a:off x="8724487" y="3253647"/>
              <a:ext cx="1864158" cy="2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6" y="21600"/>
                  </a:moveTo>
                  <a:lnTo>
                    <a:pt x="21600" y="1207"/>
                  </a:lnTo>
                  <a:lnTo>
                    <a:pt x="0" y="0"/>
                  </a:lnTo>
                  <a:lnTo>
                    <a:pt x="0" y="18096"/>
                  </a:lnTo>
                  <a:cubicBezTo>
                    <a:pt x="0" y="18096"/>
                    <a:pt x="19746" y="21600"/>
                    <a:pt x="19746" y="2160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8724487" y="3253647"/>
              <a:ext cx="1864158" cy="14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48"/>
                  </a:moveTo>
                  <a:lnTo>
                    <a:pt x="0" y="0"/>
                  </a:lnTo>
                  <a:lnTo>
                    <a:pt x="0" y="2759"/>
                  </a:lnTo>
                  <a:lnTo>
                    <a:pt x="21582" y="21600"/>
                  </a:lnTo>
                  <a:cubicBezTo>
                    <a:pt x="21582" y="21600"/>
                    <a:pt x="21600" y="18948"/>
                    <a:pt x="21600" y="18948"/>
                  </a:cubicBezTo>
                  <a:close/>
                </a:path>
              </a:pathLst>
            </a:custGeom>
            <a:solidFill>
              <a:srgbClr val="57412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7832395" y="3253647"/>
              <a:ext cx="891414" cy="237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2" y="21600"/>
                  </a:moveTo>
                  <a:lnTo>
                    <a:pt x="0" y="4822"/>
                  </a:lnTo>
                  <a:lnTo>
                    <a:pt x="21600" y="0"/>
                  </a:lnTo>
                  <a:lnTo>
                    <a:pt x="21600" y="16879"/>
                  </a:lnTo>
                  <a:cubicBezTo>
                    <a:pt x="21600" y="16879"/>
                    <a:pt x="622" y="21600"/>
                    <a:pt x="622" y="2160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8724487" y="3253647"/>
              <a:ext cx="15547" cy="185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90"/>
                  </a:moveTo>
                  <a:lnTo>
                    <a:pt x="21600" y="79"/>
                  </a:ln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solidFill>
              <a:srgbClr val="57412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7832395" y="3253647"/>
              <a:ext cx="891414" cy="54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99"/>
                  </a:moveTo>
                  <a:lnTo>
                    <a:pt x="35" y="21600"/>
                  </a:lnTo>
                  <a:lnTo>
                    <a:pt x="21600" y="711"/>
                  </a:lnTo>
                  <a:lnTo>
                    <a:pt x="21600" y="0"/>
                  </a:lnTo>
                  <a:cubicBezTo>
                    <a:pt x="21600" y="0"/>
                    <a:pt x="0" y="20899"/>
                    <a:pt x="0" y="20899"/>
                  </a:cubicBezTo>
                  <a:close/>
                </a:path>
              </a:pathLst>
            </a:custGeom>
            <a:solidFill>
              <a:srgbClr val="57412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8706206" y="3253647"/>
              <a:ext cx="16382" cy="185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0"/>
                  </a:lnTo>
                  <a:lnTo>
                    <a:pt x="0" y="21600"/>
                  </a:lnTo>
                </a:path>
              </a:pathLst>
            </a:custGeom>
            <a:solidFill>
              <a:srgbClr val="57412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814009" y="3377955"/>
              <a:ext cx="774433" cy="26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8" y="17185"/>
                  </a:moveTo>
                  <a:lnTo>
                    <a:pt x="0" y="21600"/>
                  </a:lnTo>
                  <a:lnTo>
                    <a:pt x="1533" y="4873"/>
                  </a:lnTo>
                  <a:lnTo>
                    <a:pt x="21600" y="0"/>
                  </a:lnTo>
                  <a:cubicBezTo>
                    <a:pt x="21600" y="0"/>
                    <a:pt x="17138" y="17185"/>
                    <a:pt x="17138" y="17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dist="52957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943959" y="1476775"/>
              <a:ext cx="1948544" cy="2497481"/>
              <a:chOff x="0" y="0"/>
              <a:chExt cx="3897087" cy="4994959"/>
            </a:xfrm>
          </p:grpSpPr>
          <p:sp>
            <p:nvSpPr>
              <p:cNvPr id="79" name="Freeform: Shape 11"/>
              <p:cNvSpPr/>
              <p:nvPr/>
            </p:nvSpPr>
            <p:spPr>
              <a:xfrm>
                <a:off x="0" y="0"/>
                <a:ext cx="3896720" cy="499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2" h="21600" extrusionOk="0">
                    <a:moveTo>
                      <a:pt x="0" y="4685"/>
                    </a:moveTo>
                    <a:cubicBezTo>
                      <a:pt x="0" y="4685"/>
                      <a:pt x="16319" y="15181"/>
                      <a:pt x="17839" y="21505"/>
                    </a:cubicBezTo>
                    <a:lnTo>
                      <a:pt x="21028" y="21600"/>
                    </a:lnTo>
                    <a:cubicBezTo>
                      <a:pt x="21028" y="21600"/>
                      <a:pt x="21600" y="6217"/>
                      <a:pt x="9890" y="0"/>
                    </a:cubicBezTo>
                    <a:lnTo>
                      <a:pt x="8383" y="1214"/>
                    </a:lnTo>
                    <a:lnTo>
                      <a:pt x="5694" y="2713"/>
                    </a:lnTo>
                    <a:lnTo>
                      <a:pt x="4992" y="3182"/>
                    </a:lnTo>
                    <a:lnTo>
                      <a:pt x="3414" y="3838"/>
                    </a:lnTo>
                    <a:cubicBezTo>
                      <a:pt x="3414" y="3838"/>
                      <a:pt x="0" y="4685"/>
                      <a:pt x="0" y="468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12"/>
              <p:cNvSpPr/>
              <p:nvPr/>
            </p:nvSpPr>
            <p:spPr>
              <a:xfrm>
                <a:off x="577665" y="745847"/>
                <a:ext cx="2937660" cy="4231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30" y="1511"/>
                    </a:moveTo>
                    <a:lnTo>
                      <a:pt x="2832" y="188"/>
                    </a:lnTo>
                    <a:lnTo>
                      <a:pt x="2361" y="0"/>
                    </a:lnTo>
                    <a:lnTo>
                      <a:pt x="399" y="706"/>
                    </a:lnTo>
                    <a:lnTo>
                      <a:pt x="0" y="792"/>
                    </a:lnTo>
                    <a:cubicBezTo>
                      <a:pt x="300" y="1152"/>
                      <a:pt x="1142" y="2356"/>
                      <a:pt x="1142" y="2439"/>
                    </a:cubicBezTo>
                    <a:cubicBezTo>
                      <a:pt x="1142" y="2534"/>
                      <a:pt x="1069" y="4163"/>
                      <a:pt x="1069" y="4163"/>
                    </a:cubicBezTo>
                    <a:cubicBezTo>
                      <a:pt x="1069" y="4163"/>
                      <a:pt x="16913" y="10206"/>
                      <a:pt x="20454" y="21570"/>
                    </a:cubicBezTo>
                    <a:lnTo>
                      <a:pt x="21600" y="21600"/>
                    </a:lnTo>
                    <a:lnTo>
                      <a:pt x="21600" y="21554"/>
                    </a:lnTo>
                    <a:cubicBezTo>
                      <a:pt x="21600" y="11030"/>
                      <a:pt x="4530" y="1511"/>
                      <a:pt x="4530" y="1511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13"/>
              <p:cNvSpPr/>
              <p:nvPr/>
            </p:nvSpPr>
            <p:spPr>
              <a:xfrm>
                <a:off x="0" y="899404"/>
                <a:ext cx="3360023" cy="4070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1" y="3504"/>
                    </a:moveTo>
                    <a:cubicBezTo>
                      <a:pt x="4651" y="3504"/>
                      <a:pt x="4716" y="1811"/>
                      <a:pt x="4716" y="1712"/>
                    </a:cubicBezTo>
                    <a:cubicBezTo>
                      <a:pt x="4716" y="1625"/>
                      <a:pt x="3979" y="374"/>
                      <a:pt x="3717" y="0"/>
                    </a:cubicBezTo>
                    <a:lnTo>
                      <a:pt x="0" y="951"/>
                    </a:lnTo>
                    <a:cubicBezTo>
                      <a:pt x="0" y="951"/>
                      <a:pt x="19436" y="13829"/>
                      <a:pt x="21247" y="21589"/>
                    </a:cubicBezTo>
                    <a:lnTo>
                      <a:pt x="21600" y="21600"/>
                    </a:lnTo>
                    <a:cubicBezTo>
                      <a:pt x="18504" y="9786"/>
                      <a:pt x="4651" y="3504"/>
                      <a:pt x="4651" y="3504"/>
                    </a:cubicBezTo>
                    <a:close/>
                  </a:path>
                </a:pathLst>
              </a:custGeom>
              <a:solidFill>
                <a:srgbClr val="434F5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14"/>
              <p:cNvSpPr/>
              <p:nvPr/>
            </p:nvSpPr>
            <p:spPr>
              <a:xfrm>
                <a:off x="1104146" y="0"/>
                <a:ext cx="2792941" cy="499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6" h="21600" extrusionOk="0">
                    <a:moveTo>
                      <a:pt x="5431" y="0"/>
                    </a:moveTo>
                    <a:lnTo>
                      <a:pt x="3350" y="1214"/>
                    </a:lnTo>
                    <a:lnTo>
                      <a:pt x="0" y="2566"/>
                    </a:lnTo>
                    <a:lnTo>
                      <a:pt x="1268" y="2996"/>
                    </a:lnTo>
                    <a:lnTo>
                      <a:pt x="5490" y="3861"/>
                    </a:lnTo>
                    <a:cubicBezTo>
                      <a:pt x="5490" y="3861"/>
                      <a:pt x="19322" y="9167"/>
                      <a:pt x="19410" y="21570"/>
                    </a:cubicBezTo>
                    <a:lnTo>
                      <a:pt x="20810" y="21600"/>
                    </a:lnTo>
                    <a:cubicBezTo>
                      <a:pt x="20810" y="21600"/>
                      <a:pt x="21600" y="6217"/>
                      <a:pt x="5431" y="0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15"/>
              <p:cNvSpPr/>
              <p:nvPr/>
            </p:nvSpPr>
            <p:spPr>
              <a:xfrm>
                <a:off x="899403" y="592290"/>
                <a:ext cx="2808816" cy="439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37" y="1471"/>
                    </a:moveTo>
                    <a:lnTo>
                      <a:pt x="2881" y="488"/>
                    </a:lnTo>
                    <a:lnTo>
                      <a:pt x="1573" y="0"/>
                    </a:lnTo>
                    <a:lnTo>
                      <a:pt x="1197" y="167"/>
                    </a:lnTo>
                    <a:lnTo>
                      <a:pt x="197" y="700"/>
                    </a:lnTo>
                    <a:lnTo>
                      <a:pt x="0" y="765"/>
                    </a:lnTo>
                    <a:lnTo>
                      <a:pt x="493" y="946"/>
                    </a:lnTo>
                    <a:lnTo>
                      <a:pt x="2269" y="2220"/>
                    </a:lnTo>
                    <a:cubicBezTo>
                      <a:pt x="2269" y="2220"/>
                      <a:pt x="20122" y="11386"/>
                      <a:pt x="20122" y="21521"/>
                    </a:cubicBezTo>
                    <a:lnTo>
                      <a:pt x="20122" y="21565"/>
                    </a:lnTo>
                    <a:lnTo>
                      <a:pt x="21600" y="21600"/>
                    </a:lnTo>
                    <a:cubicBezTo>
                      <a:pt x="21509" y="7502"/>
                      <a:pt x="7237" y="1471"/>
                      <a:pt x="7237" y="1471"/>
                    </a:cubicBezTo>
                    <a:close/>
                  </a:path>
                </a:pathLst>
              </a:custGeom>
              <a:solidFill>
                <a:srgbClr val="434F5A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6"/>
              <p:cNvSpPr/>
              <p:nvPr/>
            </p:nvSpPr>
            <p:spPr>
              <a:xfrm>
                <a:off x="0" y="0"/>
                <a:ext cx="1840386" cy="15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91" y="1954"/>
                    </a:moveTo>
                    <a:lnTo>
                      <a:pt x="13374" y="4239"/>
                    </a:lnTo>
                    <a:lnTo>
                      <a:pt x="21507" y="0"/>
                    </a:lnTo>
                    <a:lnTo>
                      <a:pt x="17858" y="7556"/>
                    </a:lnTo>
                    <a:lnTo>
                      <a:pt x="21600" y="12325"/>
                    </a:lnTo>
                    <a:lnTo>
                      <a:pt x="14017" y="14427"/>
                    </a:lnTo>
                    <a:lnTo>
                      <a:pt x="8492" y="21600"/>
                    </a:lnTo>
                    <a:lnTo>
                      <a:pt x="6919" y="15644"/>
                    </a:lnTo>
                    <a:lnTo>
                      <a:pt x="0" y="14957"/>
                    </a:lnTo>
                    <a:lnTo>
                      <a:pt x="6651" y="8682"/>
                    </a:lnTo>
                    <a:cubicBezTo>
                      <a:pt x="6651" y="8682"/>
                      <a:pt x="7691" y="1954"/>
                      <a:pt x="7691" y="19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7"/>
            <p:cNvGrpSpPr/>
            <p:nvPr/>
          </p:nvGrpSpPr>
          <p:grpSpPr>
            <a:xfrm>
              <a:off x="6823308" y="2515112"/>
              <a:ext cx="1849609" cy="1619181"/>
              <a:chOff x="0" y="0"/>
              <a:chExt cx="3699217" cy="3238360"/>
            </a:xfrm>
          </p:grpSpPr>
          <p:sp>
            <p:nvSpPr>
              <p:cNvPr id="73" name="Freeform: Shape 18"/>
              <p:cNvSpPr/>
              <p:nvPr/>
            </p:nvSpPr>
            <p:spPr>
              <a:xfrm>
                <a:off x="0" y="0"/>
                <a:ext cx="3699217" cy="3238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001"/>
                    </a:moveTo>
                    <a:cubicBezTo>
                      <a:pt x="0" y="8001"/>
                      <a:pt x="15948" y="15016"/>
                      <a:pt x="19090" y="21600"/>
                    </a:cubicBezTo>
                    <a:lnTo>
                      <a:pt x="21600" y="20801"/>
                    </a:lnTo>
                    <a:cubicBezTo>
                      <a:pt x="21600" y="20801"/>
                      <a:pt x="17279" y="3576"/>
                      <a:pt x="6243" y="0"/>
                    </a:cubicBezTo>
                    <a:lnTo>
                      <a:pt x="5447" y="1774"/>
                    </a:lnTo>
                    <a:lnTo>
                      <a:pt x="3819" y="4200"/>
                    </a:lnTo>
                    <a:lnTo>
                      <a:pt x="3418" y="4918"/>
                    </a:lnTo>
                    <a:lnTo>
                      <a:pt x="2393" y="6093"/>
                    </a:lnTo>
                    <a:cubicBezTo>
                      <a:pt x="2393" y="6093"/>
                      <a:pt x="0" y="8001"/>
                      <a:pt x="0" y="8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19"/>
              <p:cNvSpPr/>
              <p:nvPr/>
            </p:nvSpPr>
            <p:spPr>
              <a:xfrm>
                <a:off x="372923" y="753159"/>
                <a:ext cx="3047986" cy="247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69" y="1267"/>
                    </a:moveTo>
                    <a:lnTo>
                      <a:pt x="1770" y="103"/>
                    </a:lnTo>
                    <a:lnTo>
                      <a:pt x="1384" y="0"/>
                    </a:lnTo>
                    <a:lnTo>
                      <a:pt x="249" y="1403"/>
                    </a:lnTo>
                    <a:lnTo>
                      <a:pt x="0" y="1617"/>
                    </a:lnTo>
                    <a:cubicBezTo>
                      <a:pt x="323" y="1978"/>
                      <a:pt x="1290" y="3229"/>
                      <a:pt x="1316" y="3331"/>
                    </a:cubicBezTo>
                    <a:cubicBezTo>
                      <a:pt x="1347" y="3448"/>
                      <a:pt x="1815" y="5472"/>
                      <a:pt x="1815" y="5472"/>
                    </a:cubicBezTo>
                    <a:cubicBezTo>
                      <a:pt x="1815" y="5472"/>
                      <a:pt x="14722" y="8588"/>
                      <a:pt x="20796" y="21600"/>
                    </a:cubicBezTo>
                    <a:lnTo>
                      <a:pt x="21600" y="21324"/>
                    </a:lnTo>
                    <a:lnTo>
                      <a:pt x="21585" y="21268"/>
                    </a:lnTo>
                    <a:cubicBezTo>
                      <a:pt x="18233" y="8324"/>
                      <a:pt x="3369" y="1267"/>
                      <a:pt x="3369" y="1267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0"/>
              <p:cNvSpPr/>
              <p:nvPr/>
            </p:nvSpPr>
            <p:spPr>
              <a:xfrm>
                <a:off x="0" y="935965"/>
                <a:ext cx="3309273" cy="2300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17" y="4146"/>
                    </a:moveTo>
                    <a:cubicBezTo>
                      <a:pt x="4117" y="4146"/>
                      <a:pt x="3686" y="1970"/>
                      <a:pt x="3658" y="1844"/>
                    </a:cubicBezTo>
                    <a:cubicBezTo>
                      <a:pt x="3634" y="1734"/>
                      <a:pt x="2743" y="388"/>
                      <a:pt x="2446" y="0"/>
                    </a:cubicBezTo>
                    <a:lnTo>
                      <a:pt x="0" y="2456"/>
                    </a:lnTo>
                    <a:cubicBezTo>
                      <a:pt x="0" y="2456"/>
                      <a:pt x="17827" y="12332"/>
                      <a:pt x="21339" y="21600"/>
                    </a:cubicBezTo>
                    <a:lnTo>
                      <a:pt x="21600" y="21496"/>
                    </a:lnTo>
                    <a:cubicBezTo>
                      <a:pt x="16005" y="7498"/>
                      <a:pt x="4117" y="4146"/>
                      <a:pt x="4117" y="4146"/>
                    </a:cubicBezTo>
                    <a:close/>
                  </a:path>
                </a:pathLst>
              </a:custGeom>
              <a:solidFill>
                <a:srgbClr val="434F5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1"/>
              <p:cNvSpPr/>
              <p:nvPr/>
            </p:nvSpPr>
            <p:spPr>
              <a:xfrm>
                <a:off x="680037" y="0"/>
                <a:ext cx="3017866" cy="31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76" y="0"/>
                    </a:moveTo>
                    <a:lnTo>
                      <a:pt x="1800" y="1820"/>
                    </a:lnTo>
                    <a:lnTo>
                      <a:pt x="0" y="4064"/>
                    </a:lnTo>
                    <a:lnTo>
                      <a:pt x="1039" y="4286"/>
                    </a:lnTo>
                    <a:lnTo>
                      <a:pt x="4283" y="4381"/>
                    </a:lnTo>
                    <a:cubicBezTo>
                      <a:pt x="4283" y="4381"/>
                      <a:pt x="15851" y="7505"/>
                      <a:pt x="20622" y="21600"/>
                    </a:cubicBezTo>
                    <a:lnTo>
                      <a:pt x="21600" y="21340"/>
                    </a:lnTo>
                    <a:cubicBezTo>
                      <a:pt x="21600" y="21340"/>
                      <a:pt x="16304" y="3669"/>
                      <a:pt x="2776" y="0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2"/>
              <p:cNvSpPr/>
              <p:nvPr/>
            </p:nvSpPr>
            <p:spPr>
              <a:xfrm>
                <a:off x="570353" y="592290"/>
                <a:ext cx="2992570" cy="2601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3" y="384"/>
                    </a:moveTo>
                    <a:lnTo>
                      <a:pt x="1851" y="269"/>
                    </a:lnTo>
                    <a:lnTo>
                      <a:pt x="804" y="0"/>
                    </a:lnTo>
                    <a:lnTo>
                      <a:pt x="606" y="296"/>
                    </a:lnTo>
                    <a:lnTo>
                      <a:pt x="111" y="1191"/>
                    </a:lnTo>
                    <a:lnTo>
                      <a:pt x="0" y="1319"/>
                    </a:lnTo>
                    <a:lnTo>
                      <a:pt x="393" y="1417"/>
                    </a:lnTo>
                    <a:lnTo>
                      <a:pt x="2022" y="2524"/>
                    </a:lnTo>
                    <a:cubicBezTo>
                      <a:pt x="2022" y="2524"/>
                      <a:pt x="17160" y="9236"/>
                      <a:pt x="20575" y="21547"/>
                    </a:cubicBezTo>
                    <a:lnTo>
                      <a:pt x="20590" y="21600"/>
                    </a:lnTo>
                    <a:lnTo>
                      <a:pt x="21600" y="21277"/>
                    </a:lnTo>
                    <a:cubicBezTo>
                      <a:pt x="16788" y="4174"/>
                      <a:pt x="5123" y="384"/>
                      <a:pt x="5123" y="384"/>
                    </a:cubicBezTo>
                    <a:close/>
                  </a:path>
                </a:pathLst>
              </a:custGeom>
              <a:solidFill>
                <a:srgbClr val="434F5A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23"/>
              <p:cNvSpPr/>
              <p:nvPr/>
            </p:nvSpPr>
            <p:spPr>
              <a:xfrm>
                <a:off x="0" y="0"/>
                <a:ext cx="1279762" cy="137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06" y="5822"/>
                    </a:moveTo>
                    <a:lnTo>
                      <a:pt x="10825" y="5946"/>
                    </a:lnTo>
                    <a:lnTo>
                      <a:pt x="18046" y="0"/>
                    </a:lnTo>
                    <a:lnTo>
                      <a:pt x="16392" y="7279"/>
                    </a:lnTo>
                    <a:lnTo>
                      <a:pt x="21600" y="10024"/>
                    </a:lnTo>
                    <a:lnTo>
                      <a:pt x="14348" y="14058"/>
                    </a:lnTo>
                    <a:lnTo>
                      <a:pt x="10646" y="21600"/>
                    </a:lnTo>
                    <a:lnTo>
                      <a:pt x="7348" y="17224"/>
                    </a:lnTo>
                    <a:lnTo>
                      <a:pt x="0" y="18782"/>
                    </a:lnTo>
                    <a:lnTo>
                      <a:pt x="5118" y="11629"/>
                    </a:lnTo>
                    <a:cubicBezTo>
                      <a:pt x="5118" y="11629"/>
                      <a:pt x="4306" y="5822"/>
                      <a:pt x="4306" y="58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24"/>
            <p:cNvGrpSpPr/>
            <p:nvPr/>
          </p:nvGrpSpPr>
          <p:grpSpPr>
            <a:xfrm>
              <a:off x="9152252" y="1476775"/>
              <a:ext cx="1948363" cy="2497481"/>
              <a:chOff x="-1" y="0"/>
              <a:chExt cx="3896724" cy="4994959"/>
            </a:xfrm>
          </p:grpSpPr>
          <p:sp>
            <p:nvSpPr>
              <p:cNvPr id="67" name="Freeform: Shape 25"/>
              <p:cNvSpPr/>
              <p:nvPr/>
            </p:nvSpPr>
            <p:spPr>
              <a:xfrm>
                <a:off x="-1" y="0"/>
                <a:ext cx="3896724" cy="499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2" h="21600" extrusionOk="0">
                    <a:moveTo>
                      <a:pt x="21032" y="4685"/>
                    </a:moveTo>
                    <a:cubicBezTo>
                      <a:pt x="21032" y="4685"/>
                      <a:pt x="4713" y="15181"/>
                      <a:pt x="3193" y="21505"/>
                    </a:cubicBezTo>
                    <a:lnTo>
                      <a:pt x="4" y="21600"/>
                    </a:lnTo>
                    <a:cubicBezTo>
                      <a:pt x="4" y="21600"/>
                      <a:pt x="-568" y="6217"/>
                      <a:pt x="11142" y="0"/>
                    </a:cubicBezTo>
                    <a:lnTo>
                      <a:pt x="12649" y="1214"/>
                    </a:lnTo>
                    <a:lnTo>
                      <a:pt x="15338" y="2713"/>
                    </a:lnTo>
                    <a:lnTo>
                      <a:pt x="16040" y="3182"/>
                    </a:lnTo>
                    <a:lnTo>
                      <a:pt x="17618" y="3838"/>
                    </a:lnTo>
                    <a:cubicBezTo>
                      <a:pt x="17618" y="3838"/>
                      <a:pt x="21032" y="4685"/>
                      <a:pt x="21032" y="46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26"/>
              <p:cNvSpPr/>
              <p:nvPr/>
            </p:nvSpPr>
            <p:spPr>
              <a:xfrm>
                <a:off x="380235" y="745847"/>
                <a:ext cx="2937645" cy="4231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70" y="1511"/>
                    </a:moveTo>
                    <a:lnTo>
                      <a:pt x="18768" y="188"/>
                    </a:lnTo>
                    <a:lnTo>
                      <a:pt x="19239" y="0"/>
                    </a:lnTo>
                    <a:lnTo>
                      <a:pt x="21201" y="706"/>
                    </a:lnTo>
                    <a:lnTo>
                      <a:pt x="21600" y="792"/>
                    </a:lnTo>
                    <a:cubicBezTo>
                      <a:pt x="21300" y="1152"/>
                      <a:pt x="20458" y="2356"/>
                      <a:pt x="20458" y="2439"/>
                    </a:cubicBezTo>
                    <a:cubicBezTo>
                      <a:pt x="20458" y="2534"/>
                      <a:pt x="20531" y="4163"/>
                      <a:pt x="20531" y="4163"/>
                    </a:cubicBezTo>
                    <a:cubicBezTo>
                      <a:pt x="20531" y="4163"/>
                      <a:pt x="4686" y="10206"/>
                      <a:pt x="1146" y="21570"/>
                    </a:cubicBezTo>
                    <a:lnTo>
                      <a:pt x="0" y="21600"/>
                    </a:lnTo>
                    <a:lnTo>
                      <a:pt x="0" y="21554"/>
                    </a:lnTo>
                    <a:cubicBezTo>
                      <a:pt x="0" y="11030"/>
                      <a:pt x="17070" y="1511"/>
                      <a:pt x="17070" y="1511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27"/>
              <p:cNvSpPr/>
              <p:nvPr/>
            </p:nvSpPr>
            <p:spPr>
              <a:xfrm>
                <a:off x="533792" y="899404"/>
                <a:ext cx="3360020" cy="4070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49" y="3504"/>
                    </a:moveTo>
                    <a:cubicBezTo>
                      <a:pt x="16949" y="3504"/>
                      <a:pt x="16884" y="1811"/>
                      <a:pt x="16884" y="1712"/>
                    </a:cubicBezTo>
                    <a:cubicBezTo>
                      <a:pt x="16884" y="1625"/>
                      <a:pt x="17621" y="374"/>
                      <a:pt x="17883" y="0"/>
                    </a:cubicBezTo>
                    <a:lnTo>
                      <a:pt x="21600" y="951"/>
                    </a:lnTo>
                    <a:cubicBezTo>
                      <a:pt x="21600" y="951"/>
                      <a:pt x="2164" y="13829"/>
                      <a:pt x="353" y="21589"/>
                    </a:cubicBezTo>
                    <a:lnTo>
                      <a:pt x="0" y="21600"/>
                    </a:lnTo>
                    <a:cubicBezTo>
                      <a:pt x="3096" y="9786"/>
                      <a:pt x="16949" y="3504"/>
                      <a:pt x="16949" y="3504"/>
                    </a:cubicBezTo>
                    <a:close/>
                  </a:path>
                </a:pathLst>
              </a:custGeom>
              <a:solidFill>
                <a:srgbClr val="434F5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28"/>
              <p:cNvSpPr/>
              <p:nvPr/>
            </p:nvSpPr>
            <p:spPr>
              <a:xfrm>
                <a:off x="0" y="0"/>
                <a:ext cx="2792934" cy="499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6" h="21600" extrusionOk="0">
                    <a:moveTo>
                      <a:pt x="15385" y="0"/>
                    </a:moveTo>
                    <a:lnTo>
                      <a:pt x="17466" y="1214"/>
                    </a:lnTo>
                    <a:lnTo>
                      <a:pt x="20816" y="2566"/>
                    </a:lnTo>
                    <a:lnTo>
                      <a:pt x="19548" y="2996"/>
                    </a:lnTo>
                    <a:lnTo>
                      <a:pt x="15326" y="3861"/>
                    </a:lnTo>
                    <a:cubicBezTo>
                      <a:pt x="15326" y="3861"/>
                      <a:pt x="1494" y="9167"/>
                      <a:pt x="1406" y="21570"/>
                    </a:cubicBezTo>
                    <a:lnTo>
                      <a:pt x="6" y="21600"/>
                    </a:lnTo>
                    <a:cubicBezTo>
                      <a:pt x="6" y="21600"/>
                      <a:pt x="-784" y="6217"/>
                      <a:pt x="15385" y="0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29"/>
              <p:cNvSpPr/>
              <p:nvPr/>
            </p:nvSpPr>
            <p:spPr>
              <a:xfrm>
                <a:off x="182805" y="592290"/>
                <a:ext cx="2808825" cy="439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63" y="1471"/>
                    </a:moveTo>
                    <a:lnTo>
                      <a:pt x="18719" y="488"/>
                    </a:lnTo>
                    <a:lnTo>
                      <a:pt x="20027" y="0"/>
                    </a:lnTo>
                    <a:lnTo>
                      <a:pt x="20403" y="167"/>
                    </a:lnTo>
                    <a:lnTo>
                      <a:pt x="21403" y="700"/>
                    </a:lnTo>
                    <a:lnTo>
                      <a:pt x="21600" y="765"/>
                    </a:lnTo>
                    <a:lnTo>
                      <a:pt x="21107" y="946"/>
                    </a:lnTo>
                    <a:lnTo>
                      <a:pt x="19331" y="2220"/>
                    </a:lnTo>
                    <a:cubicBezTo>
                      <a:pt x="19331" y="2220"/>
                      <a:pt x="1478" y="11386"/>
                      <a:pt x="1478" y="21521"/>
                    </a:cubicBezTo>
                    <a:lnTo>
                      <a:pt x="1478" y="21565"/>
                    </a:lnTo>
                    <a:lnTo>
                      <a:pt x="0" y="21600"/>
                    </a:lnTo>
                    <a:cubicBezTo>
                      <a:pt x="91" y="7502"/>
                      <a:pt x="14363" y="1471"/>
                      <a:pt x="14363" y="1471"/>
                    </a:cubicBezTo>
                    <a:close/>
                  </a:path>
                </a:pathLst>
              </a:custGeom>
              <a:solidFill>
                <a:srgbClr val="434F5A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30"/>
              <p:cNvSpPr/>
              <p:nvPr/>
            </p:nvSpPr>
            <p:spPr>
              <a:xfrm>
                <a:off x="2054736" y="0"/>
                <a:ext cx="1840390" cy="15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09" y="1954"/>
                    </a:moveTo>
                    <a:lnTo>
                      <a:pt x="8226" y="4239"/>
                    </a:lnTo>
                    <a:lnTo>
                      <a:pt x="93" y="0"/>
                    </a:lnTo>
                    <a:lnTo>
                      <a:pt x="3742" y="7556"/>
                    </a:lnTo>
                    <a:lnTo>
                      <a:pt x="0" y="12325"/>
                    </a:lnTo>
                    <a:lnTo>
                      <a:pt x="7583" y="14427"/>
                    </a:lnTo>
                    <a:lnTo>
                      <a:pt x="13108" y="21600"/>
                    </a:lnTo>
                    <a:lnTo>
                      <a:pt x="14681" y="15644"/>
                    </a:lnTo>
                    <a:lnTo>
                      <a:pt x="21600" y="14957"/>
                    </a:lnTo>
                    <a:lnTo>
                      <a:pt x="14949" y="8682"/>
                    </a:lnTo>
                    <a:cubicBezTo>
                      <a:pt x="14949" y="8682"/>
                      <a:pt x="13909" y="1954"/>
                      <a:pt x="13909" y="1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31"/>
            <p:cNvGrpSpPr/>
            <p:nvPr/>
          </p:nvGrpSpPr>
          <p:grpSpPr>
            <a:xfrm>
              <a:off x="8501464" y="584684"/>
              <a:ext cx="1743436" cy="3516526"/>
              <a:chOff x="-1" y="0"/>
              <a:chExt cx="3486871" cy="7033050"/>
            </a:xfrm>
          </p:grpSpPr>
          <p:sp>
            <p:nvSpPr>
              <p:cNvPr id="61" name="Freeform: Shape 32"/>
              <p:cNvSpPr/>
              <p:nvPr/>
            </p:nvSpPr>
            <p:spPr>
              <a:xfrm>
                <a:off x="-1" y="350986"/>
                <a:ext cx="3481580" cy="6682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18" h="21600" extrusionOk="0">
                    <a:moveTo>
                      <a:pt x="16818" y="1447"/>
                    </a:moveTo>
                    <a:cubicBezTo>
                      <a:pt x="16818" y="1447"/>
                      <a:pt x="5082" y="14813"/>
                      <a:pt x="6613" y="20679"/>
                    </a:cubicBezTo>
                    <a:lnTo>
                      <a:pt x="3360" y="21600"/>
                    </a:lnTo>
                    <a:cubicBezTo>
                      <a:pt x="3360" y="21600"/>
                      <a:pt x="-4782" y="8455"/>
                      <a:pt x="4284" y="0"/>
                    </a:cubicBezTo>
                    <a:lnTo>
                      <a:pt x="6439" y="653"/>
                    </a:lnTo>
                    <a:lnTo>
                      <a:pt x="9958" y="1241"/>
                    </a:lnTo>
                    <a:lnTo>
                      <a:pt x="10914" y="1461"/>
                    </a:lnTo>
                    <a:lnTo>
                      <a:pt x="12870" y="1613"/>
                    </a:lnTo>
                    <a:cubicBezTo>
                      <a:pt x="12870" y="1613"/>
                      <a:pt x="16818" y="1447"/>
                      <a:pt x="16818" y="144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33"/>
              <p:cNvSpPr/>
              <p:nvPr/>
            </p:nvSpPr>
            <p:spPr>
              <a:xfrm>
                <a:off x="877467" y="811657"/>
                <a:ext cx="1979926" cy="6042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4" h="21600" extrusionOk="0">
                    <a:moveTo>
                      <a:pt x="9887" y="1687"/>
                    </a:moveTo>
                    <a:lnTo>
                      <a:pt x="11142" y="253"/>
                    </a:lnTo>
                    <a:lnTo>
                      <a:pt x="11616" y="0"/>
                    </a:lnTo>
                    <a:lnTo>
                      <a:pt x="14640" y="153"/>
                    </a:lnTo>
                    <a:lnTo>
                      <a:pt x="15214" y="137"/>
                    </a:lnTo>
                    <a:cubicBezTo>
                      <a:pt x="15081" y="493"/>
                      <a:pt x="14845" y="1647"/>
                      <a:pt x="14904" y="1715"/>
                    </a:cubicBezTo>
                    <a:cubicBezTo>
                      <a:pt x="14971" y="1792"/>
                      <a:pt x="16214" y="3095"/>
                      <a:pt x="16214" y="3095"/>
                    </a:cubicBezTo>
                    <a:cubicBezTo>
                      <a:pt x="16214" y="3095"/>
                      <a:pt x="69" y="11373"/>
                      <a:pt x="3520" y="21331"/>
                    </a:cubicBezTo>
                    <a:lnTo>
                      <a:pt x="2065" y="21600"/>
                    </a:lnTo>
                    <a:lnTo>
                      <a:pt x="2033" y="21563"/>
                    </a:lnTo>
                    <a:cubicBezTo>
                      <a:pt x="-5386" y="13041"/>
                      <a:pt x="9887" y="1687"/>
                      <a:pt x="9887" y="1687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34"/>
              <p:cNvSpPr/>
              <p:nvPr/>
            </p:nvSpPr>
            <p:spPr>
              <a:xfrm>
                <a:off x="1250391" y="804345"/>
                <a:ext cx="2234366" cy="5975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6" h="21600" extrusionOk="0">
                    <a:moveTo>
                      <a:pt x="13385" y="3160"/>
                    </a:moveTo>
                    <a:cubicBezTo>
                      <a:pt x="13385" y="3160"/>
                      <a:pt x="12123" y="1842"/>
                      <a:pt x="12055" y="1764"/>
                    </a:cubicBezTo>
                    <a:cubicBezTo>
                      <a:pt x="11995" y="1696"/>
                      <a:pt x="12235" y="529"/>
                      <a:pt x="12370" y="169"/>
                    </a:cubicBezTo>
                    <a:lnTo>
                      <a:pt x="18586" y="0"/>
                    </a:lnTo>
                    <a:cubicBezTo>
                      <a:pt x="18586" y="0"/>
                      <a:pt x="-1624" y="14945"/>
                      <a:pt x="1012" y="21504"/>
                    </a:cubicBezTo>
                    <a:lnTo>
                      <a:pt x="491" y="21600"/>
                    </a:lnTo>
                    <a:cubicBezTo>
                      <a:pt x="-3014" y="11530"/>
                      <a:pt x="13385" y="3160"/>
                      <a:pt x="13385" y="3160"/>
                    </a:cubicBezTo>
                    <a:close/>
                  </a:path>
                </a:pathLst>
              </a:custGeom>
              <a:solidFill>
                <a:srgbClr val="434F5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35"/>
              <p:cNvSpPr/>
              <p:nvPr/>
            </p:nvSpPr>
            <p:spPr>
              <a:xfrm>
                <a:off x="0" y="350986"/>
                <a:ext cx="1990049" cy="6682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24" h="21600" extrusionOk="0">
                    <a:moveTo>
                      <a:pt x="6427" y="0"/>
                    </a:moveTo>
                    <a:lnTo>
                      <a:pt x="9662" y="653"/>
                    </a:lnTo>
                    <a:lnTo>
                      <a:pt x="14424" y="1183"/>
                    </a:lnTo>
                    <a:lnTo>
                      <a:pt x="13315" y="1796"/>
                    </a:lnTo>
                    <a:lnTo>
                      <a:pt x="9204" y="3348"/>
                    </a:lnTo>
                    <a:cubicBezTo>
                      <a:pt x="9204" y="3348"/>
                      <a:pt x="-2443" y="10570"/>
                      <a:pt x="6592" y="21307"/>
                    </a:cubicBezTo>
                    <a:lnTo>
                      <a:pt x="5041" y="21600"/>
                    </a:lnTo>
                    <a:cubicBezTo>
                      <a:pt x="5041" y="21600"/>
                      <a:pt x="-7176" y="8455"/>
                      <a:pt x="6427" y="0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36"/>
              <p:cNvSpPr/>
              <p:nvPr/>
            </p:nvSpPr>
            <p:spPr>
              <a:xfrm>
                <a:off x="438732" y="716598"/>
                <a:ext cx="1859245" cy="6225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59" h="21600" extrusionOk="0">
                    <a:moveTo>
                      <a:pt x="6846" y="2324"/>
                    </a:moveTo>
                    <a:lnTo>
                      <a:pt x="11501" y="658"/>
                    </a:lnTo>
                    <a:lnTo>
                      <a:pt x="12757" y="0"/>
                    </a:lnTo>
                    <a:lnTo>
                      <a:pt x="13343" y="62"/>
                    </a:lnTo>
                    <a:lnTo>
                      <a:pt x="14968" y="298"/>
                    </a:lnTo>
                    <a:lnTo>
                      <a:pt x="15259" y="313"/>
                    </a:lnTo>
                    <a:lnTo>
                      <a:pt x="14784" y="558"/>
                    </a:lnTo>
                    <a:lnTo>
                      <a:pt x="13526" y="1950"/>
                    </a:lnTo>
                    <a:cubicBezTo>
                      <a:pt x="13526" y="1950"/>
                      <a:pt x="-1780" y="12970"/>
                      <a:pt x="5655" y="21242"/>
                    </a:cubicBezTo>
                    <a:lnTo>
                      <a:pt x="5688" y="21278"/>
                    </a:lnTo>
                    <a:lnTo>
                      <a:pt x="3889" y="21600"/>
                    </a:lnTo>
                    <a:cubicBezTo>
                      <a:pt x="-6341" y="10075"/>
                      <a:pt x="6846" y="2324"/>
                      <a:pt x="6846" y="2324"/>
                    </a:cubicBezTo>
                    <a:close/>
                  </a:path>
                </a:pathLst>
              </a:custGeom>
              <a:solidFill>
                <a:srgbClr val="434F5A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37"/>
              <p:cNvSpPr/>
              <p:nvPr/>
            </p:nvSpPr>
            <p:spPr>
              <a:xfrm>
                <a:off x="892091" y="0"/>
                <a:ext cx="2594779" cy="167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47" y="0"/>
                    </a:moveTo>
                    <a:lnTo>
                      <a:pt x="7792" y="5210"/>
                    </a:lnTo>
                    <a:lnTo>
                      <a:pt x="0" y="4558"/>
                    </a:lnTo>
                    <a:lnTo>
                      <a:pt x="4994" y="10955"/>
                    </a:lnTo>
                    <a:lnTo>
                      <a:pt x="3188" y="17911"/>
                    </a:lnTo>
                    <a:lnTo>
                      <a:pt x="9964" y="16521"/>
                    </a:lnTo>
                    <a:lnTo>
                      <a:pt x="16396" y="21600"/>
                    </a:lnTo>
                    <a:lnTo>
                      <a:pt x="16108" y="14410"/>
                    </a:lnTo>
                    <a:lnTo>
                      <a:pt x="21600" y="10329"/>
                    </a:lnTo>
                    <a:lnTo>
                      <a:pt x="14484" y="6763"/>
                    </a:lnTo>
                    <a:cubicBezTo>
                      <a:pt x="14484" y="6763"/>
                      <a:pt x="11847" y="0"/>
                      <a:pt x="118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9367963" y="2515112"/>
              <a:ext cx="1852066" cy="1619181"/>
              <a:chOff x="0" y="0"/>
              <a:chExt cx="3704130" cy="3238360"/>
            </a:xfrm>
          </p:grpSpPr>
          <p:sp>
            <p:nvSpPr>
              <p:cNvPr id="55" name="Freeform: Shape 39"/>
              <p:cNvSpPr/>
              <p:nvPr/>
            </p:nvSpPr>
            <p:spPr>
              <a:xfrm>
                <a:off x="0" y="0"/>
                <a:ext cx="3699217" cy="3238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1"/>
                    </a:moveTo>
                    <a:cubicBezTo>
                      <a:pt x="21600" y="8001"/>
                      <a:pt x="5652" y="15016"/>
                      <a:pt x="2510" y="21600"/>
                    </a:cubicBezTo>
                    <a:lnTo>
                      <a:pt x="0" y="20801"/>
                    </a:lnTo>
                    <a:cubicBezTo>
                      <a:pt x="0" y="20801"/>
                      <a:pt x="4321" y="3576"/>
                      <a:pt x="15357" y="0"/>
                    </a:cubicBezTo>
                    <a:lnTo>
                      <a:pt x="16153" y="1774"/>
                    </a:lnTo>
                    <a:lnTo>
                      <a:pt x="17781" y="4200"/>
                    </a:lnTo>
                    <a:lnTo>
                      <a:pt x="18182" y="4918"/>
                    </a:lnTo>
                    <a:lnTo>
                      <a:pt x="19207" y="6093"/>
                    </a:lnTo>
                    <a:cubicBezTo>
                      <a:pt x="19207" y="6093"/>
                      <a:pt x="21600" y="8001"/>
                      <a:pt x="21600" y="800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40"/>
              <p:cNvSpPr/>
              <p:nvPr/>
            </p:nvSpPr>
            <p:spPr>
              <a:xfrm>
                <a:off x="277864" y="753159"/>
                <a:ext cx="3048000" cy="247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31" y="1267"/>
                    </a:moveTo>
                    <a:lnTo>
                      <a:pt x="19830" y="103"/>
                    </a:lnTo>
                    <a:lnTo>
                      <a:pt x="20216" y="0"/>
                    </a:lnTo>
                    <a:lnTo>
                      <a:pt x="21351" y="1403"/>
                    </a:lnTo>
                    <a:lnTo>
                      <a:pt x="21600" y="1617"/>
                    </a:lnTo>
                    <a:cubicBezTo>
                      <a:pt x="21277" y="1978"/>
                      <a:pt x="20310" y="3229"/>
                      <a:pt x="20284" y="3331"/>
                    </a:cubicBezTo>
                    <a:cubicBezTo>
                      <a:pt x="20253" y="3448"/>
                      <a:pt x="19785" y="5472"/>
                      <a:pt x="19785" y="5472"/>
                    </a:cubicBezTo>
                    <a:cubicBezTo>
                      <a:pt x="19785" y="5472"/>
                      <a:pt x="6878" y="8588"/>
                      <a:pt x="804" y="21600"/>
                    </a:cubicBezTo>
                    <a:lnTo>
                      <a:pt x="0" y="21324"/>
                    </a:lnTo>
                    <a:lnTo>
                      <a:pt x="15" y="21268"/>
                    </a:lnTo>
                    <a:cubicBezTo>
                      <a:pt x="3367" y="8324"/>
                      <a:pt x="18231" y="1267"/>
                      <a:pt x="18231" y="1267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1"/>
              <p:cNvSpPr/>
              <p:nvPr/>
            </p:nvSpPr>
            <p:spPr>
              <a:xfrm>
                <a:off x="394860" y="935965"/>
                <a:ext cx="3309270" cy="2300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3" y="4146"/>
                    </a:moveTo>
                    <a:cubicBezTo>
                      <a:pt x="17483" y="4146"/>
                      <a:pt x="17914" y="1970"/>
                      <a:pt x="17942" y="1844"/>
                    </a:cubicBezTo>
                    <a:cubicBezTo>
                      <a:pt x="17966" y="1734"/>
                      <a:pt x="18857" y="388"/>
                      <a:pt x="19154" y="0"/>
                    </a:cubicBezTo>
                    <a:lnTo>
                      <a:pt x="21600" y="2456"/>
                    </a:lnTo>
                    <a:cubicBezTo>
                      <a:pt x="21600" y="2456"/>
                      <a:pt x="3773" y="12332"/>
                      <a:pt x="261" y="21600"/>
                    </a:cubicBezTo>
                    <a:lnTo>
                      <a:pt x="0" y="21496"/>
                    </a:lnTo>
                    <a:cubicBezTo>
                      <a:pt x="5595" y="7498"/>
                      <a:pt x="17483" y="4146"/>
                      <a:pt x="17483" y="4146"/>
                    </a:cubicBezTo>
                    <a:close/>
                  </a:path>
                </a:pathLst>
              </a:custGeom>
              <a:solidFill>
                <a:srgbClr val="434F5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42"/>
              <p:cNvSpPr/>
              <p:nvPr/>
            </p:nvSpPr>
            <p:spPr>
              <a:xfrm>
                <a:off x="0" y="0"/>
                <a:ext cx="3017866" cy="31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4" y="0"/>
                    </a:moveTo>
                    <a:lnTo>
                      <a:pt x="19800" y="1820"/>
                    </a:lnTo>
                    <a:lnTo>
                      <a:pt x="21600" y="4064"/>
                    </a:lnTo>
                    <a:lnTo>
                      <a:pt x="20561" y="4286"/>
                    </a:lnTo>
                    <a:lnTo>
                      <a:pt x="17317" y="4381"/>
                    </a:lnTo>
                    <a:cubicBezTo>
                      <a:pt x="17317" y="4381"/>
                      <a:pt x="5749" y="7505"/>
                      <a:pt x="978" y="21600"/>
                    </a:cubicBezTo>
                    <a:lnTo>
                      <a:pt x="0" y="21340"/>
                    </a:lnTo>
                    <a:cubicBezTo>
                      <a:pt x="0" y="21340"/>
                      <a:pt x="5296" y="3669"/>
                      <a:pt x="18824" y="0"/>
                    </a:cubicBezTo>
                    <a:close/>
                  </a:path>
                </a:pathLst>
              </a:custGeom>
              <a:solidFill>
                <a:srgbClr val="434F5A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43"/>
              <p:cNvSpPr/>
              <p:nvPr/>
            </p:nvSpPr>
            <p:spPr>
              <a:xfrm>
                <a:off x="138932" y="592290"/>
                <a:ext cx="2992566" cy="2601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7" y="384"/>
                    </a:moveTo>
                    <a:lnTo>
                      <a:pt x="19749" y="269"/>
                    </a:lnTo>
                    <a:lnTo>
                      <a:pt x="20796" y="0"/>
                    </a:lnTo>
                    <a:lnTo>
                      <a:pt x="20994" y="296"/>
                    </a:lnTo>
                    <a:lnTo>
                      <a:pt x="21489" y="1191"/>
                    </a:lnTo>
                    <a:lnTo>
                      <a:pt x="21600" y="1319"/>
                    </a:lnTo>
                    <a:lnTo>
                      <a:pt x="21207" y="1417"/>
                    </a:lnTo>
                    <a:lnTo>
                      <a:pt x="19578" y="2524"/>
                    </a:lnTo>
                    <a:cubicBezTo>
                      <a:pt x="19578" y="2524"/>
                      <a:pt x="4440" y="9236"/>
                      <a:pt x="1025" y="21547"/>
                    </a:cubicBezTo>
                    <a:lnTo>
                      <a:pt x="1010" y="21600"/>
                    </a:lnTo>
                    <a:lnTo>
                      <a:pt x="0" y="21277"/>
                    </a:lnTo>
                    <a:cubicBezTo>
                      <a:pt x="4812" y="4174"/>
                      <a:pt x="16477" y="384"/>
                      <a:pt x="16477" y="384"/>
                    </a:cubicBezTo>
                    <a:close/>
                  </a:path>
                </a:pathLst>
              </a:custGeom>
              <a:solidFill>
                <a:srgbClr val="434F5A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44"/>
              <p:cNvSpPr/>
              <p:nvPr/>
            </p:nvSpPr>
            <p:spPr>
              <a:xfrm>
                <a:off x="2420347" y="0"/>
                <a:ext cx="1279770" cy="137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94" y="5822"/>
                    </a:moveTo>
                    <a:lnTo>
                      <a:pt x="10775" y="5946"/>
                    </a:lnTo>
                    <a:lnTo>
                      <a:pt x="3554" y="0"/>
                    </a:lnTo>
                    <a:lnTo>
                      <a:pt x="5208" y="7279"/>
                    </a:lnTo>
                    <a:lnTo>
                      <a:pt x="0" y="10024"/>
                    </a:lnTo>
                    <a:lnTo>
                      <a:pt x="7252" y="14058"/>
                    </a:lnTo>
                    <a:lnTo>
                      <a:pt x="10954" y="21600"/>
                    </a:lnTo>
                    <a:lnTo>
                      <a:pt x="14252" y="17224"/>
                    </a:lnTo>
                    <a:lnTo>
                      <a:pt x="21600" y="18782"/>
                    </a:lnTo>
                    <a:lnTo>
                      <a:pt x="16482" y="11629"/>
                    </a:lnTo>
                    <a:cubicBezTo>
                      <a:pt x="16482" y="11629"/>
                      <a:pt x="17294" y="5822"/>
                      <a:pt x="17294" y="582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Freeform: Shape 45"/>
            <p:cNvSpPr/>
            <p:nvPr/>
          </p:nvSpPr>
          <p:spPr>
            <a:xfrm>
              <a:off x="7832395" y="3783783"/>
              <a:ext cx="2036110" cy="222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4"/>
                  </a:moveTo>
                  <a:lnTo>
                    <a:pt x="21017" y="21600"/>
                  </a:lnTo>
                  <a:lnTo>
                    <a:pt x="272" y="17931"/>
                  </a:lnTo>
                  <a:lnTo>
                    <a:pt x="0" y="0"/>
                  </a:lnTo>
                  <a:cubicBezTo>
                    <a:pt x="0" y="0"/>
                    <a:pt x="21600" y="1814"/>
                    <a:pt x="21600" y="181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dist="52957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6"/>
            <p:cNvSpPr/>
            <p:nvPr/>
          </p:nvSpPr>
          <p:spPr>
            <a:xfrm>
              <a:off x="9788416" y="3966589"/>
              <a:ext cx="79664" cy="203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95" y="21600"/>
                  </a:moveTo>
                  <a:lnTo>
                    <a:pt x="21600" y="25"/>
                  </a:lnTo>
                  <a:lnTo>
                    <a:pt x="14643" y="0"/>
                  </a:lnTo>
                  <a:lnTo>
                    <a:pt x="0" y="21255"/>
                  </a:lnTo>
                  <a:cubicBezTo>
                    <a:pt x="0" y="21255"/>
                    <a:pt x="6695" y="21600"/>
                    <a:pt x="6695" y="21600"/>
                  </a:cubicBezTo>
                  <a:close/>
                </a:path>
              </a:pathLst>
            </a:custGeom>
            <a:solidFill>
              <a:srgbClr val="8A929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47"/>
            <p:cNvSpPr/>
            <p:nvPr/>
          </p:nvSpPr>
          <p:spPr>
            <a:xfrm>
              <a:off x="9814009" y="3948309"/>
              <a:ext cx="80135" cy="205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7" y="218"/>
                  </a:moveTo>
                  <a:lnTo>
                    <a:pt x="0" y="21600"/>
                  </a:lnTo>
                  <a:lnTo>
                    <a:pt x="6402" y="21513"/>
                  </a:lnTo>
                  <a:lnTo>
                    <a:pt x="21600" y="0"/>
                  </a:lnTo>
                  <a:cubicBezTo>
                    <a:pt x="21600" y="0"/>
                    <a:pt x="14817" y="218"/>
                    <a:pt x="14817" y="218"/>
                  </a:cubicBezTo>
                  <a:close/>
                </a:path>
              </a:pathLst>
            </a:custGeom>
            <a:solidFill>
              <a:srgbClr val="8A929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48"/>
            <p:cNvSpPr/>
            <p:nvPr/>
          </p:nvSpPr>
          <p:spPr>
            <a:xfrm>
              <a:off x="8567274" y="3853250"/>
              <a:ext cx="233390" cy="195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7" y="0"/>
                  </a:moveTo>
                  <a:lnTo>
                    <a:pt x="0" y="21152"/>
                  </a:lnTo>
                  <a:lnTo>
                    <a:pt x="19542" y="21600"/>
                  </a:lnTo>
                  <a:lnTo>
                    <a:pt x="21600" y="225"/>
                  </a:lnTo>
                  <a:cubicBezTo>
                    <a:pt x="21600" y="22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ffectLst>
              <a:outerShdw dist="52957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9"/>
            <p:cNvSpPr/>
            <p:nvPr/>
          </p:nvSpPr>
          <p:spPr>
            <a:xfrm>
              <a:off x="6077460" y="4650282"/>
              <a:ext cx="2671063" cy="133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8" y="21600"/>
                  </a:moveTo>
                  <a:lnTo>
                    <a:pt x="21600" y="8605"/>
                  </a:lnTo>
                  <a:lnTo>
                    <a:pt x="12655" y="0"/>
                  </a:lnTo>
                  <a:lnTo>
                    <a:pt x="0" y="7402"/>
                  </a:lnTo>
                  <a:lnTo>
                    <a:pt x="111" y="7337"/>
                  </a:lnTo>
                  <a:cubicBezTo>
                    <a:pt x="111" y="7337"/>
                    <a:pt x="7298" y="21600"/>
                    <a:pt x="7298" y="2160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50"/>
            <p:cNvSpPr/>
            <p:nvPr/>
          </p:nvSpPr>
          <p:spPr>
            <a:xfrm>
              <a:off x="6077460" y="5103640"/>
              <a:ext cx="2685806" cy="91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21600"/>
                  </a:moveTo>
                  <a:lnTo>
                    <a:pt x="21596" y="2357"/>
                  </a:lnTo>
                  <a:lnTo>
                    <a:pt x="21600" y="2026"/>
                  </a:lnTo>
                  <a:lnTo>
                    <a:pt x="21481" y="1857"/>
                  </a:lnTo>
                  <a:lnTo>
                    <a:pt x="7258" y="20889"/>
                  </a:lnTo>
                  <a:lnTo>
                    <a:pt x="110" y="0"/>
                  </a:lnTo>
                  <a:lnTo>
                    <a:pt x="0" y="95"/>
                  </a:lnTo>
                  <a:lnTo>
                    <a:pt x="15" y="559"/>
                  </a:lnTo>
                  <a:cubicBezTo>
                    <a:pt x="15" y="559"/>
                    <a:pt x="7215" y="21600"/>
                    <a:pt x="7215" y="21600"/>
                  </a:cubicBezTo>
                  <a:close/>
                </a:path>
              </a:pathLst>
            </a:custGeom>
            <a:solidFill>
              <a:srgbClr val="E3E5E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51"/>
            <p:cNvSpPr/>
            <p:nvPr/>
          </p:nvSpPr>
          <p:spPr>
            <a:xfrm>
              <a:off x="6077460" y="5103640"/>
              <a:ext cx="2685806" cy="91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21600"/>
                  </a:moveTo>
                  <a:lnTo>
                    <a:pt x="21596" y="2357"/>
                  </a:lnTo>
                  <a:lnTo>
                    <a:pt x="21600" y="2026"/>
                  </a:lnTo>
                  <a:lnTo>
                    <a:pt x="21481" y="1857"/>
                  </a:lnTo>
                  <a:lnTo>
                    <a:pt x="7258" y="20889"/>
                  </a:lnTo>
                  <a:lnTo>
                    <a:pt x="110" y="0"/>
                  </a:lnTo>
                  <a:lnTo>
                    <a:pt x="0" y="95"/>
                  </a:lnTo>
                  <a:lnTo>
                    <a:pt x="15" y="559"/>
                  </a:lnTo>
                  <a:cubicBezTo>
                    <a:pt x="15" y="559"/>
                    <a:pt x="7215" y="21600"/>
                    <a:pt x="7215" y="2160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2"/>
            <p:cNvSpPr/>
            <p:nvPr/>
          </p:nvSpPr>
          <p:spPr>
            <a:xfrm>
              <a:off x="6077460" y="5107297"/>
              <a:ext cx="932103" cy="13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" y="322"/>
                  </a:moveTo>
                  <a:lnTo>
                    <a:pt x="0" y="0"/>
                  </a:lnTo>
                  <a:lnTo>
                    <a:pt x="728" y="5426"/>
                  </a:lnTo>
                  <a:lnTo>
                    <a:pt x="21600" y="21600"/>
                  </a:lnTo>
                  <a:lnTo>
                    <a:pt x="20788" y="14921"/>
                  </a:lnTo>
                  <a:cubicBezTo>
                    <a:pt x="20788" y="14921"/>
                    <a:pt x="43" y="322"/>
                    <a:pt x="43" y="322"/>
                  </a:cubicBezTo>
                  <a:close/>
                </a:path>
              </a:pathLst>
            </a:custGeom>
            <a:solidFill>
              <a:srgbClr val="BBBFC3"/>
            </a:solidFill>
            <a:ln w="12700">
              <a:miter lim="400000"/>
            </a:ln>
            <a:effectLst>
              <a:outerShdw dist="52957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53"/>
            <p:cNvSpPr/>
            <p:nvPr/>
          </p:nvSpPr>
          <p:spPr>
            <a:xfrm>
              <a:off x="6976864" y="5191387"/>
              <a:ext cx="1788726" cy="12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8" y="5784"/>
                  </a:moveTo>
                  <a:lnTo>
                    <a:pt x="21600" y="0"/>
                  </a:lnTo>
                  <a:lnTo>
                    <a:pt x="21594" y="245"/>
                  </a:lnTo>
                  <a:lnTo>
                    <a:pt x="0" y="14477"/>
                  </a:lnTo>
                  <a:lnTo>
                    <a:pt x="0" y="14477"/>
                  </a:lnTo>
                  <a:lnTo>
                    <a:pt x="423" y="21597"/>
                  </a:lnTo>
                  <a:lnTo>
                    <a:pt x="425" y="21600"/>
                  </a:lnTo>
                  <a:cubicBezTo>
                    <a:pt x="425" y="21600"/>
                    <a:pt x="21448" y="5784"/>
                    <a:pt x="21448" y="5784"/>
                  </a:cubicBezTo>
                  <a:close/>
                </a:path>
              </a:pathLst>
            </a:custGeom>
            <a:solidFill>
              <a:srgbClr val="DCDFE1"/>
            </a:solidFill>
            <a:ln w="12700">
              <a:miter lim="400000"/>
            </a:ln>
            <a:effectLst>
              <a:outerShdw dist="52957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54"/>
            <p:cNvSpPr/>
            <p:nvPr/>
          </p:nvSpPr>
          <p:spPr>
            <a:xfrm>
              <a:off x="6380917" y="4818464"/>
              <a:ext cx="1767668" cy="11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" y="21409"/>
                  </a:moveTo>
                  <a:lnTo>
                    <a:pt x="1622" y="21600"/>
                  </a:lnTo>
                  <a:lnTo>
                    <a:pt x="403" y="19321"/>
                  </a:lnTo>
                  <a:lnTo>
                    <a:pt x="0" y="11885"/>
                  </a:lnTo>
                  <a:lnTo>
                    <a:pt x="19718" y="0"/>
                  </a:lnTo>
                  <a:lnTo>
                    <a:pt x="21600" y="1447"/>
                  </a:lnTo>
                  <a:lnTo>
                    <a:pt x="1277" y="13979"/>
                  </a:lnTo>
                  <a:lnTo>
                    <a:pt x="1636" y="20863"/>
                  </a:lnTo>
                  <a:cubicBezTo>
                    <a:pt x="1636" y="20863"/>
                    <a:pt x="1946" y="21409"/>
                    <a:pt x="1946" y="2140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ffectLst>
              <a:outerShdw dist="19739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55"/>
            <p:cNvSpPr/>
            <p:nvPr/>
          </p:nvSpPr>
          <p:spPr>
            <a:xfrm>
              <a:off x="6845244" y="4818464"/>
              <a:ext cx="1259853" cy="115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" y="1198"/>
                  </a:moveTo>
                  <a:lnTo>
                    <a:pt x="0" y="1008"/>
                  </a:lnTo>
                  <a:lnTo>
                    <a:pt x="2999" y="0"/>
                  </a:lnTo>
                  <a:lnTo>
                    <a:pt x="3254" y="163"/>
                  </a:lnTo>
                  <a:lnTo>
                    <a:pt x="21438" y="12358"/>
                  </a:lnTo>
                  <a:lnTo>
                    <a:pt x="21573" y="12768"/>
                  </a:lnTo>
                  <a:lnTo>
                    <a:pt x="21600" y="19725"/>
                  </a:lnTo>
                  <a:lnTo>
                    <a:pt x="18233" y="21600"/>
                  </a:lnTo>
                  <a:lnTo>
                    <a:pt x="18058" y="14497"/>
                  </a:lnTo>
                  <a:lnTo>
                    <a:pt x="17909" y="14086"/>
                  </a:lnTo>
                  <a:cubicBezTo>
                    <a:pt x="17909" y="14086"/>
                    <a:pt x="6" y="1198"/>
                    <a:pt x="6" y="119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ffectLst>
              <a:outerShdw dist="19739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6"/>
            <p:cNvSpPr/>
            <p:nvPr/>
          </p:nvSpPr>
          <p:spPr>
            <a:xfrm>
              <a:off x="8750079" y="5184075"/>
              <a:ext cx="14743" cy="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57"/>
            <p:cNvSpPr/>
            <p:nvPr/>
          </p:nvSpPr>
          <p:spPr>
            <a:xfrm>
              <a:off x="6179831" y="4862337"/>
              <a:ext cx="1181768" cy="62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19522" extrusionOk="0">
                  <a:moveTo>
                    <a:pt x="12432" y="8972"/>
                  </a:moveTo>
                  <a:cubicBezTo>
                    <a:pt x="10280" y="9483"/>
                    <a:pt x="9144" y="9659"/>
                    <a:pt x="8027" y="10170"/>
                  </a:cubicBezTo>
                  <a:cubicBezTo>
                    <a:pt x="7911" y="10223"/>
                    <a:pt x="7808" y="10267"/>
                    <a:pt x="7714" y="10306"/>
                  </a:cubicBezTo>
                  <a:cubicBezTo>
                    <a:pt x="8439" y="9481"/>
                    <a:pt x="9436" y="8786"/>
                    <a:pt x="10842" y="8513"/>
                  </a:cubicBezTo>
                  <a:cubicBezTo>
                    <a:pt x="12682" y="8155"/>
                    <a:pt x="13994" y="8178"/>
                    <a:pt x="15230" y="8334"/>
                  </a:cubicBezTo>
                  <a:cubicBezTo>
                    <a:pt x="14843" y="8416"/>
                    <a:pt x="13958" y="8610"/>
                    <a:pt x="12432" y="8972"/>
                  </a:cubicBezTo>
                  <a:close/>
                  <a:moveTo>
                    <a:pt x="19429" y="6490"/>
                  </a:moveTo>
                  <a:cubicBezTo>
                    <a:pt x="19335" y="6585"/>
                    <a:pt x="19276" y="6652"/>
                    <a:pt x="19243" y="6675"/>
                  </a:cubicBezTo>
                  <a:cubicBezTo>
                    <a:pt x="19142" y="6745"/>
                    <a:pt x="18899" y="6569"/>
                    <a:pt x="14898" y="3786"/>
                  </a:cubicBezTo>
                  <a:cubicBezTo>
                    <a:pt x="10897" y="1002"/>
                    <a:pt x="7299" y="-725"/>
                    <a:pt x="4450" y="297"/>
                  </a:cubicBezTo>
                  <a:cubicBezTo>
                    <a:pt x="1600" y="1319"/>
                    <a:pt x="-97" y="5406"/>
                    <a:pt x="4" y="8084"/>
                  </a:cubicBezTo>
                  <a:cubicBezTo>
                    <a:pt x="105" y="10762"/>
                    <a:pt x="1661" y="15519"/>
                    <a:pt x="4369" y="18197"/>
                  </a:cubicBezTo>
                  <a:cubicBezTo>
                    <a:pt x="7077" y="20875"/>
                    <a:pt x="9623" y="18972"/>
                    <a:pt x="12331" y="17069"/>
                  </a:cubicBezTo>
                  <a:cubicBezTo>
                    <a:pt x="15039" y="15167"/>
                    <a:pt x="21203" y="9775"/>
                    <a:pt x="21203" y="9775"/>
                  </a:cubicBezTo>
                  <a:cubicBezTo>
                    <a:pt x="21203" y="9775"/>
                    <a:pt x="21219" y="9830"/>
                    <a:pt x="21280" y="9866"/>
                  </a:cubicBezTo>
                  <a:cubicBezTo>
                    <a:pt x="21503" y="7956"/>
                    <a:pt x="19966" y="6824"/>
                    <a:pt x="19429" y="6490"/>
                  </a:cubicBezTo>
                  <a:close/>
                </a:path>
              </a:pathLst>
            </a:custGeom>
            <a:gradFill>
              <a:gsLst>
                <a:gs pos="51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</a:gradFill>
            <a:ln w="12700">
              <a:miter lim="400000"/>
            </a:ln>
            <a:effectLst>
              <a:outerShdw dist="19739" dir="5400000" rotWithShape="0">
                <a:srgbClr val="000000"/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8"/>
            <p:cNvSpPr/>
            <p:nvPr/>
          </p:nvSpPr>
          <p:spPr>
            <a:xfrm>
              <a:off x="7444846" y="4430916"/>
              <a:ext cx="940776" cy="67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461" extrusionOk="0">
                  <a:moveTo>
                    <a:pt x="20112" y="6326"/>
                  </a:moveTo>
                  <a:cubicBezTo>
                    <a:pt x="19269" y="4183"/>
                    <a:pt x="16987" y="147"/>
                    <a:pt x="13862" y="4"/>
                  </a:cubicBezTo>
                  <a:cubicBezTo>
                    <a:pt x="10737" y="-139"/>
                    <a:pt x="8158" y="3683"/>
                    <a:pt x="6422" y="6862"/>
                  </a:cubicBezTo>
                  <a:cubicBezTo>
                    <a:pt x="4792" y="9847"/>
                    <a:pt x="516" y="17492"/>
                    <a:pt x="0" y="18415"/>
                  </a:cubicBezTo>
                  <a:cubicBezTo>
                    <a:pt x="1449" y="19236"/>
                    <a:pt x="1915" y="20887"/>
                    <a:pt x="2037" y="21461"/>
                  </a:cubicBezTo>
                  <a:cubicBezTo>
                    <a:pt x="4121" y="21065"/>
                    <a:pt x="15526" y="16342"/>
                    <a:pt x="18549" y="13935"/>
                  </a:cubicBezTo>
                  <a:cubicBezTo>
                    <a:pt x="21600" y="11506"/>
                    <a:pt x="20955" y="8470"/>
                    <a:pt x="20112" y="6326"/>
                  </a:cubicBezTo>
                  <a:close/>
                </a:path>
              </a:pathLst>
            </a:custGeom>
            <a:gradFill>
              <a:gsLst>
                <a:gs pos="49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</a:gradFill>
            <a:ln w="12700">
              <a:miter lim="400000"/>
            </a:ln>
            <a:effectLst>
              <a:outerShdw dist="19739" dir="5400000" rotWithShape="0">
                <a:srgbClr val="000000"/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59"/>
            <p:cNvSpPr/>
            <p:nvPr/>
          </p:nvSpPr>
          <p:spPr>
            <a:xfrm>
              <a:off x="7258385" y="5008582"/>
              <a:ext cx="276923" cy="16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extrusionOk="0">
                  <a:moveTo>
                    <a:pt x="14417" y="0"/>
                  </a:moveTo>
                  <a:cubicBezTo>
                    <a:pt x="14299" y="240"/>
                    <a:pt x="14236" y="368"/>
                    <a:pt x="14236" y="368"/>
                  </a:cubicBezTo>
                  <a:cubicBezTo>
                    <a:pt x="12662" y="-486"/>
                    <a:pt x="8727" y="1930"/>
                    <a:pt x="4879" y="3920"/>
                  </a:cubicBezTo>
                  <a:cubicBezTo>
                    <a:pt x="2302" y="5253"/>
                    <a:pt x="827" y="6520"/>
                    <a:pt x="0" y="7298"/>
                  </a:cubicBezTo>
                  <a:cubicBezTo>
                    <a:pt x="2324" y="8643"/>
                    <a:pt x="8975" y="13211"/>
                    <a:pt x="8011" y="20914"/>
                  </a:cubicBezTo>
                  <a:cubicBezTo>
                    <a:pt x="8264" y="21051"/>
                    <a:pt x="8698" y="21114"/>
                    <a:pt x="9426" y="20836"/>
                  </a:cubicBezTo>
                  <a:cubicBezTo>
                    <a:pt x="10913" y="20267"/>
                    <a:pt x="20007" y="15149"/>
                    <a:pt x="20794" y="14439"/>
                  </a:cubicBezTo>
                  <a:cubicBezTo>
                    <a:pt x="21581" y="13728"/>
                    <a:pt x="21406" y="12165"/>
                    <a:pt x="21406" y="12165"/>
                  </a:cubicBezTo>
                  <a:cubicBezTo>
                    <a:pt x="21466" y="12154"/>
                    <a:pt x="21535" y="12138"/>
                    <a:pt x="21600" y="12123"/>
                  </a:cubicBezTo>
                  <a:cubicBezTo>
                    <a:pt x="21170" y="9840"/>
                    <a:pt x="19526" y="3269"/>
                    <a:pt x="14417" y="0"/>
                  </a:cubicBezTo>
                  <a:close/>
                </a:path>
              </a:pathLst>
            </a:custGeom>
            <a:gradFill>
              <a:gsLst>
                <a:gs pos="50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</a:gradFill>
            <a:ln w="12700">
              <a:miter lim="400000"/>
            </a:ln>
            <a:effectLst>
              <a:outerShdw dist="19739" dir="5400000" rotWithShape="0">
                <a:srgbClr val="000000"/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60"/>
            <p:cNvSpPr/>
            <p:nvPr/>
          </p:nvSpPr>
          <p:spPr>
            <a:xfrm>
              <a:off x="7528937" y="4646627"/>
              <a:ext cx="841871" cy="45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0782" extrusionOk="0">
                  <a:moveTo>
                    <a:pt x="0" y="19862"/>
                  </a:moveTo>
                  <a:cubicBezTo>
                    <a:pt x="0" y="19862"/>
                    <a:pt x="1723" y="18128"/>
                    <a:pt x="3826" y="15421"/>
                  </a:cubicBezTo>
                  <a:cubicBezTo>
                    <a:pt x="5929" y="12715"/>
                    <a:pt x="9581" y="8379"/>
                    <a:pt x="12867" y="4727"/>
                  </a:cubicBezTo>
                  <a:cubicBezTo>
                    <a:pt x="16153" y="1074"/>
                    <a:pt x="18650" y="-818"/>
                    <a:pt x="20125" y="339"/>
                  </a:cubicBezTo>
                  <a:cubicBezTo>
                    <a:pt x="21600" y="1495"/>
                    <a:pt x="21366" y="4096"/>
                    <a:pt x="21045" y="5725"/>
                  </a:cubicBezTo>
                  <a:cubicBezTo>
                    <a:pt x="20686" y="7545"/>
                    <a:pt x="18884" y="9982"/>
                    <a:pt x="16576" y="11585"/>
                  </a:cubicBezTo>
                  <a:cubicBezTo>
                    <a:pt x="14269" y="13188"/>
                    <a:pt x="3140" y="20019"/>
                    <a:pt x="248" y="20782"/>
                  </a:cubicBezTo>
                  <a:cubicBezTo>
                    <a:pt x="248" y="20782"/>
                    <a:pt x="0" y="19862"/>
                    <a:pt x="0" y="19862"/>
                  </a:cubicBezTo>
                  <a:close/>
                </a:path>
              </a:pathLst>
            </a:custGeom>
            <a:solidFill>
              <a:srgbClr val="212830">
                <a:alpha val="45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61"/>
            <p:cNvSpPr/>
            <p:nvPr/>
          </p:nvSpPr>
          <p:spPr>
            <a:xfrm>
              <a:off x="7521625" y="4624689"/>
              <a:ext cx="846492" cy="46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795" extrusionOk="0">
                  <a:moveTo>
                    <a:pt x="3986" y="16133"/>
                  </a:moveTo>
                  <a:cubicBezTo>
                    <a:pt x="6103" y="13469"/>
                    <a:pt x="9780" y="9202"/>
                    <a:pt x="13089" y="5606"/>
                  </a:cubicBezTo>
                  <a:cubicBezTo>
                    <a:pt x="16398" y="2011"/>
                    <a:pt x="18913" y="148"/>
                    <a:pt x="20398" y="1287"/>
                  </a:cubicBezTo>
                  <a:cubicBezTo>
                    <a:pt x="21152" y="1865"/>
                    <a:pt x="21462" y="2808"/>
                    <a:pt x="21543" y="3808"/>
                  </a:cubicBezTo>
                  <a:cubicBezTo>
                    <a:pt x="21600" y="2488"/>
                    <a:pt x="21376" y="1093"/>
                    <a:pt x="20384" y="333"/>
                  </a:cubicBezTo>
                  <a:cubicBezTo>
                    <a:pt x="18898" y="-805"/>
                    <a:pt x="16384" y="1057"/>
                    <a:pt x="13075" y="4652"/>
                  </a:cubicBezTo>
                  <a:cubicBezTo>
                    <a:pt x="9766" y="8248"/>
                    <a:pt x="6089" y="12515"/>
                    <a:pt x="3971" y="15179"/>
                  </a:cubicBezTo>
                  <a:cubicBezTo>
                    <a:pt x="1854" y="17844"/>
                    <a:pt x="0" y="20249"/>
                    <a:pt x="0" y="20249"/>
                  </a:cubicBezTo>
                  <a:lnTo>
                    <a:pt x="213" y="20795"/>
                  </a:lnTo>
                  <a:lnTo>
                    <a:pt x="133" y="20505"/>
                  </a:lnTo>
                  <a:cubicBezTo>
                    <a:pt x="133" y="20505"/>
                    <a:pt x="1868" y="18798"/>
                    <a:pt x="3986" y="1613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62"/>
            <p:cNvSpPr/>
            <p:nvPr/>
          </p:nvSpPr>
          <p:spPr>
            <a:xfrm>
              <a:off x="6472320" y="5103640"/>
              <a:ext cx="882662" cy="32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119" extrusionOk="0">
                  <a:moveTo>
                    <a:pt x="1579" y="9683"/>
                  </a:moveTo>
                  <a:cubicBezTo>
                    <a:pt x="2475" y="6554"/>
                    <a:pt x="4068" y="2815"/>
                    <a:pt x="7355" y="1812"/>
                  </a:cubicBezTo>
                  <a:cubicBezTo>
                    <a:pt x="10876" y="739"/>
                    <a:pt x="12931" y="1326"/>
                    <a:pt x="15342" y="1999"/>
                  </a:cubicBezTo>
                  <a:cubicBezTo>
                    <a:pt x="17753" y="2674"/>
                    <a:pt x="20891" y="2561"/>
                    <a:pt x="20891" y="2561"/>
                  </a:cubicBezTo>
                  <a:lnTo>
                    <a:pt x="20928" y="3253"/>
                  </a:lnTo>
                  <a:lnTo>
                    <a:pt x="20967" y="2391"/>
                  </a:lnTo>
                  <a:lnTo>
                    <a:pt x="20804" y="1763"/>
                  </a:lnTo>
                  <a:lnTo>
                    <a:pt x="20629" y="1318"/>
                  </a:lnTo>
                  <a:lnTo>
                    <a:pt x="20524" y="1339"/>
                  </a:lnTo>
                  <a:cubicBezTo>
                    <a:pt x="20524" y="1339"/>
                    <a:pt x="17335" y="1454"/>
                    <a:pt x="14923" y="779"/>
                  </a:cubicBezTo>
                  <a:cubicBezTo>
                    <a:pt x="12512" y="105"/>
                    <a:pt x="10458" y="-481"/>
                    <a:pt x="6936" y="592"/>
                  </a:cubicBezTo>
                  <a:cubicBezTo>
                    <a:pt x="3649" y="1595"/>
                    <a:pt x="2056" y="5334"/>
                    <a:pt x="1161" y="8463"/>
                  </a:cubicBezTo>
                  <a:cubicBezTo>
                    <a:pt x="191" y="11850"/>
                    <a:pt x="-633" y="18604"/>
                    <a:pt x="683" y="21119"/>
                  </a:cubicBezTo>
                  <a:cubicBezTo>
                    <a:pt x="9" y="18075"/>
                    <a:pt x="739" y="12616"/>
                    <a:pt x="1579" y="96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63"/>
            <p:cNvSpPr/>
            <p:nvPr/>
          </p:nvSpPr>
          <p:spPr>
            <a:xfrm>
              <a:off x="6490601" y="5125577"/>
              <a:ext cx="865419" cy="33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0321" extrusionOk="0">
                  <a:moveTo>
                    <a:pt x="20773" y="1032"/>
                  </a:moveTo>
                  <a:cubicBezTo>
                    <a:pt x="20773" y="1032"/>
                    <a:pt x="17590" y="1136"/>
                    <a:pt x="15143" y="513"/>
                  </a:cubicBezTo>
                  <a:cubicBezTo>
                    <a:pt x="14381" y="320"/>
                    <a:pt x="13654" y="134"/>
                    <a:pt x="12906" y="0"/>
                  </a:cubicBezTo>
                  <a:cubicBezTo>
                    <a:pt x="12389" y="157"/>
                    <a:pt x="11205" y="525"/>
                    <a:pt x="9165" y="1216"/>
                  </a:cubicBezTo>
                  <a:cubicBezTo>
                    <a:pt x="6286" y="2190"/>
                    <a:pt x="4768" y="2525"/>
                    <a:pt x="3274" y="3499"/>
                  </a:cubicBezTo>
                  <a:cubicBezTo>
                    <a:pt x="3119" y="3600"/>
                    <a:pt x="2981" y="3686"/>
                    <a:pt x="2856" y="3759"/>
                  </a:cubicBezTo>
                  <a:cubicBezTo>
                    <a:pt x="2106" y="4977"/>
                    <a:pt x="1575" y="6344"/>
                    <a:pt x="1178" y="7604"/>
                  </a:cubicBezTo>
                  <a:cubicBezTo>
                    <a:pt x="136" y="10914"/>
                    <a:pt x="-741" y="17708"/>
                    <a:pt x="951" y="19654"/>
                  </a:cubicBezTo>
                  <a:cubicBezTo>
                    <a:pt x="2642" y="21600"/>
                    <a:pt x="6379" y="19089"/>
                    <a:pt x="10166" y="14696"/>
                  </a:cubicBezTo>
                  <a:cubicBezTo>
                    <a:pt x="13954" y="10303"/>
                    <a:pt x="20859" y="2499"/>
                    <a:pt x="20859" y="2499"/>
                  </a:cubicBezTo>
                  <a:cubicBezTo>
                    <a:pt x="20859" y="2499"/>
                    <a:pt x="20773" y="1032"/>
                    <a:pt x="20773" y="1032"/>
                  </a:cubicBezTo>
                  <a:close/>
                </a:path>
              </a:pathLst>
            </a:custGeom>
            <a:solidFill>
              <a:srgbClr val="212830">
                <a:alpha val="45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4"/>
            <p:cNvSpPr/>
            <p:nvPr/>
          </p:nvSpPr>
          <p:spPr>
            <a:xfrm>
              <a:off x="6179831" y="4862337"/>
              <a:ext cx="821582" cy="47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605" extrusionOk="0">
                  <a:moveTo>
                    <a:pt x="7266" y="1476"/>
                  </a:moveTo>
                  <a:cubicBezTo>
                    <a:pt x="10794" y="284"/>
                    <a:pt x="16177" y="2338"/>
                    <a:pt x="21460" y="5162"/>
                  </a:cubicBezTo>
                  <a:cubicBezTo>
                    <a:pt x="15713" y="1354"/>
                    <a:pt x="10547" y="-995"/>
                    <a:pt x="6449" y="411"/>
                  </a:cubicBezTo>
                  <a:cubicBezTo>
                    <a:pt x="2320" y="1827"/>
                    <a:pt x="-140" y="7493"/>
                    <a:pt x="6" y="11205"/>
                  </a:cubicBezTo>
                  <a:cubicBezTo>
                    <a:pt x="103" y="13640"/>
                    <a:pt x="1106" y="17317"/>
                    <a:pt x="2894" y="20605"/>
                  </a:cubicBezTo>
                  <a:cubicBezTo>
                    <a:pt x="2075" y="18494"/>
                    <a:pt x="825" y="14550"/>
                    <a:pt x="824" y="12111"/>
                  </a:cubicBezTo>
                  <a:cubicBezTo>
                    <a:pt x="822" y="8446"/>
                    <a:pt x="3137" y="2872"/>
                    <a:pt x="7266" y="1476"/>
                  </a:cubicBezTo>
                  <a:close/>
                </a:path>
              </a:pathLst>
            </a:custGeom>
            <a:solidFill>
              <a:srgbClr val="212830">
                <a:alpha val="2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5"/>
            <p:cNvSpPr/>
            <p:nvPr/>
          </p:nvSpPr>
          <p:spPr>
            <a:xfrm>
              <a:off x="7444846" y="4430916"/>
              <a:ext cx="843599" cy="58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16554" y="732"/>
                  </a:moveTo>
                  <a:cubicBezTo>
                    <a:pt x="18584" y="824"/>
                    <a:pt x="20307" y="2324"/>
                    <a:pt x="21600" y="4057"/>
                  </a:cubicBezTo>
                  <a:cubicBezTo>
                    <a:pt x="20266" y="2037"/>
                    <a:pt x="18355" y="109"/>
                    <a:pt x="16044" y="4"/>
                  </a:cubicBezTo>
                  <a:cubicBezTo>
                    <a:pt x="12427" y="-160"/>
                    <a:pt x="9442" y="4227"/>
                    <a:pt x="7433" y="7875"/>
                  </a:cubicBezTo>
                  <a:cubicBezTo>
                    <a:pt x="5546" y="11301"/>
                    <a:pt x="597" y="20075"/>
                    <a:pt x="0" y="21134"/>
                  </a:cubicBezTo>
                  <a:cubicBezTo>
                    <a:pt x="165" y="21227"/>
                    <a:pt x="316" y="21331"/>
                    <a:pt x="460" y="21440"/>
                  </a:cubicBezTo>
                  <a:cubicBezTo>
                    <a:pt x="1404" y="19853"/>
                    <a:pt x="6137" y="11881"/>
                    <a:pt x="7942" y="8603"/>
                  </a:cubicBezTo>
                  <a:cubicBezTo>
                    <a:pt x="9952" y="4955"/>
                    <a:pt x="12937" y="568"/>
                    <a:pt x="16554" y="732"/>
                  </a:cubicBezTo>
                  <a:close/>
                </a:path>
              </a:pathLst>
            </a:custGeom>
            <a:solidFill>
              <a:srgbClr val="212830">
                <a:alpha val="2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66"/>
            <p:cNvSpPr/>
            <p:nvPr/>
          </p:nvSpPr>
          <p:spPr>
            <a:xfrm>
              <a:off x="10143058" y="3593666"/>
              <a:ext cx="181600" cy="212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9" y="1139"/>
                  </a:moveTo>
                  <a:lnTo>
                    <a:pt x="9577" y="861"/>
                  </a:lnTo>
                  <a:lnTo>
                    <a:pt x="0" y="21600"/>
                  </a:lnTo>
                  <a:lnTo>
                    <a:pt x="13314" y="20607"/>
                  </a:lnTo>
                  <a:lnTo>
                    <a:pt x="21600" y="0"/>
                  </a:lnTo>
                  <a:lnTo>
                    <a:pt x="9902" y="446"/>
                  </a:lnTo>
                  <a:cubicBezTo>
                    <a:pt x="9902" y="446"/>
                    <a:pt x="5549" y="1139"/>
                    <a:pt x="5549" y="113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ffectLst>
              <a:outerShdw dist="52957" dir="5400000" rotWithShape="0">
                <a:srgbClr val="000000">
                  <a:alpha val="47675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Rectangle 89"/>
            <p:cNvSpPr/>
            <p:nvPr/>
          </p:nvSpPr>
          <p:spPr>
            <a:xfrm>
              <a:off x="10127281" y="4752941"/>
              <a:ext cx="1555771" cy="161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5" name="千图PPT彼岸天：ID 8661124库_组合 84"/>
          <p:cNvGrpSpPr/>
          <p:nvPr>
            <p:custDataLst>
              <p:tags r:id="rId2"/>
            </p:custDataLst>
          </p:nvPr>
        </p:nvGrpSpPr>
        <p:grpSpPr>
          <a:xfrm>
            <a:off x="1628330" y="1635402"/>
            <a:ext cx="4590908" cy="548811"/>
            <a:chOff x="1628330" y="1635402"/>
            <a:chExt cx="4590908" cy="548811"/>
          </a:xfrm>
        </p:grpSpPr>
        <p:sp>
          <p:nvSpPr>
            <p:cNvPr id="40" name="Rectangle 67"/>
            <p:cNvSpPr/>
            <p:nvPr/>
          </p:nvSpPr>
          <p:spPr>
            <a:xfrm>
              <a:off x="2185885" y="1637126"/>
              <a:ext cx="1325317" cy="28854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60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41" name="Rectangle 69"/>
            <p:cNvSpPr/>
            <p:nvPr/>
          </p:nvSpPr>
          <p:spPr>
            <a:xfrm>
              <a:off x="1628330" y="1635402"/>
              <a:ext cx="557554" cy="5488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3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50" name="Rectangle 82"/>
            <p:cNvSpPr/>
            <p:nvPr/>
          </p:nvSpPr>
          <p:spPr>
            <a:xfrm>
              <a:off x="2185885" y="1950848"/>
              <a:ext cx="4033353" cy="20005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60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86" name="千图PPT彼岸天：ID 8661124库_组合 85"/>
          <p:cNvGrpSpPr/>
          <p:nvPr>
            <p:custDataLst>
              <p:tags r:id="rId3"/>
            </p:custDataLst>
          </p:nvPr>
        </p:nvGrpSpPr>
        <p:grpSpPr>
          <a:xfrm>
            <a:off x="1628330" y="2405920"/>
            <a:ext cx="4590908" cy="548811"/>
            <a:chOff x="1628330" y="2405920"/>
            <a:chExt cx="4590908" cy="548811"/>
          </a:xfrm>
        </p:grpSpPr>
        <p:sp>
          <p:nvSpPr>
            <p:cNvPr id="42" name="Rectangle 71"/>
            <p:cNvSpPr/>
            <p:nvPr/>
          </p:nvSpPr>
          <p:spPr>
            <a:xfrm>
              <a:off x="2185885" y="2407645"/>
              <a:ext cx="1325317" cy="28854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60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43" name="Rectangle 73"/>
            <p:cNvSpPr/>
            <p:nvPr/>
          </p:nvSpPr>
          <p:spPr>
            <a:xfrm>
              <a:off x="1628330" y="2405920"/>
              <a:ext cx="557554" cy="54881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3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51" name="Rectangle 84"/>
            <p:cNvSpPr/>
            <p:nvPr/>
          </p:nvSpPr>
          <p:spPr>
            <a:xfrm>
              <a:off x="2185885" y="2721367"/>
              <a:ext cx="4033353" cy="20005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60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87" name="千图PPT彼岸天：ID 8661124库_组合 86"/>
          <p:cNvGrpSpPr/>
          <p:nvPr>
            <p:custDataLst>
              <p:tags r:id="rId4"/>
            </p:custDataLst>
          </p:nvPr>
        </p:nvGrpSpPr>
        <p:grpSpPr>
          <a:xfrm>
            <a:off x="1628330" y="3176439"/>
            <a:ext cx="4590908" cy="548811"/>
            <a:chOff x="1628330" y="3176439"/>
            <a:chExt cx="4590908" cy="548811"/>
          </a:xfrm>
        </p:grpSpPr>
        <p:sp>
          <p:nvSpPr>
            <p:cNvPr id="44" name="Rectangle 75"/>
            <p:cNvSpPr/>
            <p:nvPr/>
          </p:nvSpPr>
          <p:spPr>
            <a:xfrm>
              <a:off x="2185885" y="3178162"/>
              <a:ext cx="1325317" cy="28854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60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45" name="Rectangle 77"/>
            <p:cNvSpPr/>
            <p:nvPr/>
          </p:nvSpPr>
          <p:spPr>
            <a:xfrm>
              <a:off x="1628330" y="3176439"/>
              <a:ext cx="557554" cy="5488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3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52" name="Rectangle 86"/>
            <p:cNvSpPr/>
            <p:nvPr/>
          </p:nvSpPr>
          <p:spPr>
            <a:xfrm>
              <a:off x="2185885" y="3491884"/>
              <a:ext cx="4033353" cy="20005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60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88" name="千图PPT彼岸天：ID 8661124库_组合 87"/>
          <p:cNvGrpSpPr/>
          <p:nvPr>
            <p:custDataLst>
              <p:tags r:id="rId5"/>
            </p:custDataLst>
          </p:nvPr>
        </p:nvGrpSpPr>
        <p:grpSpPr>
          <a:xfrm>
            <a:off x="1628330" y="3946956"/>
            <a:ext cx="4590908" cy="548811"/>
            <a:chOff x="1628330" y="3946956"/>
            <a:chExt cx="4590908" cy="548811"/>
          </a:xfrm>
        </p:grpSpPr>
        <p:sp>
          <p:nvSpPr>
            <p:cNvPr id="46" name="Rectangle 79"/>
            <p:cNvSpPr/>
            <p:nvPr/>
          </p:nvSpPr>
          <p:spPr>
            <a:xfrm>
              <a:off x="2185885" y="3948680"/>
              <a:ext cx="1325317" cy="28854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60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47" name="Rectangle 81"/>
            <p:cNvSpPr/>
            <p:nvPr/>
          </p:nvSpPr>
          <p:spPr>
            <a:xfrm>
              <a:off x="1628330" y="3946956"/>
              <a:ext cx="557554" cy="5488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3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53" name="Rectangle 91"/>
            <p:cNvSpPr/>
            <p:nvPr/>
          </p:nvSpPr>
          <p:spPr>
            <a:xfrm>
              <a:off x="2185885" y="4262402"/>
              <a:ext cx="4033353" cy="20005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60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89" name="千图PPT彼岸天：ID 8661124库_组合 88"/>
          <p:cNvGrpSpPr/>
          <p:nvPr>
            <p:custDataLst>
              <p:tags r:id="rId6"/>
            </p:custDataLst>
          </p:nvPr>
        </p:nvGrpSpPr>
        <p:grpSpPr>
          <a:xfrm>
            <a:off x="1628330" y="4717474"/>
            <a:ext cx="4590908" cy="548812"/>
            <a:chOff x="1628330" y="4717474"/>
            <a:chExt cx="4590908" cy="548812"/>
          </a:xfrm>
        </p:grpSpPr>
        <p:sp>
          <p:nvSpPr>
            <p:cNvPr id="48" name="Rectangle 83"/>
            <p:cNvSpPr/>
            <p:nvPr/>
          </p:nvSpPr>
          <p:spPr>
            <a:xfrm>
              <a:off x="2185885" y="4719199"/>
              <a:ext cx="1325317" cy="28854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60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  <p:sp>
          <p:nvSpPr>
            <p:cNvPr id="49" name="Rectangle 85"/>
            <p:cNvSpPr/>
            <p:nvPr/>
          </p:nvSpPr>
          <p:spPr>
            <a:xfrm>
              <a:off x="1628330" y="4717474"/>
              <a:ext cx="557554" cy="54881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36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54" name="Rectangle 92"/>
            <p:cNvSpPr/>
            <p:nvPr/>
          </p:nvSpPr>
          <p:spPr>
            <a:xfrm>
              <a:off x="2185885" y="5032921"/>
              <a:ext cx="4033353" cy="20005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60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千图PPT彼岸天：ID 8661124库_Connector: Curved 21"/>
          <p:cNvCxnSpPr>
            <a:stCxn id="8" idx="0"/>
          </p:cNvCxnSpPr>
          <p:nvPr>
            <p:custDataLst>
              <p:tags r:id="rId1"/>
            </p:custDataLst>
          </p:nvPr>
        </p:nvCxnSpPr>
        <p:spPr>
          <a:xfrm rot="5400000" flipH="1" flipV="1">
            <a:off x="1508717" y="3389227"/>
            <a:ext cx="1067242" cy="827569"/>
          </a:xfrm>
          <a:prstGeom prst="curvedConnector3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千图PPT彼岸天：ID 8661124库_Freeform: Shape 22"/>
          <p:cNvSpPr/>
          <p:nvPr>
            <p:custDataLst>
              <p:tags r:id="rId2"/>
            </p:custDataLst>
          </p:nvPr>
        </p:nvSpPr>
        <p:spPr>
          <a:xfrm>
            <a:off x="3221665" y="1844824"/>
            <a:ext cx="2955851" cy="845092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4" name="千图PPT彼岸天：ID 8661124库_Connector: Curved 23"/>
          <p:cNvCxnSpPr>
            <a:stCxn id="5" idx="2"/>
            <a:endCxn id="6" idx="0"/>
          </p:cNvCxnSpPr>
          <p:nvPr>
            <p:custDataLst>
              <p:tags r:id="rId3"/>
            </p:custDataLst>
          </p:nvPr>
        </p:nvCxnSpPr>
        <p:spPr>
          <a:xfrm rot="10800000" flipH="1" flipV="1">
            <a:off x="6632071" y="2090568"/>
            <a:ext cx="986158" cy="1146923"/>
          </a:xfrm>
          <a:prstGeom prst="curvedConnector4">
            <a:avLst>
              <a:gd name="adj1" fmla="val -23181"/>
              <a:gd name="adj2" fmla="val 53346"/>
            </a:avLst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千图PPT彼岸天：ID 8661124库_Connector: Curved 24"/>
          <p:cNvCxnSpPr>
            <a:stCxn id="6" idx="4"/>
          </p:cNvCxnSpPr>
          <p:nvPr>
            <p:custDataLst>
              <p:tags r:id="rId4"/>
            </p:custDataLst>
          </p:nvPr>
        </p:nvCxnSpPr>
        <p:spPr>
          <a:xfrm rot="16200000" flipH="1">
            <a:off x="7607065" y="4067363"/>
            <a:ext cx="882228" cy="859900"/>
          </a:xfrm>
          <a:prstGeom prst="curvedConnector3">
            <a:avLst/>
          </a:pr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8126929" y="4872790"/>
            <a:ext cx="3103421" cy="758395"/>
            <a:chOff x="8126929" y="4872790"/>
            <a:chExt cx="3103421" cy="758395"/>
          </a:xfrm>
        </p:grpSpPr>
        <p:sp>
          <p:nvSpPr>
            <p:cNvPr id="10" name="Oval 9"/>
            <p:cNvSpPr/>
            <p:nvPr/>
          </p:nvSpPr>
          <p:spPr>
            <a:xfrm>
              <a:off x="8187070" y="5001120"/>
              <a:ext cx="531628" cy="5316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c 10"/>
            <p:cNvSpPr/>
            <p:nvPr/>
          </p:nvSpPr>
          <p:spPr>
            <a:xfrm>
              <a:off x="8126929" y="4938427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38979" y="4872790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2019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38979" y="5215687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Freeform: Shape 25"/>
            <p:cNvSpPr>
              <a:spLocks noChangeAspect="1"/>
            </p:cNvSpPr>
            <p:nvPr/>
          </p:nvSpPr>
          <p:spPr bwMode="auto">
            <a:xfrm>
              <a:off x="8280625" y="5099904"/>
              <a:ext cx="344516" cy="287436"/>
            </a:xfrm>
            <a:custGeom>
              <a:avLst/>
              <a:gdLst>
                <a:gd name="T0" fmla="*/ 643 w 3724"/>
                <a:gd name="T1" fmla="*/ 1092 h 3107"/>
                <a:gd name="T2" fmla="*/ 946 w 3724"/>
                <a:gd name="T3" fmla="*/ 1092 h 3107"/>
                <a:gd name="T4" fmla="*/ 991 w 3724"/>
                <a:gd name="T5" fmla="*/ 2486 h 3107"/>
                <a:gd name="T6" fmla="*/ 605 w 3724"/>
                <a:gd name="T7" fmla="*/ 2486 h 3107"/>
                <a:gd name="T8" fmla="*/ 643 w 3724"/>
                <a:gd name="T9" fmla="*/ 1092 h 3107"/>
                <a:gd name="T10" fmla="*/ 385 w 3724"/>
                <a:gd name="T11" fmla="*/ 2562 h 3107"/>
                <a:gd name="T12" fmla="*/ 3339 w 3724"/>
                <a:gd name="T13" fmla="*/ 2562 h 3107"/>
                <a:gd name="T14" fmla="*/ 3339 w 3724"/>
                <a:gd name="T15" fmla="*/ 2721 h 3107"/>
                <a:gd name="T16" fmla="*/ 3566 w 3724"/>
                <a:gd name="T17" fmla="*/ 2721 h 3107"/>
                <a:gd name="T18" fmla="*/ 3566 w 3724"/>
                <a:gd name="T19" fmla="*/ 2948 h 3107"/>
                <a:gd name="T20" fmla="*/ 3724 w 3724"/>
                <a:gd name="T21" fmla="*/ 2948 h 3107"/>
                <a:gd name="T22" fmla="*/ 3724 w 3724"/>
                <a:gd name="T23" fmla="*/ 3107 h 3107"/>
                <a:gd name="T24" fmla="*/ 0 w 3724"/>
                <a:gd name="T25" fmla="*/ 3107 h 3107"/>
                <a:gd name="T26" fmla="*/ 0 w 3724"/>
                <a:gd name="T27" fmla="*/ 2948 h 3107"/>
                <a:gd name="T28" fmla="*/ 158 w 3724"/>
                <a:gd name="T29" fmla="*/ 2948 h 3107"/>
                <a:gd name="T30" fmla="*/ 158 w 3724"/>
                <a:gd name="T31" fmla="*/ 2721 h 3107"/>
                <a:gd name="T32" fmla="*/ 385 w 3724"/>
                <a:gd name="T33" fmla="*/ 2721 h 3107"/>
                <a:gd name="T34" fmla="*/ 385 w 3724"/>
                <a:gd name="T35" fmla="*/ 2562 h 3107"/>
                <a:gd name="T36" fmla="*/ 3490 w 3724"/>
                <a:gd name="T37" fmla="*/ 682 h 3107"/>
                <a:gd name="T38" fmla="*/ 1862 w 3724"/>
                <a:gd name="T39" fmla="*/ 0 h 3107"/>
                <a:gd name="T40" fmla="*/ 234 w 3724"/>
                <a:gd name="T41" fmla="*/ 682 h 3107"/>
                <a:gd name="T42" fmla="*/ 234 w 3724"/>
                <a:gd name="T43" fmla="*/ 781 h 3107"/>
                <a:gd name="T44" fmla="*/ 3490 w 3724"/>
                <a:gd name="T45" fmla="*/ 781 h 3107"/>
                <a:gd name="T46" fmla="*/ 3490 w 3724"/>
                <a:gd name="T47" fmla="*/ 682 h 3107"/>
                <a:gd name="T48" fmla="*/ 544 w 3724"/>
                <a:gd name="T49" fmla="*/ 857 h 3107"/>
                <a:gd name="T50" fmla="*/ 3180 w 3724"/>
                <a:gd name="T51" fmla="*/ 857 h 3107"/>
                <a:gd name="T52" fmla="*/ 3180 w 3724"/>
                <a:gd name="T53" fmla="*/ 1009 h 3107"/>
                <a:gd name="T54" fmla="*/ 544 w 3724"/>
                <a:gd name="T55" fmla="*/ 1009 h 3107"/>
                <a:gd name="T56" fmla="*/ 544 w 3724"/>
                <a:gd name="T57" fmla="*/ 857 h 3107"/>
                <a:gd name="T58" fmla="*/ 2771 w 3724"/>
                <a:gd name="T59" fmla="*/ 1092 h 3107"/>
                <a:gd name="T60" fmla="*/ 3074 w 3724"/>
                <a:gd name="T61" fmla="*/ 1092 h 3107"/>
                <a:gd name="T62" fmla="*/ 3118 w 3724"/>
                <a:gd name="T63" fmla="*/ 2486 h 3107"/>
                <a:gd name="T64" fmla="*/ 2733 w 3724"/>
                <a:gd name="T65" fmla="*/ 2486 h 3107"/>
                <a:gd name="T66" fmla="*/ 2771 w 3724"/>
                <a:gd name="T67" fmla="*/ 1092 h 3107"/>
                <a:gd name="T68" fmla="*/ 2058 w 3724"/>
                <a:gd name="T69" fmla="*/ 1092 h 3107"/>
                <a:gd name="T70" fmla="*/ 2371 w 3724"/>
                <a:gd name="T71" fmla="*/ 1092 h 3107"/>
                <a:gd name="T72" fmla="*/ 2416 w 3724"/>
                <a:gd name="T73" fmla="*/ 2486 h 3107"/>
                <a:gd name="T74" fmla="*/ 2020 w 3724"/>
                <a:gd name="T75" fmla="*/ 2486 h 3107"/>
                <a:gd name="T76" fmla="*/ 2058 w 3724"/>
                <a:gd name="T77" fmla="*/ 1092 h 3107"/>
                <a:gd name="T78" fmla="*/ 1356 w 3724"/>
                <a:gd name="T79" fmla="*/ 1092 h 3107"/>
                <a:gd name="T80" fmla="*/ 1658 w 3724"/>
                <a:gd name="T81" fmla="*/ 1092 h 3107"/>
                <a:gd name="T82" fmla="*/ 1703 w 3724"/>
                <a:gd name="T83" fmla="*/ 2486 h 3107"/>
                <a:gd name="T84" fmla="*/ 1311 w 3724"/>
                <a:gd name="T85" fmla="*/ 2486 h 3107"/>
                <a:gd name="T86" fmla="*/ 1356 w 3724"/>
                <a:gd name="T87" fmla="*/ 1092 h 3107"/>
                <a:gd name="T88" fmla="*/ 1356 w 3724"/>
                <a:gd name="T89" fmla="*/ 1092 h 3107"/>
                <a:gd name="T90" fmla="*/ 1356 w 3724"/>
                <a:gd name="T91" fmla="*/ 1092 h 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4" h="3107">
                  <a:moveTo>
                    <a:pt x="643" y="1092"/>
                  </a:moveTo>
                  <a:lnTo>
                    <a:pt x="946" y="1092"/>
                  </a:lnTo>
                  <a:lnTo>
                    <a:pt x="991" y="2486"/>
                  </a:lnTo>
                  <a:lnTo>
                    <a:pt x="605" y="2486"/>
                  </a:lnTo>
                  <a:lnTo>
                    <a:pt x="643" y="1092"/>
                  </a:lnTo>
                  <a:close/>
                  <a:moveTo>
                    <a:pt x="385" y="2562"/>
                  </a:moveTo>
                  <a:lnTo>
                    <a:pt x="3339" y="2562"/>
                  </a:lnTo>
                  <a:lnTo>
                    <a:pt x="3339" y="2721"/>
                  </a:lnTo>
                  <a:lnTo>
                    <a:pt x="3566" y="2721"/>
                  </a:lnTo>
                  <a:lnTo>
                    <a:pt x="3566" y="2948"/>
                  </a:lnTo>
                  <a:lnTo>
                    <a:pt x="3724" y="2948"/>
                  </a:lnTo>
                  <a:lnTo>
                    <a:pt x="3724" y="3107"/>
                  </a:lnTo>
                  <a:lnTo>
                    <a:pt x="0" y="3107"/>
                  </a:lnTo>
                  <a:lnTo>
                    <a:pt x="0" y="2948"/>
                  </a:lnTo>
                  <a:lnTo>
                    <a:pt x="158" y="2948"/>
                  </a:lnTo>
                  <a:lnTo>
                    <a:pt x="158" y="2721"/>
                  </a:lnTo>
                  <a:lnTo>
                    <a:pt x="385" y="2721"/>
                  </a:lnTo>
                  <a:lnTo>
                    <a:pt x="385" y="2562"/>
                  </a:lnTo>
                  <a:close/>
                  <a:moveTo>
                    <a:pt x="3490" y="682"/>
                  </a:moveTo>
                  <a:lnTo>
                    <a:pt x="1862" y="0"/>
                  </a:lnTo>
                  <a:lnTo>
                    <a:pt x="234" y="682"/>
                  </a:lnTo>
                  <a:lnTo>
                    <a:pt x="234" y="781"/>
                  </a:lnTo>
                  <a:lnTo>
                    <a:pt x="3490" y="781"/>
                  </a:lnTo>
                  <a:lnTo>
                    <a:pt x="3490" y="682"/>
                  </a:lnTo>
                  <a:close/>
                  <a:moveTo>
                    <a:pt x="544" y="857"/>
                  </a:moveTo>
                  <a:lnTo>
                    <a:pt x="3180" y="857"/>
                  </a:lnTo>
                  <a:lnTo>
                    <a:pt x="3180" y="1009"/>
                  </a:lnTo>
                  <a:lnTo>
                    <a:pt x="544" y="1009"/>
                  </a:lnTo>
                  <a:lnTo>
                    <a:pt x="544" y="857"/>
                  </a:lnTo>
                  <a:close/>
                  <a:moveTo>
                    <a:pt x="2771" y="1092"/>
                  </a:moveTo>
                  <a:lnTo>
                    <a:pt x="3074" y="1092"/>
                  </a:lnTo>
                  <a:lnTo>
                    <a:pt x="3118" y="2486"/>
                  </a:lnTo>
                  <a:lnTo>
                    <a:pt x="2733" y="2486"/>
                  </a:lnTo>
                  <a:lnTo>
                    <a:pt x="2771" y="1092"/>
                  </a:lnTo>
                  <a:close/>
                  <a:moveTo>
                    <a:pt x="2058" y="1092"/>
                  </a:moveTo>
                  <a:lnTo>
                    <a:pt x="2371" y="1092"/>
                  </a:lnTo>
                  <a:lnTo>
                    <a:pt x="2416" y="2486"/>
                  </a:lnTo>
                  <a:lnTo>
                    <a:pt x="2020" y="2486"/>
                  </a:lnTo>
                  <a:lnTo>
                    <a:pt x="2058" y="1092"/>
                  </a:lnTo>
                  <a:close/>
                  <a:moveTo>
                    <a:pt x="1356" y="1092"/>
                  </a:moveTo>
                  <a:lnTo>
                    <a:pt x="1658" y="1092"/>
                  </a:lnTo>
                  <a:lnTo>
                    <a:pt x="1703" y="2486"/>
                  </a:lnTo>
                  <a:lnTo>
                    <a:pt x="1311" y="2486"/>
                  </a:lnTo>
                  <a:lnTo>
                    <a:pt x="1356" y="1092"/>
                  </a:lnTo>
                  <a:close/>
                  <a:moveTo>
                    <a:pt x="1356" y="1092"/>
                  </a:moveTo>
                  <a:lnTo>
                    <a:pt x="1356" y="1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7208875" y="3237492"/>
            <a:ext cx="3305400" cy="818707"/>
            <a:chOff x="7208875" y="3237492"/>
            <a:chExt cx="3305400" cy="818707"/>
          </a:xfrm>
        </p:grpSpPr>
        <p:sp>
          <p:nvSpPr>
            <p:cNvPr id="6" name="Oval 5"/>
            <p:cNvSpPr/>
            <p:nvPr/>
          </p:nvSpPr>
          <p:spPr>
            <a:xfrm>
              <a:off x="7208875" y="3237492"/>
              <a:ext cx="818707" cy="8187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22904" y="3251986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22904" y="3594883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7" name="Freeform: Shape 26"/>
            <p:cNvSpPr>
              <a:spLocks noChangeAspect="1"/>
            </p:cNvSpPr>
            <p:nvPr/>
          </p:nvSpPr>
          <p:spPr bwMode="auto">
            <a:xfrm>
              <a:off x="7427701" y="3497257"/>
              <a:ext cx="381053" cy="310581"/>
            </a:xfrm>
            <a:custGeom>
              <a:avLst/>
              <a:gdLst>
                <a:gd name="connsiteX0" fmla="*/ 207069 w 508000"/>
                <a:gd name="connsiteY0" fmla="*/ 165501 h 414051"/>
                <a:gd name="connsiteX1" fmla="*/ 254000 w 508000"/>
                <a:gd name="connsiteY1" fmla="*/ 195087 h 414051"/>
                <a:gd name="connsiteX2" fmla="*/ 300931 w 508000"/>
                <a:gd name="connsiteY2" fmla="*/ 165501 h 414051"/>
                <a:gd name="connsiteX3" fmla="*/ 350678 w 508000"/>
                <a:gd name="connsiteY3" fmla="*/ 214342 h 414051"/>
                <a:gd name="connsiteX4" fmla="*/ 339884 w 508000"/>
                <a:gd name="connsiteY4" fmla="*/ 251442 h 414051"/>
                <a:gd name="connsiteX5" fmla="*/ 254000 w 508000"/>
                <a:gd name="connsiteY5" fmla="*/ 321885 h 414051"/>
                <a:gd name="connsiteX6" fmla="*/ 168117 w 508000"/>
                <a:gd name="connsiteY6" fmla="*/ 251442 h 414051"/>
                <a:gd name="connsiteX7" fmla="*/ 157323 w 508000"/>
                <a:gd name="connsiteY7" fmla="*/ 214342 h 414051"/>
                <a:gd name="connsiteX8" fmla="*/ 207069 w 508000"/>
                <a:gd name="connsiteY8" fmla="*/ 165501 h 414051"/>
                <a:gd name="connsiteX9" fmla="*/ 254000 w 508000"/>
                <a:gd name="connsiteY9" fmla="*/ 95406 h 414051"/>
                <a:gd name="connsiteX10" fmla="*/ 119723 w 508000"/>
                <a:gd name="connsiteY10" fmla="*/ 229820 h 414051"/>
                <a:gd name="connsiteX11" fmla="*/ 254000 w 508000"/>
                <a:gd name="connsiteY11" fmla="*/ 364703 h 414051"/>
                <a:gd name="connsiteX12" fmla="*/ 388277 w 508000"/>
                <a:gd name="connsiteY12" fmla="*/ 229820 h 414051"/>
                <a:gd name="connsiteX13" fmla="*/ 254000 w 508000"/>
                <a:gd name="connsiteY13" fmla="*/ 95406 h 414051"/>
                <a:gd name="connsiteX14" fmla="*/ 395320 w 508000"/>
                <a:gd name="connsiteY14" fmla="*/ 93526 h 414051"/>
                <a:gd name="connsiteX15" fmla="*/ 386869 w 508000"/>
                <a:gd name="connsiteY15" fmla="*/ 101515 h 414051"/>
                <a:gd name="connsiteX16" fmla="*/ 386869 w 508000"/>
                <a:gd name="connsiteY16" fmla="*/ 124544 h 414051"/>
                <a:gd name="connsiteX17" fmla="*/ 395320 w 508000"/>
                <a:gd name="connsiteY17" fmla="*/ 132534 h 414051"/>
                <a:gd name="connsiteX18" fmla="*/ 461050 w 508000"/>
                <a:gd name="connsiteY18" fmla="*/ 132534 h 414051"/>
                <a:gd name="connsiteX19" fmla="*/ 469501 w 508000"/>
                <a:gd name="connsiteY19" fmla="*/ 124544 h 414051"/>
                <a:gd name="connsiteX20" fmla="*/ 469501 w 508000"/>
                <a:gd name="connsiteY20" fmla="*/ 101515 h 414051"/>
                <a:gd name="connsiteX21" fmla="*/ 461050 w 508000"/>
                <a:gd name="connsiteY21" fmla="*/ 93526 h 414051"/>
                <a:gd name="connsiteX22" fmla="*/ 395320 w 508000"/>
                <a:gd name="connsiteY22" fmla="*/ 93526 h 414051"/>
                <a:gd name="connsiteX23" fmla="*/ 94839 w 508000"/>
                <a:gd name="connsiteY23" fmla="*/ 0 h 414051"/>
                <a:gd name="connsiteX24" fmla="*/ 405649 w 508000"/>
                <a:gd name="connsiteY24" fmla="*/ 0 h 414051"/>
                <a:gd name="connsiteX25" fmla="*/ 413161 w 508000"/>
                <a:gd name="connsiteY25" fmla="*/ 7990 h 414051"/>
                <a:gd name="connsiteX26" fmla="*/ 413161 w 508000"/>
                <a:gd name="connsiteY26" fmla="*/ 41828 h 414051"/>
                <a:gd name="connsiteX27" fmla="*/ 417856 w 508000"/>
                <a:gd name="connsiteY27" fmla="*/ 46058 h 414051"/>
                <a:gd name="connsiteX28" fmla="*/ 489690 w 508000"/>
                <a:gd name="connsiteY28" fmla="*/ 46058 h 414051"/>
                <a:gd name="connsiteX29" fmla="*/ 508000 w 508000"/>
                <a:gd name="connsiteY29" fmla="*/ 67207 h 414051"/>
                <a:gd name="connsiteX30" fmla="*/ 508000 w 508000"/>
                <a:gd name="connsiteY30" fmla="*/ 398072 h 414051"/>
                <a:gd name="connsiteX31" fmla="*/ 492037 w 508000"/>
                <a:gd name="connsiteY31" fmla="*/ 414051 h 414051"/>
                <a:gd name="connsiteX32" fmla="*/ 15963 w 508000"/>
                <a:gd name="connsiteY32" fmla="*/ 414051 h 414051"/>
                <a:gd name="connsiteX33" fmla="*/ 0 w 508000"/>
                <a:gd name="connsiteY33" fmla="*/ 398072 h 414051"/>
                <a:gd name="connsiteX34" fmla="*/ 0 w 508000"/>
                <a:gd name="connsiteY34" fmla="*/ 62037 h 414051"/>
                <a:gd name="connsiteX35" fmla="*/ 15963 w 508000"/>
                <a:gd name="connsiteY35" fmla="*/ 46058 h 414051"/>
                <a:gd name="connsiteX36" fmla="*/ 82632 w 508000"/>
                <a:gd name="connsiteY36" fmla="*/ 46058 h 414051"/>
                <a:gd name="connsiteX37" fmla="*/ 87327 w 508000"/>
                <a:gd name="connsiteY37" fmla="*/ 41828 h 414051"/>
                <a:gd name="connsiteX38" fmla="*/ 87327 w 508000"/>
                <a:gd name="connsiteY38" fmla="*/ 7990 h 414051"/>
                <a:gd name="connsiteX39" fmla="*/ 94839 w 508000"/>
                <a:gd name="connsiteY39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8000" h="414051">
                  <a:moveTo>
                    <a:pt x="207069" y="165501"/>
                  </a:moveTo>
                  <a:cubicBezTo>
                    <a:pt x="234759" y="165501"/>
                    <a:pt x="250715" y="195087"/>
                    <a:pt x="254000" y="195087"/>
                  </a:cubicBezTo>
                  <a:cubicBezTo>
                    <a:pt x="258224" y="195087"/>
                    <a:pt x="274650" y="165501"/>
                    <a:pt x="300931" y="165501"/>
                  </a:cubicBezTo>
                  <a:cubicBezTo>
                    <a:pt x="327682" y="165501"/>
                    <a:pt x="349270" y="187573"/>
                    <a:pt x="350678" y="214342"/>
                  </a:cubicBezTo>
                  <a:cubicBezTo>
                    <a:pt x="351616" y="229370"/>
                    <a:pt x="346923" y="240641"/>
                    <a:pt x="339884" y="251442"/>
                  </a:cubicBezTo>
                  <a:cubicBezTo>
                    <a:pt x="326274" y="272105"/>
                    <a:pt x="267141" y="321885"/>
                    <a:pt x="254000" y="321885"/>
                  </a:cubicBezTo>
                  <a:cubicBezTo>
                    <a:pt x="241798" y="321885"/>
                    <a:pt x="181727" y="272105"/>
                    <a:pt x="168117" y="251442"/>
                  </a:cubicBezTo>
                  <a:cubicBezTo>
                    <a:pt x="161547" y="241110"/>
                    <a:pt x="156384" y="229370"/>
                    <a:pt x="157323" y="214342"/>
                  </a:cubicBezTo>
                  <a:cubicBezTo>
                    <a:pt x="158731" y="187573"/>
                    <a:pt x="180319" y="165501"/>
                    <a:pt x="207069" y="165501"/>
                  </a:cubicBezTo>
                  <a:close/>
                  <a:moveTo>
                    <a:pt x="254000" y="95406"/>
                  </a:moveTo>
                  <a:cubicBezTo>
                    <a:pt x="179819" y="95406"/>
                    <a:pt x="119723" y="155563"/>
                    <a:pt x="119723" y="229820"/>
                  </a:cubicBezTo>
                  <a:cubicBezTo>
                    <a:pt x="119723" y="304076"/>
                    <a:pt x="179819" y="364703"/>
                    <a:pt x="254000" y="364703"/>
                  </a:cubicBezTo>
                  <a:cubicBezTo>
                    <a:pt x="328181" y="364703"/>
                    <a:pt x="388277" y="304076"/>
                    <a:pt x="388277" y="229820"/>
                  </a:cubicBezTo>
                  <a:cubicBezTo>
                    <a:pt x="388277" y="155563"/>
                    <a:pt x="328181" y="95406"/>
                    <a:pt x="254000" y="95406"/>
                  </a:cubicBezTo>
                  <a:close/>
                  <a:moveTo>
                    <a:pt x="395320" y="93526"/>
                  </a:moveTo>
                  <a:cubicBezTo>
                    <a:pt x="390625" y="93526"/>
                    <a:pt x="386869" y="97286"/>
                    <a:pt x="386869" y="101515"/>
                  </a:cubicBezTo>
                  <a:cubicBezTo>
                    <a:pt x="386869" y="101515"/>
                    <a:pt x="386869" y="101515"/>
                    <a:pt x="386869" y="124544"/>
                  </a:cubicBezTo>
                  <a:cubicBezTo>
                    <a:pt x="386869" y="128774"/>
                    <a:pt x="390625" y="132534"/>
                    <a:pt x="395320" y="132534"/>
                  </a:cubicBezTo>
                  <a:cubicBezTo>
                    <a:pt x="395320" y="132534"/>
                    <a:pt x="395320" y="132534"/>
                    <a:pt x="461050" y="132534"/>
                  </a:cubicBezTo>
                  <a:cubicBezTo>
                    <a:pt x="465745" y="132534"/>
                    <a:pt x="469501" y="128774"/>
                    <a:pt x="469501" y="124544"/>
                  </a:cubicBezTo>
                  <a:lnTo>
                    <a:pt x="469501" y="101515"/>
                  </a:lnTo>
                  <a:cubicBezTo>
                    <a:pt x="469501" y="97286"/>
                    <a:pt x="465745" y="93526"/>
                    <a:pt x="461050" y="93526"/>
                  </a:cubicBezTo>
                  <a:cubicBezTo>
                    <a:pt x="461050" y="93526"/>
                    <a:pt x="461050" y="93526"/>
                    <a:pt x="395320" y="93526"/>
                  </a:cubicBezTo>
                  <a:close/>
                  <a:moveTo>
                    <a:pt x="94839" y="0"/>
                  </a:moveTo>
                  <a:cubicBezTo>
                    <a:pt x="94839" y="0"/>
                    <a:pt x="94839" y="0"/>
                    <a:pt x="405649" y="0"/>
                  </a:cubicBezTo>
                  <a:cubicBezTo>
                    <a:pt x="409875" y="0"/>
                    <a:pt x="413161" y="3760"/>
                    <a:pt x="413161" y="7990"/>
                  </a:cubicBezTo>
                  <a:cubicBezTo>
                    <a:pt x="413161" y="7990"/>
                    <a:pt x="413161" y="7990"/>
                    <a:pt x="413161" y="41828"/>
                  </a:cubicBezTo>
                  <a:cubicBezTo>
                    <a:pt x="413161" y="46058"/>
                    <a:pt x="417856" y="46058"/>
                    <a:pt x="417856" y="46058"/>
                  </a:cubicBezTo>
                  <a:cubicBezTo>
                    <a:pt x="417856" y="46058"/>
                    <a:pt x="417856" y="46058"/>
                    <a:pt x="489690" y="46058"/>
                  </a:cubicBezTo>
                  <a:cubicBezTo>
                    <a:pt x="506592" y="46058"/>
                    <a:pt x="508000" y="55458"/>
                    <a:pt x="508000" y="67207"/>
                  </a:cubicBezTo>
                  <a:cubicBezTo>
                    <a:pt x="508000" y="67207"/>
                    <a:pt x="508000" y="67207"/>
                    <a:pt x="508000" y="398072"/>
                  </a:cubicBezTo>
                  <a:cubicBezTo>
                    <a:pt x="508000" y="407001"/>
                    <a:pt x="500958" y="414051"/>
                    <a:pt x="492037" y="414051"/>
                  </a:cubicBezTo>
                  <a:cubicBezTo>
                    <a:pt x="492037" y="414051"/>
                    <a:pt x="492037" y="414051"/>
                    <a:pt x="15963" y="414051"/>
                  </a:cubicBezTo>
                  <a:cubicBezTo>
                    <a:pt x="7043" y="414051"/>
                    <a:pt x="0" y="407001"/>
                    <a:pt x="0" y="398072"/>
                  </a:cubicBezTo>
                  <a:cubicBezTo>
                    <a:pt x="0" y="398072"/>
                    <a:pt x="0" y="398072"/>
                    <a:pt x="0" y="62037"/>
                  </a:cubicBezTo>
                  <a:cubicBezTo>
                    <a:pt x="0" y="53108"/>
                    <a:pt x="7982" y="46058"/>
                    <a:pt x="15963" y="46058"/>
                  </a:cubicBezTo>
                  <a:cubicBezTo>
                    <a:pt x="15963" y="46058"/>
                    <a:pt x="15963" y="46058"/>
                    <a:pt x="82632" y="46058"/>
                  </a:cubicBezTo>
                  <a:cubicBezTo>
                    <a:pt x="88266" y="46058"/>
                    <a:pt x="87327" y="41828"/>
                    <a:pt x="87327" y="41828"/>
                  </a:cubicBezTo>
                  <a:cubicBezTo>
                    <a:pt x="87327" y="41828"/>
                    <a:pt x="87327" y="41828"/>
                    <a:pt x="87327" y="7990"/>
                  </a:cubicBezTo>
                  <a:cubicBezTo>
                    <a:pt x="87327" y="3760"/>
                    <a:pt x="90614" y="0"/>
                    <a:pt x="9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219200" y="4336632"/>
            <a:ext cx="3327196" cy="818707"/>
            <a:chOff x="1219200" y="4336632"/>
            <a:chExt cx="3327196" cy="818707"/>
          </a:xfrm>
        </p:grpSpPr>
        <p:sp>
          <p:nvSpPr>
            <p:cNvPr id="8" name="Oval 7"/>
            <p:cNvSpPr/>
            <p:nvPr/>
          </p:nvSpPr>
          <p:spPr>
            <a:xfrm>
              <a:off x="1219200" y="4336632"/>
              <a:ext cx="818707" cy="818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5025" y="4351127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5025" y="4694024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8" name="Freeform: Shape 27"/>
            <p:cNvSpPr>
              <a:spLocks noChangeAspect="1"/>
            </p:cNvSpPr>
            <p:nvPr/>
          </p:nvSpPr>
          <p:spPr bwMode="auto">
            <a:xfrm>
              <a:off x="1452209" y="4504595"/>
              <a:ext cx="346112" cy="494838"/>
            </a:xfrm>
            <a:custGeom>
              <a:avLst/>
              <a:gdLst>
                <a:gd name="T0" fmla="*/ 764 w 795"/>
                <a:gd name="T1" fmla="*/ 320 h 1138"/>
                <a:gd name="T2" fmla="*/ 307 w 795"/>
                <a:gd name="T3" fmla="*/ 320 h 1138"/>
                <a:gd name="T4" fmla="*/ 297 w 795"/>
                <a:gd name="T5" fmla="*/ 311 h 1138"/>
                <a:gd name="T6" fmla="*/ 215 w 795"/>
                <a:gd name="T7" fmla="*/ 115 h 1138"/>
                <a:gd name="T8" fmla="*/ 190 w 795"/>
                <a:gd name="T9" fmla="*/ 87 h 1138"/>
                <a:gd name="T10" fmla="*/ 50 w 795"/>
                <a:gd name="T11" fmla="*/ 5 h 1138"/>
                <a:gd name="T12" fmla="*/ 32 w 795"/>
                <a:gd name="T13" fmla="*/ 0 h 1138"/>
                <a:gd name="T14" fmla="*/ 5 w 795"/>
                <a:gd name="T15" fmla="*/ 14 h 1138"/>
                <a:gd name="T16" fmla="*/ 2 w 795"/>
                <a:gd name="T17" fmla="*/ 37 h 1138"/>
                <a:gd name="T18" fmla="*/ 18 w 795"/>
                <a:gd name="T19" fmla="*/ 58 h 1138"/>
                <a:gd name="T20" fmla="*/ 146 w 795"/>
                <a:gd name="T21" fmla="*/ 131 h 1138"/>
                <a:gd name="T22" fmla="*/ 153 w 795"/>
                <a:gd name="T23" fmla="*/ 140 h 1138"/>
                <a:gd name="T24" fmla="*/ 225 w 795"/>
                <a:gd name="T25" fmla="*/ 311 h 1138"/>
                <a:gd name="T26" fmla="*/ 220 w 795"/>
                <a:gd name="T27" fmla="*/ 320 h 1138"/>
                <a:gd name="T28" fmla="*/ 89 w 795"/>
                <a:gd name="T29" fmla="*/ 320 h 1138"/>
                <a:gd name="T30" fmla="*/ 60 w 795"/>
                <a:gd name="T31" fmla="*/ 352 h 1138"/>
                <a:gd name="T32" fmla="*/ 147 w 795"/>
                <a:gd name="T33" fmla="*/ 1107 h 1138"/>
                <a:gd name="T34" fmla="*/ 183 w 795"/>
                <a:gd name="T35" fmla="*/ 1138 h 1138"/>
                <a:gd name="T36" fmla="*/ 670 w 795"/>
                <a:gd name="T37" fmla="*/ 1138 h 1138"/>
                <a:gd name="T38" fmla="*/ 706 w 795"/>
                <a:gd name="T39" fmla="*/ 1107 h 1138"/>
                <a:gd name="T40" fmla="*/ 793 w 795"/>
                <a:gd name="T41" fmla="*/ 352 h 1138"/>
                <a:gd name="T42" fmla="*/ 764 w 795"/>
                <a:gd name="T43" fmla="*/ 320 h 1138"/>
                <a:gd name="T44" fmla="*/ 651 w 795"/>
                <a:gd name="T45" fmla="*/ 1043 h 1138"/>
                <a:gd name="T46" fmla="*/ 615 w 795"/>
                <a:gd name="T47" fmla="*/ 1074 h 1138"/>
                <a:gd name="T48" fmla="*/ 238 w 795"/>
                <a:gd name="T49" fmla="*/ 1074 h 1138"/>
                <a:gd name="T50" fmla="*/ 202 w 795"/>
                <a:gd name="T51" fmla="*/ 1043 h 1138"/>
                <a:gd name="T52" fmla="*/ 187 w 795"/>
                <a:gd name="T53" fmla="*/ 900 h 1138"/>
                <a:gd name="T54" fmla="*/ 666 w 795"/>
                <a:gd name="T55" fmla="*/ 900 h 1138"/>
                <a:gd name="T56" fmla="*/ 651 w 795"/>
                <a:gd name="T57" fmla="*/ 1043 h 1138"/>
                <a:gd name="T58" fmla="*/ 286 w 795"/>
                <a:gd name="T59" fmla="*/ 693 h 1138"/>
                <a:gd name="T60" fmla="*/ 362 w 795"/>
                <a:gd name="T61" fmla="*/ 618 h 1138"/>
                <a:gd name="T62" fmla="*/ 434 w 795"/>
                <a:gd name="T63" fmla="*/ 651 h 1138"/>
                <a:gd name="T64" fmla="*/ 506 w 795"/>
                <a:gd name="T65" fmla="*/ 618 h 1138"/>
                <a:gd name="T66" fmla="*/ 582 w 795"/>
                <a:gd name="T67" fmla="*/ 693 h 1138"/>
                <a:gd name="T68" fmla="*/ 565 w 795"/>
                <a:gd name="T69" fmla="*/ 749 h 1138"/>
                <a:gd name="T70" fmla="*/ 434 w 795"/>
                <a:gd name="T71" fmla="*/ 857 h 1138"/>
                <a:gd name="T72" fmla="*/ 303 w 795"/>
                <a:gd name="T73" fmla="*/ 749 h 1138"/>
                <a:gd name="T74" fmla="*/ 286 w 795"/>
                <a:gd name="T75" fmla="*/ 693 h 1138"/>
                <a:gd name="T76" fmla="*/ 718 w 795"/>
                <a:gd name="T77" fmla="*/ 416 h 1138"/>
                <a:gd name="T78" fmla="*/ 703 w 795"/>
                <a:gd name="T79" fmla="*/ 558 h 1138"/>
                <a:gd name="T80" fmla="*/ 150 w 795"/>
                <a:gd name="T81" fmla="*/ 558 h 1138"/>
                <a:gd name="T82" fmla="*/ 135 w 795"/>
                <a:gd name="T83" fmla="*/ 416 h 1138"/>
                <a:gd name="T84" fmla="*/ 163 w 795"/>
                <a:gd name="T85" fmla="*/ 384 h 1138"/>
                <a:gd name="T86" fmla="*/ 690 w 795"/>
                <a:gd name="T87" fmla="*/ 384 h 1138"/>
                <a:gd name="T88" fmla="*/ 718 w 795"/>
                <a:gd name="T89" fmla="*/ 416 h 1138"/>
                <a:gd name="T90" fmla="*/ 718 w 795"/>
                <a:gd name="T91" fmla="*/ 416 h 1138"/>
                <a:gd name="T92" fmla="*/ 718 w 795"/>
                <a:gd name="T93" fmla="*/ 41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5" h="1138">
                  <a:moveTo>
                    <a:pt x="764" y="320"/>
                  </a:moveTo>
                  <a:cubicBezTo>
                    <a:pt x="307" y="320"/>
                    <a:pt x="307" y="320"/>
                    <a:pt x="307" y="320"/>
                  </a:cubicBezTo>
                  <a:cubicBezTo>
                    <a:pt x="300" y="320"/>
                    <a:pt x="297" y="311"/>
                    <a:pt x="297" y="311"/>
                  </a:cubicBezTo>
                  <a:cubicBezTo>
                    <a:pt x="215" y="115"/>
                    <a:pt x="215" y="115"/>
                    <a:pt x="215" y="115"/>
                  </a:cubicBezTo>
                  <a:cubicBezTo>
                    <a:pt x="210" y="105"/>
                    <a:pt x="200" y="93"/>
                    <a:pt x="190" y="8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4" y="2"/>
                    <a:pt x="38" y="0"/>
                    <a:pt x="32" y="0"/>
                  </a:cubicBezTo>
                  <a:cubicBezTo>
                    <a:pt x="21" y="0"/>
                    <a:pt x="11" y="5"/>
                    <a:pt x="5" y="14"/>
                  </a:cubicBezTo>
                  <a:cubicBezTo>
                    <a:pt x="1" y="21"/>
                    <a:pt x="0" y="29"/>
                    <a:pt x="2" y="37"/>
                  </a:cubicBezTo>
                  <a:cubicBezTo>
                    <a:pt x="4" y="46"/>
                    <a:pt x="10" y="53"/>
                    <a:pt x="18" y="5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8" y="133"/>
                    <a:pt x="152" y="137"/>
                    <a:pt x="153" y="14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9" y="320"/>
                    <a:pt x="220" y="320"/>
                  </a:cubicBezTo>
                  <a:cubicBezTo>
                    <a:pt x="89" y="320"/>
                    <a:pt x="89" y="320"/>
                    <a:pt x="89" y="320"/>
                  </a:cubicBezTo>
                  <a:cubicBezTo>
                    <a:pt x="71" y="320"/>
                    <a:pt x="58" y="334"/>
                    <a:pt x="60" y="352"/>
                  </a:cubicBezTo>
                  <a:cubicBezTo>
                    <a:pt x="147" y="1107"/>
                    <a:pt x="147" y="1107"/>
                    <a:pt x="147" y="1107"/>
                  </a:cubicBezTo>
                  <a:cubicBezTo>
                    <a:pt x="149" y="1124"/>
                    <a:pt x="165" y="1138"/>
                    <a:pt x="183" y="1138"/>
                  </a:cubicBezTo>
                  <a:cubicBezTo>
                    <a:pt x="670" y="1138"/>
                    <a:pt x="670" y="1138"/>
                    <a:pt x="670" y="1138"/>
                  </a:cubicBezTo>
                  <a:cubicBezTo>
                    <a:pt x="688" y="1138"/>
                    <a:pt x="704" y="1124"/>
                    <a:pt x="706" y="1107"/>
                  </a:cubicBezTo>
                  <a:cubicBezTo>
                    <a:pt x="793" y="352"/>
                    <a:pt x="793" y="352"/>
                    <a:pt x="793" y="352"/>
                  </a:cubicBezTo>
                  <a:cubicBezTo>
                    <a:pt x="795" y="334"/>
                    <a:pt x="782" y="320"/>
                    <a:pt x="764" y="320"/>
                  </a:cubicBezTo>
                  <a:close/>
                  <a:moveTo>
                    <a:pt x="651" y="1043"/>
                  </a:moveTo>
                  <a:cubicBezTo>
                    <a:pt x="649" y="1060"/>
                    <a:pt x="633" y="1074"/>
                    <a:pt x="615" y="1074"/>
                  </a:cubicBezTo>
                  <a:cubicBezTo>
                    <a:pt x="238" y="1074"/>
                    <a:pt x="238" y="1074"/>
                    <a:pt x="238" y="1074"/>
                  </a:cubicBezTo>
                  <a:cubicBezTo>
                    <a:pt x="220" y="1074"/>
                    <a:pt x="204" y="1060"/>
                    <a:pt x="202" y="1043"/>
                  </a:cubicBezTo>
                  <a:cubicBezTo>
                    <a:pt x="187" y="900"/>
                    <a:pt x="187" y="900"/>
                    <a:pt x="187" y="900"/>
                  </a:cubicBezTo>
                  <a:cubicBezTo>
                    <a:pt x="666" y="900"/>
                    <a:pt x="666" y="900"/>
                    <a:pt x="666" y="900"/>
                  </a:cubicBezTo>
                  <a:lnTo>
                    <a:pt x="651" y="1043"/>
                  </a:lnTo>
                  <a:close/>
                  <a:moveTo>
                    <a:pt x="286" y="693"/>
                  </a:moveTo>
                  <a:cubicBezTo>
                    <a:pt x="288" y="652"/>
                    <a:pt x="322" y="618"/>
                    <a:pt x="362" y="618"/>
                  </a:cubicBezTo>
                  <a:cubicBezTo>
                    <a:pt x="404" y="618"/>
                    <a:pt x="429" y="651"/>
                    <a:pt x="434" y="651"/>
                  </a:cubicBezTo>
                  <a:cubicBezTo>
                    <a:pt x="440" y="651"/>
                    <a:pt x="465" y="618"/>
                    <a:pt x="506" y="618"/>
                  </a:cubicBezTo>
                  <a:cubicBezTo>
                    <a:pt x="546" y="618"/>
                    <a:pt x="580" y="652"/>
                    <a:pt x="582" y="693"/>
                  </a:cubicBezTo>
                  <a:cubicBezTo>
                    <a:pt x="583" y="716"/>
                    <a:pt x="576" y="733"/>
                    <a:pt x="565" y="749"/>
                  </a:cubicBezTo>
                  <a:cubicBezTo>
                    <a:pt x="544" y="781"/>
                    <a:pt x="454" y="857"/>
                    <a:pt x="434" y="857"/>
                  </a:cubicBezTo>
                  <a:cubicBezTo>
                    <a:pt x="415" y="857"/>
                    <a:pt x="324" y="781"/>
                    <a:pt x="303" y="749"/>
                  </a:cubicBezTo>
                  <a:cubicBezTo>
                    <a:pt x="292" y="733"/>
                    <a:pt x="285" y="716"/>
                    <a:pt x="286" y="693"/>
                  </a:cubicBezTo>
                  <a:close/>
                  <a:moveTo>
                    <a:pt x="718" y="416"/>
                  </a:moveTo>
                  <a:cubicBezTo>
                    <a:pt x="703" y="558"/>
                    <a:pt x="703" y="558"/>
                    <a:pt x="703" y="558"/>
                  </a:cubicBezTo>
                  <a:cubicBezTo>
                    <a:pt x="150" y="558"/>
                    <a:pt x="150" y="558"/>
                    <a:pt x="150" y="558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3" y="398"/>
                    <a:pt x="146" y="384"/>
                    <a:pt x="163" y="384"/>
                  </a:cubicBezTo>
                  <a:cubicBezTo>
                    <a:pt x="690" y="384"/>
                    <a:pt x="690" y="384"/>
                    <a:pt x="690" y="384"/>
                  </a:cubicBezTo>
                  <a:cubicBezTo>
                    <a:pt x="707" y="384"/>
                    <a:pt x="720" y="398"/>
                    <a:pt x="718" y="416"/>
                  </a:cubicBezTo>
                  <a:close/>
                  <a:moveTo>
                    <a:pt x="718" y="416"/>
                  </a:moveTo>
                  <a:cubicBezTo>
                    <a:pt x="718" y="416"/>
                    <a:pt x="718" y="416"/>
                    <a:pt x="718" y="4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8"/>
            </p:custDataLst>
          </p:nvPr>
        </p:nvGrpSpPr>
        <p:grpSpPr>
          <a:xfrm>
            <a:off x="2394560" y="2564557"/>
            <a:ext cx="3422502" cy="941832"/>
            <a:chOff x="2394560" y="2564557"/>
            <a:chExt cx="3422502" cy="941832"/>
          </a:xfrm>
        </p:grpSpPr>
        <p:sp>
          <p:nvSpPr>
            <p:cNvPr id="7" name="Oval 6"/>
            <p:cNvSpPr/>
            <p:nvPr/>
          </p:nvSpPr>
          <p:spPr>
            <a:xfrm>
              <a:off x="2456123" y="2626120"/>
              <a:ext cx="818707" cy="8187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c 8"/>
            <p:cNvSpPr/>
            <p:nvPr/>
          </p:nvSpPr>
          <p:spPr>
            <a:xfrm>
              <a:off x="2394560" y="2564557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5691" y="2640614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2016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5691" y="2983511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9" name="Freeform: Shape 28"/>
            <p:cNvSpPr>
              <a:spLocks noChangeAspect="1"/>
            </p:cNvSpPr>
            <p:nvPr/>
          </p:nvSpPr>
          <p:spPr bwMode="auto">
            <a:xfrm>
              <a:off x="2674949" y="2888337"/>
              <a:ext cx="381053" cy="381053"/>
            </a:xfrm>
            <a:custGeom>
              <a:avLst/>
              <a:gdLst>
                <a:gd name="T0" fmla="*/ 31 w 64"/>
                <a:gd name="T1" fmla="*/ 27 h 64"/>
                <a:gd name="T2" fmla="*/ 33 w 64"/>
                <a:gd name="T3" fmla="*/ 27 h 64"/>
                <a:gd name="T4" fmla="*/ 33 w 64"/>
                <a:gd name="T5" fmla="*/ 31 h 64"/>
                <a:gd name="T6" fmla="*/ 31 w 64"/>
                <a:gd name="T7" fmla="*/ 31 h 64"/>
                <a:gd name="T8" fmla="*/ 31 w 64"/>
                <a:gd name="T9" fmla="*/ 27 h 64"/>
                <a:gd name="T10" fmla="*/ 31 w 64"/>
                <a:gd name="T11" fmla="*/ 41 h 64"/>
                <a:gd name="T12" fmla="*/ 33 w 64"/>
                <a:gd name="T13" fmla="*/ 41 h 64"/>
                <a:gd name="T14" fmla="*/ 33 w 64"/>
                <a:gd name="T15" fmla="*/ 36 h 64"/>
                <a:gd name="T16" fmla="*/ 31 w 64"/>
                <a:gd name="T17" fmla="*/ 36 h 64"/>
                <a:gd name="T18" fmla="*/ 31 w 64"/>
                <a:gd name="T19" fmla="*/ 41 h 64"/>
                <a:gd name="T20" fmla="*/ 31 w 64"/>
                <a:gd name="T21" fmla="*/ 51 h 64"/>
                <a:gd name="T22" fmla="*/ 33 w 64"/>
                <a:gd name="T23" fmla="*/ 51 h 64"/>
                <a:gd name="T24" fmla="*/ 33 w 64"/>
                <a:gd name="T25" fmla="*/ 46 h 64"/>
                <a:gd name="T26" fmla="*/ 31 w 64"/>
                <a:gd name="T27" fmla="*/ 46 h 64"/>
                <a:gd name="T28" fmla="*/ 31 w 64"/>
                <a:gd name="T29" fmla="*/ 51 h 64"/>
                <a:gd name="T30" fmla="*/ 64 w 64"/>
                <a:gd name="T31" fmla="*/ 13 h 64"/>
                <a:gd name="T32" fmla="*/ 64 w 64"/>
                <a:gd name="T33" fmla="*/ 51 h 64"/>
                <a:gd name="T34" fmla="*/ 51 w 64"/>
                <a:gd name="T35" fmla="*/ 64 h 64"/>
                <a:gd name="T36" fmla="*/ 13 w 64"/>
                <a:gd name="T37" fmla="*/ 64 h 64"/>
                <a:gd name="T38" fmla="*/ 0 w 64"/>
                <a:gd name="T39" fmla="*/ 51 h 64"/>
                <a:gd name="T40" fmla="*/ 0 w 64"/>
                <a:gd name="T41" fmla="*/ 13 h 64"/>
                <a:gd name="T42" fmla="*/ 13 w 64"/>
                <a:gd name="T43" fmla="*/ 0 h 64"/>
                <a:gd name="T44" fmla="*/ 51 w 64"/>
                <a:gd name="T45" fmla="*/ 0 h 64"/>
                <a:gd name="T46" fmla="*/ 64 w 64"/>
                <a:gd name="T47" fmla="*/ 13 h 64"/>
                <a:gd name="T48" fmla="*/ 51 w 64"/>
                <a:gd name="T49" fmla="*/ 52 h 64"/>
                <a:gd name="T50" fmla="*/ 39 w 64"/>
                <a:gd name="T51" fmla="*/ 24 h 64"/>
                <a:gd name="T52" fmla="*/ 25 w 64"/>
                <a:gd name="T53" fmla="*/ 24 h 64"/>
                <a:gd name="T54" fmla="*/ 13 w 64"/>
                <a:gd name="T55" fmla="*/ 52 h 64"/>
                <a:gd name="T56" fmla="*/ 51 w 64"/>
                <a:gd name="T57" fmla="*/ 52 h 64"/>
                <a:gd name="T58" fmla="*/ 56 w 64"/>
                <a:gd name="T59" fmla="*/ 12 h 64"/>
                <a:gd name="T60" fmla="*/ 8 w 64"/>
                <a:gd name="T61" fmla="*/ 12 h 64"/>
                <a:gd name="T62" fmla="*/ 8 w 64"/>
                <a:gd name="T63" fmla="*/ 32 h 64"/>
                <a:gd name="T64" fmla="*/ 17 w 64"/>
                <a:gd name="T65" fmla="*/ 32 h 64"/>
                <a:gd name="T66" fmla="*/ 17 w 64"/>
                <a:gd name="T67" fmla="*/ 31 h 64"/>
                <a:gd name="T68" fmla="*/ 32 w 64"/>
                <a:gd name="T69" fmla="*/ 17 h 64"/>
                <a:gd name="T70" fmla="*/ 46 w 64"/>
                <a:gd name="T71" fmla="*/ 31 h 64"/>
                <a:gd name="T72" fmla="*/ 46 w 64"/>
                <a:gd name="T73" fmla="*/ 32 h 64"/>
                <a:gd name="T74" fmla="*/ 56 w 64"/>
                <a:gd name="T75" fmla="*/ 32 h 64"/>
                <a:gd name="T76" fmla="*/ 56 w 64"/>
                <a:gd name="T77" fmla="*/ 12 h 64"/>
                <a:gd name="T78" fmla="*/ 56 w 64"/>
                <a:gd name="T79" fmla="*/ 12 h 64"/>
                <a:gd name="T80" fmla="*/ 56 w 64"/>
                <a:gd name="T81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31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1"/>
                    <a:pt x="31" y="31"/>
                    <a:pt x="31" y="31"/>
                  </a:cubicBezTo>
                  <a:lnTo>
                    <a:pt x="31" y="27"/>
                  </a:lnTo>
                  <a:close/>
                  <a:moveTo>
                    <a:pt x="31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1"/>
                  </a:lnTo>
                  <a:close/>
                  <a:moveTo>
                    <a:pt x="31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6"/>
                    <a:pt x="31" y="46"/>
                    <a:pt x="31" y="46"/>
                  </a:cubicBezTo>
                  <a:lnTo>
                    <a:pt x="31" y="51"/>
                  </a:lnTo>
                  <a:close/>
                  <a:moveTo>
                    <a:pt x="64" y="13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8"/>
                    <a:pt x="58" y="64"/>
                    <a:pt x="5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close/>
                  <a:moveTo>
                    <a:pt x="51" y="5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3" y="52"/>
                    <a:pt x="13" y="52"/>
                    <a:pt x="13" y="52"/>
                  </a:cubicBezTo>
                  <a:lnTo>
                    <a:pt x="51" y="52"/>
                  </a:lnTo>
                  <a:close/>
                  <a:moveTo>
                    <a:pt x="56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23"/>
                    <a:pt x="24" y="17"/>
                    <a:pt x="32" y="17"/>
                  </a:cubicBezTo>
                  <a:cubicBezTo>
                    <a:pt x="40" y="17"/>
                    <a:pt x="46" y="23"/>
                    <a:pt x="46" y="31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2"/>
                  </a:lnTo>
                  <a:close/>
                  <a:moveTo>
                    <a:pt x="56" y="12"/>
                  </a:moveTo>
                  <a:cubicBezTo>
                    <a:pt x="56" y="12"/>
                    <a:pt x="56" y="12"/>
                    <a:pt x="56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9"/>
            </p:custDataLst>
          </p:nvPr>
        </p:nvGrpSpPr>
        <p:grpSpPr>
          <a:xfrm>
            <a:off x="6096000" y="1446516"/>
            <a:ext cx="3187408" cy="758395"/>
            <a:chOff x="6096000" y="1446516"/>
            <a:chExt cx="3187408" cy="758395"/>
          </a:xfrm>
        </p:grpSpPr>
        <p:sp>
          <p:nvSpPr>
            <p:cNvPr id="4" name="Oval 3"/>
            <p:cNvSpPr/>
            <p:nvPr/>
          </p:nvSpPr>
          <p:spPr>
            <a:xfrm>
              <a:off x="6156141" y="1578114"/>
              <a:ext cx="531628" cy="5316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4"/>
            <p:cNvSpPr/>
            <p:nvPr/>
          </p:nvSpPr>
          <p:spPr>
            <a:xfrm>
              <a:off x="6096000" y="1515421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3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92037" y="1446516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92037" y="1789413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Freeform: Shape 29"/>
            <p:cNvSpPr>
              <a:spLocks noChangeAspect="1"/>
            </p:cNvSpPr>
            <p:nvPr/>
          </p:nvSpPr>
          <p:spPr bwMode="auto">
            <a:xfrm>
              <a:off x="6231427" y="1650848"/>
              <a:ext cx="381053" cy="381053"/>
            </a:xfrm>
            <a:custGeom>
              <a:avLst/>
              <a:gdLst>
                <a:gd name="T0" fmla="*/ 60 w 119"/>
                <a:gd name="T1" fmla="*/ 0 h 119"/>
                <a:gd name="T2" fmla="*/ 0 w 119"/>
                <a:gd name="T3" fmla="*/ 59 h 119"/>
                <a:gd name="T4" fmla="*/ 60 w 119"/>
                <a:gd name="T5" fmla="*/ 119 h 119"/>
                <a:gd name="T6" fmla="*/ 119 w 119"/>
                <a:gd name="T7" fmla="*/ 59 h 119"/>
                <a:gd name="T8" fmla="*/ 60 w 119"/>
                <a:gd name="T9" fmla="*/ 0 h 119"/>
                <a:gd name="T10" fmla="*/ 103 w 119"/>
                <a:gd name="T11" fmla="*/ 59 h 119"/>
                <a:gd name="T12" fmla="*/ 98 w 119"/>
                <a:gd name="T13" fmla="*/ 81 h 119"/>
                <a:gd name="T14" fmla="*/ 68 w 119"/>
                <a:gd name="T15" fmla="*/ 50 h 119"/>
                <a:gd name="T16" fmla="*/ 68 w 119"/>
                <a:gd name="T17" fmla="*/ 16 h 119"/>
                <a:gd name="T18" fmla="*/ 103 w 119"/>
                <a:gd name="T19" fmla="*/ 59 h 119"/>
                <a:gd name="T20" fmla="*/ 52 w 119"/>
                <a:gd name="T21" fmla="*/ 102 h 119"/>
                <a:gd name="T22" fmla="*/ 32 w 119"/>
                <a:gd name="T23" fmla="*/ 93 h 119"/>
                <a:gd name="T24" fmla="*/ 52 w 119"/>
                <a:gd name="T25" fmla="*/ 73 h 119"/>
                <a:gd name="T26" fmla="*/ 52 w 119"/>
                <a:gd name="T27" fmla="*/ 102 h 119"/>
                <a:gd name="T28" fmla="*/ 68 w 119"/>
                <a:gd name="T29" fmla="*/ 73 h 119"/>
                <a:gd name="T30" fmla="*/ 88 w 119"/>
                <a:gd name="T31" fmla="*/ 93 h 119"/>
                <a:gd name="T32" fmla="*/ 68 w 119"/>
                <a:gd name="T33" fmla="*/ 102 h 119"/>
                <a:gd name="T34" fmla="*/ 68 w 119"/>
                <a:gd name="T35" fmla="*/ 73 h 119"/>
                <a:gd name="T36" fmla="*/ 52 w 119"/>
                <a:gd name="T37" fmla="*/ 16 h 119"/>
                <a:gd name="T38" fmla="*/ 52 w 119"/>
                <a:gd name="T39" fmla="*/ 50 h 119"/>
                <a:gd name="T40" fmla="*/ 22 w 119"/>
                <a:gd name="T41" fmla="*/ 81 h 119"/>
                <a:gd name="T42" fmla="*/ 16 w 119"/>
                <a:gd name="T43" fmla="*/ 59 h 119"/>
                <a:gd name="T44" fmla="*/ 52 w 119"/>
                <a:gd name="T45" fmla="*/ 16 h 119"/>
                <a:gd name="T46" fmla="*/ 52 w 119"/>
                <a:gd name="T47" fmla="*/ 16 h 119"/>
                <a:gd name="T48" fmla="*/ 52 w 119"/>
                <a:gd name="T49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9">
                  <a:moveTo>
                    <a:pt x="60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9"/>
                    <a:pt x="60" y="119"/>
                  </a:cubicBezTo>
                  <a:cubicBezTo>
                    <a:pt x="93" y="119"/>
                    <a:pt x="119" y="92"/>
                    <a:pt x="119" y="59"/>
                  </a:cubicBezTo>
                  <a:cubicBezTo>
                    <a:pt x="119" y="26"/>
                    <a:pt x="93" y="0"/>
                    <a:pt x="60" y="0"/>
                  </a:cubicBezTo>
                  <a:close/>
                  <a:moveTo>
                    <a:pt x="103" y="59"/>
                  </a:moveTo>
                  <a:cubicBezTo>
                    <a:pt x="103" y="67"/>
                    <a:pt x="101" y="74"/>
                    <a:pt x="98" y="8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8" y="20"/>
                    <a:pt x="103" y="38"/>
                    <a:pt x="103" y="59"/>
                  </a:cubicBezTo>
                  <a:close/>
                  <a:moveTo>
                    <a:pt x="52" y="102"/>
                  </a:moveTo>
                  <a:cubicBezTo>
                    <a:pt x="44" y="101"/>
                    <a:pt x="37" y="98"/>
                    <a:pt x="32" y="93"/>
                  </a:cubicBezTo>
                  <a:cubicBezTo>
                    <a:pt x="52" y="73"/>
                    <a:pt x="52" y="73"/>
                    <a:pt x="52" y="73"/>
                  </a:cubicBezTo>
                  <a:lnTo>
                    <a:pt x="52" y="102"/>
                  </a:lnTo>
                  <a:close/>
                  <a:moveTo>
                    <a:pt x="68" y="73"/>
                  </a:moveTo>
                  <a:cubicBezTo>
                    <a:pt x="88" y="93"/>
                    <a:pt x="88" y="93"/>
                    <a:pt x="88" y="93"/>
                  </a:cubicBezTo>
                  <a:cubicBezTo>
                    <a:pt x="82" y="98"/>
                    <a:pt x="75" y="101"/>
                    <a:pt x="68" y="102"/>
                  </a:cubicBezTo>
                  <a:lnTo>
                    <a:pt x="68" y="73"/>
                  </a:lnTo>
                  <a:close/>
                  <a:moveTo>
                    <a:pt x="52" y="16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4"/>
                    <a:pt x="16" y="67"/>
                    <a:pt x="16" y="59"/>
                  </a:cubicBezTo>
                  <a:cubicBezTo>
                    <a:pt x="16" y="38"/>
                    <a:pt x="31" y="20"/>
                    <a:pt x="52" y="16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千图PPT彼岸天：ID 8661124库_组合 59"/>
          <p:cNvGrpSpPr/>
          <p:nvPr>
            <p:custDataLst>
              <p:tags r:id="rId1"/>
            </p:custDataLst>
          </p:nvPr>
        </p:nvGrpSpPr>
        <p:grpSpPr>
          <a:xfrm>
            <a:off x="3529906" y="2380809"/>
            <a:ext cx="1029860" cy="2652857"/>
            <a:chOff x="3529906" y="2380809"/>
            <a:chExt cx="1029860" cy="2652857"/>
          </a:xfrm>
        </p:grpSpPr>
        <p:cxnSp>
          <p:nvCxnSpPr>
            <p:cNvPr id="10" name="Straight Connector 10"/>
            <p:cNvCxnSpPr/>
            <p:nvPr/>
          </p:nvCxnSpPr>
          <p:spPr>
            <a:xfrm rot="16200000">
              <a:off x="2665844" y="3705729"/>
              <a:ext cx="2651851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rot="10800000">
              <a:off x="3529906" y="5031655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>
            <a:xfrm rot="10800000">
              <a:off x="3529906" y="2380809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 flipH="1" flipV="1">
              <a:off x="3997597" y="3707699"/>
              <a:ext cx="562169" cy="9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/>
            <p:nvPr/>
          </p:nvCxnSpPr>
          <p:spPr>
            <a:xfrm rot="10800000">
              <a:off x="3529906" y="3707157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4431731" y="1948379"/>
            <a:ext cx="3341684" cy="3353835"/>
            <a:chOff x="5040311" y="1685926"/>
            <a:chExt cx="8732441" cy="8764191"/>
          </a:xfrm>
        </p:grpSpPr>
        <p:sp>
          <p:nvSpPr>
            <p:cNvPr id="56" name="Freeform: Shape 34"/>
            <p:cNvSpPr/>
            <p:nvPr/>
          </p:nvSpPr>
          <p:spPr bwMode="auto">
            <a:xfrm>
              <a:off x="5195886" y="1685926"/>
              <a:ext cx="6788151" cy="6938962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5"/>
            <p:cNvSpPr/>
            <p:nvPr/>
          </p:nvSpPr>
          <p:spPr bwMode="auto">
            <a:xfrm>
              <a:off x="6849664" y="1846264"/>
              <a:ext cx="6923088" cy="6778624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6"/>
            <p:cNvSpPr/>
            <p:nvPr/>
          </p:nvSpPr>
          <p:spPr bwMode="auto">
            <a:xfrm>
              <a:off x="5040311" y="3564336"/>
              <a:ext cx="6943726" cy="6791324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7"/>
            <p:cNvSpPr/>
            <p:nvPr/>
          </p:nvSpPr>
          <p:spPr bwMode="auto">
            <a:xfrm>
              <a:off x="6829026" y="3525443"/>
              <a:ext cx="6778626" cy="692467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694873" y="2010716"/>
            <a:ext cx="2831360" cy="3481689"/>
            <a:chOff x="694873" y="2010716"/>
            <a:chExt cx="2831360" cy="3481689"/>
          </a:xfrm>
        </p:grpSpPr>
        <p:sp>
          <p:nvSpPr>
            <p:cNvPr id="14" name="Oval 14"/>
            <p:cNvSpPr/>
            <p:nvPr/>
          </p:nvSpPr>
          <p:spPr>
            <a:xfrm rot="10800000">
              <a:off x="2779330" y="4658973"/>
              <a:ext cx="746903" cy="746903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6"/>
            <p:cNvSpPr/>
            <p:nvPr/>
          </p:nvSpPr>
          <p:spPr>
            <a:xfrm rot="10800000">
              <a:off x="2779330" y="3339078"/>
              <a:ext cx="746903" cy="74690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7"/>
            <p:cNvSpPr/>
            <p:nvPr/>
          </p:nvSpPr>
          <p:spPr>
            <a:xfrm rot="10800000">
              <a:off x="2720679" y="2013154"/>
              <a:ext cx="746903" cy="74690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2940534" y="2166627"/>
              <a:ext cx="311151" cy="366712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54" name="Freeform: Shape 39"/>
              <p:cNvSpPr/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0"/>
              <p:cNvSpPr/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1"/>
            <p:cNvGrpSpPr/>
            <p:nvPr/>
          </p:nvGrpSpPr>
          <p:grpSpPr>
            <a:xfrm>
              <a:off x="2952861" y="3525985"/>
              <a:ext cx="417513" cy="358776"/>
              <a:chOff x="1446213" y="940921"/>
              <a:chExt cx="417513" cy="358776"/>
            </a:xfrm>
            <a:solidFill>
              <a:schemeClr val="bg1"/>
            </a:solidFill>
          </p:grpSpPr>
          <p:sp>
            <p:nvSpPr>
              <p:cNvPr id="51" name="Freeform: Shape 42"/>
              <p:cNvSpPr/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3"/>
              <p:cNvSpPr/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4"/>
              <p:cNvSpPr/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Freeform: Shape 59"/>
            <p:cNvSpPr/>
            <p:nvPr/>
          </p:nvSpPr>
          <p:spPr bwMode="auto">
            <a:xfrm>
              <a:off x="2976910" y="4840304"/>
              <a:ext cx="335927" cy="382701"/>
            </a:xfrm>
            <a:custGeom>
              <a:avLst/>
              <a:gdLst>
                <a:gd name="T0" fmla="*/ 9 w 199"/>
                <a:gd name="T1" fmla="*/ 190 h 226"/>
                <a:gd name="T2" fmla="*/ 1 w 199"/>
                <a:gd name="T3" fmla="*/ 218 h 226"/>
                <a:gd name="T4" fmla="*/ 13 w 199"/>
                <a:gd name="T5" fmla="*/ 218 h 226"/>
                <a:gd name="T6" fmla="*/ 18 w 199"/>
                <a:gd name="T7" fmla="*/ 198 h 226"/>
                <a:gd name="T8" fmla="*/ 28 w 199"/>
                <a:gd name="T9" fmla="*/ 196 h 226"/>
                <a:gd name="T10" fmla="*/ 28 w 199"/>
                <a:gd name="T11" fmla="*/ 220 h 226"/>
                <a:gd name="T12" fmla="*/ 199 w 199"/>
                <a:gd name="T13" fmla="*/ 220 h 226"/>
                <a:gd name="T14" fmla="*/ 199 w 199"/>
                <a:gd name="T15" fmla="*/ 0 h 226"/>
                <a:gd name="T16" fmla="*/ 28 w 199"/>
                <a:gd name="T17" fmla="*/ 0 h 226"/>
                <a:gd name="T18" fmla="*/ 28 w 199"/>
                <a:gd name="T19" fmla="*/ 0 h 226"/>
                <a:gd name="T20" fmla="*/ 9 w 199"/>
                <a:gd name="T21" fmla="*/ 6 h 226"/>
                <a:gd name="T22" fmla="*/ 1 w 199"/>
                <a:gd name="T23" fmla="*/ 34 h 226"/>
                <a:gd name="T24" fmla="*/ 13 w 199"/>
                <a:gd name="T25" fmla="*/ 34 h 226"/>
                <a:gd name="T26" fmla="*/ 18 w 199"/>
                <a:gd name="T27" fmla="*/ 15 h 226"/>
                <a:gd name="T28" fmla="*/ 28 w 199"/>
                <a:gd name="T29" fmla="*/ 12 h 226"/>
                <a:gd name="T30" fmla="*/ 28 w 199"/>
                <a:gd name="T31" fmla="*/ 46 h 226"/>
                <a:gd name="T32" fmla="*/ 9 w 199"/>
                <a:gd name="T33" fmla="*/ 52 h 226"/>
                <a:gd name="T34" fmla="*/ 1 w 199"/>
                <a:gd name="T35" fmla="*/ 80 h 226"/>
                <a:gd name="T36" fmla="*/ 13 w 199"/>
                <a:gd name="T37" fmla="*/ 80 h 226"/>
                <a:gd name="T38" fmla="*/ 18 w 199"/>
                <a:gd name="T39" fmla="*/ 61 h 226"/>
                <a:gd name="T40" fmla="*/ 28 w 199"/>
                <a:gd name="T41" fmla="*/ 58 h 226"/>
                <a:gd name="T42" fmla="*/ 28 w 199"/>
                <a:gd name="T43" fmla="*/ 92 h 226"/>
                <a:gd name="T44" fmla="*/ 9 w 199"/>
                <a:gd name="T45" fmla="*/ 98 h 226"/>
                <a:gd name="T46" fmla="*/ 1 w 199"/>
                <a:gd name="T47" fmla="*/ 126 h 226"/>
                <a:gd name="T48" fmla="*/ 13 w 199"/>
                <a:gd name="T49" fmla="*/ 126 h 226"/>
                <a:gd name="T50" fmla="*/ 18 w 199"/>
                <a:gd name="T51" fmla="*/ 106 h 226"/>
                <a:gd name="T52" fmla="*/ 28 w 199"/>
                <a:gd name="T53" fmla="*/ 104 h 226"/>
                <a:gd name="T54" fmla="*/ 28 w 199"/>
                <a:gd name="T55" fmla="*/ 138 h 226"/>
                <a:gd name="T56" fmla="*/ 9 w 199"/>
                <a:gd name="T57" fmla="*/ 144 h 226"/>
                <a:gd name="T58" fmla="*/ 1 w 199"/>
                <a:gd name="T59" fmla="*/ 172 h 226"/>
                <a:gd name="T60" fmla="*/ 13 w 199"/>
                <a:gd name="T61" fmla="*/ 172 h 226"/>
                <a:gd name="T62" fmla="*/ 18 w 199"/>
                <a:gd name="T63" fmla="*/ 152 h 226"/>
                <a:gd name="T64" fmla="*/ 28 w 199"/>
                <a:gd name="T65" fmla="*/ 150 h 226"/>
                <a:gd name="T66" fmla="*/ 28 w 199"/>
                <a:gd name="T67" fmla="*/ 184 h 226"/>
                <a:gd name="T68" fmla="*/ 9 w 199"/>
                <a:gd name="T69" fmla="*/ 190 h 226"/>
                <a:gd name="T70" fmla="*/ 67 w 199"/>
                <a:gd name="T71" fmla="*/ 23 h 226"/>
                <a:gd name="T72" fmla="*/ 159 w 199"/>
                <a:gd name="T73" fmla="*/ 23 h 226"/>
                <a:gd name="T74" fmla="*/ 159 w 199"/>
                <a:gd name="T75" fmla="*/ 72 h 226"/>
                <a:gd name="T76" fmla="*/ 67 w 199"/>
                <a:gd name="T77" fmla="*/ 72 h 226"/>
                <a:gd name="T78" fmla="*/ 67 w 199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26">
                  <a:moveTo>
                    <a:pt x="9" y="190"/>
                  </a:moveTo>
                  <a:cubicBezTo>
                    <a:pt x="1" y="197"/>
                    <a:pt x="0" y="208"/>
                    <a:pt x="1" y="218"/>
                  </a:cubicBezTo>
                  <a:cubicBezTo>
                    <a:pt x="1" y="226"/>
                    <a:pt x="13" y="226"/>
                    <a:pt x="13" y="218"/>
                  </a:cubicBezTo>
                  <a:cubicBezTo>
                    <a:pt x="13" y="211"/>
                    <a:pt x="12" y="203"/>
                    <a:pt x="18" y="198"/>
                  </a:cubicBezTo>
                  <a:cubicBezTo>
                    <a:pt x="20" y="196"/>
                    <a:pt x="24" y="196"/>
                    <a:pt x="28" y="196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99" y="220"/>
                    <a:pt x="199" y="220"/>
                    <a:pt x="199" y="22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1"/>
                    <a:pt x="9" y="6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42"/>
                    <a:pt x="13" y="42"/>
                    <a:pt x="13" y="34"/>
                  </a:cubicBezTo>
                  <a:cubicBezTo>
                    <a:pt x="13" y="28"/>
                    <a:pt x="12" y="19"/>
                    <a:pt x="18" y="15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1" y="46"/>
                    <a:pt x="14" y="47"/>
                    <a:pt x="9" y="52"/>
                  </a:cubicBezTo>
                  <a:cubicBezTo>
                    <a:pt x="1" y="59"/>
                    <a:pt x="0" y="70"/>
                    <a:pt x="1" y="80"/>
                  </a:cubicBezTo>
                  <a:cubicBezTo>
                    <a:pt x="1" y="88"/>
                    <a:pt x="13" y="88"/>
                    <a:pt x="13" y="80"/>
                  </a:cubicBezTo>
                  <a:cubicBezTo>
                    <a:pt x="13" y="73"/>
                    <a:pt x="12" y="65"/>
                    <a:pt x="18" y="61"/>
                  </a:cubicBezTo>
                  <a:cubicBezTo>
                    <a:pt x="20" y="58"/>
                    <a:pt x="24" y="58"/>
                    <a:pt x="28" y="5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1" y="92"/>
                    <a:pt x="14" y="93"/>
                    <a:pt x="9" y="98"/>
                  </a:cubicBezTo>
                  <a:cubicBezTo>
                    <a:pt x="1" y="105"/>
                    <a:pt x="0" y="116"/>
                    <a:pt x="1" y="126"/>
                  </a:cubicBezTo>
                  <a:cubicBezTo>
                    <a:pt x="1" y="134"/>
                    <a:pt x="13" y="134"/>
                    <a:pt x="13" y="126"/>
                  </a:cubicBezTo>
                  <a:cubicBezTo>
                    <a:pt x="13" y="119"/>
                    <a:pt x="12" y="111"/>
                    <a:pt x="18" y="106"/>
                  </a:cubicBezTo>
                  <a:cubicBezTo>
                    <a:pt x="20" y="104"/>
                    <a:pt x="24" y="104"/>
                    <a:pt x="28" y="104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1" y="138"/>
                    <a:pt x="14" y="139"/>
                    <a:pt x="9" y="144"/>
                  </a:cubicBezTo>
                  <a:cubicBezTo>
                    <a:pt x="1" y="151"/>
                    <a:pt x="0" y="162"/>
                    <a:pt x="1" y="172"/>
                  </a:cubicBezTo>
                  <a:cubicBezTo>
                    <a:pt x="1" y="180"/>
                    <a:pt x="13" y="180"/>
                    <a:pt x="13" y="172"/>
                  </a:cubicBezTo>
                  <a:cubicBezTo>
                    <a:pt x="13" y="165"/>
                    <a:pt x="12" y="157"/>
                    <a:pt x="18" y="152"/>
                  </a:cubicBezTo>
                  <a:cubicBezTo>
                    <a:pt x="20" y="150"/>
                    <a:pt x="24" y="150"/>
                    <a:pt x="28" y="150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1" y="184"/>
                    <a:pt x="14" y="185"/>
                    <a:pt x="9" y="190"/>
                  </a:cubicBezTo>
                  <a:close/>
                  <a:moveTo>
                    <a:pt x="67" y="23"/>
                  </a:moveTo>
                  <a:cubicBezTo>
                    <a:pt x="159" y="23"/>
                    <a:pt x="159" y="23"/>
                    <a:pt x="159" y="2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67" y="72"/>
                    <a:pt x="67" y="72"/>
                    <a:pt x="67" y="72"/>
                  </a:cubicBezTo>
                  <a:lnTo>
                    <a:pt x="6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60"/>
            <p:cNvGrpSpPr/>
            <p:nvPr/>
          </p:nvGrpSpPr>
          <p:grpSpPr>
            <a:xfrm>
              <a:off x="711509" y="2010716"/>
              <a:ext cx="2009171" cy="767261"/>
              <a:chOff x="4170418" y="1347816"/>
              <a:chExt cx="2163833" cy="767261"/>
            </a:xfrm>
          </p:grpSpPr>
          <p:sp>
            <p:nvSpPr>
              <p:cNvPr id="37" name="TextBox 61"/>
              <p:cNvSpPr txBox="1"/>
              <p:nvPr/>
            </p:nvSpPr>
            <p:spPr>
              <a:xfrm>
                <a:off x="4170418" y="1594037"/>
                <a:ext cx="2163833" cy="521040"/>
              </a:xfrm>
              <a:prstGeom prst="rect">
                <a:avLst/>
              </a:prstGeom>
              <a:noFill/>
            </p:spPr>
            <p:txBody>
              <a:bodyPr wrap="square" lIns="0" tIns="0" rIns="72000" bIns="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38" name="TextBox 62"/>
              <p:cNvSpPr txBox="1"/>
              <p:nvPr/>
            </p:nvSpPr>
            <p:spPr>
              <a:xfrm>
                <a:off x="4930077" y="1347816"/>
                <a:ext cx="1404174" cy="246221"/>
              </a:xfrm>
              <a:prstGeom prst="rect">
                <a:avLst/>
              </a:prstGeom>
              <a:noFill/>
            </p:spPr>
            <p:txBody>
              <a:bodyPr wrap="none" lIns="0" tIns="0" rIns="7200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5" name="Group 63"/>
            <p:cNvGrpSpPr/>
            <p:nvPr/>
          </p:nvGrpSpPr>
          <p:grpSpPr>
            <a:xfrm>
              <a:off x="719139" y="3367931"/>
              <a:ext cx="2009171" cy="767261"/>
              <a:chOff x="4170418" y="1347816"/>
              <a:chExt cx="2163833" cy="767261"/>
            </a:xfrm>
          </p:grpSpPr>
          <p:sp>
            <p:nvSpPr>
              <p:cNvPr id="35" name="TextBox 64"/>
              <p:cNvSpPr txBox="1"/>
              <p:nvPr/>
            </p:nvSpPr>
            <p:spPr>
              <a:xfrm>
                <a:off x="4170418" y="1594037"/>
                <a:ext cx="2163833" cy="521040"/>
              </a:xfrm>
              <a:prstGeom prst="rect">
                <a:avLst/>
              </a:prstGeom>
              <a:noFill/>
            </p:spPr>
            <p:txBody>
              <a:bodyPr wrap="square" lIns="0" tIns="0" rIns="72000" bIns="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36" name="TextBox 65"/>
              <p:cNvSpPr txBox="1"/>
              <p:nvPr/>
            </p:nvSpPr>
            <p:spPr>
              <a:xfrm>
                <a:off x="4930077" y="1347816"/>
                <a:ext cx="1404174" cy="246221"/>
              </a:xfrm>
              <a:prstGeom prst="rect">
                <a:avLst/>
              </a:prstGeom>
              <a:noFill/>
            </p:spPr>
            <p:txBody>
              <a:bodyPr wrap="none" lIns="0" tIns="0" rIns="7200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6" name="Group 66"/>
            <p:cNvGrpSpPr/>
            <p:nvPr/>
          </p:nvGrpSpPr>
          <p:grpSpPr>
            <a:xfrm>
              <a:off x="694873" y="4725144"/>
              <a:ext cx="2009171" cy="767261"/>
              <a:chOff x="4170418" y="1347816"/>
              <a:chExt cx="2163833" cy="767261"/>
            </a:xfrm>
          </p:grpSpPr>
          <p:sp>
            <p:nvSpPr>
              <p:cNvPr id="33" name="TextBox 67"/>
              <p:cNvSpPr txBox="1"/>
              <p:nvPr/>
            </p:nvSpPr>
            <p:spPr>
              <a:xfrm>
                <a:off x="4170418" y="1594037"/>
                <a:ext cx="2163833" cy="521040"/>
              </a:xfrm>
              <a:prstGeom prst="rect">
                <a:avLst/>
              </a:prstGeom>
              <a:noFill/>
            </p:spPr>
            <p:txBody>
              <a:bodyPr wrap="square" lIns="0" tIns="0" rIns="72000" bIns="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34" name="TextBox 68"/>
              <p:cNvSpPr txBox="1"/>
              <p:nvPr/>
            </p:nvSpPr>
            <p:spPr>
              <a:xfrm>
                <a:off x="4930077" y="1347816"/>
                <a:ext cx="1404174" cy="246221"/>
              </a:xfrm>
              <a:prstGeom prst="rect">
                <a:avLst/>
              </a:prstGeom>
              <a:noFill/>
            </p:spPr>
            <p:txBody>
              <a:bodyPr wrap="none" lIns="0" tIns="0" rIns="7200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1" name="千图PPT彼岸天：ID 8661124库_组合 60"/>
          <p:cNvGrpSpPr/>
          <p:nvPr>
            <p:custDataLst>
              <p:tags r:id="rId4"/>
            </p:custDataLst>
          </p:nvPr>
        </p:nvGrpSpPr>
        <p:grpSpPr>
          <a:xfrm>
            <a:off x="7635134" y="1999066"/>
            <a:ext cx="3839731" cy="2136127"/>
            <a:chOff x="7635134" y="1999066"/>
            <a:chExt cx="3839731" cy="2136127"/>
          </a:xfrm>
        </p:grpSpPr>
        <p:cxnSp>
          <p:nvCxnSpPr>
            <p:cNvPr id="4" name="Straight Connector 4"/>
            <p:cNvCxnSpPr/>
            <p:nvPr/>
          </p:nvCxnSpPr>
          <p:spPr>
            <a:xfrm>
              <a:off x="8191859" y="2386368"/>
              <a:ext cx="0" cy="1327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/>
            <p:cNvCxnSpPr/>
            <p:nvPr/>
          </p:nvCxnSpPr>
          <p:spPr>
            <a:xfrm>
              <a:off x="8189849" y="2385361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/>
            <p:cNvCxnSpPr/>
            <p:nvPr/>
          </p:nvCxnSpPr>
          <p:spPr>
            <a:xfrm flipV="1">
              <a:off x="7635134" y="3713996"/>
              <a:ext cx="549895" cy="440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7"/>
            <p:cNvSpPr/>
            <p:nvPr/>
          </p:nvSpPr>
          <p:spPr>
            <a:xfrm>
              <a:off x="8656390" y="2013154"/>
              <a:ext cx="746903" cy="746903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Straight Connector 8"/>
            <p:cNvCxnSpPr/>
            <p:nvPr/>
          </p:nvCxnSpPr>
          <p:spPr>
            <a:xfrm>
              <a:off x="8189849" y="3715193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9"/>
            <p:cNvSpPr/>
            <p:nvPr/>
          </p:nvSpPr>
          <p:spPr>
            <a:xfrm>
              <a:off x="8656390" y="3333049"/>
              <a:ext cx="746903" cy="746903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5"/>
            <p:cNvGrpSpPr/>
            <p:nvPr/>
          </p:nvGrpSpPr>
          <p:grpSpPr>
            <a:xfrm>
              <a:off x="8846995" y="2241996"/>
              <a:ext cx="365692" cy="311828"/>
              <a:chOff x="3248025" y="1107281"/>
              <a:chExt cx="409575" cy="349250"/>
            </a:xfrm>
            <a:solidFill>
              <a:schemeClr val="bg1"/>
            </a:solidFill>
          </p:grpSpPr>
          <p:sp>
            <p:nvSpPr>
              <p:cNvPr id="48" name="Freeform: Shape 46"/>
              <p:cNvSpPr/>
              <p:nvPr/>
            </p:nvSpPr>
            <p:spPr bwMode="auto">
              <a:xfrm>
                <a:off x="3379788" y="1375569"/>
                <a:ext cx="144462" cy="49212"/>
              </a:xfrm>
              <a:custGeom>
                <a:avLst/>
                <a:gdLst>
                  <a:gd name="T0" fmla="*/ 2 w 91"/>
                  <a:gd name="T1" fmla="*/ 0 h 31"/>
                  <a:gd name="T2" fmla="*/ 0 w 91"/>
                  <a:gd name="T3" fmla="*/ 31 h 31"/>
                  <a:gd name="T4" fmla="*/ 91 w 91"/>
                  <a:gd name="T5" fmla="*/ 31 h 31"/>
                  <a:gd name="T6" fmla="*/ 90 w 91"/>
                  <a:gd name="T7" fmla="*/ 0 h 31"/>
                  <a:gd name="T8" fmla="*/ 2 w 9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2" y="0"/>
                    </a:moveTo>
                    <a:lnTo>
                      <a:pt x="0" y="31"/>
                    </a:lnTo>
                    <a:lnTo>
                      <a:pt x="91" y="31"/>
                    </a:lnTo>
                    <a:lnTo>
                      <a:pt x="9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7"/>
              <p:cNvSpPr/>
              <p:nvPr/>
            </p:nvSpPr>
            <p:spPr bwMode="auto">
              <a:xfrm>
                <a:off x="3248025" y="1107281"/>
                <a:ext cx="409575" cy="254000"/>
              </a:xfrm>
              <a:custGeom>
                <a:avLst/>
                <a:gdLst>
                  <a:gd name="T0" fmla="*/ 173 w 258"/>
                  <a:gd name="T1" fmla="*/ 160 h 160"/>
                  <a:gd name="T2" fmla="*/ 258 w 258"/>
                  <a:gd name="T3" fmla="*/ 160 h 160"/>
                  <a:gd name="T4" fmla="*/ 258 w 258"/>
                  <a:gd name="T5" fmla="*/ 0 h 160"/>
                  <a:gd name="T6" fmla="*/ 0 w 258"/>
                  <a:gd name="T7" fmla="*/ 0 h 160"/>
                  <a:gd name="T8" fmla="*/ 0 w 258"/>
                  <a:gd name="T9" fmla="*/ 160 h 160"/>
                  <a:gd name="T10" fmla="*/ 85 w 258"/>
                  <a:gd name="T11" fmla="*/ 160 h 160"/>
                  <a:gd name="T12" fmla="*/ 173 w 258"/>
                  <a:gd name="T13" fmla="*/ 160 h 160"/>
                  <a:gd name="T14" fmla="*/ 23 w 258"/>
                  <a:gd name="T15" fmla="*/ 141 h 160"/>
                  <a:gd name="T16" fmla="*/ 23 w 258"/>
                  <a:gd name="T17" fmla="*/ 21 h 160"/>
                  <a:gd name="T18" fmla="*/ 234 w 258"/>
                  <a:gd name="T19" fmla="*/ 21 h 160"/>
                  <a:gd name="T20" fmla="*/ 234 w 258"/>
                  <a:gd name="T21" fmla="*/ 141 h 160"/>
                  <a:gd name="T22" fmla="*/ 172 w 258"/>
                  <a:gd name="T23" fmla="*/ 141 h 160"/>
                  <a:gd name="T24" fmla="*/ 86 w 258"/>
                  <a:gd name="T25" fmla="*/ 141 h 160"/>
                  <a:gd name="T26" fmla="*/ 23 w 258"/>
                  <a:gd name="T27" fmla="*/ 1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" h="160">
                    <a:moveTo>
                      <a:pt x="173" y="160"/>
                    </a:moveTo>
                    <a:lnTo>
                      <a:pt x="258" y="160"/>
                    </a:lnTo>
                    <a:lnTo>
                      <a:pt x="258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85" y="160"/>
                    </a:lnTo>
                    <a:lnTo>
                      <a:pt x="173" y="160"/>
                    </a:lnTo>
                    <a:close/>
                    <a:moveTo>
                      <a:pt x="23" y="141"/>
                    </a:moveTo>
                    <a:lnTo>
                      <a:pt x="23" y="21"/>
                    </a:lnTo>
                    <a:lnTo>
                      <a:pt x="234" y="21"/>
                    </a:lnTo>
                    <a:lnTo>
                      <a:pt x="234" y="141"/>
                    </a:lnTo>
                    <a:lnTo>
                      <a:pt x="172" y="141"/>
                    </a:lnTo>
                    <a:lnTo>
                      <a:pt x="86" y="141"/>
                    </a:lnTo>
                    <a:lnTo>
                      <a:pt x="2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8"/>
              <p:cNvSpPr/>
              <p:nvPr/>
            </p:nvSpPr>
            <p:spPr bwMode="auto">
              <a:xfrm>
                <a:off x="3352800" y="1437481"/>
                <a:ext cx="200025" cy="19050"/>
              </a:xfrm>
              <a:custGeom>
                <a:avLst/>
                <a:gdLst>
                  <a:gd name="T0" fmla="*/ 0 w 126"/>
                  <a:gd name="T1" fmla="*/ 0 h 12"/>
                  <a:gd name="T2" fmla="*/ 0 w 126"/>
                  <a:gd name="T3" fmla="*/ 12 h 12"/>
                  <a:gd name="T4" fmla="*/ 126 w 126"/>
                  <a:gd name="T5" fmla="*/ 12 h 12"/>
                  <a:gd name="T6" fmla="*/ 126 w 126"/>
                  <a:gd name="T7" fmla="*/ 0 h 12"/>
                  <a:gd name="T8" fmla="*/ 108 w 126"/>
                  <a:gd name="T9" fmla="*/ 0 h 12"/>
                  <a:gd name="T10" fmla="*/ 17 w 126"/>
                  <a:gd name="T11" fmla="*/ 0 h 12"/>
                  <a:gd name="T12" fmla="*/ 0 w 12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">
                    <a:moveTo>
                      <a:pt x="0" y="0"/>
                    </a:moveTo>
                    <a:lnTo>
                      <a:pt x="0" y="12"/>
                    </a:lnTo>
                    <a:lnTo>
                      <a:pt x="126" y="12"/>
                    </a:lnTo>
                    <a:lnTo>
                      <a:pt x="126" y="0"/>
                    </a:lnTo>
                    <a:lnTo>
                      <a:pt x="108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49"/>
            <p:cNvGrpSpPr/>
            <p:nvPr/>
          </p:nvGrpSpPr>
          <p:grpSpPr>
            <a:xfrm>
              <a:off x="8816859" y="3502375"/>
              <a:ext cx="424542" cy="423236"/>
              <a:chOff x="1241425" y="795338"/>
              <a:chExt cx="515937" cy="514350"/>
            </a:xfrm>
            <a:solidFill>
              <a:schemeClr val="bg1"/>
            </a:solidFill>
          </p:grpSpPr>
          <p:sp>
            <p:nvSpPr>
              <p:cNvPr id="39" name="Oval 50"/>
              <p:cNvSpPr/>
              <p:nvPr/>
            </p:nvSpPr>
            <p:spPr bwMode="auto">
              <a:xfrm>
                <a:off x="1336675" y="889000"/>
                <a:ext cx="327025" cy="327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1"/>
              <p:cNvSpPr/>
              <p:nvPr/>
            </p:nvSpPr>
            <p:spPr bwMode="auto">
              <a:xfrm>
                <a:off x="1455738" y="795338"/>
                <a:ext cx="90487" cy="73025"/>
              </a:xfrm>
              <a:custGeom>
                <a:avLst/>
                <a:gdLst>
                  <a:gd name="T0" fmla="*/ 28 w 57"/>
                  <a:gd name="T1" fmla="*/ 0 h 46"/>
                  <a:gd name="T2" fmla="*/ 0 w 57"/>
                  <a:gd name="T3" fmla="*/ 46 h 46"/>
                  <a:gd name="T4" fmla="*/ 57 w 57"/>
                  <a:gd name="T5" fmla="*/ 46 h 46"/>
                  <a:gd name="T6" fmla="*/ 28 w 5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6">
                    <a:moveTo>
                      <a:pt x="28" y="0"/>
                    </a:moveTo>
                    <a:lnTo>
                      <a:pt x="0" y="46"/>
                    </a:lnTo>
                    <a:lnTo>
                      <a:pt x="57" y="46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2"/>
              <p:cNvSpPr/>
              <p:nvPr/>
            </p:nvSpPr>
            <p:spPr bwMode="auto">
              <a:xfrm>
                <a:off x="1685925" y="1008063"/>
                <a:ext cx="71437" cy="92075"/>
              </a:xfrm>
              <a:custGeom>
                <a:avLst/>
                <a:gdLst>
                  <a:gd name="T0" fmla="*/ 0 w 45"/>
                  <a:gd name="T1" fmla="*/ 0 h 58"/>
                  <a:gd name="T2" fmla="*/ 0 w 45"/>
                  <a:gd name="T3" fmla="*/ 58 h 58"/>
                  <a:gd name="T4" fmla="*/ 45 w 45"/>
                  <a:gd name="T5" fmla="*/ 28 h 58"/>
                  <a:gd name="T6" fmla="*/ 0 w 45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8">
                    <a:moveTo>
                      <a:pt x="0" y="0"/>
                    </a:moveTo>
                    <a:lnTo>
                      <a:pt x="0" y="58"/>
                    </a:lnTo>
                    <a:lnTo>
                      <a:pt x="45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3"/>
              <p:cNvSpPr/>
              <p:nvPr/>
            </p:nvSpPr>
            <p:spPr bwMode="auto">
              <a:xfrm>
                <a:off x="1455738" y="1238250"/>
                <a:ext cx="90487" cy="71438"/>
              </a:xfrm>
              <a:custGeom>
                <a:avLst/>
                <a:gdLst>
                  <a:gd name="T0" fmla="*/ 28 w 57"/>
                  <a:gd name="T1" fmla="*/ 45 h 45"/>
                  <a:gd name="T2" fmla="*/ 57 w 57"/>
                  <a:gd name="T3" fmla="*/ 0 h 45"/>
                  <a:gd name="T4" fmla="*/ 0 w 57"/>
                  <a:gd name="T5" fmla="*/ 0 h 45"/>
                  <a:gd name="T6" fmla="*/ 28 w 57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5">
                    <a:moveTo>
                      <a:pt x="28" y="45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2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4"/>
              <p:cNvSpPr/>
              <p:nvPr/>
            </p:nvSpPr>
            <p:spPr bwMode="auto">
              <a:xfrm>
                <a:off x="1241425" y="1008063"/>
                <a:ext cx="73025" cy="92075"/>
              </a:xfrm>
              <a:custGeom>
                <a:avLst/>
                <a:gdLst>
                  <a:gd name="T0" fmla="*/ 46 w 46"/>
                  <a:gd name="T1" fmla="*/ 0 h 58"/>
                  <a:gd name="T2" fmla="*/ 0 w 46"/>
                  <a:gd name="T3" fmla="*/ 28 h 58"/>
                  <a:gd name="T4" fmla="*/ 46 w 46"/>
                  <a:gd name="T5" fmla="*/ 58 h 58"/>
                  <a:gd name="T6" fmla="*/ 46 w 46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8">
                    <a:moveTo>
                      <a:pt x="46" y="0"/>
                    </a:moveTo>
                    <a:lnTo>
                      <a:pt x="0" y="28"/>
                    </a:lnTo>
                    <a:lnTo>
                      <a:pt x="46" y="58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5"/>
              <p:cNvSpPr/>
              <p:nvPr/>
            </p:nvSpPr>
            <p:spPr bwMode="auto">
              <a:xfrm>
                <a:off x="1598613" y="871538"/>
                <a:ext cx="82550" cy="82550"/>
              </a:xfrm>
              <a:custGeom>
                <a:avLst/>
                <a:gdLst>
                  <a:gd name="T0" fmla="*/ 52 w 52"/>
                  <a:gd name="T1" fmla="*/ 0 h 52"/>
                  <a:gd name="T2" fmla="*/ 0 w 52"/>
                  <a:gd name="T3" fmla="*/ 11 h 52"/>
                  <a:gd name="T4" fmla="*/ 41 w 52"/>
                  <a:gd name="T5" fmla="*/ 52 h 52"/>
                  <a:gd name="T6" fmla="*/ 52 w 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0" y="11"/>
                    </a:lnTo>
                    <a:lnTo>
                      <a:pt x="41" y="5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56"/>
              <p:cNvSpPr/>
              <p:nvPr/>
            </p:nvSpPr>
            <p:spPr bwMode="auto">
              <a:xfrm>
                <a:off x="1598613" y="1150938"/>
                <a:ext cx="82550" cy="82550"/>
              </a:xfrm>
              <a:custGeom>
                <a:avLst/>
                <a:gdLst>
                  <a:gd name="T0" fmla="*/ 52 w 52"/>
                  <a:gd name="T1" fmla="*/ 52 h 52"/>
                  <a:gd name="T2" fmla="*/ 41 w 52"/>
                  <a:gd name="T3" fmla="*/ 0 h 52"/>
                  <a:gd name="T4" fmla="*/ 0 w 52"/>
                  <a:gd name="T5" fmla="*/ 41 h 52"/>
                  <a:gd name="T6" fmla="*/ 52 w 52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5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7"/>
              <p:cNvSpPr/>
              <p:nvPr/>
            </p:nvSpPr>
            <p:spPr bwMode="auto">
              <a:xfrm>
                <a:off x="1317625" y="1150938"/>
                <a:ext cx="84137" cy="82550"/>
              </a:xfrm>
              <a:custGeom>
                <a:avLst/>
                <a:gdLst>
                  <a:gd name="T0" fmla="*/ 12 w 53"/>
                  <a:gd name="T1" fmla="*/ 0 h 52"/>
                  <a:gd name="T2" fmla="*/ 0 w 53"/>
                  <a:gd name="T3" fmla="*/ 52 h 52"/>
                  <a:gd name="T4" fmla="*/ 53 w 53"/>
                  <a:gd name="T5" fmla="*/ 41 h 52"/>
                  <a:gd name="T6" fmla="*/ 12 w 5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12" y="0"/>
                    </a:moveTo>
                    <a:lnTo>
                      <a:pt x="0" y="52"/>
                    </a:lnTo>
                    <a:lnTo>
                      <a:pt x="53" y="4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8"/>
              <p:cNvSpPr/>
              <p:nvPr/>
            </p:nvSpPr>
            <p:spPr bwMode="auto">
              <a:xfrm>
                <a:off x="1317625" y="871538"/>
                <a:ext cx="84137" cy="82550"/>
              </a:xfrm>
              <a:custGeom>
                <a:avLst/>
                <a:gdLst>
                  <a:gd name="T0" fmla="*/ 53 w 53"/>
                  <a:gd name="T1" fmla="*/ 11 h 52"/>
                  <a:gd name="T2" fmla="*/ 0 w 53"/>
                  <a:gd name="T3" fmla="*/ 0 h 52"/>
                  <a:gd name="T4" fmla="*/ 12 w 53"/>
                  <a:gd name="T5" fmla="*/ 52 h 52"/>
                  <a:gd name="T6" fmla="*/ 53 w 53"/>
                  <a:gd name="T7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53" y="11"/>
                    </a:moveTo>
                    <a:lnTo>
                      <a:pt x="0" y="0"/>
                    </a:lnTo>
                    <a:lnTo>
                      <a:pt x="12" y="52"/>
                    </a:lnTo>
                    <a:lnTo>
                      <a:pt x="5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69"/>
            <p:cNvGrpSpPr/>
            <p:nvPr/>
          </p:nvGrpSpPr>
          <p:grpSpPr>
            <a:xfrm>
              <a:off x="9403292" y="1999066"/>
              <a:ext cx="2071573" cy="767260"/>
              <a:chOff x="4012199" y="1347817"/>
              <a:chExt cx="1656603" cy="767260"/>
            </a:xfrm>
          </p:grpSpPr>
          <p:sp>
            <p:nvSpPr>
              <p:cNvPr id="31" name="TextBox 70"/>
              <p:cNvSpPr txBox="1"/>
              <p:nvPr/>
            </p:nvSpPr>
            <p:spPr>
              <a:xfrm>
                <a:off x="4012200" y="1594037"/>
                <a:ext cx="1656602" cy="521040"/>
              </a:xfrm>
              <a:prstGeom prst="rect">
                <a:avLst/>
              </a:prstGeom>
              <a:noFill/>
            </p:spPr>
            <p:txBody>
              <a:bodyPr wrap="square" lIns="72000" tIns="0" rIns="0" bIns="0" anchor="ctr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32" name="TextBox 71"/>
              <p:cNvSpPr txBox="1"/>
              <p:nvPr/>
            </p:nvSpPr>
            <p:spPr>
              <a:xfrm>
                <a:off x="4012199" y="1347817"/>
                <a:ext cx="1042635" cy="246221"/>
              </a:xfrm>
              <a:prstGeom prst="rect">
                <a:avLst/>
              </a:prstGeom>
              <a:noFill/>
            </p:spPr>
            <p:txBody>
              <a:bodyPr wrap="none" lIns="72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8" name="Group 72"/>
            <p:cNvGrpSpPr/>
            <p:nvPr/>
          </p:nvGrpSpPr>
          <p:grpSpPr>
            <a:xfrm>
              <a:off x="9403293" y="3367933"/>
              <a:ext cx="2071572" cy="767260"/>
              <a:chOff x="4012199" y="1347817"/>
              <a:chExt cx="1656602" cy="767260"/>
            </a:xfrm>
          </p:grpSpPr>
          <p:sp>
            <p:nvSpPr>
              <p:cNvPr id="29" name="TextBox 73"/>
              <p:cNvSpPr txBox="1"/>
              <p:nvPr/>
            </p:nvSpPr>
            <p:spPr>
              <a:xfrm>
                <a:off x="4012199" y="1594037"/>
                <a:ext cx="1656602" cy="521040"/>
              </a:xfrm>
              <a:prstGeom prst="rect">
                <a:avLst/>
              </a:prstGeom>
              <a:noFill/>
            </p:spPr>
            <p:txBody>
              <a:bodyPr wrap="square" lIns="72000" tIns="0" rIns="0" bIns="0" anchor="ctr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30" name="TextBox 74"/>
              <p:cNvSpPr txBox="1"/>
              <p:nvPr/>
            </p:nvSpPr>
            <p:spPr>
              <a:xfrm>
                <a:off x="4012199" y="1347817"/>
                <a:ext cx="1042635" cy="246221"/>
              </a:xfrm>
              <a:prstGeom prst="rect">
                <a:avLst/>
              </a:prstGeom>
              <a:noFill/>
            </p:spPr>
            <p:txBody>
              <a:bodyPr wrap="none" lIns="72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6926" y="1997902"/>
            <a:ext cx="4140147" cy="1431098"/>
            <a:chOff x="4748965" y="2618226"/>
            <a:chExt cx="5272488" cy="1822507"/>
          </a:xfrm>
        </p:grpSpPr>
        <p:sp>
          <p:nvSpPr>
            <p:cNvPr id="3" name="矩形 2"/>
            <p:cNvSpPr/>
            <p:nvPr/>
          </p:nvSpPr>
          <p:spPr>
            <a:xfrm>
              <a:off x="5811593" y="2618226"/>
              <a:ext cx="3370806" cy="1058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4800" b="1" dirty="0">
                  <a:solidFill>
                    <a:srgbClr val="E27D3C"/>
                  </a:solidFill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加入标题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748965" y="3676503"/>
              <a:ext cx="5272488" cy="7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点击此处添加文本内容，如关键词、部分简单介绍等。点击此处添加文本内容，如关键词、部分简单介绍等。</a:t>
              </a:r>
              <a:endParaRPr lang="en-US" altLang="zh-CN" sz="1335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 rot="1436964">
            <a:off x="1994399" y="3406655"/>
            <a:ext cx="8203202" cy="728170"/>
            <a:chOff x="1994399" y="2022749"/>
            <a:chExt cx="8203202" cy="728170"/>
          </a:xfrm>
        </p:grpSpPr>
        <p:grpSp>
          <p:nvGrpSpPr>
            <p:cNvPr id="40" name="Group 5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 26"/>
              <p:cNvSpPr/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27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2584201" y="2022749"/>
              <a:ext cx="1013398" cy="728170"/>
              <a:chOff x="4530194" y="4285619"/>
              <a:chExt cx="382215" cy="532444"/>
            </a:xfrm>
          </p:grpSpPr>
          <p:sp>
            <p:nvSpPr>
              <p:cNvPr id="58" name="Rectangle 23"/>
              <p:cNvSpPr/>
              <p:nvPr/>
            </p:nvSpPr>
            <p:spPr bwMode="auto">
              <a:xfrm>
                <a:off x="4530194" y="4285619"/>
                <a:ext cx="382215" cy="5324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Rectangle 24"/>
              <p:cNvSpPr/>
              <p:nvPr/>
            </p:nvSpPr>
            <p:spPr bwMode="auto">
              <a:xfrm>
                <a:off x="4530194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7"/>
            <p:cNvGrpSpPr/>
            <p:nvPr/>
          </p:nvGrpSpPr>
          <p:grpSpPr>
            <a:xfrm>
              <a:off x="3597599" y="2022749"/>
              <a:ext cx="1423542" cy="728170"/>
              <a:chOff x="4912409" y="4285619"/>
              <a:chExt cx="382215" cy="532444"/>
            </a:xfrm>
          </p:grpSpPr>
          <p:sp>
            <p:nvSpPr>
              <p:cNvPr id="56" name="Rectangle 21"/>
              <p:cNvSpPr/>
              <p:nvPr/>
            </p:nvSpPr>
            <p:spPr bwMode="auto">
              <a:xfrm>
                <a:off x="4912409" y="4285619"/>
                <a:ext cx="382215" cy="532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22"/>
              <p:cNvSpPr/>
              <p:nvPr/>
            </p:nvSpPr>
            <p:spPr bwMode="auto">
              <a:xfrm>
                <a:off x="4912409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8"/>
            <p:cNvGrpSpPr/>
            <p:nvPr/>
          </p:nvGrpSpPr>
          <p:grpSpPr>
            <a:xfrm>
              <a:off x="5021141" y="2022749"/>
              <a:ext cx="2091097" cy="728170"/>
              <a:chOff x="5294624" y="4285619"/>
              <a:chExt cx="383237" cy="532444"/>
            </a:xfrm>
          </p:grpSpPr>
          <p:sp>
            <p:nvSpPr>
              <p:cNvPr id="54" name="Rectangle 19"/>
              <p:cNvSpPr/>
              <p:nvPr/>
            </p:nvSpPr>
            <p:spPr bwMode="auto">
              <a:xfrm>
                <a:off x="5294624" y="4285619"/>
                <a:ext cx="383237" cy="532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20"/>
              <p:cNvSpPr/>
              <p:nvPr/>
            </p:nvSpPr>
            <p:spPr bwMode="auto">
              <a:xfrm>
                <a:off x="5294624" y="4552352"/>
                <a:ext cx="383237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9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52" name="Rectangle 17"/>
              <p:cNvSpPr/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18"/>
              <p:cNvSpPr/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0"/>
            <p:cNvGrpSpPr/>
            <p:nvPr/>
          </p:nvGrpSpPr>
          <p:grpSpPr>
            <a:xfrm>
              <a:off x="8522469" y="2022749"/>
              <a:ext cx="1013398" cy="728170"/>
              <a:chOff x="6060077" y="4285619"/>
              <a:chExt cx="382215" cy="532444"/>
            </a:xfrm>
          </p:grpSpPr>
          <p:sp>
            <p:nvSpPr>
              <p:cNvPr id="50" name="Rectangle 15"/>
              <p:cNvSpPr/>
              <p:nvPr/>
            </p:nvSpPr>
            <p:spPr bwMode="auto">
              <a:xfrm>
                <a:off x="6060077" y="4285619"/>
                <a:ext cx="382215" cy="5324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Rectangle 16"/>
              <p:cNvSpPr/>
              <p:nvPr/>
            </p:nvSpPr>
            <p:spPr bwMode="auto">
              <a:xfrm>
                <a:off x="6060077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11"/>
            <p:cNvGrpSpPr/>
            <p:nvPr/>
          </p:nvGrpSpPr>
          <p:grpSpPr>
            <a:xfrm>
              <a:off x="9535867" y="2022749"/>
              <a:ext cx="661734" cy="728170"/>
              <a:chOff x="7739063" y="3990975"/>
              <a:chExt cx="414338" cy="827088"/>
            </a:xfrm>
          </p:grpSpPr>
          <p:sp>
            <p:nvSpPr>
              <p:cNvPr id="47" name="Freeform: Shape 12"/>
              <p:cNvSpPr/>
              <p:nvPr/>
            </p:nvSpPr>
            <p:spPr bwMode="auto">
              <a:xfrm>
                <a:off x="7739063" y="399097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8027988" y="4283075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7739063" y="4405313"/>
                <a:ext cx="414338" cy="412750"/>
              </a:xfrm>
              <a:custGeom>
                <a:avLst/>
                <a:gdLst>
                  <a:gd name="T0" fmla="*/ 261 w 261"/>
                  <a:gd name="T1" fmla="*/ 0 h 260"/>
                  <a:gd name="T2" fmla="*/ 0 w 261"/>
                  <a:gd name="T3" fmla="*/ 260 h 260"/>
                  <a:gd name="T4" fmla="*/ 0 w 261"/>
                  <a:gd name="T5" fmla="*/ 0 h 260"/>
                  <a:gd name="T6" fmla="*/ 261 w 261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260">
                    <a:moveTo>
                      <a:pt x="261" y="0"/>
                    </a:moveTo>
                    <a:lnTo>
                      <a:pt x="0" y="260"/>
                    </a:lnTo>
                    <a:lnTo>
                      <a:pt x="0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2"/>
            </p:custDataLst>
          </p:nvPr>
        </p:nvGrpSpPr>
        <p:grpSpPr>
          <a:xfrm>
            <a:off x="3952373" y="1519300"/>
            <a:ext cx="2675059" cy="1904030"/>
            <a:chOff x="3952373" y="1519300"/>
            <a:chExt cx="2675059" cy="1904030"/>
          </a:xfrm>
        </p:grpSpPr>
        <p:grpSp>
          <p:nvGrpSpPr>
            <p:cNvPr id="7" name="Group 44"/>
            <p:cNvGrpSpPr/>
            <p:nvPr/>
          </p:nvGrpSpPr>
          <p:grpSpPr>
            <a:xfrm rot="5400000">
              <a:off x="5700413" y="2496310"/>
              <a:ext cx="999502" cy="854537"/>
              <a:chOff x="1985980" y="2906793"/>
              <a:chExt cx="999502" cy="854537"/>
            </a:xfrm>
          </p:grpSpPr>
          <p:sp>
            <p:nvSpPr>
              <p:cNvPr id="31" name="Freeform: Shape 4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3952373" y="1519300"/>
              <a:ext cx="2322052" cy="767261"/>
              <a:chOff x="4012199" y="1347816"/>
              <a:chExt cx="2322052" cy="767261"/>
            </a:xfrm>
          </p:grpSpPr>
          <p:sp>
            <p:nvSpPr>
              <p:cNvPr id="29" name="TextBox 4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0" name="TextBox 49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5" name="千图PPT彼岸天：ID 8661124库_组合 64"/>
          <p:cNvGrpSpPr/>
          <p:nvPr>
            <p:custDataLst>
              <p:tags r:id="rId3"/>
            </p:custDataLst>
          </p:nvPr>
        </p:nvGrpSpPr>
        <p:grpSpPr>
          <a:xfrm>
            <a:off x="6892466" y="2129285"/>
            <a:ext cx="2322052" cy="1871187"/>
            <a:chOff x="6892466" y="2129285"/>
            <a:chExt cx="2322052" cy="1871187"/>
          </a:xfrm>
        </p:grpSpPr>
        <p:grpSp>
          <p:nvGrpSpPr>
            <p:cNvPr id="9" name="Group 50"/>
            <p:cNvGrpSpPr/>
            <p:nvPr/>
          </p:nvGrpSpPr>
          <p:grpSpPr>
            <a:xfrm rot="16200000" flipH="1">
              <a:off x="7765772" y="3073452"/>
              <a:ext cx="999502" cy="854537"/>
              <a:chOff x="1985980" y="2906793"/>
              <a:chExt cx="999502" cy="854537"/>
            </a:xfrm>
          </p:grpSpPr>
          <p:sp>
            <p:nvSpPr>
              <p:cNvPr id="26" name="Freeform: Shape 51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2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53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58"/>
            <p:cNvGrpSpPr/>
            <p:nvPr/>
          </p:nvGrpSpPr>
          <p:grpSpPr>
            <a:xfrm>
              <a:off x="6892466" y="2129285"/>
              <a:ext cx="2322052" cy="767261"/>
              <a:chOff x="4012199" y="1347816"/>
              <a:chExt cx="2322052" cy="767261"/>
            </a:xfrm>
          </p:grpSpPr>
          <p:sp>
            <p:nvSpPr>
              <p:cNvPr id="21" name="TextBox 5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TextBox 60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6" name="千图PPT彼岸天：ID 8661124库_组合 65"/>
          <p:cNvGrpSpPr/>
          <p:nvPr>
            <p:custDataLst>
              <p:tags r:id="rId4"/>
            </p:custDataLst>
          </p:nvPr>
        </p:nvGrpSpPr>
        <p:grpSpPr>
          <a:xfrm>
            <a:off x="9075641" y="2690386"/>
            <a:ext cx="2399223" cy="1885122"/>
            <a:chOff x="9075641" y="2690386"/>
            <a:chExt cx="2399223" cy="1885122"/>
          </a:xfrm>
        </p:grpSpPr>
        <p:grpSp>
          <p:nvGrpSpPr>
            <p:cNvPr id="10" name="Group 54"/>
            <p:cNvGrpSpPr/>
            <p:nvPr/>
          </p:nvGrpSpPr>
          <p:grpSpPr>
            <a:xfrm rot="16200000" flipH="1">
              <a:off x="9003159" y="3648488"/>
              <a:ext cx="999502" cy="854537"/>
              <a:chOff x="1985980" y="2906793"/>
              <a:chExt cx="999502" cy="854537"/>
            </a:xfrm>
          </p:grpSpPr>
          <p:sp>
            <p:nvSpPr>
              <p:cNvPr id="23" name="Freeform: Shape 5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5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5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61"/>
            <p:cNvGrpSpPr/>
            <p:nvPr/>
          </p:nvGrpSpPr>
          <p:grpSpPr>
            <a:xfrm>
              <a:off x="9152812" y="2690386"/>
              <a:ext cx="2322052" cy="767261"/>
              <a:chOff x="4012199" y="1347816"/>
              <a:chExt cx="2322052" cy="767261"/>
            </a:xfrm>
          </p:grpSpPr>
          <p:sp>
            <p:nvSpPr>
              <p:cNvPr id="19" name="TextBox 6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0" name="TextBox 63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35399" y="2997920"/>
            <a:ext cx="2322052" cy="1901711"/>
            <a:chOff x="735399" y="2997920"/>
            <a:chExt cx="2322052" cy="1901711"/>
          </a:xfrm>
        </p:grpSpPr>
        <p:grpSp>
          <p:nvGrpSpPr>
            <p:cNvPr id="5" name="Group 28"/>
            <p:cNvGrpSpPr/>
            <p:nvPr/>
          </p:nvGrpSpPr>
          <p:grpSpPr>
            <a:xfrm rot="16200000" flipV="1">
              <a:off x="2118822" y="3070402"/>
              <a:ext cx="999502" cy="854537"/>
              <a:chOff x="1985980" y="2906793"/>
              <a:chExt cx="999502" cy="854537"/>
            </a:xfrm>
          </p:grpSpPr>
          <p:sp>
            <p:nvSpPr>
              <p:cNvPr id="37" name="Freeform: Shape 29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0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31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64"/>
            <p:cNvGrpSpPr/>
            <p:nvPr/>
          </p:nvGrpSpPr>
          <p:grpSpPr>
            <a:xfrm>
              <a:off x="735399" y="4132370"/>
              <a:ext cx="2322052" cy="767261"/>
              <a:chOff x="4012199" y="1347816"/>
              <a:chExt cx="2322052" cy="767261"/>
            </a:xfrm>
          </p:grpSpPr>
          <p:sp>
            <p:nvSpPr>
              <p:cNvPr id="17" name="TextBox 6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8" name="TextBox 66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3349626" y="3569770"/>
            <a:ext cx="2322052" cy="1941949"/>
            <a:chOff x="3349626" y="3569770"/>
            <a:chExt cx="2322052" cy="1941949"/>
          </a:xfrm>
        </p:grpSpPr>
        <p:grpSp>
          <p:nvGrpSpPr>
            <p:cNvPr id="6" name="Group 32"/>
            <p:cNvGrpSpPr/>
            <p:nvPr/>
          </p:nvGrpSpPr>
          <p:grpSpPr>
            <a:xfrm rot="16200000" flipV="1">
              <a:off x="3441655" y="3642252"/>
              <a:ext cx="999502" cy="854537"/>
              <a:chOff x="1985980" y="2906793"/>
              <a:chExt cx="999502" cy="854537"/>
            </a:xfrm>
          </p:grpSpPr>
          <p:sp>
            <p:nvSpPr>
              <p:cNvPr id="34" name="Freeform: Shape 33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3349626" y="4744458"/>
              <a:ext cx="2322052" cy="767261"/>
              <a:chOff x="4012199" y="1347816"/>
              <a:chExt cx="2322052" cy="767261"/>
            </a:xfrm>
          </p:grpSpPr>
          <p:sp>
            <p:nvSpPr>
              <p:cNvPr id="15" name="TextBox 6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6" name="TextBox 69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33"/>
          <p:cNvCxnSpPr/>
          <p:nvPr>
            <p:custDataLst>
              <p:tags r:id="rId1"/>
            </p:custDataLst>
          </p:nvPr>
        </p:nvCxnSpPr>
        <p:spPr>
          <a:xfrm>
            <a:off x="5951984" y="0"/>
            <a:ext cx="14881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2326831" y="4029384"/>
            <a:ext cx="4000373" cy="1379836"/>
            <a:chOff x="2326831" y="4029384"/>
            <a:chExt cx="4000373" cy="1379836"/>
          </a:xfrm>
        </p:grpSpPr>
        <p:grpSp>
          <p:nvGrpSpPr>
            <p:cNvPr id="8" name="Group 53"/>
            <p:cNvGrpSpPr/>
            <p:nvPr/>
          </p:nvGrpSpPr>
          <p:grpSpPr>
            <a:xfrm>
              <a:off x="2326831" y="4029384"/>
              <a:ext cx="4000373" cy="812073"/>
              <a:chOff x="2411730" y="4029384"/>
              <a:chExt cx="3779313" cy="812073"/>
            </a:xfrm>
          </p:grpSpPr>
          <p:sp>
            <p:nvSpPr>
              <p:cNvPr id="27" name="Freeform: Shape 54"/>
              <p:cNvSpPr/>
              <p:nvPr/>
            </p:nvSpPr>
            <p:spPr bwMode="auto">
              <a:xfrm>
                <a:off x="2411730" y="4029384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5"/>
              <p:cNvSpPr/>
              <p:nvPr/>
            </p:nvSpPr>
            <p:spPr bwMode="auto">
              <a:xfrm>
                <a:off x="5633073" y="4263676"/>
                <a:ext cx="383010" cy="257599"/>
              </a:xfrm>
              <a:custGeom>
                <a:avLst/>
                <a:gdLst>
                  <a:gd name="T0" fmla="*/ 203 w 497"/>
                  <a:gd name="T1" fmla="*/ 257 h 337"/>
                  <a:gd name="T2" fmla="*/ 203 w 497"/>
                  <a:gd name="T3" fmla="*/ 257 h 337"/>
                  <a:gd name="T4" fmla="*/ 221 w 497"/>
                  <a:gd name="T5" fmla="*/ 327 h 337"/>
                  <a:gd name="T6" fmla="*/ 283 w 497"/>
                  <a:gd name="T7" fmla="*/ 310 h 337"/>
                  <a:gd name="T8" fmla="*/ 398 w 497"/>
                  <a:gd name="T9" fmla="*/ 9 h 337"/>
                  <a:gd name="T10" fmla="*/ 203 w 497"/>
                  <a:gd name="T11" fmla="*/ 257 h 337"/>
                  <a:gd name="T12" fmla="*/ 248 w 497"/>
                  <a:gd name="T13" fmla="*/ 71 h 337"/>
                  <a:gd name="T14" fmla="*/ 248 w 497"/>
                  <a:gd name="T15" fmla="*/ 71 h 337"/>
                  <a:gd name="T16" fmla="*/ 274 w 497"/>
                  <a:gd name="T17" fmla="*/ 71 h 337"/>
                  <a:gd name="T18" fmla="*/ 310 w 497"/>
                  <a:gd name="T19" fmla="*/ 26 h 337"/>
                  <a:gd name="T20" fmla="*/ 248 w 497"/>
                  <a:gd name="T21" fmla="*/ 17 h 337"/>
                  <a:gd name="T22" fmla="*/ 0 w 497"/>
                  <a:gd name="T23" fmla="*/ 283 h 337"/>
                  <a:gd name="T24" fmla="*/ 0 w 497"/>
                  <a:gd name="T25" fmla="*/ 310 h 337"/>
                  <a:gd name="T26" fmla="*/ 26 w 497"/>
                  <a:gd name="T27" fmla="*/ 336 h 337"/>
                  <a:gd name="T28" fmla="*/ 53 w 497"/>
                  <a:gd name="T29" fmla="*/ 310 h 337"/>
                  <a:gd name="T30" fmla="*/ 53 w 497"/>
                  <a:gd name="T31" fmla="*/ 283 h 337"/>
                  <a:gd name="T32" fmla="*/ 248 w 497"/>
                  <a:gd name="T33" fmla="*/ 71 h 337"/>
                  <a:gd name="T34" fmla="*/ 425 w 497"/>
                  <a:gd name="T35" fmla="*/ 98 h 337"/>
                  <a:gd name="T36" fmla="*/ 425 w 497"/>
                  <a:gd name="T37" fmla="*/ 98 h 337"/>
                  <a:gd name="T38" fmla="*/ 407 w 497"/>
                  <a:gd name="T39" fmla="*/ 151 h 337"/>
                  <a:gd name="T40" fmla="*/ 442 w 497"/>
                  <a:gd name="T41" fmla="*/ 283 h 337"/>
                  <a:gd name="T42" fmla="*/ 442 w 497"/>
                  <a:gd name="T43" fmla="*/ 310 h 337"/>
                  <a:gd name="T44" fmla="*/ 469 w 497"/>
                  <a:gd name="T45" fmla="*/ 336 h 337"/>
                  <a:gd name="T46" fmla="*/ 469 w 497"/>
                  <a:gd name="T47" fmla="*/ 336 h 337"/>
                  <a:gd name="T48" fmla="*/ 496 w 497"/>
                  <a:gd name="T49" fmla="*/ 310 h 337"/>
                  <a:gd name="T50" fmla="*/ 496 w 497"/>
                  <a:gd name="T51" fmla="*/ 283 h 337"/>
                  <a:gd name="T52" fmla="*/ 425 w 497"/>
                  <a:gd name="T53" fmla="*/ 9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337">
                    <a:moveTo>
                      <a:pt x="203" y="257"/>
                    </a:moveTo>
                    <a:lnTo>
                      <a:pt x="203" y="257"/>
                    </a:lnTo>
                    <a:cubicBezTo>
                      <a:pt x="186" y="283"/>
                      <a:pt x="194" y="310"/>
                      <a:pt x="221" y="327"/>
                    </a:cubicBezTo>
                    <a:cubicBezTo>
                      <a:pt x="239" y="336"/>
                      <a:pt x="266" y="336"/>
                      <a:pt x="283" y="310"/>
                    </a:cubicBezTo>
                    <a:cubicBezTo>
                      <a:pt x="301" y="274"/>
                      <a:pt x="407" y="9"/>
                      <a:pt x="398" y="9"/>
                    </a:cubicBezTo>
                    <a:cubicBezTo>
                      <a:pt x="389" y="0"/>
                      <a:pt x="221" y="230"/>
                      <a:pt x="203" y="257"/>
                    </a:cubicBezTo>
                    <a:close/>
                    <a:moveTo>
                      <a:pt x="248" y="71"/>
                    </a:moveTo>
                    <a:lnTo>
                      <a:pt x="248" y="71"/>
                    </a:lnTo>
                    <a:cubicBezTo>
                      <a:pt x="257" y="71"/>
                      <a:pt x="266" y="71"/>
                      <a:pt x="274" y="71"/>
                    </a:cubicBezTo>
                    <a:cubicBezTo>
                      <a:pt x="292" y="53"/>
                      <a:pt x="301" y="44"/>
                      <a:pt x="310" y="26"/>
                    </a:cubicBezTo>
                    <a:cubicBezTo>
                      <a:pt x="292" y="17"/>
                      <a:pt x="274" y="17"/>
                      <a:pt x="248" y="17"/>
                    </a:cubicBezTo>
                    <a:cubicBezTo>
                      <a:pt x="106" y="17"/>
                      <a:pt x="0" y="133"/>
                      <a:pt x="0" y="283"/>
                    </a:cubicBezTo>
                    <a:cubicBezTo>
                      <a:pt x="0" y="292"/>
                      <a:pt x="0" y="301"/>
                      <a:pt x="0" y="310"/>
                    </a:cubicBezTo>
                    <a:cubicBezTo>
                      <a:pt x="0" y="327"/>
                      <a:pt x="17" y="336"/>
                      <a:pt x="26" y="336"/>
                    </a:cubicBezTo>
                    <a:cubicBezTo>
                      <a:pt x="44" y="336"/>
                      <a:pt x="53" y="319"/>
                      <a:pt x="53" y="310"/>
                    </a:cubicBezTo>
                    <a:cubicBezTo>
                      <a:pt x="53" y="301"/>
                      <a:pt x="53" y="292"/>
                      <a:pt x="53" y="283"/>
                    </a:cubicBezTo>
                    <a:cubicBezTo>
                      <a:pt x="53" y="160"/>
                      <a:pt x="132" y="71"/>
                      <a:pt x="248" y="71"/>
                    </a:cubicBezTo>
                    <a:close/>
                    <a:moveTo>
                      <a:pt x="425" y="98"/>
                    </a:moveTo>
                    <a:lnTo>
                      <a:pt x="425" y="98"/>
                    </a:lnTo>
                    <a:cubicBezTo>
                      <a:pt x="416" y="115"/>
                      <a:pt x="416" y="133"/>
                      <a:pt x="407" y="151"/>
                    </a:cubicBezTo>
                    <a:cubicBezTo>
                      <a:pt x="433" y="186"/>
                      <a:pt x="442" y="239"/>
                      <a:pt x="442" y="283"/>
                    </a:cubicBezTo>
                    <a:cubicBezTo>
                      <a:pt x="442" y="292"/>
                      <a:pt x="442" y="301"/>
                      <a:pt x="442" y="310"/>
                    </a:cubicBezTo>
                    <a:cubicBezTo>
                      <a:pt x="442" y="319"/>
                      <a:pt x="451" y="336"/>
                      <a:pt x="469" y="336"/>
                    </a:cubicBezTo>
                    <a:lnTo>
                      <a:pt x="469" y="336"/>
                    </a:lnTo>
                    <a:cubicBezTo>
                      <a:pt x="478" y="336"/>
                      <a:pt x="496" y="327"/>
                      <a:pt x="496" y="310"/>
                    </a:cubicBezTo>
                    <a:cubicBezTo>
                      <a:pt x="496" y="301"/>
                      <a:pt x="496" y="292"/>
                      <a:pt x="496" y="283"/>
                    </a:cubicBezTo>
                    <a:cubicBezTo>
                      <a:pt x="496" y="213"/>
                      <a:pt x="469" y="151"/>
                      <a:pt x="425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2416275" y="4628999"/>
              <a:ext cx="2475726" cy="780221"/>
              <a:chOff x="9784347" y="2299562"/>
              <a:chExt cx="2475726" cy="780221"/>
            </a:xfrm>
          </p:grpSpPr>
          <p:sp>
            <p:nvSpPr>
              <p:cNvPr id="23" name="TextBox 31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32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5514379" y="2820948"/>
            <a:ext cx="4000373" cy="1373984"/>
            <a:chOff x="5514379" y="2820948"/>
            <a:chExt cx="4000373" cy="1373984"/>
          </a:xfrm>
        </p:grpSpPr>
        <p:grpSp>
          <p:nvGrpSpPr>
            <p:cNvPr id="7" name="Group 50"/>
            <p:cNvGrpSpPr/>
            <p:nvPr/>
          </p:nvGrpSpPr>
          <p:grpSpPr>
            <a:xfrm>
              <a:off x="5514379" y="2820948"/>
              <a:ext cx="4000373" cy="812073"/>
              <a:chOff x="5377565" y="2820948"/>
              <a:chExt cx="3779313" cy="812073"/>
            </a:xfrm>
          </p:grpSpPr>
          <p:sp>
            <p:nvSpPr>
              <p:cNvPr id="29" name="Freeform: Shape 51"/>
              <p:cNvSpPr/>
              <p:nvPr/>
            </p:nvSpPr>
            <p:spPr bwMode="auto">
              <a:xfrm rot="10800000">
                <a:off x="5377565" y="2820948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2"/>
              <p:cNvSpPr/>
              <p:nvPr/>
            </p:nvSpPr>
            <p:spPr bwMode="auto">
              <a:xfrm>
                <a:off x="5602985" y="3034022"/>
                <a:ext cx="298865" cy="386052"/>
              </a:xfrm>
              <a:custGeom>
                <a:avLst/>
                <a:gdLst>
                  <a:gd name="T0" fmla="*/ 88 w 302"/>
                  <a:gd name="T1" fmla="*/ 46 h 390"/>
                  <a:gd name="T2" fmla="*/ 88 w 302"/>
                  <a:gd name="T3" fmla="*/ 284 h 390"/>
                  <a:gd name="T4" fmla="*/ 45 w 302"/>
                  <a:gd name="T5" fmla="*/ 288 h 390"/>
                  <a:gd name="T6" fmla="*/ 9 w 302"/>
                  <a:gd name="T7" fmla="*/ 355 h 390"/>
                  <a:gd name="T8" fmla="*/ 77 w 302"/>
                  <a:gd name="T9" fmla="*/ 378 h 390"/>
                  <a:gd name="T10" fmla="*/ 124 w 302"/>
                  <a:gd name="T11" fmla="*/ 322 h 390"/>
                  <a:gd name="T12" fmla="*/ 124 w 302"/>
                  <a:gd name="T13" fmla="*/ 126 h 390"/>
                  <a:gd name="T14" fmla="*/ 266 w 302"/>
                  <a:gd name="T15" fmla="*/ 93 h 390"/>
                  <a:gd name="T16" fmla="*/ 266 w 302"/>
                  <a:gd name="T17" fmla="*/ 244 h 390"/>
                  <a:gd name="T18" fmla="*/ 223 w 302"/>
                  <a:gd name="T19" fmla="*/ 248 h 390"/>
                  <a:gd name="T20" fmla="*/ 187 w 302"/>
                  <a:gd name="T21" fmla="*/ 315 h 390"/>
                  <a:gd name="T22" fmla="*/ 255 w 302"/>
                  <a:gd name="T23" fmla="*/ 338 h 390"/>
                  <a:gd name="T24" fmla="*/ 302 w 302"/>
                  <a:gd name="T25" fmla="*/ 282 h 390"/>
                  <a:gd name="T26" fmla="*/ 302 w 302"/>
                  <a:gd name="T27" fmla="*/ 0 h 390"/>
                  <a:gd name="T28" fmla="*/ 88 w 302"/>
                  <a:gd name="T29" fmla="*/ 4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2" h="390">
                    <a:moveTo>
                      <a:pt x="88" y="46"/>
                    </a:moveTo>
                    <a:cubicBezTo>
                      <a:pt x="88" y="284"/>
                      <a:pt x="88" y="284"/>
                      <a:pt x="88" y="284"/>
                    </a:cubicBezTo>
                    <a:cubicBezTo>
                      <a:pt x="75" y="281"/>
                      <a:pt x="60" y="282"/>
                      <a:pt x="45" y="288"/>
                    </a:cubicBezTo>
                    <a:cubicBezTo>
                      <a:pt x="11" y="300"/>
                      <a:pt x="0" y="330"/>
                      <a:pt x="9" y="355"/>
                    </a:cubicBezTo>
                    <a:cubicBezTo>
                      <a:pt x="17" y="380"/>
                      <a:pt x="44" y="390"/>
                      <a:pt x="77" y="378"/>
                    </a:cubicBezTo>
                    <a:cubicBezTo>
                      <a:pt x="106" y="367"/>
                      <a:pt x="124" y="344"/>
                      <a:pt x="124" y="322"/>
                    </a:cubicBezTo>
                    <a:cubicBezTo>
                      <a:pt x="124" y="322"/>
                      <a:pt x="124" y="196"/>
                      <a:pt x="124" y="126"/>
                    </a:cubicBezTo>
                    <a:cubicBezTo>
                      <a:pt x="266" y="93"/>
                      <a:pt x="266" y="93"/>
                      <a:pt x="266" y="93"/>
                    </a:cubicBezTo>
                    <a:cubicBezTo>
                      <a:pt x="266" y="244"/>
                      <a:pt x="266" y="244"/>
                      <a:pt x="266" y="244"/>
                    </a:cubicBezTo>
                    <a:cubicBezTo>
                      <a:pt x="253" y="241"/>
                      <a:pt x="238" y="242"/>
                      <a:pt x="223" y="248"/>
                    </a:cubicBezTo>
                    <a:cubicBezTo>
                      <a:pt x="189" y="260"/>
                      <a:pt x="178" y="290"/>
                      <a:pt x="187" y="315"/>
                    </a:cubicBezTo>
                    <a:cubicBezTo>
                      <a:pt x="195" y="340"/>
                      <a:pt x="222" y="350"/>
                      <a:pt x="255" y="338"/>
                    </a:cubicBezTo>
                    <a:cubicBezTo>
                      <a:pt x="284" y="327"/>
                      <a:pt x="302" y="304"/>
                      <a:pt x="302" y="282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88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6922464" y="3414711"/>
              <a:ext cx="2475726" cy="780221"/>
              <a:chOff x="9784347" y="2299562"/>
              <a:chExt cx="2475726" cy="780221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2358906" y="1612512"/>
            <a:ext cx="4000373" cy="1379836"/>
            <a:chOff x="2358906" y="1612512"/>
            <a:chExt cx="4000373" cy="1379836"/>
          </a:xfrm>
        </p:grpSpPr>
        <p:grpSp>
          <p:nvGrpSpPr>
            <p:cNvPr id="6" name="Group 47"/>
            <p:cNvGrpSpPr/>
            <p:nvPr/>
          </p:nvGrpSpPr>
          <p:grpSpPr>
            <a:xfrm>
              <a:off x="2358906" y="1612512"/>
              <a:ext cx="4000373" cy="812073"/>
              <a:chOff x="2411730" y="1612512"/>
              <a:chExt cx="3779313" cy="812073"/>
            </a:xfrm>
          </p:grpSpPr>
          <p:sp>
            <p:nvSpPr>
              <p:cNvPr id="31" name="Freeform: Shape 48"/>
              <p:cNvSpPr/>
              <p:nvPr/>
            </p:nvSpPr>
            <p:spPr bwMode="auto">
              <a:xfrm>
                <a:off x="2411730" y="1612512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9"/>
              <p:cNvSpPr/>
              <p:nvPr/>
            </p:nvSpPr>
            <p:spPr bwMode="auto">
              <a:xfrm>
                <a:off x="5620194" y="1845743"/>
                <a:ext cx="400239" cy="319852"/>
              </a:xfrm>
              <a:custGeom>
                <a:avLst/>
                <a:gdLst>
                  <a:gd name="T0" fmla="*/ 200 w 400"/>
                  <a:gd name="T1" fmla="*/ 120 h 320"/>
                  <a:gd name="T2" fmla="*/ 140 w 400"/>
                  <a:gd name="T3" fmla="*/ 180 h 320"/>
                  <a:gd name="T4" fmla="*/ 200 w 400"/>
                  <a:gd name="T5" fmla="*/ 240 h 320"/>
                  <a:gd name="T6" fmla="*/ 260 w 400"/>
                  <a:gd name="T7" fmla="*/ 180 h 320"/>
                  <a:gd name="T8" fmla="*/ 200 w 400"/>
                  <a:gd name="T9" fmla="*/ 120 h 320"/>
                  <a:gd name="T10" fmla="*/ 360 w 400"/>
                  <a:gd name="T11" fmla="*/ 60 h 320"/>
                  <a:gd name="T12" fmla="*/ 312 w 400"/>
                  <a:gd name="T13" fmla="*/ 60 h 320"/>
                  <a:gd name="T14" fmla="*/ 296 w 400"/>
                  <a:gd name="T15" fmla="*/ 49 h 320"/>
                  <a:gd name="T16" fmla="*/ 284 w 400"/>
                  <a:gd name="T17" fmla="*/ 11 h 320"/>
                  <a:gd name="T18" fmla="*/ 268 w 400"/>
                  <a:gd name="T19" fmla="*/ 0 h 320"/>
                  <a:gd name="T20" fmla="*/ 132 w 400"/>
                  <a:gd name="T21" fmla="*/ 0 h 320"/>
                  <a:gd name="T22" fmla="*/ 116 w 400"/>
                  <a:gd name="T23" fmla="*/ 11 h 320"/>
                  <a:gd name="T24" fmla="*/ 104 w 400"/>
                  <a:gd name="T25" fmla="*/ 49 h 320"/>
                  <a:gd name="T26" fmla="*/ 88 w 400"/>
                  <a:gd name="T27" fmla="*/ 60 h 320"/>
                  <a:gd name="T28" fmla="*/ 40 w 400"/>
                  <a:gd name="T29" fmla="*/ 60 h 320"/>
                  <a:gd name="T30" fmla="*/ 0 w 400"/>
                  <a:gd name="T31" fmla="*/ 100 h 320"/>
                  <a:gd name="T32" fmla="*/ 0 w 400"/>
                  <a:gd name="T33" fmla="*/ 280 h 320"/>
                  <a:gd name="T34" fmla="*/ 40 w 400"/>
                  <a:gd name="T35" fmla="*/ 320 h 320"/>
                  <a:gd name="T36" fmla="*/ 360 w 400"/>
                  <a:gd name="T37" fmla="*/ 320 h 320"/>
                  <a:gd name="T38" fmla="*/ 400 w 400"/>
                  <a:gd name="T39" fmla="*/ 280 h 320"/>
                  <a:gd name="T40" fmla="*/ 400 w 400"/>
                  <a:gd name="T41" fmla="*/ 100 h 320"/>
                  <a:gd name="T42" fmla="*/ 360 w 400"/>
                  <a:gd name="T43" fmla="*/ 60 h 320"/>
                  <a:gd name="T44" fmla="*/ 200 w 400"/>
                  <a:gd name="T45" fmla="*/ 280 h 320"/>
                  <a:gd name="T46" fmla="*/ 100 w 400"/>
                  <a:gd name="T47" fmla="*/ 180 h 320"/>
                  <a:gd name="T48" fmla="*/ 200 w 400"/>
                  <a:gd name="T49" fmla="*/ 80 h 320"/>
                  <a:gd name="T50" fmla="*/ 300 w 400"/>
                  <a:gd name="T51" fmla="*/ 180 h 320"/>
                  <a:gd name="T52" fmla="*/ 200 w 400"/>
                  <a:gd name="T53" fmla="*/ 280 h 320"/>
                  <a:gd name="T54" fmla="*/ 346 w 400"/>
                  <a:gd name="T55" fmla="*/ 128 h 320"/>
                  <a:gd name="T56" fmla="*/ 332 w 400"/>
                  <a:gd name="T57" fmla="*/ 114 h 320"/>
                  <a:gd name="T58" fmla="*/ 346 w 400"/>
                  <a:gd name="T59" fmla="*/ 100 h 320"/>
                  <a:gd name="T60" fmla="*/ 360 w 400"/>
                  <a:gd name="T61" fmla="*/ 114 h 320"/>
                  <a:gd name="T62" fmla="*/ 346 w 400"/>
                  <a:gd name="T63" fmla="*/ 12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320">
                    <a:moveTo>
                      <a:pt x="200" y="120"/>
                    </a:moveTo>
                    <a:cubicBezTo>
                      <a:pt x="167" y="120"/>
                      <a:pt x="140" y="147"/>
                      <a:pt x="140" y="180"/>
                    </a:cubicBezTo>
                    <a:cubicBezTo>
                      <a:pt x="140" y="213"/>
                      <a:pt x="167" y="240"/>
                      <a:pt x="200" y="240"/>
                    </a:cubicBezTo>
                    <a:cubicBezTo>
                      <a:pt x="233" y="240"/>
                      <a:pt x="260" y="213"/>
                      <a:pt x="260" y="180"/>
                    </a:cubicBezTo>
                    <a:cubicBezTo>
                      <a:pt x="260" y="147"/>
                      <a:pt x="233" y="120"/>
                      <a:pt x="200" y="120"/>
                    </a:cubicBezTo>
                    <a:close/>
                    <a:moveTo>
                      <a:pt x="360" y="60"/>
                    </a:moveTo>
                    <a:cubicBezTo>
                      <a:pt x="312" y="60"/>
                      <a:pt x="312" y="60"/>
                      <a:pt x="312" y="60"/>
                    </a:cubicBezTo>
                    <a:cubicBezTo>
                      <a:pt x="305" y="60"/>
                      <a:pt x="298" y="55"/>
                      <a:pt x="296" y="49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1" y="5"/>
                      <a:pt x="274" y="0"/>
                      <a:pt x="26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5" y="0"/>
                      <a:pt x="118" y="5"/>
                      <a:pt x="116" y="1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1" y="55"/>
                      <a:pt x="94" y="60"/>
                      <a:pt x="88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18" y="60"/>
                      <a:pt x="0" y="78"/>
                      <a:pt x="0" y="10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02"/>
                      <a:pt x="18" y="320"/>
                      <a:pt x="40" y="320"/>
                    </a:cubicBezTo>
                    <a:cubicBezTo>
                      <a:pt x="360" y="320"/>
                      <a:pt x="360" y="320"/>
                      <a:pt x="360" y="320"/>
                    </a:cubicBezTo>
                    <a:cubicBezTo>
                      <a:pt x="382" y="320"/>
                      <a:pt x="400" y="302"/>
                      <a:pt x="400" y="280"/>
                    </a:cubicBezTo>
                    <a:cubicBezTo>
                      <a:pt x="400" y="100"/>
                      <a:pt x="400" y="100"/>
                      <a:pt x="400" y="100"/>
                    </a:cubicBezTo>
                    <a:cubicBezTo>
                      <a:pt x="400" y="78"/>
                      <a:pt x="382" y="60"/>
                      <a:pt x="360" y="60"/>
                    </a:cubicBezTo>
                    <a:close/>
                    <a:moveTo>
                      <a:pt x="200" y="280"/>
                    </a:moveTo>
                    <a:cubicBezTo>
                      <a:pt x="145" y="280"/>
                      <a:pt x="100" y="235"/>
                      <a:pt x="100" y="180"/>
                    </a:cubicBezTo>
                    <a:cubicBezTo>
                      <a:pt x="100" y="125"/>
                      <a:pt x="145" y="80"/>
                      <a:pt x="200" y="80"/>
                    </a:cubicBezTo>
                    <a:cubicBezTo>
                      <a:pt x="255" y="80"/>
                      <a:pt x="300" y="125"/>
                      <a:pt x="300" y="180"/>
                    </a:cubicBezTo>
                    <a:cubicBezTo>
                      <a:pt x="300" y="235"/>
                      <a:pt x="255" y="280"/>
                      <a:pt x="200" y="280"/>
                    </a:cubicBezTo>
                    <a:close/>
                    <a:moveTo>
                      <a:pt x="346" y="128"/>
                    </a:moveTo>
                    <a:cubicBezTo>
                      <a:pt x="338" y="128"/>
                      <a:pt x="332" y="122"/>
                      <a:pt x="332" y="114"/>
                    </a:cubicBezTo>
                    <a:cubicBezTo>
                      <a:pt x="332" y="106"/>
                      <a:pt x="338" y="100"/>
                      <a:pt x="346" y="100"/>
                    </a:cubicBezTo>
                    <a:cubicBezTo>
                      <a:pt x="354" y="100"/>
                      <a:pt x="360" y="106"/>
                      <a:pt x="360" y="114"/>
                    </a:cubicBezTo>
                    <a:cubicBezTo>
                      <a:pt x="360" y="122"/>
                      <a:pt x="354" y="128"/>
                      <a:pt x="346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62"/>
            <p:cNvGrpSpPr/>
            <p:nvPr/>
          </p:nvGrpSpPr>
          <p:grpSpPr>
            <a:xfrm>
              <a:off x="2448350" y="2212127"/>
              <a:ext cx="2475726" cy="780221"/>
              <a:chOff x="9784347" y="2299562"/>
              <a:chExt cx="2475726" cy="780221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64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5527258" y="5237819"/>
            <a:ext cx="4000373" cy="1373985"/>
            <a:chOff x="5527258" y="5237819"/>
            <a:chExt cx="4000373" cy="1373985"/>
          </a:xfrm>
        </p:grpSpPr>
        <p:grpSp>
          <p:nvGrpSpPr>
            <p:cNvPr id="9" name="Group 56"/>
            <p:cNvGrpSpPr/>
            <p:nvPr/>
          </p:nvGrpSpPr>
          <p:grpSpPr>
            <a:xfrm>
              <a:off x="5527258" y="5237819"/>
              <a:ext cx="4000373" cy="812073"/>
              <a:chOff x="5390444" y="5237819"/>
              <a:chExt cx="3779313" cy="812073"/>
            </a:xfrm>
          </p:grpSpPr>
          <p:sp>
            <p:nvSpPr>
              <p:cNvPr id="25" name="Freeform: Shape 57"/>
              <p:cNvSpPr/>
              <p:nvPr/>
            </p:nvSpPr>
            <p:spPr bwMode="auto">
              <a:xfrm rot="10800000">
                <a:off x="5390444" y="5237819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8"/>
              <p:cNvSpPr/>
              <p:nvPr/>
            </p:nvSpPr>
            <p:spPr bwMode="auto">
              <a:xfrm>
                <a:off x="5600613" y="5456128"/>
                <a:ext cx="368304" cy="375455"/>
              </a:xfrm>
              <a:custGeom>
                <a:avLst/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65"/>
            <p:cNvGrpSpPr/>
            <p:nvPr/>
          </p:nvGrpSpPr>
          <p:grpSpPr>
            <a:xfrm>
              <a:off x="6922464" y="5831583"/>
              <a:ext cx="2475726" cy="780221"/>
              <a:chOff x="9784347" y="2299562"/>
              <a:chExt cx="2475726" cy="780221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TextBox 67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5527258" y="404076"/>
            <a:ext cx="4000373" cy="1392877"/>
            <a:chOff x="5527258" y="404076"/>
            <a:chExt cx="4000373" cy="1392877"/>
          </a:xfrm>
        </p:grpSpPr>
        <p:grpSp>
          <p:nvGrpSpPr>
            <p:cNvPr id="5" name="Group 44"/>
            <p:cNvGrpSpPr/>
            <p:nvPr/>
          </p:nvGrpSpPr>
          <p:grpSpPr>
            <a:xfrm>
              <a:off x="5527258" y="404076"/>
              <a:ext cx="4000373" cy="812073"/>
              <a:chOff x="5403323" y="404076"/>
              <a:chExt cx="3779313" cy="812073"/>
            </a:xfrm>
          </p:grpSpPr>
          <p:sp>
            <p:nvSpPr>
              <p:cNvPr id="33" name="Freeform: Shape 45"/>
              <p:cNvSpPr/>
              <p:nvPr/>
            </p:nvSpPr>
            <p:spPr bwMode="auto">
              <a:xfrm rot="10800000">
                <a:off x="5403323" y="404076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6"/>
              <p:cNvSpPr/>
              <p:nvPr/>
            </p:nvSpPr>
            <p:spPr bwMode="auto">
              <a:xfrm>
                <a:off x="5589219" y="588890"/>
                <a:ext cx="415663" cy="415662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6909585" y="1016732"/>
              <a:ext cx="2475726" cy="780221"/>
              <a:chOff x="9784347" y="2299562"/>
              <a:chExt cx="2475726" cy="780221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343472" y="1664804"/>
            <a:ext cx="4556280" cy="3664351"/>
            <a:chOff x="6195350" y="1790700"/>
            <a:chExt cx="5068999" cy="4076700"/>
          </a:xfrm>
        </p:grpSpPr>
        <p:sp>
          <p:nvSpPr>
            <p:cNvPr id="26" name="Rectangle 2"/>
            <p:cNvSpPr/>
            <p:nvPr/>
          </p:nvSpPr>
          <p:spPr>
            <a:xfrm>
              <a:off x="6195350" y="2950359"/>
              <a:ext cx="969264" cy="29170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2"/>
                  </a:solidFill>
                </a:rPr>
              </a:br>
              <a:r>
                <a:rPr lang="en-US" altLang="zh-CN">
                  <a:solidFill>
                    <a:schemeClr val="bg2"/>
                  </a:solidFill>
                </a:rPr>
                <a:t>65%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27" name="Rectangle 3"/>
            <p:cNvSpPr/>
            <p:nvPr/>
          </p:nvSpPr>
          <p:spPr>
            <a:xfrm>
              <a:off x="7220284" y="1790700"/>
              <a:ext cx="969264" cy="407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2"/>
                  </a:solidFill>
                </a:rPr>
              </a:br>
              <a:r>
                <a:rPr lang="en-US" altLang="zh-CN">
                  <a:solidFill>
                    <a:schemeClr val="bg2"/>
                  </a:solidFill>
                </a:rPr>
                <a:t>80%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28" name="Rectangle 4"/>
            <p:cNvSpPr/>
            <p:nvPr/>
          </p:nvSpPr>
          <p:spPr>
            <a:xfrm>
              <a:off x="8245218" y="3949871"/>
              <a:ext cx="969264" cy="1917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2"/>
                  </a:solidFill>
                </a:rPr>
              </a:br>
              <a:r>
                <a:rPr lang="en-US" altLang="zh-CN">
                  <a:solidFill>
                    <a:schemeClr val="bg2"/>
                  </a:solidFill>
                </a:rPr>
                <a:t>30%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29" name="Rectangle 5"/>
            <p:cNvSpPr/>
            <p:nvPr/>
          </p:nvSpPr>
          <p:spPr>
            <a:xfrm>
              <a:off x="10295085" y="2637614"/>
              <a:ext cx="969264" cy="32297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2"/>
                  </a:solidFill>
                </a:rPr>
              </a:br>
              <a:r>
                <a:rPr lang="en-US" altLang="zh-CN">
                  <a:solidFill>
                    <a:schemeClr val="bg2"/>
                  </a:solidFill>
                </a:rPr>
                <a:t>70%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30" name="Rectangle 6"/>
            <p:cNvSpPr/>
            <p:nvPr/>
          </p:nvSpPr>
          <p:spPr>
            <a:xfrm>
              <a:off x="9270152" y="3247967"/>
              <a:ext cx="969264" cy="26194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2"/>
                  </a:solidFill>
                </a:rPr>
              </a:br>
              <a:r>
                <a:rPr lang="en-US" altLang="zh-CN">
                  <a:solidFill>
                    <a:schemeClr val="bg2"/>
                  </a:solidFill>
                </a:rPr>
                <a:t>60%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31" name="Freeform: Shape 7"/>
            <p:cNvSpPr/>
            <p:nvPr/>
          </p:nvSpPr>
          <p:spPr bwMode="auto">
            <a:xfrm>
              <a:off x="6557430" y="5537005"/>
              <a:ext cx="245104" cy="219748"/>
            </a:xfrm>
            <a:custGeom>
              <a:avLst/>
              <a:gdLst>
                <a:gd name="T0" fmla="*/ 116 w 400"/>
                <a:gd name="T1" fmla="*/ 224 h 360"/>
                <a:gd name="T2" fmla="*/ 116 w 400"/>
                <a:gd name="T3" fmla="*/ 100 h 360"/>
                <a:gd name="T4" fmla="*/ 40 w 400"/>
                <a:gd name="T5" fmla="*/ 100 h 360"/>
                <a:gd name="T6" fmla="*/ 0 w 400"/>
                <a:gd name="T7" fmla="*/ 140 h 360"/>
                <a:gd name="T8" fmla="*/ 0 w 400"/>
                <a:gd name="T9" fmla="*/ 260 h 360"/>
                <a:gd name="T10" fmla="*/ 40 w 400"/>
                <a:gd name="T11" fmla="*/ 300 h 360"/>
                <a:gd name="T12" fmla="*/ 60 w 400"/>
                <a:gd name="T13" fmla="*/ 300 h 360"/>
                <a:gd name="T14" fmla="*/ 60 w 400"/>
                <a:gd name="T15" fmla="*/ 360 h 360"/>
                <a:gd name="T16" fmla="*/ 120 w 400"/>
                <a:gd name="T17" fmla="*/ 300 h 360"/>
                <a:gd name="T18" fmla="*/ 220 w 400"/>
                <a:gd name="T19" fmla="*/ 300 h 360"/>
                <a:gd name="T20" fmla="*/ 260 w 400"/>
                <a:gd name="T21" fmla="*/ 260 h 360"/>
                <a:gd name="T22" fmla="*/ 260 w 400"/>
                <a:gd name="T23" fmla="*/ 223 h 360"/>
                <a:gd name="T24" fmla="*/ 256 w 400"/>
                <a:gd name="T25" fmla="*/ 224 h 360"/>
                <a:gd name="T26" fmla="*/ 116 w 400"/>
                <a:gd name="T27" fmla="*/ 224 h 360"/>
                <a:gd name="T28" fmla="*/ 360 w 400"/>
                <a:gd name="T29" fmla="*/ 0 h 360"/>
                <a:gd name="T30" fmla="*/ 180 w 400"/>
                <a:gd name="T31" fmla="*/ 0 h 360"/>
                <a:gd name="T32" fmla="*/ 140 w 400"/>
                <a:gd name="T33" fmla="*/ 40 h 360"/>
                <a:gd name="T34" fmla="*/ 140 w 400"/>
                <a:gd name="T35" fmla="*/ 200 h 360"/>
                <a:gd name="T36" fmla="*/ 280 w 400"/>
                <a:gd name="T37" fmla="*/ 200 h 360"/>
                <a:gd name="T38" fmla="*/ 340 w 400"/>
                <a:gd name="T39" fmla="*/ 260 h 360"/>
                <a:gd name="T40" fmla="*/ 340 w 400"/>
                <a:gd name="T41" fmla="*/ 200 h 360"/>
                <a:gd name="T42" fmla="*/ 360 w 400"/>
                <a:gd name="T43" fmla="*/ 200 h 360"/>
                <a:gd name="T44" fmla="*/ 400 w 400"/>
                <a:gd name="T45" fmla="*/ 160 h 360"/>
                <a:gd name="T46" fmla="*/ 400 w 400"/>
                <a:gd name="T47" fmla="*/ 40 h 360"/>
                <a:gd name="T48" fmla="*/ 360 w 400"/>
                <a:gd name="T4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0" h="360">
                  <a:moveTo>
                    <a:pt x="116" y="224"/>
                  </a:moveTo>
                  <a:cubicBezTo>
                    <a:pt x="116" y="100"/>
                    <a:pt x="116" y="100"/>
                    <a:pt x="116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18" y="100"/>
                    <a:pt x="0" y="118"/>
                    <a:pt x="0" y="14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82"/>
                    <a:pt x="18" y="300"/>
                    <a:pt x="40" y="300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60" y="360"/>
                    <a:pt x="60" y="360"/>
                    <a:pt x="60" y="360"/>
                  </a:cubicBezTo>
                  <a:cubicBezTo>
                    <a:pt x="120" y="300"/>
                    <a:pt x="120" y="300"/>
                    <a:pt x="120" y="300"/>
                  </a:cubicBezTo>
                  <a:cubicBezTo>
                    <a:pt x="220" y="300"/>
                    <a:pt x="220" y="300"/>
                    <a:pt x="220" y="300"/>
                  </a:cubicBezTo>
                  <a:cubicBezTo>
                    <a:pt x="242" y="300"/>
                    <a:pt x="260" y="282"/>
                    <a:pt x="260" y="260"/>
                  </a:cubicBezTo>
                  <a:cubicBezTo>
                    <a:pt x="260" y="223"/>
                    <a:pt x="260" y="223"/>
                    <a:pt x="260" y="223"/>
                  </a:cubicBezTo>
                  <a:cubicBezTo>
                    <a:pt x="258" y="224"/>
                    <a:pt x="257" y="224"/>
                    <a:pt x="256" y="224"/>
                  </a:cubicBezTo>
                  <a:lnTo>
                    <a:pt x="116" y="224"/>
                  </a:lnTo>
                  <a:close/>
                  <a:moveTo>
                    <a:pt x="36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58" y="0"/>
                    <a:pt x="140" y="18"/>
                    <a:pt x="140" y="40"/>
                  </a:cubicBezTo>
                  <a:cubicBezTo>
                    <a:pt x="140" y="200"/>
                    <a:pt x="140" y="200"/>
                    <a:pt x="14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82" y="200"/>
                    <a:pt x="400" y="182"/>
                    <a:pt x="400" y="160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18"/>
                    <a:pt x="382" y="0"/>
                    <a:pt x="36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8"/>
            <p:cNvSpPr/>
            <p:nvPr/>
          </p:nvSpPr>
          <p:spPr bwMode="auto">
            <a:xfrm>
              <a:off x="7582364" y="5560247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9"/>
            <p:cNvSpPr/>
            <p:nvPr/>
          </p:nvSpPr>
          <p:spPr bwMode="auto">
            <a:xfrm>
              <a:off x="8619976" y="5537005"/>
              <a:ext cx="219748" cy="219748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0"/>
            <p:cNvSpPr/>
            <p:nvPr/>
          </p:nvSpPr>
          <p:spPr bwMode="auto">
            <a:xfrm>
              <a:off x="9639627" y="5615184"/>
              <a:ext cx="230314" cy="141569"/>
            </a:xfrm>
            <a:custGeom>
              <a:avLst/>
              <a:gdLst>
                <a:gd name="T0" fmla="*/ 19 w 374"/>
                <a:gd name="T1" fmla="*/ 22 h 232"/>
                <a:gd name="T2" fmla="*/ 169 w 374"/>
                <a:gd name="T3" fmla="*/ 102 h 232"/>
                <a:gd name="T4" fmla="*/ 187 w 374"/>
                <a:gd name="T5" fmla="*/ 106 h 232"/>
                <a:gd name="T6" fmla="*/ 205 w 374"/>
                <a:gd name="T7" fmla="*/ 102 h 232"/>
                <a:gd name="T8" fmla="*/ 355 w 374"/>
                <a:gd name="T9" fmla="*/ 22 h 232"/>
                <a:gd name="T10" fmla="*/ 356 w 374"/>
                <a:gd name="T11" fmla="*/ 0 h 232"/>
                <a:gd name="T12" fmla="*/ 18 w 374"/>
                <a:gd name="T13" fmla="*/ 0 h 232"/>
                <a:gd name="T14" fmla="*/ 19 w 374"/>
                <a:gd name="T15" fmla="*/ 22 h 232"/>
                <a:gd name="T16" fmla="*/ 359 w 374"/>
                <a:gd name="T17" fmla="*/ 62 h 232"/>
                <a:gd name="T18" fmla="*/ 205 w 374"/>
                <a:gd name="T19" fmla="*/ 142 h 232"/>
                <a:gd name="T20" fmla="*/ 187 w 374"/>
                <a:gd name="T21" fmla="*/ 146 h 232"/>
                <a:gd name="T22" fmla="*/ 169 w 374"/>
                <a:gd name="T23" fmla="*/ 142 h 232"/>
                <a:gd name="T24" fmla="*/ 15 w 374"/>
                <a:gd name="T25" fmla="*/ 62 h 232"/>
                <a:gd name="T26" fmla="*/ 7 w 374"/>
                <a:gd name="T27" fmla="*/ 66 h 232"/>
                <a:gd name="T28" fmla="*/ 7 w 374"/>
                <a:gd name="T29" fmla="*/ 213 h 232"/>
                <a:gd name="T30" fmla="*/ 27 w 374"/>
                <a:gd name="T31" fmla="*/ 232 h 232"/>
                <a:gd name="T32" fmla="*/ 347 w 374"/>
                <a:gd name="T33" fmla="*/ 232 h 232"/>
                <a:gd name="T34" fmla="*/ 367 w 374"/>
                <a:gd name="T35" fmla="*/ 213 h 232"/>
                <a:gd name="T36" fmla="*/ 367 w 374"/>
                <a:gd name="T37" fmla="*/ 66 h 232"/>
                <a:gd name="T38" fmla="*/ 359 w 374"/>
                <a:gd name="T39" fmla="*/ 6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4" h="232">
                  <a:moveTo>
                    <a:pt x="19" y="22"/>
                  </a:moveTo>
                  <a:cubicBezTo>
                    <a:pt x="28" y="27"/>
                    <a:pt x="164" y="99"/>
                    <a:pt x="169" y="102"/>
                  </a:cubicBezTo>
                  <a:cubicBezTo>
                    <a:pt x="174" y="105"/>
                    <a:pt x="180" y="106"/>
                    <a:pt x="187" y="106"/>
                  </a:cubicBezTo>
                  <a:cubicBezTo>
                    <a:pt x="193" y="106"/>
                    <a:pt x="200" y="105"/>
                    <a:pt x="205" y="102"/>
                  </a:cubicBezTo>
                  <a:cubicBezTo>
                    <a:pt x="210" y="99"/>
                    <a:pt x="345" y="27"/>
                    <a:pt x="355" y="22"/>
                  </a:cubicBezTo>
                  <a:cubicBezTo>
                    <a:pt x="365" y="16"/>
                    <a:pt x="374" y="0"/>
                    <a:pt x="35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6"/>
                    <a:pt x="19" y="22"/>
                  </a:cubicBezTo>
                  <a:close/>
                  <a:moveTo>
                    <a:pt x="359" y="62"/>
                  </a:moveTo>
                  <a:cubicBezTo>
                    <a:pt x="348" y="67"/>
                    <a:pt x="212" y="139"/>
                    <a:pt x="205" y="142"/>
                  </a:cubicBezTo>
                  <a:cubicBezTo>
                    <a:pt x="198" y="146"/>
                    <a:pt x="193" y="146"/>
                    <a:pt x="187" y="146"/>
                  </a:cubicBezTo>
                  <a:cubicBezTo>
                    <a:pt x="180" y="146"/>
                    <a:pt x="175" y="146"/>
                    <a:pt x="169" y="142"/>
                  </a:cubicBezTo>
                  <a:cubicBezTo>
                    <a:pt x="162" y="139"/>
                    <a:pt x="26" y="67"/>
                    <a:pt x="15" y="62"/>
                  </a:cubicBezTo>
                  <a:cubicBezTo>
                    <a:pt x="7" y="58"/>
                    <a:pt x="7" y="62"/>
                    <a:pt x="7" y="66"/>
                  </a:cubicBezTo>
                  <a:cubicBezTo>
                    <a:pt x="7" y="70"/>
                    <a:pt x="7" y="213"/>
                    <a:pt x="7" y="213"/>
                  </a:cubicBezTo>
                  <a:cubicBezTo>
                    <a:pt x="7" y="221"/>
                    <a:pt x="18" y="232"/>
                    <a:pt x="27" y="232"/>
                  </a:cubicBezTo>
                  <a:cubicBezTo>
                    <a:pt x="347" y="232"/>
                    <a:pt x="347" y="232"/>
                    <a:pt x="347" y="232"/>
                  </a:cubicBezTo>
                  <a:cubicBezTo>
                    <a:pt x="356" y="232"/>
                    <a:pt x="367" y="221"/>
                    <a:pt x="367" y="213"/>
                  </a:cubicBezTo>
                  <a:cubicBezTo>
                    <a:pt x="367" y="213"/>
                    <a:pt x="367" y="70"/>
                    <a:pt x="367" y="66"/>
                  </a:cubicBezTo>
                  <a:cubicBezTo>
                    <a:pt x="367" y="62"/>
                    <a:pt x="367" y="58"/>
                    <a:pt x="359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1"/>
            <p:cNvSpPr/>
            <p:nvPr/>
          </p:nvSpPr>
          <p:spPr bwMode="auto">
            <a:xfrm>
              <a:off x="10655052" y="5568698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6" name="Straight Connector 12"/>
            <p:cNvCxnSpPr/>
            <p:nvPr/>
          </p:nvCxnSpPr>
          <p:spPr>
            <a:xfrm>
              <a:off x="6554164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"/>
            <p:cNvCxnSpPr/>
            <p:nvPr/>
          </p:nvCxnSpPr>
          <p:spPr>
            <a:xfrm>
              <a:off x="7579098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4"/>
            <p:cNvCxnSpPr/>
            <p:nvPr/>
          </p:nvCxnSpPr>
          <p:spPr>
            <a:xfrm>
              <a:off x="8604032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5"/>
            <p:cNvCxnSpPr/>
            <p:nvPr/>
          </p:nvCxnSpPr>
          <p:spPr>
            <a:xfrm>
              <a:off x="9628966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6"/>
            <p:cNvCxnSpPr/>
            <p:nvPr/>
          </p:nvCxnSpPr>
          <p:spPr>
            <a:xfrm>
              <a:off x="10653899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千图PPT彼岸天：ID 8661124库_组合 43"/>
          <p:cNvGrpSpPr/>
          <p:nvPr>
            <p:custDataLst>
              <p:tags r:id="rId2"/>
            </p:custDataLst>
          </p:nvPr>
        </p:nvGrpSpPr>
        <p:grpSpPr>
          <a:xfrm>
            <a:off x="6708068" y="5050557"/>
            <a:ext cx="4435538" cy="624349"/>
            <a:chOff x="6708068" y="5050557"/>
            <a:chExt cx="4435538" cy="624349"/>
          </a:xfrm>
        </p:grpSpPr>
        <p:sp>
          <p:nvSpPr>
            <p:cNvPr id="6" name="Diamond 18"/>
            <p:cNvSpPr/>
            <p:nvPr/>
          </p:nvSpPr>
          <p:spPr>
            <a:xfrm>
              <a:off x="6708068" y="5050557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7181032" y="5081115"/>
              <a:ext cx="3962574" cy="563232"/>
              <a:chOff x="6444107" y="1469392"/>
              <a:chExt cx="4232109" cy="563232"/>
            </a:xfrm>
          </p:grpSpPr>
          <p:sp>
            <p:nvSpPr>
              <p:cNvPr id="24" name="TextBox 3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3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6713507" y="4171981"/>
            <a:ext cx="4430099" cy="624349"/>
            <a:chOff x="6713507" y="4171981"/>
            <a:chExt cx="4430099" cy="624349"/>
          </a:xfrm>
        </p:grpSpPr>
        <p:sp>
          <p:nvSpPr>
            <p:cNvPr id="8" name="Diamond 20"/>
            <p:cNvSpPr/>
            <p:nvPr/>
          </p:nvSpPr>
          <p:spPr>
            <a:xfrm>
              <a:off x="6713507" y="4171981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7181032" y="4202539"/>
              <a:ext cx="3962574" cy="563232"/>
              <a:chOff x="6444107" y="1469392"/>
              <a:chExt cx="4232109" cy="563232"/>
            </a:xfrm>
          </p:grpSpPr>
          <p:sp>
            <p:nvSpPr>
              <p:cNvPr id="22" name="TextBox 3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TextBox 3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4"/>
            </p:custDataLst>
          </p:nvPr>
        </p:nvGrpSpPr>
        <p:grpSpPr>
          <a:xfrm>
            <a:off x="6713507" y="3293405"/>
            <a:ext cx="4430099" cy="624349"/>
            <a:chOff x="6713507" y="3293405"/>
            <a:chExt cx="4430099" cy="624349"/>
          </a:xfrm>
        </p:grpSpPr>
        <p:sp>
          <p:nvSpPr>
            <p:cNvPr id="10" name="Diamond 22"/>
            <p:cNvSpPr/>
            <p:nvPr/>
          </p:nvSpPr>
          <p:spPr>
            <a:xfrm>
              <a:off x="6713507" y="3293405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Group 23"/>
            <p:cNvGrpSpPr/>
            <p:nvPr/>
          </p:nvGrpSpPr>
          <p:grpSpPr>
            <a:xfrm>
              <a:off x="7181032" y="3323963"/>
              <a:ext cx="3962574" cy="563232"/>
              <a:chOff x="6444107" y="1469392"/>
              <a:chExt cx="4232109" cy="563232"/>
            </a:xfrm>
          </p:grpSpPr>
          <p:sp>
            <p:nvSpPr>
              <p:cNvPr id="20" name="TextBox 3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TextBox 3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6713507" y="2414829"/>
            <a:ext cx="4430099" cy="624349"/>
            <a:chOff x="6713507" y="2414829"/>
            <a:chExt cx="4430099" cy="624349"/>
          </a:xfrm>
        </p:grpSpPr>
        <p:sp>
          <p:nvSpPr>
            <p:cNvPr id="12" name="Diamond 24"/>
            <p:cNvSpPr/>
            <p:nvPr/>
          </p:nvSpPr>
          <p:spPr>
            <a:xfrm>
              <a:off x="6713507" y="2414829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7181032" y="2445387"/>
              <a:ext cx="3962574" cy="563232"/>
              <a:chOff x="6444107" y="1469392"/>
              <a:chExt cx="4232109" cy="563232"/>
            </a:xfrm>
          </p:grpSpPr>
          <p:sp>
            <p:nvSpPr>
              <p:cNvPr id="18" name="TextBox 3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3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713509" y="1536253"/>
            <a:ext cx="4430097" cy="624349"/>
            <a:chOff x="6713509" y="1536253"/>
            <a:chExt cx="4430097" cy="624349"/>
          </a:xfrm>
        </p:grpSpPr>
        <p:sp>
          <p:nvSpPr>
            <p:cNvPr id="14" name="Diamond 26"/>
            <p:cNvSpPr/>
            <p:nvPr/>
          </p:nvSpPr>
          <p:spPr>
            <a:xfrm>
              <a:off x="6713509" y="1536253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7181032" y="1566811"/>
              <a:ext cx="3962574" cy="563232"/>
              <a:chOff x="6444107" y="1469392"/>
              <a:chExt cx="4232109" cy="563232"/>
            </a:xfrm>
          </p:grpSpPr>
          <p:sp>
            <p:nvSpPr>
              <p:cNvPr id="16" name="TextBox 2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TextBox 2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032676" y="1584087"/>
            <a:ext cx="4126300" cy="4077337"/>
            <a:chOff x="4032676" y="1584087"/>
            <a:chExt cx="4126300" cy="4077337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5864361" y="2507720"/>
              <a:ext cx="2294615" cy="1032688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5279024" y="1584087"/>
              <a:ext cx="1119488" cy="2330225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4032676" y="3017386"/>
              <a:ext cx="2143273" cy="1268603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4889540" y="3807482"/>
              <a:ext cx="1593544" cy="1853942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6285004" y="3426900"/>
              <a:ext cx="1497843" cy="204312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5757532" y="3386839"/>
              <a:ext cx="727779" cy="727778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5143242" y="2328146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4190166" y="3539301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6546606" y="2820893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6519216" y="4458989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4989321" y="4859595"/>
              <a:ext cx="1287532" cy="276999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5" name="千图PPT彼岸天：ID 8661124库_组合 26"/>
          <p:cNvGrpSpPr/>
          <p:nvPr>
            <p:custDataLst>
              <p:tags r:id="rId2"/>
            </p:custDataLst>
          </p:nvPr>
        </p:nvGrpSpPr>
        <p:grpSpPr>
          <a:xfrm>
            <a:off x="6398512" y="1374509"/>
            <a:ext cx="2879569" cy="866137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1119485" y="3018314"/>
            <a:ext cx="2913191" cy="866137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8158976" y="2529296"/>
            <a:ext cx="2879569" cy="866137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1976349" y="4795287"/>
            <a:ext cx="2913191" cy="866137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7782847" y="4795111"/>
            <a:ext cx="2913191" cy="866137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6926" y="1997902"/>
            <a:ext cx="4140147" cy="1431098"/>
            <a:chOff x="4748965" y="2618226"/>
            <a:chExt cx="5272488" cy="1822507"/>
          </a:xfrm>
        </p:grpSpPr>
        <p:sp>
          <p:nvSpPr>
            <p:cNvPr id="3" name="矩形 2"/>
            <p:cNvSpPr/>
            <p:nvPr/>
          </p:nvSpPr>
          <p:spPr>
            <a:xfrm>
              <a:off x="5811593" y="2618226"/>
              <a:ext cx="3370806" cy="1058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4800" b="1" dirty="0">
                  <a:solidFill>
                    <a:srgbClr val="E27D3C"/>
                  </a:solidFill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加入标题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748965" y="3676503"/>
              <a:ext cx="5272488" cy="7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点击此处添加文本内容，如关键词、部分简单介绍等。点击此处添加文本内容，如关键词、部分简单介绍等。</a:t>
              </a:r>
              <a:endParaRPr lang="en-US" altLang="zh-CN" sz="1335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65" y="769257"/>
            <a:ext cx="5490490" cy="635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5" y="5061006"/>
            <a:ext cx="4475617" cy="12772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6820" y="2263841"/>
            <a:ext cx="2846390" cy="147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4400" b="1" dirty="0">
                <a:solidFill>
                  <a:srgbClr val="E27D3C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目录</a:t>
            </a:r>
            <a:endParaRPr lang="en-US" altLang="zh-CN" sz="4400" b="1" dirty="0">
              <a:solidFill>
                <a:srgbClr val="E27D3C"/>
              </a:solidFill>
              <a:latin typeface="郑庆科智雅体(非商用)" panose="02000603000000000000" pitchFamily="2" charset="-122"/>
              <a:ea typeface="郑庆科智雅体(非商用)" panose="02000603000000000000" pitchFamily="2" charset="-122"/>
            </a:endParaRPr>
          </a:p>
          <a:p>
            <a:pPr algn="ctr"/>
            <a:r>
              <a:rPr lang="en-US" altLang="zh-CN" sz="2800" dirty="0">
                <a:solidFill>
                  <a:srgbClr val="E27D3C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DIRECTORY</a:t>
            </a:r>
            <a:endParaRPr lang="zh-CN" altLang="en-US" sz="4000" dirty="0">
              <a:solidFill>
                <a:srgbClr val="E27D3C"/>
              </a:solidFill>
              <a:latin typeface="郑庆科智雅体(非商用)" panose="02000603000000000000" pitchFamily="2" charset="-122"/>
              <a:ea typeface="郑庆科智雅体(非商用)" panose="02000603000000000000" pitchFamily="2" charset="-122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4287977" y="1482043"/>
            <a:ext cx="4586679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此处添加标题文本</a:t>
            </a:r>
            <a:r>
              <a:rPr lang="en-US" altLang="zh-CN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01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4345759" y="1838938"/>
            <a:ext cx="458667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write your great  title here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546921" y="1558677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16" name="椭圆 15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08132" y="1463436"/>
              <a:ext cx="135848" cy="1358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4287977" y="2641132"/>
            <a:ext cx="4586679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此处添加标题文本</a:t>
            </a:r>
            <a:r>
              <a:rPr lang="en-US" altLang="zh-CN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02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4345759" y="2998024"/>
            <a:ext cx="458667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write your great  title here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46921" y="2710839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21" name="椭圆 20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008132" y="1463434"/>
              <a:ext cx="135848" cy="1358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287977" y="3740529"/>
            <a:ext cx="4586679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此处添加标题文本</a:t>
            </a:r>
            <a:r>
              <a:rPr lang="en-US" altLang="zh-CN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03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4345759" y="4097420"/>
            <a:ext cx="458667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write your great  title here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546921" y="3863001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26" name="椭圆 25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008132" y="1463433"/>
              <a:ext cx="135848" cy="1358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287977" y="4938528"/>
            <a:ext cx="4586679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此处添加标题文本</a:t>
            </a:r>
            <a:r>
              <a:rPr lang="en-US" altLang="zh-CN" sz="24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04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345759" y="5295429"/>
            <a:ext cx="458667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write your great  title here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546921" y="5015162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31" name="椭圆 30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008132" y="1463434"/>
              <a:ext cx="135848" cy="1358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691659" y="1224439"/>
            <a:ext cx="4739166" cy="4359565"/>
            <a:chOff x="3691659" y="1224439"/>
            <a:chExt cx="4739166" cy="4359565"/>
          </a:xfrm>
        </p:grpSpPr>
        <p:sp>
          <p:nvSpPr>
            <p:cNvPr id="4" name="Freeform: Shape 41"/>
            <p:cNvSpPr/>
            <p:nvPr/>
          </p:nvSpPr>
          <p:spPr bwMode="auto">
            <a:xfrm>
              <a:off x="5890142" y="1795925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3"/>
            <p:cNvSpPr/>
            <p:nvPr/>
          </p:nvSpPr>
          <p:spPr bwMode="auto">
            <a:xfrm>
              <a:off x="5773370" y="1224439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4"/>
            <p:cNvSpPr/>
            <p:nvPr/>
          </p:nvSpPr>
          <p:spPr bwMode="auto">
            <a:xfrm rot="16200000" flipV="1">
              <a:off x="5972263" y="1395629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8"/>
            <p:cNvSpPr/>
            <p:nvPr/>
          </p:nvSpPr>
          <p:spPr bwMode="auto">
            <a:xfrm rot="10800000">
              <a:off x="4531672" y="4502966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9"/>
            <p:cNvSpPr/>
            <p:nvPr/>
          </p:nvSpPr>
          <p:spPr bwMode="auto">
            <a:xfrm rot="10800000">
              <a:off x="4414899" y="4926988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47"/>
            <p:cNvSpPr/>
            <p:nvPr/>
          </p:nvSpPr>
          <p:spPr bwMode="auto">
            <a:xfrm rot="5400000">
              <a:off x="4613793" y="5123528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53"/>
            <p:cNvSpPr/>
            <p:nvPr/>
          </p:nvSpPr>
          <p:spPr bwMode="auto">
            <a:xfrm rot="16200000">
              <a:off x="6567692" y="3821689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54"/>
            <p:cNvSpPr/>
            <p:nvPr/>
          </p:nvSpPr>
          <p:spPr bwMode="auto">
            <a:xfrm rot="16200000">
              <a:off x="5973653" y="3747956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52"/>
            <p:cNvSpPr/>
            <p:nvPr/>
          </p:nvSpPr>
          <p:spPr bwMode="auto">
            <a:xfrm rot="10800000">
              <a:off x="6139078" y="3919145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55"/>
            <p:cNvSpPr/>
            <p:nvPr/>
          </p:nvSpPr>
          <p:spPr bwMode="auto">
            <a:xfrm>
              <a:off x="7245639" y="3143511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56"/>
            <p:cNvSpPr/>
            <p:nvPr/>
          </p:nvSpPr>
          <p:spPr bwMode="auto">
            <a:xfrm>
              <a:off x="4531671" y="3143511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7"/>
            <p:cNvSpPr/>
            <p:nvPr/>
          </p:nvSpPr>
          <p:spPr bwMode="auto">
            <a:xfrm rot="5400000">
              <a:off x="5209422" y="2464203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8"/>
            <p:cNvSpPr/>
            <p:nvPr/>
          </p:nvSpPr>
          <p:spPr bwMode="auto">
            <a:xfrm rot="5400000">
              <a:off x="6570858" y="2464203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60"/>
            <p:cNvSpPr/>
            <p:nvPr/>
          </p:nvSpPr>
          <p:spPr bwMode="auto">
            <a:xfrm>
              <a:off x="5623045" y="2241159"/>
              <a:ext cx="957665" cy="95564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61"/>
            <p:cNvSpPr/>
            <p:nvPr/>
          </p:nvSpPr>
          <p:spPr bwMode="auto">
            <a:xfrm>
              <a:off x="5742500" y="2359601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63"/>
            <p:cNvSpPr/>
            <p:nvPr/>
          </p:nvSpPr>
          <p:spPr bwMode="auto">
            <a:xfrm>
              <a:off x="4264574" y="2241159"/>
              <a:ext cx="957665" cy="95564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64"/>
            <p:cNvSpPr/>
            <p:nvPr/>
          </p:nvSpPr>
          <p:spPr bwMode="auto">
            <a:xfrm>
              <a:off x="4384029" y="2359601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6"/>
            <p:cNvSpPr/>
            <p:nvPr/>
          </p:nvSpPr>
          <p:spPr bwMode="auto">
            <a:xfrm>
              <a:off x="6981514" y="2238191"/>
              <a:ext cx="957665" cy="95564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7100969" y="2356635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69"/>
            <p:cNvSpPr/>
            <p:nvPr/>
          </p:nvSpPr>
          <p:spPr bwMode="auto">
            <a:xfrm>
              <a:off x="4264574" y="3598644"/>
              <a:ext cx="957665" cy="95564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70"/>
            <p:cNvSpPr/>
            <p:nvPr/>
          </p:nvSpPr>
          <p:spPr bwMode="auto">
            <a:xfrm>
              <a:off x="4384029" y="3717088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72"/>
            <p:cNvSpPr/>
            <p:nvPr/>
          </p:nvSpPr>
          <p:spPr bwMode="auto">
            <a:xfrm>
              <a:off x="6978542" y="3598644"/>
              <a:ext cx="957665" cy="95564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73"/>
            <p:cNvSpPr/>
            <p:nvPr/>
          </p:nvSpPr>
          <p:spPr bwMode="auto">
            <a:xfrm>
              <a:off x="7097997" y="3717088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74"/>
            <p:cNvSpPr/>
            <p:nvPr/>
          </p:nvSpPr>
          <p:spPr bwMode="auto">
            <a:xfrm rot="17739490" flipH="1" flipV="1">
              <a:off x="3650277" y="2195259"/>
              <a:ext cx="1338623" cy="96706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75"/>
            <p:cNvSpPr/>
            <p:nvPr/>
          </p:nvSpPr>
          <p:spPr bwMode="auto">
            <a:xfrm rot="1404926">
              <a:off x="5439874" y="2729135"/>
              <a:ext cx="1269161" cy="91688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6"/>
            <p:cNvSpPr>
              <a:spLocks noChangeAspect="1"/>
            </p:cNvSpPr>
            <p:nvPr/>
          </p:nvSpPr>
          <p:spPr bwMode="auto">
            <a:xfrm>
              <a:off x="7262933" y="3896774"/>
              <a:ext cx="388884" cy="35938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77"/>
            <p:cNvSpPr>
              <a:spLocks noChangeAspect="1"/>
            </p:cNvSpPr>
            <p:nvPr/>
          </p:nvSpPr>
          <p:spPr bwMode="auto">
            <a:xfrm>
              <a:off x="5913722" y="2516549"/>
              <a:ext cx="376309" cy="404859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78"/>
            <p:cNvSpPr/>
            <p:nvPr/>
          </p:nvSpPr>
          <p:spPr bwMode="auto">
            <a:xfrm>
              <a:off x="4594994" y="2500438"/>
              <a:ext cx="296825" cy="437084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80"/>
            <p:cNvSpPr/>
            <p:nvPr/>
          </p:nvSpPr>
          <p:spPr bwMode="auto">
            <a:xfrm>
              <a:off x="7400271" y="2680011"/>
              <a:ext cx="58452" cy="5195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81"/>
            <p:cNvSpPr/>
            <p:nvPr/>
          </p:nvSpPr>
          <p:spPr bwMode="auto">
            <a:xfrm>
              <a:off x="7270378" y="2731968"/>
              <a:ext cx="233807" cy="201336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l="0" t="0" r="r" b="b"/>
              <a:pathLst>
                <a:path w="40" h="34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82"/>
            <p:cNvSpPr/>
            <p:nvPr/>
          </p:nvSpPr>
          <p:spPr bwMode="auto">
            <a:xfrm>
              <a:off x="7494442" y="2751453"/>
              <a:ext cx="22732" cy="29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83"/>
            <p:cNvSpPr/>
            <p:nvPr/>
          </p:nvSpPr>
          <p:spPr bwMode="auto">
            <a:xfrm>
              <a:off x="7432743" y="2822895"/>
              <a:ext cx="35723" cy="357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84"/>
            <p:cNvSpPr/>
            <p:nvPr/>
          </p:nvSpPr>
          <p:spPr bwMode="auto">
            <a:xfrm>
              <a:off x="7474957" y="2728723"/>
              <a:ext cx="35723" cy="1623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85"/>
            <p:cNvSpPr/>
            <p:nvPr/>
          </p:nvSpPr>
          <p:spPr bwMode="auto">
            <a:xfrm>
              <a:off x="7487947" y="2715734"/>
              <a:ext cx="22732" cy="1623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86"/>
            <p:cNvSpPr/>
            <p:nvPr/>
          </p:nvSpPr>
          <p:spPr bwMode="auto">
            <a:xfrm>
              <a:off x="7423000" y="2504653"/>
              <a:ext cx="227312" cy="224067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87"/>
            <p:cNvSpPr/>
            <p:nvPr/>
          </p:nvSpPr>
          <p:spPr bwMode="auto">
            <a:xfrm>
              <a:off x="7461968" y="2579346"/>
              <a:ext cx="107163" cy="120151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88"/>
            <p:cNvSpPr/>
            <p:nvPr/>
          </p:nvSpPr>
          <p:spPr bwMode="auto">
            <a:xfrm>
              <a:off x="7458721" y="2738464"/>
              <a:ext cx="38968" cy="487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89"/>
            <p:cNvSpPr/>
            <p:nvPr/>
          </p:nvSpPr>
          <p:spPr bwMode="auto">
            <a:xfrm>
              <a:off x="4541325" y="3874383"/>
              <a:ext cx="404160" cy="404160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TextBox 90"/>
            <p:cNvSpPr txBox="1"/>
            <p:nvPr/>
          </p:nvSpPr>
          <p:spPr>
            <a:xfrm>
              <a:off x="4485443" y="1748432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01</a:t>
              </a:r>
            </a:p>
          </p:txBody>
        </p:sp>
        <p:sp>
          <p:nvSpPr>
            <p:cNvPr id="43" name="TextBox 91"/>
            <p:cNvSpPr txBox="1"/>
            <p:nvPr/>
          </p:nvSpPr>
          <p:spPr>
            <a:xfrm>
              <a:off x="5843913" y="312569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02</a:t>
              </a:r>
            </a:p>
          </p:txBody>
        </p:sp>
        <p:sp>
          <p:nvSpPr>
            <p:cNvPr id="44" name="TextBox 92"/>
            <p:cNvSpPr txBox="1"/>
            <p:nvPr/>
          </p:nvSpPr>
          <p:spPr>
            <a:xfrm>
              <a:off x="7202383" y="1748432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3"/>
                  </a:solidFill>
                </a:rPr>
                <a:t>03</a:t>
              </a:r>
            </a:p>
          </p:txBody>
        </p:sp>
        <p:sp>
          <p:nvSpPr>
            <p:cNvPr id="45" name="TextBox 93"/>
            <p:cNvSpPr txBox="1"/>
            <p:nvPr/>
          </p:nvSpPr>
          <p:spPr>
            <a:xfrm>
              <a:off x="7989679" y="384627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5"/>
                  </a:solidFill>
                </a:rPr>
                <a:t>05</a:t>
              </a:r>
            </a:p>
          </p:txBody>
        </p:sp>
        <p:sp>
          <p:nvSpPr>
            <p:cNvPr id="46" name="TextBox 94"/>
            <p:cNvSpPr txBox="1"/>
            <p:nvPr/>
          </p:nvSpPr>
          <p:spPr>
            <a:xfrm>
              <a:off x="3691659" y="384627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4"/>
                  </a:solidFill>
                </a:rPr>
                <a:t>04</a:t>
              </a:r>
            </a:p>
          </p:txBody>
        </p:sp>
      </p:grpSp>
      <p:grpSp>
        <p:nvGrpSpPr>
          <p:cNvPr id="47" name="千图PPT彼岸天：ID 8661124库_组合 50"/>
          <p:cNvGrpSpPr/>
          <p:nvPr>
            <p:custDataLst>
              <p:tags r:id="rId2"/>
            </p:custDataLst>
          </p:nvPr>
        </p:nvGrpSpPr>
        <p:grpSpPr>
          <a:xfrm>
            <a:off x="7939178" y="2290784"/>
            <a:ext cx="2879569" cy="866137"/>
            <a:chOff x="8601584" y="1451933"/>
            <a:chExt cx="2196245" cy="866137"/>
          </a:xfrm>
        </p:grpSpPr>
        <p:sp>
          <p:nvSpPr>
            <p:cNvPr id="60" name="TextBox 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61" name="TextBox 5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48" name="千图PPT彼岸天：ID 8661124库_组合 62"/>
          <p:cNvGrpSpPr/>
          <p:nvPr>
            <p:custDataLst>
              <p:tags r:id="rId3"/>
            </p:custDataLst>
          </p:nvPr>
        </p:nvGrpSpPr>
        <p:grpSpPr>
          <a:xfrm>
            <a:off x="8430826" y="3643394"/>
            <a:ext cx="2879569" cy="866137"/>
            <a:chOff x="8601584" y="1451933"/>
            <a:chExt cx="2196245" cy="866137"/>
          </a:xfrm>
        </p:grpSpPr>
        <p:sp>
          <p:nvSpPr>
            <p:cNvPr id="58" name="TextBox 6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59" name="TextBox 6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49" name="千图PPT彼岸天：ID 8661124库_组合 71"/>
          <p:cNvGrpSpPr/>
          <p:nvPr>
            <p:custDataLst>
              <p:tags r:id="rId4"/>
            </p:custDataLst>
          </p:nvPr>
        </p:nvGrpSpPr>
        <p:grpSpPr>
          <a:xfrm>
            <a:off x="1351383" y="2209253"/>
            <a:ext cx="2913191" cy="866137"/>
            <a:chOff x="1415480" y="1669738"/>
            <a:chExt cx="2913191" cy="866137"/>
          </a:xfrm>
        </p:grpSpPr>
        <p:sp>
          <p:nvSpPr>
            <p:cNvPr id="56" name="TextBox 7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576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57" name="TextBox 10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57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0" name="千图PPT彼岸天：ID 8661124库_组合 101"/>
          <p:cNvGrpSpPr/>
          <p:nvPr>
            <p:custDataLst>
              <p:tags r:id="rId5"/>
            </p:custDataLst>
          </p:nvPr>
        </p:nvGrpSpPr>
        <p:grpSpPr>
          <a:xfrm>
            <a:off x="778470" y="3646609"/>
            <a:ext cx="2913191" cy="866137"/>
            <a:chOff x="1415480" y="1669738"/>
            <a:chExt cx="2913191" cy="866137"/>
          </a:xfrm>
        </p:grpSpPr>
        <p:sp>
          <p:nvSpPr>
            <p:cNvPr id="54" name="TextBox 10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88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55" name="TextBox 10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1" name="千图PPT彼岸天：ID 8661124库_组合 104"/>
          <p:cNvGrpSpPr/>
          <p:nvPr>
            <p:custDataLst>
              <p:tags r:id="rId6"/>
            </p:custDataLst>
          </p:nvPr>
        </p:nvGrpSpPr>
        <p:grpSpPr>
          <a:xfrm>
            <a:off x="5132843" y="4554284"/>
            <a:ext cx="2338632" cy="960709"/>
            <a:chOff x="4945500" y="1069126"/>
            <a:chExt cx="2338632" cy="960709"/>
          </a:xfrm>
        </p:grpSpPr>
        <p:sp>
          <p:nvSpPr>
            <p:cNvPr id="52" name="TextBox 105"/>
            <p:cNvSpPr txBox="1"/>
            <p:nvPr/>
          </p:nvSpPr>
          <p:spPr bwMode="auto">
            <a:xfrm>
              <a:off x="4952534" y="1069126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53" name="TextBox 106"/>
            <p:cNvSpPr txBox="1"/>
            <p:nvPr/>
          </p:nvSpPr>
          <p:spPr bwMode="auto">
            <a:xfrm>
              <a:off x="4945500" y="1434518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2"/>
          <p:cNvCxnSpPr/>
          <p:nvPr>
            <p:custDataLst>
              <p:tags r:id="rId1"/>
            </p:custDataLst>
          </p:nvPr>
        </p:nvCxnSpPr>
        <p:spPr>
          <a:xfrm flipV="1">
            <a:off x="2226778" y="3743591"/>
            <a:ext cx="7744775" cy="0"/>
          </a:xfrm>
          <a:prstGeom prst="line">
            <a:avLst/>
          </a:prstGeom>
          <a:solidFill>
            <a:srgbClr val="EDA048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千图PPT彼岸天：ID 8661124库_组合 32"/>
          <p:cNvGrpSpPr/>
          <p:nvPr>
            <p:custDataLst>
              <p:tags r:id="rId2"/>
            </p:custDataLst>
          </p:nvPr>
        </p:nvGrpSpPr>
        <p:grpSpPr>
          <a:xfrm>
            <a:off x="5114183" y="2852936"/>
            <a:ext cx="2005968" cy="2200368"/>
            <a:chOff x="5114183" y="2852936"/>
            <a:chExt cx="2005968" cy="2200368"/>
          </a:xfrm>
        </p:grpSpPr>
        <p:sp>
          <p:nvSpPr>
            <p:cNvPr id="5" name="Oval 5"/>
            <p:cNvSpPr/>
            <p:nvPr/>
          </p:nvSpPr>
          <p:spPr>
            <a:xfrm flipV="1">
              <a:off x="6038201" y="3668981"/>
              <a:ext cx="157933" cy="1579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9"/>
            <p:cNvSpPr/>
            <p:nvPr/>
          </p:nvSpPr>
          <p:spPr>
            <a:xfrm>
              <a:off x="5249905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7" name="Group 25"/>
            <p:cNvGrpSpPr/>
            <p:nvPr/>
          </p:nvGrpSpPr>
          <p:grpSpPr>
            <a:xfrm>
              <a:off x="5114183" y="3826914"/>
              <a:ext cx="2005968" cy="1226390"/>
              <a:chOff x="1173709" y="4780387"/>
              <a:chExt cx="2005968" cy="122639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显示 </a:t>
                </a:r>
              </a:p>
            </p:txBody>
          </p:sp>
        </p:grp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7043036" y="2442591"/>
            <a:ext cx="2005968" cy="2206732"/>
            <a:chOff x="7043036" y="2442591"/>
            <a:chExt cx="2005968" cy="2206732"/>
          </a:xfrm>
        </p:grpSpPr>
        <p:sp>
          <p:nvSpPr>
            <p:cNvPr id="8" name="Oval 6"/>
            <p:cNvSpPr/>
            <p:nvPr/>
          </p:nvSpPr>
          <p:spPr>
            <a:xfrm flipV="1">
              <a:off x="7967054" y="3668981"/>
              <a:ext cx="157933" cy="1579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1"/>
            <p:cNvSpPr/>
            <p:nvPr/>
          </p:nvSpPr>
          <p:spPr>
            <a:xfrm flipV="1">
              <a:off x="7178758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18"/>
            <p:cNvSpPr txBox="1"/>
            <p:nvPr/>
          </p:nvSpPr>
          <p:spPr bwMode="auto">
            <a:xfrm>
              <a:off x="7430467" y="4312919"/>
              <a:ext cx="1231106" cy="22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11" name="Group 31"/>
            <p:cNvGrpSpPr/>
            <p:nvPr/>
          </p:nvGrpSpPr>
          <p:grpSpPr>
            <a:xfrm>
              <a:off x="7043036" y="2442591"/>
              <a:ext cx="2005968" cy="1226390"/>
              <a:chOff x="1173709" y="4780387"/>
              <a:chExt cx="2005968" cy="1226390"/>
            </a:xfrm>
          </p:grpSpPr>
          <p:sp>
            <p:nvSpPr>
              <p:cNvPr id="28" name="TextBox 32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9" name="TextBox 33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显示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256478" y="2852936"/>
            <a:ext cx="2005968" cy="2200368"/>
            <a:chOff x="1256478" y="2852936"/>
            <a:chExt cx="2005968" cy="2200368"/>
          </a:xfrm>
        </p:grpSpPr>
        <p:sp>
          <p:nvSpPr>
            <p:cNvPr id="12" name="Oval 3"/>
            <p:cNvSpPr/>
            <p:nvPr/>
          </p:nvSpPr>
          <p:spPr>
            <a:xfrm flipV="1">
              <a:off x="2180496" y="3668981"/>
              <a:ext cx="157933" cy="1579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"/>
            <p:cNvSpPr/>
            <p:nvPr/>
          </p:nvSpPr>
          <p:spPr>
            <a:xfrm>
              <a:off x="139220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14" name="Group 34"/>
            <p:cNvGrpSpPr/>
            <p:nvPr/>
          </p:nvGrpSpPr>
          <p:grpSpPr>
            <a:xfrm>
              <a:off x="1256478" y="3826914"/>
              <a:ext cx="2005968" cy="1226390"/>
              <a:chOff x="1173709" y="4780387"/>
              <a:chExt cx="2005968" cy="1226390"/>
            </a:xfrm>
          </p:grpSpPr>
          <p:sp>
            <p:nvSpPr>
              <p:cNvPr id="26" name="TextBox 35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7" name="TextBox 36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显示 </a:t>
                </a: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5"/>
            </p:custDataLst>
          </p:nvPr>
        </p:nvGrpSpPr>
        <p:grpSpPr>
          <a:xfrm>
            <a:off x="3185330" y="2442591"/>
            <a:ext cx="2005968" cy="2206732"/>
            <a:chOff x="3185330" y="2442591"/>
            <a:chExt cx="2005968" cy="2206732"/>
          </a:xfrm>
        </p:grpSpPr>
        <p:sp>
          <p:nvSpPr>
            <p:cNvPr id="15" name="Oval 4"/>
            <p:cNvSpPr/>
            <p:nvPr/>
          </p:nvSpPr>
          <p:spPr>
            <a:xfrm flipV="1">
              <a:off x="4109348" y="3668981"/>
              <a:ext cx="157933" cy="157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2"/>
            <p:cNvSpPr/>
            <p:nvPr/>
          </p:nvSpPr>
          <p:spPr>
            <a:xfrm flipV="1">
              <a:off x="3321052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17"/>
            <p:cNvSpPr txBox="1"/>
            <p:nvPr/>
          </p:nvSpPr>
          <p:spPr bwMode="auto">
            <a:xfrm>
              <a:off x="3572761" y="4312919"/>
              <a:ext cx="1231106" cy="22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18" name="Group 37"/>
            <p:cNvGrpSpPr/>
            <p:nvPr/>
          </p:nvGrpSpPr>
          <p:grpSpPr>
            <a:xfrm>
              <a:off x="3185330" y="2442591"/>
              <a:ext cx="2005968" cy="1226390"/>
              <a:chOff x="1173709" y="4780387"/>
              <a:chExt cx="2005968" cy="1226390"/>
            </a:xfrm>
          </p:grpSpPr>
          <p:sp>
            <p:nvSpPr>
              <p:cNvPr id="24" name="TextBox 38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39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显示 </a:t>
                </a: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6"/>
            </p:custDataLst>
          </p:nvPr>
        </p:nvGrpSpPr>
        <p:grpSpPr>
          <a:xfrm>
            <a:off x="8971888" y="2852936"/>
            <a:ext cx="2005968" cy="2200368"/>
            <a:chOff x="8971888" y="2852936"/>
            <a:chExt cx="2005968" cy="2200368"/>
          </a:xfrm>
        </p:grpSpPr>
        <p:sp>
          <p:nvSpPr>
            <p:cNvPr id="19" name="Oval 7"/>
            <p:cNvSpPr/>
            <p:nvPr/>
          </p:nvSpPr>
          <p:spPr>
            <a:xfrm flipV="1">
              <a:off x="9895906" y="3668981"/>
              <a:ext cx="157933" cy="1579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910761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21" name="Group 40"/>
            <p:cNvGrpSpPr/>
            <p:nvPr/>
          </p:nvGrpSpPr>
          <p:grpSpPr>
            <a:xfrm>
              <a:off x="8971888" y="3826914"/>
              <a:ext cx="2005968" cy="1226390"/>
              <a:chOff x="1173709" y="4780387"/>
              <a:chExt cx="2005968" cy="1226390"/>
            </a:xfrm>
          </p:grpSpPr>
          <p:sp>
            <p:nvSpPr>
              <p:cNvPr id="22" name="TextBox 41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TextBox 42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显示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662999" y="1736585"/>
            <a:ext cx="4094706" cy="3929277"/>
            <a:chOff x="2234928" y="2285406"/>
            <a:chExt cx="2950848" cy="2831633"/>
          </a:xfrm>
        </p:grpSpPr>
        <p:sp>
          <p:nvSpPr>
            <p:cNvPr id="30" name="Freeform: Shape 4"/>
            <p:cNvSpPr/>
            <p:nvPr/>
          </p:nvSpPr>
          <p:spPr bwMode="auto">
            <a:xfrm>
              <a:off x="2567608" y="2479955"/>
              <a:ext cx="229155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5"/>
            <p:cNvSpPr/>
            <p:nvPr/>
          </p:nvSpPr>
          <p:spPr bwMode="auto">
            <a:xfrm>
              <a:off x="2579998" y="2285406"/>
              <a:ext cx="2266951" cy="292591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6"/>
            <p:cNvSpPr/>
            <p:nvPr/>
          </p:nvSpPr>
          <p:spPr bwMode="auto">
            <a:xfrm>
              <a:off x="2825092" y="2985684"/>
              <a:ext cx="1776587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0"/>
            <p:cNvSpPr/>
            <p:nvPr/>
          </p:nvSpPr>
          <p:spPr bwMode="auto">
            <a:xfrm>
              <a:off x="3021148" y="3491413"/>
              <a:ext cx="138447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1"/>
            <p:cNvSpPr/>
            <p:nvPr/>
          </p:nvSpPr>
          <p:spPr bwMode="auto">
            <a:xfrm>
              <a:off x="3170374" y="3997143"/>
              <a:ext cx="1086024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2"/>
            <p:cNvSpPr/>
            <p:nvPr/>
          </p:nvSpPr>
          <p:spPr>
            <a:xfrm rot="21386873">
              <a:off x="4382224" y="2680136"/>
              <a:ext cx="803552" cy="1514184"/>
            </a:xfrm>
            <a:custGeom>
              <a:avLst/>
              <a:gdLst>
                <a:gd name="connsiteX0" fmla="*/ 700392 w 700392"/>
                <a:gd name="connsiteY0" fmla="*/ 0 h 1819072"/>
                <a:gd name="connsiteX1" fmla="*/ 0 w 700392"/>
                <a:gd name="connsiteY1" fmla="*/ 1819072 h 1819072"/>
                <a:gd name="connsiteX0-1" fmla="*/ 700392 w 700392"/>
                <a:gd name="connsiteY0-2" fmla="*/ 0 h 1819072"/>
                <a:gd name="connsiteX1-3" fmla="*/ 0 w 700392"/>
                <a:gd name="connsiteY1-4" fmla="*/ 1819072 h 1819072"/>
                <a:gd name="connsiteX0-5" fmla="*/ 647052 w 647052"/>
                <a:gd name="connsiteY0-6" fmla="*/ 0 h 1811452"/>
                <a:gd name="connsiteX1-7" fmla="*/ 0 w 647052"/>
                <a:gd name="connsiteY1-8" fmla="*/ 1811452 h 1811452"/>
                <a:gd name="connsiteX0-9" fmla="*/ 647052 w 647052"/>
                <a:gd name="connsiteY0-10" fmla="*/ 0 h 1811452"/>
                <a:gd name="connsiteX1-11" fmla="*/ 0 w 647052"/>
                <a:gd name="connsiteY1-12" fmla="*/ 1811452 h 1811452"/>
                <a:gd name="connsiteX0-13" fmla="*/ 774956 w 774956"/>
                <a:gd name="connsiteY0-14" fmla="*/ 0 h 1805639"/>
                <a:gd name="connsiteX1-15" fmla="*/ 0 w 774956"/>
                <a:gd name="connsiteY1-16" fmla="*/ 1805639 h 1805639"/>
                <a:gd name="connsiteX0-17" fmla="*/ 875081 w 875081"/>
                <a:gd name="connsiteY0-18" fmla="*/ 0 h 1723424"/>
                <a:gd name="connsiteX1-19" fmla="*/ 0 w 875081"/>
                <a:gd name="connsiteY1-20" fmla="*/ 1723424 h 1723424"/>
                <a:gd name="connsiteX0-21" fmla="*/ 875081 w 875081"/>
                <a:gd name="connsiteY0-22" fmla="*/ 0 h 1723424"/>
                <a:gd name="connsiteX1-23" fmla="*/ 0 w 875081"/>
                <a:gd name="connsiteY1-24" fmla="*/ 1723424 h 1723424"/>
                <a:gd name="connsiteX0-25" fmla="*/ 875081 w 875081"/>
                <a:gd name="connsiteY0-26" fmla="*/ 0 h 1723424"/>
                <a:gd name="connsiteX1-27" fmla="*/ 0 w 875081"/>
                <a:gd name="connsiteY1-28" fmla="*/ 1723424 h 1723424"/>
                <a:gd name="connsiteX0-29" fmla="*/ 800366 w 800366"/>
                <a:gd name="connsiteY0-30" fmla="*/ 0 h 1741018"/>
                <a:gd name="connsiteX1-31" fmla="*/ 0 w 800366"/>
                <a:gd name="connsiteY1-32" fmla="*/ 1741018 h 1741018"/>
                <a:gd name="connsiteX0-33" fmla="*/ 800366 w 800366"/>
                <a:gd name="connsiteY0-34" fmla="*/ 0 h 1741018"/>
                <a:gd name="connsiteX1-35" fmla="*/ 0 w 800366"/>
                <a:gd name="connsiteY1-36" fmla="*/ 1741018 h 1741018"/>
                <a:gd name="connsiteX0-37" fmla="*/ 800366 w 800366"/>
                <a:gd name="connsiteY0-38" fmla="*/ 0 h 1741018"/>
                <a:gd name="connsiteX1-39" fmla="*/ 0 w 800366"/>
                <a:gd name="connsiteY1-40" fmla="*/ 1741018 h 174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00366" h="1741018">
                  <a:moveTo>
                    <a:pt x="800366" y="0"/>
                  </a:moveTo>
                  <a:cubicBezTo>
                    <a:pt x="190811" y="430397"/>
                    <a:pt x="29734" y="1513718"/>
                    <a:pt x="0" y="174101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4"/>
            <p:cNvSpPr/>
            <p:nvPr/>
          </p:nvSpPr>
          <p:spPr>
            <a:xfrm rot="213127" flipH="1">
              <a:off x="2234928" y="2680135"/>
              <a:ext cx="803552" cy="1514184"/>
            </a:xfrm>
            <a:custGeom>
              <a:avLst/>
              <a:gdLst>
                <a:gd name="connsiteX0" fmla="*/ 700392 w 700392"/>
                <a:gd name="connsiteY0" fmla="*/ 0 h 1819072"/>
                <a:gd name="connsiteX1" fmla="*/ 0 w 700392"/>
                <a:gd name="connsiteY1" fmla="*/ 1819072 h 1819072"/>
                <a:gd name="connsiteX0-1" fmla="*/ 700392 w 700392"/>
                <a:gd name="connsiteY0-2" fmla="*/ 0 h 1819072"/>
                <a:gd name="connsiteX1-3" fmla="*/ 0 w 700392"/>
                <a:gd name="connsiteY1-4" fmla="*/ 1819072 h 1819072"/>
                <a:gd name="connsiteX0-5" fmla="*/ 647052 w 647052"/>
                <a:gd name="connsiteY0-6" fmla="*/ 0 h 1811452"/>
                <a:gd name="connsiteX1-7" fmla="*/ 0 w 647052"/>
                <a:gd name="connsiteY1-8" fmla="*/ 1811452 h 1811452"/>
                <a:gd name="connsiteX0-9" fmla="*/ 647052 w 647052"/>
                <a:gd name="connsiteY0-10" fmla="*/ 0 h 1811452"/>
                <a:gd name="connsiteX1-11" fmla="*/ 0 w 647052"/>
                <a:gd name="connsiteY1-12" fmla="*/ 1811452 h 1811452"/>
                <a:gd name="connsiteX0-13" fmla="*/ 774956 w 774956"/>
                <a:gd name="connsiteY0-14" fmla="*/ 0 h 1805639"/>
                <a:gd name="connsiteX1-15" fmla="*/ 0 w 774956"/>
                <a:gd name="connsiteY1-16" fmla="*/ 1805639 h 1805639"/>
                <a:gd name="connsiteX0-17" fmla="*/ 875081 w 875081"/>
                <a:gd name="connsiteY0-18" fmla="*/ 0 h 1723424"/>
                <a:gd name="connsiteX1-19" fmla="*/ 0 w 875081"/>
                <a:gd name="connsiteY1-20" fmla="*/ 1723424 h 1723424"/>
                <a:gd name="connsiteX0-21" fmla="*/ 875081 w 875081"/>
                <a:gd name="connsiteY0-22" fmla="*/ 0 h 1723424"/>
                <a:gd name="connsiteX1-23" fmla="*/ 0 w 875081"/>
                <a:gd name="connsiteY1-24" fmla="*/ 1723424 h 1723424"/>
                <a:gd name="connsiteX0-25" fmla="*/ 875081 w 875081"/>
                <a:gd name="connsiteY0-26" fmla="*/ 0 h 1723424"/>
                <a:gd name="connsiteX1-27" fmla="*/ 0 w 875081"/>
                <a:gd name="connsiteY1-28" fmla="*/ 1723424 h 1723424"/>
                <a:gd name="connsiteX0-29" fmla="*/ 800366 w 800366"/>
                <a:gd name="connsiteY0-30" fmla="*/ 0 h 1741018"/>
                <a:gd name="connsiteX1-31" fmla="*/ 0 w 800366"/>
                <a:gd name="connsiteY1-32" fmla="*/ 1741018 h 1741018"/>
                <a:gd name="connsiteX0-33" fmla="*/ 800366 w 800366"/>
                <a:gd name="connsiteY0-34" fmla="*/ 0 h 1741018"/>
                <a:gd name="connsiteX1-35" fmla="*/ 0 w 800366"/>
                <a:gd name="connsiteY1-36" fmla="*/ 1741018 h 1741018"/>
                <a:gd name="connsiteX0-37" fmla="*/ 800366 w 800366"/>
                <a:gd name="connsiteY0-38" fmla="*/ 0 h 1741018"/>
                <a:gd name="connsiteX1-39" fmla="*/ 0 w 800366"/>
                <a:gd name="connsiteY1-40" fmla="*/ 1741018 h 174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00366" h="1741018">
                  <a:moveTo>
                    <a:pt x="800366" y="0"/>
                  </a:moveTo>
                  <a:cubicBezTo>
                    <a:pt x="190811" y="430397"/>
                    <a:pt x="29734" y="1513718"/>
                    <a:pt x="0" y="174101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8"/>
            <p:cNvSpPr/>
            <p:nvPr/>
          </p:nvSpPr>
          <p:spPr>
            <a:xfrm rot="10800000">
              <a:off x="3289525" y="4502871"/>
              <a:ext cx="847724" cy="614168"/>
            </a:xfrm>
            <a:custGeom>
              <a:avLst/>
              <a:gdLst>
                <a:gd name="connsiteX0" fmla="*/ 847724 w 847724"/>
                <a:gd name="connsiteY0" fmla="*/ 614168 h 614168"/>
                <a:gd name="connsiteX1" fmla="*/ 842763 w 847724"/>
                <a:gd name="connsiteY1" fmla="*/ 604378 h 614168"/>
                <a:gd name="connsiteX2" fmla="*/ 423829 w 847724"/>
                <a:gd name="connsiteY2" fmla="*/ 501538 h 614168"/>
                <a:gd name="connsiteX3" fmla="*/ 4895 w 847724"/>
                <a:gd name="connsiteY3" fmla="*/ 604378 h 614168"/>
                <a:gd name="connsiteX4" fmla="*/ 0 w 847724"/>
                <a:gd name="connsiteY4" fmla="*/ 614038 h 614168"/>
                <a:gd name="connsiteX5" fmla="*/ 77717 w 847724"/>
                <a:gd name="connsiteY5" fmla="*/ 260839 h 614168"/>
                <a:gd name="connsiteX6" fmla="*/ 78587 w 847724"/>
                <a:gd name="connsiteY6" fmla="*/ 260839 h 614168"/>
                <a:gd name="connsiteX7" fmla="*/ 423865 w 847724"/>
                <a:gd name="connsiteY7" fmla="*/ 0 h 614168"/>
                <a:gd name="connsiteX8" fmla="*/ 769143 w 847724"/>
                <a:gd name="connsiteY8" fmla="*/ 260839 h 614168"/>
                <a:gd name="connsiteX9" fmla="*/ 770747 w 847724"/>
                <a:gd name="connsiteY9" fmla="*/ 260839 h 61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724" h="614168">
                  <a:moveTo>
                    <a:pt x="847724" y="614168"/>
                  </a:moveTo>
                  <a:lnTo>
                    <a:pt x="842763" y="604378"/>
                  </a:lnTo>
                  <a:cubicBezTo>
                    <a:pt x="802889" y="545687"/>
                    <a:pt x="630477" y="501538"/>
                    <a:pt x="423829" y="501538"/>
                  </a:cubicBezTo>
                  <a:cubicBezTo>
                    <a:pt x="217181" y="501538"/>
                    <a:pt x="44769" y="545687"/>
                    <a:pt x="4895" y="604378"/>
                  </a:cubicBezTo>
                  <a:lnTo>
                    <a:pt x="0" y="614038"/>
                  </a:lnTo>
                  <a:lnTo>
                    <a:pt x="77717" y="260839"/>
                  </a:lnTo>
                  <a:lnTo>
                    <a:pt x="78587" y="260839"/>
                  </a:lnTo>
                  <a:lnTo>
                    <a:pt x="423865" y="0"/>
                  </a:lnTo>
                  <a:lnTo>
                    <a:pt x="769143" y="260839"/>
                  </a:lnTo>
                  <a:lnTo>
                    <a:pt x="770747" y="2608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20"/>
          <p:cNvGrpSpPr/>
          <p:nvPr>
            <p:custDataLst>
              <p:tags r:id="rId2"/>
            </p:custDataLst>
          </p:nvPr>
        </p:nvGrpSpPr>
        <p:grpSpPr>
          <a:xfrm>
            <a:off x="6485107" y="1844232"/>
            <a:ext cx="3910621" cy="612221"/>
            <a:chOff x="6485107" y="2253238"/>
            <a:chExt cx="3910621" cy="612221"/>
          </a:xfrm>
        </p:grpSpPr>
        <p:sp>
          <p:nvSpPr>
            <p:cNvPr id="26" name="Oval 25"/>
            <p:cNvSpPr/>
            <p:nvPr/>
          </p:nvSpPr>
          <p:spPr bwMode="auto">
            <a:xfrm flipH="1">
              <a:off x="6485107" y="2453799"/>
              <a:ext cx="186348" cy="18634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6780076" y="2253238"/>
              <a:ext cx="3615652" cy="612221"/>
              <a:chOff x="6780076" y="2253238"/>
              <a:chExt cx="3615652" cy="612221"/>
            </a:xfrm>
          </p:grpSpPr>
          <p:sp>
            <p:nvSpPr>
              <p:cNvPr id="28" name="TextBox 36"/>
              <p:cNvSpPr txBox="1"/>
              <p:nvPr/>
            </p:nvSpPr>
            <p:spPr bwMode="auto">
              <a:xfrm>
                <a:off x="6780076" y="225323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37"/>
              <p:cNvSpPr txBox="1"/>
              <p:nvPr/>
            </p:nvSpPr>
            <p:spPr bwMode="auto">
              <a:xfrm>
                <a:off x="6780076" y="2563196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6485107" y="2565780"/>
            <a:ext cx="3910621" cy="612221"/>
            <a:chOff x="6485107" y="2874505"/>
            <a:chExt cx="3910621" cy="612221"/>
          </a:xfrm>
        </p:grpSpPr>
        <p:sp>
          <p:nvSpPr>
            <p:cNvPr id="22" name="Oval 27"/>
            <p:cNvSpPr/>
            <p:nvPr/>
          </p:nvSpPr>
          <p:spPr bwMode="auto">
            <a:xfrm flipH="1">
              <a:off x="6485107" y="3075066"/>
              <a:ext cx="186348" cy="1863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6780076" y="2874505"/>
              <a:ext cx="3615652" cy="612221"/>
              <a:chOff x="6780076" y="2874505"/>
              <a:chExt cx="3615652" cy="612221"/>
            </a:xfrm>
          </p:grpSpPr>
          <p:sp>
            <p:nvSpPr>
              <p:cNvPr id="24" name="TextBox 38"/>
              <p:cNvSpPr txBox="1"/>
              <p:nvPr/>
            </p:nvSpPr>
            <p:spPr bwMode="auto">
              <a:xfrm>
                <a:off x="6780076" y="287450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TextBox 39"/>
              <p:cNvSpPr txBox="1"/>
              <p:nvPr/>
            </p:nvSpPr>
            <p:spPr bwMode="auto">
              <a:xfrm>
                <a:off x="6780076" y="3184463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7" name="千图PPT彼岸天：ID 8661124库_组合 22"/>
          <p:cNvGrpSpPr/>
          <p:nvPr>
            <p:custDataLst>
              <p:tags r:id="rId4"/>
            </p:custDataLst>
          </p:nvPr>
        </p:nvGrpSpPr>
        <p:grpSpPr>
          <a:xfrm>
            <a:off x="6485107" y="3287328"/>
            <a:ext cx="3910621" cy="612221"/>
            <a:chOff x="6485107" y="3495772"/>
            <a:chExt cx="3910621" cy="612221"/>
          </a:xfrm>
        </p:grpSpPr>
        <p:sp>
          <p:nvSpPr>
            <p:cNvPr id="18" name="Oval 29"/>
            <p:cNvSpPr/>
            <p:nvPr/>
          </p:nvSpPr>
          <p:spPr bwMode="auto">
            <a:xfrm flipH="1">
              <a:off x="6485107" y="3696333"/>
              <a:ext cx="186348" cy="18634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6"/>
            <p:cNvGrpSpPr/>
            <p:nvPr/>
          </p:nvGrpSpPr>
          <p:grpSpPr>
            <a:xfrm>
              <a:off x="6780076" y="3495772"/>
              <a:ext cx="3615652" cy="612221"/>
              <a:chOff x="6780076" y="3495772"/>
              <a:chExt cx="3615652" cy="612221"/>
            </a:xfrm>
          </p:grpSpPr>
          <p:sp>
            <p:nvSpPr>
              <p:cNvPr id="20" name="TextBox 40"/>
              <p:cNvSpPr txBox="1"/>
              <p:nvPr/>
            </p:nvSpPr>
            <p:spPr bwMode="auto">
              <a:xfrm>
                <a:off x="6780076" y="349577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1" name="TextBox 41"/>
              <p:cNvSpPr txBox="1"/>
              <p:nvPr/>
            </p:nvSpPr>
            <p:spPr bwMode="auto">
              <a:xfrm>
                <a:off x="6780076" y="3805730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8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6485107" y="4008876"/>
            <a:ext cx="3910621" cy="612221"/>
            <a:chOff x="6485107" y="4117039"/>
            <a:chExt cx="3910621" cy="612221"/>
          </a:xfrm>
        </p:grpSpPr>
        <p:sp>
          <p:nvSpPr>
            <p:cNvPr id="14" name="Oval 31"/>
            <p:cNvSpPr/>
            <p:nvPr/>
          </p:nvSpPr>
          <p:spPr bwMode="auto">
            <a:xfrm flipH="1">
              <a:off x="6485107" y="4317600"/>
              <a:ext cx="186348" cy="18634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80076" y="4117039"/>
              <a:ext cx="3615652" cy="612221"/>
              <a:chOff x="6780076" y="4117039"/>
              <a:chExt cx="3615652" cy="612221"/>
            </a:xfrm>
          </p:grpSpPr>
          <p:sp>
            <p:nvSpPr>
              <p:cNvPr id="16" name="TextBox 42"/>
              <p:cNvSpPr txBox="1"/>
              <p:nvPr/>
            </p:nvSpPr>
            <p:spPr bwMode="auto">
              <a:xfrm>
                <a:off x="6780076" y="411703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7" name="TextBox 43"/>
              <p:cNvSpPr txBox="1"/>
              <p:nvPr/>
            </p:nvSpPr>
            <p:spPr bwMode="auto">
              <a:xfrm>
                <a:off x="6780076" y="4426997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9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6485107" y="4730423"/>
            <a:ext cx="3910621" cy="612221"/>
            <a:chOff x="6485107" y="4738306"/>
            <a:chExt cx="3910621" cy="612221"/>
          </a:xfrm>
        </p:grpSpPr>
        <p:sp>
          <p:nvSpPr>
            <p:cNvPr id="10" name="Oval 33"/>
            <p:cNvSpPr/>
            <p:nvPr/>
          </p:nvSpPr>
          <p:spPr bwMode="auto">
            <a:xfrm flipH="1">
              <a:off x="6485107" y="4938867"/>
              <a:ext cx="186348" cy="18634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6780076" y="4738306"/>
              <a:ext cx="3615652" cy="612221"/>
              <a:chOff x="6780076" y="4738306"/>
              <a:chExt cx="3615652" cy="612221"/>
            </a:xfrm>
          </p:grpSpPr>
          <p:sp>
            <p:nvSpPr>
              <p:cNvPr id="12" name="TextBox 44"/>
              <p:cNvSpPr txBox="1"/>
              <p:nvPr/>
            </p:nvSpPr>
            <p:spPr bwMode="auto">
              <a:xfrm>
                <a:off x="6780076" y="473830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5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3" name="TextBox 45"/>
              <p:cNvSpPr txBox="1"/>
              <p:nvPr/>
            </p:nvSpPr>
            <p:spPr bwMode="auto">
              <a:xfrm>
                <a:off x="6780076" y="5048264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93"/>
          <p:cNvGrpSpPr/>
          <p:nvPr>
            <p:custDataLst>
              <p:tags r:id="rId1"/>
            </p:custDataLst>
          </p:nvPr>
        </p:nvGrpSpPr>
        <p:grpSpPr>
          <a:xfrm>
            <a:off x="1544125" y="1712948"/>
            <a:ext cx="4064000" cy="3923046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2" name="Freeform: Shape 20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5"/>
              <p:cNvSpPr/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28"/>
              <p:cNvSpPr/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1"/>
              <p:cNvSpPr/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4"/>
              <p:cNvSpPr/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37"/>
              <p:cNvSpPr/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89"/>
          <p:cNvGrpSpPr/>
          <p:nvPr>
            <p:custDataLst>
              <p:tags r:id="rId2"/>
            </p:custDataLst>
          </p:nvPr>
        </p:nvGrpSpPr>
        <p:grpSpPr>
          <a:xfrm>
            <a:off x="6100007" y="4259497"/>
            <a:ext cx="4837237" cy="642478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7" name="TextBox 72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6" name="千图PPT彼岸天：ID 8661124库_组合 90"/>
          <p:cNvGrpSpPr/>
          <p:nvPr>
            <p:custDataLst>
              <p:tags r:id="rId3"/>
            </p:custDataLst>
          </p:nvPr>
        </p:nvGrpSpPr>
        <p:grpSpPr>
          <a:xfrm>
            <a:off x="6100007" y="3365117"/>
            <a:ext cx="4837237" cy="642478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1" name="TextBox 75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7" name="千图PPT彼岸天：ID 8661124库_组合 91"/>
          <p:cNvGrpSpPr/>
          <p:nvPr>
            <p:custDataLst>
              <p:tags r:id="rId4"/>
            </p:custDataLst>
          </p:nvPr>
        </p:nvGrpSpPr>
        <p:grpSpPr>
          <a:xfrm>
            <a:off x="6100007" y="2470737"/>
            <a:ext cx="4837237" cy="642478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78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8" name="千图PPT彼岸天：ID 8661124库_组合 92"/>
          <p:cNvGrpSpPr/>
          <p:nvPr>
            <p:custDataLst>
              <p:tags r:id="rId5"/>
            </p:custDataLst>
          </p:nvPr>
        </p:nvGrpSpPr>
        <p:grpSpPr>
          <a:xfrm>
            <a:off x="6100007" y="1576357"/>
            <a:ext cx="4837237" cy="642478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81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9" name="千图PPT彼岸天：ID 8661124库_组合 88"/>
          <p:cNvGrpSpPr/>
          <p:nvPr>
            <p:custDataLst>
              <p:tags r:id="rId6"/>
            </p:custDataLst>
          </p:nvPr>
        </p:nvGrpSpPr>
        <p:grpSpPr>
          <a:xfrm>
            <a:off x="6100007" y="5153876"/>
            <a:ext cx="4837237" cy="642478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3" name="TextBox 87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43519" y="638331"/>
            <a:ext cx="2313454" cy="29570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清</a:t>
            </a:r>
          </a:p>
        </p:txBody>
      </p:sp>
      <p:sp>
        <p:nvSpPr>
          <p:cNvPr id="8" name="矩形 7"/>
          <p:cNvSpPr/>
          <p:nvPr/>
        </p:nvSpPr>
        <p:spPr>
          <a:xfrm>
            <a:off x="594973" y="2705935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新</a:t>
            </a:r>
            <a:endParaRPr lang="zh-CN" altLang="en-US" sz="11500" dirty="0"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5536" y="3277494"/>
            <a:ext cx="10014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41891" y="3429000"/>
            <a:ext cx="2045753" cy="410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alligraphy" panose="03010101010101010101" pitchFamily="66" charset="0"/>
                <a:cs typeface="MV Boli" panose="02000500030200090000" pitchFamily="2" charset="0"/>
              </a:rPr>
              <a:t>POWERPOINT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Lucida Calligraphy" panose="03010101010101010101" pitchFamily="66" charset="0"/>
              <a:cs typeface="MV Boli" panose="0200050003020009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1796" y="2699569"/>
            <a:ext cx="4482562" cy="7017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郑庆科智雅体(非商用)" panose="02000603000000000000" pitchFamily="2" charset="-122"/>
                <a:ea typeface="郑庆科智雅体(非商用)" panose="02000603000000000000" pitchFamily="2" charset="-122"/>
              </a:rPr>
              <a:t>感谢您的观看！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66926" y="1997902"/>
            <a:ext cx="4140147" cy="1431098"/>
            <a:chOff x="4748965" y="2618226"/>
            <a:chExt cx="5272488" cy="1822507"/>
          </a:xfrm>
        </p:grpSpPr>
        <p:sp>
          <p:nvSpPr>
            <p:cNvPr id="9" name="矩形 8"/>
            <p:cNvSpPr/>
            <p:nvPr/>
          </p:nvSpPr>
          <p:spPr>
            <a:xfrm>
              <a:off x="5811593" y="2618226"/>
              <a:ext cx="3370806" cy="1058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4800" b="1" dirty="0">
                  <a:solidFill>
                    <a:srgbClr val="E27D3C"/>
                  </a:solidFill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加入标题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748965" y="3676503"/>
              <a:ext cx="5272488" cy="7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点击此处添加文本内容，如关键词、部分简单介绍等。点击此处添加文本内容，如关键词、部分简单介绍等。</a:t>
              </a:r>
              <a:endParaRPr lang="en-US" altLang="zh-CN" sz="1335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07053" y="1230784"/>
            <a:ext cx="2516835" cy="2625683"/>
            <a:chOff x="319299" y="2023393"/>
            <a:chExt cx="2694674" cy="2811214"/>
          </a:xfrm>
        </p:grpSpPr>
        <p:sp>
          <p:nvSpPr>
            <p:cNvPr id="33" name="任意多边形 46"/>
            <p:cNvSpPr/>
            <p:nvPr/>
          </p:nvSpPr>
          <p:spPr bwMode="auto">
            <a:xfrm>
              <a:off x="319299" y="2023393"/>
              <a:ext cx="2694674" cy="2811214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 47"/>
            <p:cNvSpPr/>
            <p:nvPr/>
          </p:nvSpPr>
          <p:spPr bwMode="auto">
            <a:xfrm>
              <a:off x="495297" y="2208905"/>
              <a:ext cx="2342678" cy="241759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48"/>
            <p:cNvSpPr/>
            <p:nvPr/>
          </p:nvSpPr>
          <p:spPr bwMode="auto">
            <a:xfrm>
              <a:off x="777132" y="2161338"/>
              <a:ext cx="1779008" cy="533941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30567" y="3140968"/>
              <a:ext cx="2272138" cy="834458"/>
              <a:chOff x="347396" y="3094952"/>
              <a:chExt cx="2364229" cy="834458"/>
            </a:xfrm>
          </p:grpSpPr>
          <p:sp>
            <p:nvSpPr>
              <p:cNvPr id="37" name="文本框 50"/>
              <p:cNvSpPr txBox="1"/>
              <p:nvPr/>
            </p:nvSpPr>
            <p:spPr>
              <a:xfrm>
                <a:off x="347396" y="3341174"/>
                <a:ext cx="2364229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837583" y="1230784"/>
            <a:ext cx="2516835" cy="2625683"/>
            <a:chOff x="3272208" y="2023393"/>
            <a:chExt cx="2694674" cy="2811214"/>
          </a:xfrm>
        </p:grpSpPr>
        <p:sp>
          <p:nvSpPr>
            <p:cNvPr id="27" name="任意多边形 40"/>
            <p:cNvSpPr/>
            <p:nvPr/>
          </p:nvSpPr>
          <p:spPr bwMode="auto">
            <a:xfrm>
              <a:off x="3272208" y="2023393"/>
              <a:ext cx="2694674" cy="2811214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 41"/>
            <p:cNvSpPr/>
            <p:nvPr/>
          </p:nvSpPr>
          <p:spPr bwMode="auto">
            <a:xfrm>
              <a:off x="3448206" y="2208905"/>
              <a:ext cx="2342678" cy="241759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 42"/>
            <p:cNvSpPr/>
            <p:nvPr/>
          </p:nvSpPr>
          <p:spPr bwMode="auto">
            <a:xfrm>
              <a:off x="3730041" y="2161338"/>
              <a:ext cx="1779008" cy="533941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483476" y="3140968"/>
              <a:ext cx="2272138" cy="834458"/>
              <a:chOff x="347396" y="3094952"/>
              <a:chExt cx="2364229" cy="834458"/>
            </a:xfrm>
          </p:grpSpPr>
          <p:sp>
            <p:nvSpPr>
              <p:cNvPr id="31" name="文本框 44"/>
              <p:cNvSpPr txBox="1"/>
              <p:nvPr/>
            </p:nvSpPr>
            <p:spPr>
              <a:xfrm>
                <a:off x="347396" y="3341174"/>
                <a:ext cx="2364229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7668113" y="1230784"/>
            <a:ext cx="2516835" cy="2625683"/>
            <a:chOff x="6225118" y="2023393"/>
            <a:chExt cx="2694674" cy="2811214"/>
          </a:xfrm>
        </p:grpSpPr>
        <p:sp>
          <p:nvSpPr>
            <p:cNvPr id="21" name="任意多边形 34"/>
            <p:cNvSpPr/>
            <p:nvPr/>
          </p:nvSpPr>
          <p:spPr bwMode="auto">
            <a:xfrm>
              <a:off x="6225118" y="2023393"/>
              <a:ext cx="2694674" cy="2811214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 35"/>
            <p:cNvSpPr/>
            <p:nvPr/>
          </p:nvSpPr>
          <p:spPr bwMode="auto">
            <a:xfrm>
              <a:off x="6401116" y="2208905"/>
              <a:ext cx="2342678" cy="241759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36"/>
            <p:cNvSpPr/>
            <p:nvPr/>
          </p:nvSpPr>
          <p:spPr bwMode="auto">
            <a:xfrm>
              <a:off x="6682951" y="2161338"/>
              <a:ext cx="1779008" cy="533941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436385" y="3140968"/>
              <a:ext cx="2272138" cy="834458"/>
              <a:chOff x="347396" y="3094952"/>
              <a:chExt cx="2364229" cy="834458"/>
            </a:xfrm>
          </p:grpSpPr>
          <p:sp>
            <p:nvSpPr>
              <p:cNvPr id="25" name="文本框 38"/>
              <p:cNvSpPr txBox="1"/>
              <p:nvPr/>
            </p:nvSpPr>
            <p:spPr>
              <a:xfrm>
                <a:off x="347396" y="3341174"/>
                <a:ext cx="2364229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252848" y="3774710"/>
            <a:ext cx="2516835" cy="2625683"/>
            <a:chOff x="4868997" y="3389141"/>
            <a:chExt cx="2454008" cy="2560139"/>
          </a:xfrm>
        </p:grpSpPr>
        <p:sp>
          <p:nvSpPr>
            <p:cNvPr id="15" name="任意多边形 22"/>
            <p:cNvSpPr/>
            <p:nvPr/>
          </p:nvSpPr>
          <p:spPr bwMode="auto">
            <a:xfrm>
              <a:off x="4868997" y="3389141"/>
              <a:ext cx="2454008" cy="2560139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23"/>
            <p:cNvSpPr/>
            <p:nvPr/>
          </p:nvSpPr>
          <p:spPr bwMode="auto">
            <a:xfrm>
              <a:off x="5029276" y="3558085"/>
              <a:ext cx="2133449" cy="220167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24"/>
            <p:cNvSpPr/>
            <p:nvPr/>
          </p:nvSpPr>
          <p:spPr bwMode="auto">
            <a:xfrm>
              <a:off x="5285940" y="3514766"/>
              <a:ext cx="1620122" cy="486254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061395" y="4406907"/>
              <a:ext cx="2069209" cy="759932"/>
              <a:chOff x="347396" y="3094952"/>
              <a:chExt cx="2364228" cy="834458"/>
            </a:xfrm>
          </p:grpSpPr>
          <p:sp>
            <p:nvSpPr>
              <p:cNvPr id="19" name="文本框 26"/>
              <p:cNvSpPr txBox="1"/>
              <p:nvPr/>
            </p:nvSpPr>
            <p:spPr>
              <a:xfrm>
                <a:off x="347396" y="3341174"/>
                <a:ext cx="2364228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3422318" y="3774710"/>
            <a:ext cx="2516835" cy="2625683"/>
            <a:chOff x="2109125" y="3389141"/>
            <a:chExt cx="2454008" cy="2560139"/>
          </a:xfrm>
        </p:grpSpPr>
        <p:sp>
          <p:nvSpPr>
            <p:cNvPr id="9" name="任意多边形 10"/>
            <p:cNvSpPr/>
            <p:nvPr/>
          </p:nvSpPr>
          <p:spPr bwMode="auto">
            <a:xfrm>
              <a:off x="2109125" y="3389141"/>
              <a:ext cx="2454008" cy="2560139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 11"/>
            <p:cNvSpPr/>
            <p:nvPr/>
          </p:nvSpPr>
          <p:spPr bwMode="auto">
            <a:xfrm>
              <a:off x="2269404" y="3558085"/>
              <a:ext cx="2133449" cy="220167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12"/>
            <p:cNvSpPr/>
            <p:nvPr/>
          </p:nvSpPr>
          <p:spPr bwMode="auto">
            <a:xfrm>
              <a:off x="2526068" y="3514766"/>
              <a:ext cx="1620122" cy="486254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301523" y="4406907"/>
              <a:ext cx="2069209" cy="759932"/>
              <a:chOff x="347396" y="3094952"/>
              <a:chExt cx="2364228" cy="834458"/>
            </a:xfrm>
          </p:grpSpPr>
          <p:sp>
            <p:nvSpPr>
              <p:cNvPr id="13" name="文本框 14"/>
              <p:cNvSpPr txBox="1"/>
              <p:nvPr/>
            </p:nvSpPr>
            <p:spPr>
              <a:xfrm>
                <a:off x="347396" y="3341174"/>
                <a:ext cx="2364228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063632" y="1551526"/>
            <a:ext cx="2549181" cy="2881760"/>
            <a:chOff x="548708" y="1524540"/>
            <a:chExt cx="2549181" cy="2881760"/>
          </a:xfrm>
        </p:grpSpPr>
        <p:grpSp>
          <p:nvGrpSpPr>
            <p:cNvPr id="60" name="组合 59"/>
            <p:cNvGrpSpPr/>
            <p:nvPr/>
          </p:nvGrpSpPr>
          <p:grpSpPr>
            <a:xfrm>
              <a:off x="891818" y="2450986"/>
              <a:ext cx="1862957" cy="1955314"/>
              <a:chOff x="989461" y="1985775"/>
              <a:chExt cx="1673951" cy="1756937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989461" y="2099015"/>
                <a:ext cx="1673951" cy="1643697"/>
                <a:chOff x="1929719" y="2203878"/>
                <a:chExt cx="2231936" cy="2191594"/>
              </a:xfrm>
            </p:grpSpPr>
            <p:sp>
              <p:nvSpPr>
                <p:cNvPr id="70" name="任意多边形 46"/>
                <p:cNvSpPr/>
                <p:nvPr/>
              </p:nvSpPr>
              <p:spPr>
                <a:xfrm rot="15099353">
                  <a:off x="1785497" y="2348100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任意多边形 47"/>
                <p:cNvSpPr/>
                <p:nvPr/>
              </p:nvSpPr>
              <p:spPr>
                <a:xfrm rot="4304382">
                  <a:off x="2036779" y="3292479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任意多边形 48"/>
                <p:cNvSpPr/>
                <p:nvPr/>
              </p:nvSpPr>
              <p:spPr>
                <a:xfrm rot="9623180" flipH="1" flipV="1">
                  <a:off x="2860707" y="3191723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任意多边形 49"/>
                <p:cNvSpPr/>
                <p:nvPr/>
              </p:nvSpPr>
              <p:spPr>
                <a:xfrm rot="9660772">
                  <a:off x="2952049" y="2449507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1695687" y="1985775"/>
                <a:ext cx="316108" cy="269323"/>
                <a:chOff x="6738973" y="2269078"/>
                <a:chExt cx="1114524" cy="949566"/>
              </a:xfrm>
              <a:solidFill>
                <a:schemeClr val="accent3"/>
              </a:solidFill>
            </p:grpSpPr>
            <p:sp>
              <p:nvSpPr>
                <p:cNvPr id="66" name="矩形 65"/>
                <p:cNvSpPr/>
                <p:nvPr/>
              </p:nvSpPr>
              <p:spPr>
                <a:xfrm>
                  <a:off x="6738973" y="2476583"/>
                  <a:ext cx="361536" cy="535055"/>
                </a:xfrm>
                <a:prstGeom prst="rect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流程图: 手动操作 66"/>
                <p:cNvSpPr/>
                <p:nvPr/>
              </p:nvSpPr>
              <p:spPr>
                <a:xfrm rot="16200000" flipV="1">
                  <a:off x="6771938" y="2625600"/>
                  <a:ext cx="893737" cy="236520"/>
                </a:xfrm>
                <a:prstGeom prst="flowChartManualOperation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弦形 67"/>
                <p:cNvSpPr/>
                <p:nvPr/>
              </p:nvSpPr>
              <p:spPr>
                <a:xfrm rot="12166380">
                  <a:off x="7225500" y="2500908"/>
                  <a:ext cx="445772" cy="445772"/>
                </a:xfrm>
                <a:prstGeom prst="chord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空心弧 68"/>
                <p:cNvSpPr/>
                <p:nvPr/>
              </p:nvSpPr>
              <p:spPr>
                <a:xfrm rot="5574077">
                  <a:off x="6903931" y="2269078"/>
                  <a:ext cx="949566" cy="949566"/>
                </a:xfrm>
                <a:prstGeom prst="blockArc">
                  <a:avLst>
                    <a:gd name="adj1" fmla="val 10800000"/>
                    <a:gd name="adj2" fmla="val 21371602"/>
                    <a:gd name="adj3" fmla="val 8832"/>
                  </a:avLst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548708" y="1524540"/>
              <a:ext cx="2549181" cy="776023"/>
              <a:chOff x="1762632" y="1353271"/>
              <a:chExt cx="2549181" cy="776023"/>
            </a:xfrm>
          </p:grpSpPr>
          <p:sp>
            <p:nvSpPr>
              <p:cNvPr id="62" name="文本框 17"/>
              <p:cNvSpPr txBox="1"/>
              <p:nvPr/>
            </p:nvSpPr>
            <p:spPr>
              <a:xfrm>
                <a:off x="1762632" y="1353271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63" name="文本框 18"/>
              <p:cNvSpPr txBox="1"/>
              <p:nvPr/>
            </p:nvSpPr>
            <p:spPr>
              <a:xfrm>
                <a:off x="1762632" y="1741496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821410" y="1478453"/>
            <a:ext cx="2549181" cy="2952329"/>
            <a:chOff x="4585767" y="1441461"/>
            <a:chExt cx="2549181" cy="2952329"/>
          </a:xfrm>
        </p:grpSpPr>
        <p:grpSp>
          <p:nvGrpSpPr>
            <p:cNvPr id="48" name="组合 47"/>
            <p:cNvGrpSpPr/>
            <p:nvPr/>
          </p:nvGrpSpPr>
          <p:grpSpPr>
            <a:xfrm>
              <a:off x="4928429" y="2367904"/>
              <a:ext cx="1863862" cy="2025886"/>
              <a:chOff x="4056929" y="1923464"/>
              <a:chExt cx="1674763" cy="1820348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4056929" y="2117409"/>
                <a:ext cx="1674763" cy="1626403"/>
                <a:chOff x="6019675" y="2228402"/>
                <a:chExt cx="2233018" cy="2168536"/>
              </a:xfrm>
            </p:grpSpPr>
            <p:sp>
              <p:nvSpPr>
                <p:cNvPr id="56" name="任意多边形 54"/>
                <p:cNvSpPr/>
                <p:nvPr/>
              </p:nvSpPr>
              <p:spPr>
                <a:xfrm rot="15028394">
                  <a:off x="5870070" y="2378007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任意多边形 55"/>
                <p:cNvSpPr/>
                <p:nvPr/>
              </p:nvSpPr>
              <p:spPr>
                <a:xfrm rot="4304382">
                  <a:off x="6116537" y="3293945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 56"/>
                <p:cNvSpPr/>
                <p:nvPr/>
              </p:nvSpPr>
              <p:spPr>
                <a:xfrm rot="9623180" flipH="1" flipV="1">
                  <a:off x="6940465" y="3201883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任意多边形 57"/>
                <p:cNvSpPr/>
                <p:nvPr/>
              </p:nvSpPr>
              <p:spPr>
                <a:xfrm rot="9654881">
                  <a:off x="7043087" y="2458879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4699648" y="1923464"/>
                <a:ext cx="389330" cy="387887"/>
                <a:chOff x="5100545" y="1975558"/>
                <a:chExt cx="660280" cy="657834"/>
              </a:xfrm>
              <a:solidFill>
                <a:schemeClr val="accent4"/>
              </a:solidFill>
            </p:grpSpPr>
            <p:sp>
              <p:nvSpPr>
                <p:cNvPr id="54" name="饼形 52"/>
                <p:cNvSpPr/>
                <p:nvPr/>
              </p:nvSpPr>
              <p:spPr>
                <a:xfrm>
                  <a:off x="5100545" y="2008778"/>
                  <a:ext cx="624614" cy="624614"/>
                </a:xfrm>
                <a:prstGeom prst="pi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饼形 53"/>
                <p:cNvSpPr/>
                <p:nvPr/>
              </p:nvSpPr>
              <p:spPr>
                <a:xfrm rot="16995039">
                  <a:off x="5136211" y="1975558"/>
                  <a:ext cx="624614" cy="624614"/>
                </a:xfrm>
                <a:prstGeom prst="pie">
                  <a:avLst>
                    <a:gd name="adj1" fmla="val 21036529"/>
                    <a:gd name="adj2" fmla="val 4417553"/>
                  </a:avLst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4585767" y="1441461"/>
              <a:ext cx="2549181" cy="776023"/>
              <a:chOff x="5877558" y="1353271"/>
              <a:chExt cx="2549181" cy="776023"/>
            </a:xfrm>
          </p:grpSpPr>
          <p:sp>
            <p:nvSpPr>
              <p:cNvPr id="50" name="文本框 15"/>
              <p:cNvSpPr txBox="1"/>
              <p:nvPr/>
            </p:nvSpPr>
            <p:spPr>
              <a:xfrm>
                <a:off x="5877558" y="1353271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1" name="文本框 16"/>
              <p:cNvSpPr txBox="1"/>
              <p:nvPr/>
            </p:nvSpPr>
            <p:spPr>
              <a:xfrm>
                <a:off x="5877558" y="1741496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942521" y="2602351"/>
            <a:ext cx="2549181" cy="2973736"/>
            <a:chOff x="2537878" y="2602351"/>
            <a:chExt cx="2549181" cy="2973736"/>
          </a:xfrm>
        </p:grpSpPr>
        <p:grpSp>
          <p:nvGrpSpPr>
            <p:cNvPr id="29" name="组合 28"/>
            <p:cNvGrpSpPr/>
            <p:nvPr/>
          </p:nvGrpSpPr>
          <p:grpSpPr>
            <a:xfrm>
              <a:off x="2874397" y="2602351"/>
              <a:ext cx="1876143" cy="1987262"/>
              <a:chOff x="2403046" y="2099299"/>
              <a:chExt cx="1685799" cy="1785643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403046" y="2099299"/>
                <a:ext cx="1685799" cy="1625303"/>
                <a:chOff x="3973046" y="2204258"/>
                <a:chExt cx="2247733" cy="2167070"/>
              </a:xfrm>
            </p:grpSpPr>
            <p:sp>
              <p:nvSpPr>
                <p:cNvPr id="44" name="任意多边形 36"/>
                <p:cNvSpPr/>
                <p:nvPr/>
              </p:nvSpPr>
              <p:spPr>
                <a:xfrm rot="6571606" flipV="1">
                  <a:off x="3823441" y="3281671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 37"/>
                <p:cNvSpPr/>
                <p:nvPr/>
              </p:nvSpPr>
              <p:spPr>
                <a:xfrm rot="17295618" flipV="1">
                  <a:off x="4071856" y="2348480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 38"/>
                <p:cNvSpPr/>
                <p:nvPr/>
              </p:nvSpPr>
              <p:spPr>
                <a:xfrm rot="11976820" flipH="1">
                  <a:off x="4895784" y="2413562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 39"/>
                <p:cNvSpPr/>
                <p:nvPr/>
              </p:nvSpPr>
              <p:spPr>
                <a:xfrm rot="11904031" flipV="1">
                  <a:off x="5011173" y="3187160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19493" y="3487059"/>
                <a:ext cx="352105" cy="397883"/>
                <a:chOff x="3413759" y="3230880"/>
                <a:chExt cx="2065662" cy="2334217"/>
              </a:xfrm>
              <a:solidFill>
                <a:schemeClr val="accent2"/>
              </a:solidFill>
            </p:grpSpPr>
            <p:sp>
              <p:nvSpPr>
                <p:cNvPr id="35" name="新月形 34"/>
                <p:cNvSpPr/>
                <p:nvPr/>
              </p:nvSpPr>
              <p:spPr>
                <a:xfrm rot="1328585">
                  <a:off x="4071435" y="3735976"/>
                  <a:ext cx="945943" cy="844732"/>
                </a:xfrm>
                <a:prstGeom prst="moon">
                  <a:avLst>
                    <a:gd name="adj" fmla="val 2627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弦形 35"/>
                <p:cNvSpPr/>
                <p:nvPr/>
              </p:nvSpPr>
              <p:spPr>
                <a:xfrm rot="16956431">
                  <a:off x="3413759" y="3431176"/>
                  <a:ext cx="1968139" cy="1968139"/>
                </a:xfrm>
                <a:prstGeom prst="chor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4223657" y="3230880"/>
                  <a:ext cx="1184366" cy="1184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新月形 37"/>
                <p:cNvSpPr/>
                <p:nvPr/>
              </p:nvSpPr>
              <p:spPr>
                <a:xfrm rot="14732761">
                  <a:off x="3929190" y="4152589"/>
                  <a:ext cx="418950" cy="837900"/>
                </a:xfrm>
                <a:prstGeom prst="moon">
                  <a:avLst>
                    <a:gd name="adj" fmla="val 7116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37816" y="3502691"/>
                  <a:ext cx="172326" cy="172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新月形 39"/>
                <p:cNvSpPr/>
                <p:nvPr/>
              </p:nvSpPr>
              <p:spPr>
                <a:xfrm rot="16931003">
                  <a:off x="4850996" y="3479191"/>
                  <a:ext cx="418950" cy="837900"/>
                </a:xfrm>
                <a:prstGeom prst="moon">
                  <a:avLst>
                    <a:gd name="adj" fmla="val 5636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新月形 40"/>
                <p:cNvSpPr/>
                <p:nvPr/>
              </p:nvSpPr>
              <p:spPr>
                <a:xfrm rot="2556512">
                  <a:off x="4920253" y="3512478"/>
                  <a:ext cx="418950" cy="837900"/>
                </a:xfrm>
                <a:prstGeom prst="moon">
                  <a:avLst>
                    <a:gd name="adj" fmla="val 5636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4223657" y="5346401"/>
                  <a:ext cx="95794" cy="2186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4476119" y="5346401"/>
                  <a:ext cx="95794" cy="2186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2537878" y="4800064"/>
              <a:ext cx="2549181" cy="776023"/>
              <a:chOff x="4948086" y="156224"/>
              <a:chExt cx="2549181" cy="776023"/>
            </a:xfrm>
          </p:grpSpPr>
          <p:sp>
            <p:nvSpPr>
              <p:cNvPr id="31" name="文本框 13"/>
              <p:cNvSpPr txBox="1"/>
              <p:nvPr/>
            </p:nvSpPr>
            <p:spPr>
              <a:xfrm>
                <a:off x="4948086" y="156224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文本框 14"/>
              <p:cNvSpPr txBox="1"/>
              <p:nvPr/>
            </p:nvSpPr>
            <p:spPr>
              <a:xfrm>
                <a:off x="4948086" y="544449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700299" y="2598485"/>
            <a:ext cx="2549181" cy="2877803"/>
            <a:chOff x="6612761" y="2601937"/>
            <a:chExt cx="2549181" cy="2877803"/>
          </a:xfrm>
        </p:grpSpPr>
        <p:grpSp>
          <p:nvGrpSpPr>
            <p:cNvPr id="19" name="组合 18"/>
            <p:cNvGrpSpPr/>
            <p:nvPr/>
          </p:nvGrpSpPr>
          <p:grpSpPr>
            <a:xfrm>
              <a:off x="6949508" y="2601937"/>
              <a:ext cx="1875677" cy="1907190"/>
              <a:chOff x="5624406" y="2098985"/>
              <a:chExt cx="1685381" cy="1713692"/>
            </a:xfrm>
          </p:grpSpPr>
          <p:sp>
            <p:nvSpPr>
              <p:cNvPr id="23" name="任意多边形 19"/>
              <p:cNvSpPr/>
              <p:nvPr/>
            </p:nvSpPr>
            <p:spPr>
              <a:xfrm>
                <a:off x="6309679" y="3541406"/>
                <a:ext cx="314834" cy="271271"/>
              </a:xfrm>
              <a:custGeom>
                <a:avLst/>
                <a:gdLst>
                  <a:gd name="connsiteX0" fmla="*/ 860020 w 1730875"/>
                  <a:gd name="connsiteY0" fmla="*/ 0 h 1491374"/>
                  <a:gd name="connsiteX1" fmla="*/ 1147402 w 1730875"/>
                  <a:gd name="connsiteY1" fmla="*/ 287382 h 1491374"/>
                  <a:gd name="connsiteX2" fmla="*/ 860020 w 1730875"/>
                  <a:gd name="connsiteY2" fmla="*/ 574764 h 1491374"/>
                  <a:gd name="connsiteX3" fmla="*/ 802103 w 1730875"/>
                  <a:gd name="connsiteY3" fmla="*/ 568925 h 1491374"/>
                  <a:gd name="connsiteX4" fmla="*/ 772043 w 1730875"/>
                  <a:gd name="connsiteY4" fmla="*/ 559594 h 1491374"/>
                  <a:gd name="connsiteX5" fmla="*/ 493022 w 1730875"/>
                  <a:gd name="connsiteY5" fmla="*/ 1006545 h 1491374"/>
                  <a:gd name="connsiteX6" fmla="*/ 509140 w 1730875"/>
                  <a:gd name="connsiteY6" fmla="*/ 1021190 h 1491374"/>
                  <a:gd name="connsiteX7" fmla="*/ 552180 w 1730875"/>
                  <a:gd name="connsiteY7" fmla="*/ 1092130 h 1491374"/>
                  <a:gd name="connsiteX8" fmla="*/ 565286 w 1730875"/>
                  <a:gd name="connsiteY8" fmla="*/ 1134348 h 1491374"/>
                  <a:gd name="connsiteX9" fmla="*/ 1165590 w 1730875"/>
                  <a:gd name="connsiteY9" fmla="*/ 1134348 h 1491374"/>
                  <a:gd name="connsiteX10" fmla="*/ 1178695 w 1730875"/>
                  <a:gd name="connsiteY10" fmla="*/ 1092130 h 1491374"/>
                  <a:gd name="connsiteX11" fmla="*/ 1443493 w 1730875"/>
                  <a:gd name="connsiteY11" fmla="*/ 916610 h 1491374"/>
                  <a:gd name="connsiteX12" fmla="*/ 1730875 w 1730875"/>
                  <a:gd name="connsiteY12" fmla="*/ 1203992 h 1491374"/>
                  <a:gd name="connsiteX13" fmla="*/ 1443493 w 1730875"/>
                  <a:gd name="connsiteY13" fmla="*/ 1491374 h 1491374"/>
                  <a:gd name="connsiteX14" fmla="*/ 1178695 w 1730875"/>
                  <a:gd name="connsiteY14" fmla="*/ 1315854 h 1491374"/>
                  <a:gd name="connsiteX15" fmla="*/ 1165590 w 1730875"/>
                  <a:gd name="connsiteY15" fmla="*/ 1273636 h 1491374"/>
                  <a:gd name="connsiteX16" fmla="*/ 565286 w 1730875"/>
                  <a:gd name="connsiteY16" fmla="*/ 1273636 h 1491374"/>
                  <a:gd name="connsiteX17" fmla="*/ 552180 w 1730875"/>
                  <a:gd name="connsiteY17" fmla="*/ 1315854 h 1491374"/>
                  <a:gd name="connsiteX18" fmla="*/ 287382 w 1730875"/>
                  <a:gd name="connsiteY18" fmla="*/ 1491374 h 1491374"/>
                  <a:gd name="connsiteX19" fmla="*/ 0 w 1730875"/>
                  <a:gd name="connsiteY19" fmla="*/ 1203992 h 1491374"/>
                  <a:gd name="connsiteX20" fmla="*/ 287382 w 1730875"/>
                  <a:gd name="connsiteY20" fmla="*/ 916610 h 1491374"/>
                  <a:gd name="connsiteX21" fmla="*/ 372841 w 1730875"/>
                  <a:gd name="connsiteY21" fmla="*/ 929530 h 1491374"/>
                  <a:gd name="connsiteX22" fmla="*/ 399952 w 1730875"/>
                  <a:gd name="connsiteY22" fmla="*/ 942563 h 1491374"/>
                  <a:gd name="connsiteX23" fmla="*/ 673507 w 1730875"/>
                  <a:gd name="connsiteY23" fmla="*/ 504368 h 1491374"/>
                  <a:gd name="connsiteX24" fmla="*/ 656810 w 1730875"/>
                  <a:gd name="connsiteY24" fmla="*/ 490592 h 1491374"/>
                  <a:gd name="connsiteX25" fmla="*/ 572638 w 1730875"/>
                  <a:gd name="connsiteY25" fmla="*/ 287382 h 1491374"/>
                  <a:gd name="connsiteX26" fmla="*/ 860020 w 1730875"/>
                  <a:gd name="connsiteY26" fmla="*/ 0 h 149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0875" h="1491374">
                    <a:moveTo>
                      <a:pt x="860020" y="0"/>
                    </a:moveTo>
                    <a:cubicBezTo>
                      <a:pt x="1018737" y="0"/>
                      <a:pt x="1147402" y="128665"/>
                      <a:pt x="1147402" y="287382"/>
                    </a:cubicBezTo>
                    <a:cubicBezTo>
                      <a:pt x="1147402" y="446099"/>
                      <a:pt x="1018737" y="574764"/>
                      <a:pt x="860020" y="574764"/>
                    </a:cubicBezTo>
                    <a:cubicBezTo>
                      <a:pt x="840181" y="574764"/>
                      <a:pt x="820811" y="572754"/>
                      <a:pt x="802103" y="568925"/>
                    </a:cubicBezTo>
                    <a:lnTo>
                      <a:pt x="772043" y="559594"/>
                    </a:lnTo>
                    <a:lnTo>
                      <a:pt x="493022" y="1006545"/>
                    </a:lnTo>
                    <a:lnTo>
                      <a:pt x="509140" y="1021190"/>
                    </a:lnTo>
                    <a:cubicBezTo>
                      <a:pt x="526710" y="1042480"/>
                      <a:pt x="541274" y="1066343"/>
                      <a:pt x="552180" y="1092130"/>
                    </a:cubicBezTo>
                    <a:lnTo>
                      <a:pt x="565286" y="1134348"/>
                    </a:lnTo>
                    <a:lnTo>
                      <a:pt x="1165590" y="1134348"/>
                    </a:lnTo>
                    <a:lnTo>
                      <a:pt x="1178695" y="1092130"/>
                    </a:lnTo>
                    <a:cubicBezTo>
                      <a:pt x="1222322" y="988984"/>
                      <a:pt x="1324455" y="916610"/>
                      <a:pt x="1443493" y="916610"/>
                    </a:cubicBezTo>
                    <a:cubicBezTo>
                      <a:pt x="1602210" y="916610"/>
                      <a:pt x="1730875" y="1045275"/>
                      <a:pt x="1730875" y="1203992"/>
                    </a:cubicBezTo>
                    <a:cubicBezTo>
                      <a:pt x="1730875" y="1362709"/>
                      <a:pt x="1602210" y="1491374"/>
                      <a:pt x="1443493" y="1491374"/>
                    </a:cubicBezTo>
                    <a:cubicBezTo>
                      <a:pt x="1324455" y="1491374"/>
                      <a:pt x="1222322" y="1419000"/>
                      <a:pt x="1178695" y="1315854"/>
                    </a:cubicBezTo>
                    <a:lnTo>
                      <a:pt x="1165590" y="1273636"/>
                    </a:lnTo>
                    <a:lnTo>
                      <a:pt x="565286" y="1273636"/>
                    </a:lnTo>
                    <a:lnTo>
                      <a:pt x="552180" y="1315854"/>
                    </a:lnTo>
                    <a:cubicBezTo>
                      <a:pt x="508554" y="1419000"/>
                      <a:pt x="406420" y="1491374"/>
                      <a:pt x="287382" y="1491374"/>
                    </a:cubicBezTo>
                    <a:cubicBezTo>
                      <a:pt x="128665" y="1491374"/>
                      <a:pt x="0" y="1362709"/>
                      <a:pt x="0" y="1203992"/>
                    </a:cubicBezTo>
                    <a:cubicBezTo>
                      <a:pt x="0" y="1045275"/>
                      <a:pt x="128665" y="916610"/>
                      <a:pt x="287382" y="916610"/>
                    </a:cubicBezTo>
                    <a:cubicBezTo>
                      <a:pt x="317141" y="916610"/>
                      <a:pt x="345844" y="921133"/>
                      <a:pt x="372841" y="929530"/>
                    </a:cubicBezTo>
                    <a:lnTo>
                      <a:pt x="399952" y="942563"/>
                    </a:lnTo>
                    <a:lnTo>
                      <a:pt x="673507" y="504368"/>
                    </a:lnTo>
                    <a:lnTo>
                      <a:pt x="656810" y="490592"/>
                    </a:lnTo>
                    <a:cubicBezTo>
                      <a:pt x="604805" y="438586"/>
                      <a:pt x="572638" y="366740"/>
                      <a:pt x="572638" y="287382"/>
                    </a:cubicBezTo>
                    <a:cubicBezTo>
                      <a:pt x="572638" y="128665"/>
                      <a:pt x="701303" y="0"/>
                      <a:pt x="860020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624406" y="2098985"/>
                <a:ext cx="1685381" cy="1622593"/>
                <a:chOff x="8078266" y="2223112"/>
                <a:chExt cx="2247175" cy="2163456"/>
              </a:xfrm>
            </p:grpSpPr>
            <p:sp>
              <p:nvSpPr>
                <p:cNvPr id="25" name="任意多边形 21"/>
                <p:cNvSpPr/>
                <p:nvPr/>
              </p:nvSpPr>
              <p:spPr>
                <a:xfrm rot="6571606" flipV="1">
                  <a:off x="7928661" y="3296911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 22"/>
                <p:cNvSpPr/>
                <p:nvPr/>
              </p:nvSpPr>
              <p:spPr>
                <a:xfrm rot="11904031" flipV="1">
                  <a:off x="9115835" y="3202400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 23"/>
                <p:cNvSpPr/>
                <p:nvPr/>
              </p:nvSpPr>
              <p:spPr>
                <a:xfrm rot="17295618" flipV="1">
                  <a:off x="8184889" y="2367334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 24"/>
                <p:cNvSpPr/>
                <p:nvPr/>
              </p:nvSpPr>
              <p:spPr>
                <a:xfrm rot="11976820" flipH="1">
                  <a:off x="9008817" y="2428802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6612761" y="4703717"/>
              <a:ext cx="2549181" cy="776023"/>
              <a:chOff x="4948086" y="156224"/>
              <a:chExt cx="2549181" cy="776023"/>
            </a:xfrm>
          </p:grpSpPr>
          <p:sp>
            <p:nvSpPr>
              <p:cNvPr id="21" name="文本框 11"/>
              <p:cNvSpPr txBox="1"/>
              <p:nvPr/>
            </p:nvSpPr>
            <p:spPr>
              <a:xfrm>
                <a:off x="4948086" y="156224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文本框 12"/>
              <p:cNvSpPr txBox="1"/>
              <p:nvPr/>
            </p:nvSpPr>
            <p:spPr>
              <a:xfrm>
                <a:off x="4948086" y="544449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8579188" y="1478453"/>
            <a:ext cx="2549181" cy="2952326"/>
            <a:chOff x="8129699" y="1441461"/>
            <a:chExt cx="2549181" cy="2952326"/>
          </a:xfrm>
        </p:grpSpPr>
        <p:grpSp>
          <p:nvGrpSpPr>
            <p:cNvPr id="9" name="组合 8"/>
            <p:cNvGrpSpPr/>
            <p:nvPr/>
          </p:nvGrpSpPr>
          <p:grpSpPr>
            <a:xfrm>
              <a:off x="8472357" y="2389702"/>
              <a:ext cx="1863861" cy="2004085"/>
              <a:chOff x="4056929" y="1943052"/>
              <a:chExt cx="1674763" cy="180076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056929" y="2117409"/>
                <a:ext cx="1674763" cy="1626403"/>
                <a:chOff x="6019675" y="2228402"/>
                <a:chExt cx="2233018" cy="2168536"/>
              </a:xfrm>
            </p:grpSpPr>
            <p:sp>
              <p:nvSpPr>
                <p:cNvPr id="15" name="任意多边形 91"/>
                <p:cNvSpPr/>
                <p:nvPr/>
              </p:nvSpPr>
              <p:spPr>
                <a:xfrm rot="15028394">
                  <a:off x="5870070" y="2378007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任意多边形 92"/>
                <p:cNvSpPr/>
                <p:nvPr/>
              </p:nvSpPr>
              <p:spPr>
                <a:xfrm rot="4304382">
                  <a:off x="6116537" y="3293945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任意多边形 93"/>
                <p:cNvSpPr/>
                <p:nvPr/>
              </p:nvSpPr>
              <p:spPr>
                <a:xfrm rot="9623180" flipH="1" flipV="1">
                  <a:off x="6940465" y="3201883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任意多边形 94"/>
                <p:cNvSpPr/>
                <p:nvPr/>
              </p:nvSpPr>
              <p:spPr>
                <a:xfrm rot="9654881">
                  <a:off x="7043087" y="2458879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4" name="任意多边形 90"/>
              <p:cNvSpPr/>
              <p:nvPr/>
            </p:nvSpPr>
            <p:spPr>
              <a:xfrm>
                <a:off x="4752680" y="1943052"/>
                <a:ext cx="262234" cy="368299"/>
              </a:xfrm>
              <a:custGeom>
                <a:avLst/>
                <a:gdLst>
                  <a:gd name="connsiteX0" fmla="*/ 163450 w 239588"/>
                  <a:gd name="connsiteY0" fmla="*/ 147580 h 336493"/>
                  <a:gd name="connsiteX1" fmla="*/ 163450 w 239588"/>
                  <a:gd name="connsiteY1" fmla="*/ 307918 h 336493"/>
                  <a:gd name="connsiteX2" fmla="*/ 192025 w 239588"/>
                  <a:gd name="connsiteY2" fmla="*/ 307918 h 336493"/>
                  <a:gd name="connsiteX3" fmla="*/ 192025 w 239588"/>
                  <a:gd name="connsiteY3" fmla="*/ 147580 h 336493"/>
                  <a:gd name="connsiteX4" fmla="*/ 106300 w 239588"/>
                  <a:gd name="connsiteY4" fmla="*/ 147580 h 336493"/>
                  <a:gd name="connsiteX5" fmla="*/ 106300 w 239588"/>
                  <a:gd name="connsiteY5" fmla="*/ 307918 h 336493"/>
                  <a:gd name="connsiteX6" fmla="*/ 134875 w 239588"/>
                  <a:gd name="connsiteY6" fmla="*/ 307918 h 336493"/>
                  <a:gd name="connsiteX7" fmla="*/ 134875 w 239588"/>
                  <a:gd name="connsiteY7" fmla="*/ 147580 h 336493"/>
                  <a:gd name="connsiteX8" fmla="*/ 49150 w 239588"/>
                  <a:gd name="connsiteY8" fmla="*/ 147580 h 336493"/>
                  <a:gd name="connsiteX9" fmla="*/ 49150 w 239588"/>
                  <a:gd name="connsiteY9" fmla="*/ 307918 h 336493"/>
                  <a:gd name="connsiteX10" fmla="*/ 76138 w 239588"/>
                  <a:gd name="connsiteY10" fmla="*/ 307918 h 336493"/>
                  <a:gd name="connsiteX11" fmla="*/ 76138 w 239588"/>
                  <a:gd name="connsiteY11" fmla="*/ 147580 h 336493"/>
                  <a:gd name="connsiteX12" fmla="*/ 96775 w 239588"/>
                  <a:gd name="connsiteY12" fmla="*/ 33280 h 336493"/>
                  <a:gd name="connsiteX13" fmla="*/ 85663 w 239588"/>
                  <a:gd name="connsiteY13" fmla="*/ 58680 h 336493"/>
                  <a:gd name="connsiteX14" fmla="*/ 165039 w 239588"/>
                  <a:gd name="connsiteY14" fmla="*/ 92018 h 336493"/>
                  <a:gd name="connsiteX15" fmla="*/ 176151 w 239588"/>
                  <a:gd name="connsiteY15" fmla="*/ 65030 h 336493"/>
                  <a:gd name="connsiteX16" fmla="*/ 83493 w 239588"/>
                  <a:gd name="connsiteY16" fmla="*/ 986 h 336493"/>
                  <a:gd name="connsiteX17" fmla="*/ 94713 w 239588"/>
                  <a:gd name="connsiteY17" fmla="*/ 986 h 336493"/>
                  <a:gd name="connsiteX18" fmla="*/ 200317 w 239588"/>
                  <a:gd name="connsiteY18" fmla="*/ 44405 h 336493"/>
                  <a:gd name="connsiteX19" fmla="*/ 208237 w 239588"/>
                  <a:gd name="connsiteY19" fmla="*/ 62825 h 336493"/>
                  <a:gd name="connsiteX20" fmla="*/ 191077 w 239588"/>
                  <a:gd name="connsiteY20" fmla="*/ 102296 h 336493"/>
                  <a:gd name="connsiteX21" fmla="*/ 230678 w 239588"/>
                  <a:gd name="connsiteY21" fmla="*/ 119400 h 336493"/>
                  <a:gd name="connsiteX22" fmla="*/ 238598 w 239588"/>
                  <a:gd name="connsiteY22" fmla="*/ 137820 h 336493"/>
                  <a:gd name="connsiteX23" fmla="*/ 225398 w 239588"/>
                  <a:gd name="connsiteY23" fmla="*/ 147030 h 336493"/>
                  <a:gd name="connsiteX24" fmla="*/ 220118 w 239588"/>
                  <a:gd name="connsiteY24" fmla="*/ 145715 h 336493"/>
                  <a:gd name="connsiteX25" fmla="*/ 220118 w 239588"/>
                  <a:gd name="connsiteY25" fmla="*/ 322020 h 336493"/>
                  <a:gd name="connsiteX26" fmla="*/ 205597 w 239588"/>
                  <a:gd name="connsiteY26" fmla="*/ 336493 h 336493"/>
                  <a:gd name="connsiteX27" fmla="*/ 33991 w 239588"/>
                  <a:gd name="connsiteY27" fmla="*/ 336493 h 336493"/>
                  <a:gd name="connsiteX28" fmla="*/ 19470 w 239588"/>
                  <a:gd name="connsiteY28" fmla="*/ 322020 h 336493"/>
                  <a:gd name="connsiteX29" fmla="*/ 19470 w 239588"/>
                  <a:gd name="connsiteY29" fmla="*/ 132557 h 336493"/>
                  <a:gd name="connsiteX30" fmla="*/ 33991 w 239588"/>
                  <a:gd name="connsiteY30" fmla="*/ 118085 h 336493"/>
                  <a:gd name="connsiteX31" fmla="*/ 154115 w 239588"/>
                  <a:gd name="connsiteY31" fmla="*/ 118085 h 336493"/>
                  <a:gd name="connsiteX32" fmla="*/ 8910 w 239588"/>
                  <a:gd name="connsiteY32" fmla="*/ 57562 h 336493"/>
                  <a:gd name="connsiteX33" fmla="*/ 990 w 239588"/>
                  <a:gd name="connsiteY33" fmla="*/ 39142 h 336493"/>
                  <a:gd name="connsiteX34" fmla="*/ 19470 w 239588"/>
                  <a:gd name="connsiteY34" fmla="*/ 31248 h 336493"/>
                  <a:gd name="connsiteX35" fmla="*/ 59072 w 239588"/>
                  <a:gd name="connsiteY35" fmla="*/ 48352 h 336493"/>
                  <a:gd name="connsiteX36" fmla="*/ 76232 w 239588"/>
                  <a:gd name="connsiteY36" fmla="*/ 8880 h 336493"/>
                  <a:gd name="connsiteX37" fmla="*/ 83493 w 239588"/>
                  <a:gd name="connsiteY37" fmla="*/ 986 h 3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9588" h="336493">
                    <a:moveTo>
                      <a:pt x="163450" y="147580"/>
                    </a:moveTo>
                    <a:lnTo>
                      <a:pt x="163450" y="307918"/>
                    </a:lnTo>
                    <a:lnTo>
                      <a:pt x="192025" y="307918"/>
                    </a:lnTo>
                    <a:lnTo>
                      <a:pt x="192025" y="147580"/>
                    </a:lnTo>
                    <a:close/>
                    <a:moveTo>
                      <a:pt x="106300" y="147580"/>
                    </a:moveTo>
                    <a:lnTo>
                      <a:pt x="106300" y="307918"/>
                    </a:lnTo>
                    <a:lnTo>
                      <a:pt x="134875" y="307918"/>
                    </a:lnTo>
                    <a:lnTo>
                      <a:pt x="134875" y="147580"/>
                    </a:lnTo>
                    <a:close/>
                    <a:moveTo>
                      <a:pt x="49150" y="147580"/>
                    </a:moveTo>
                    <a:lnTo>
                      <a:pt x="49150" y="307918"/>
                    </a:lnTo>
                    <a:lnTo>
                      <a:pt x="76138" y="307918"/>
                    </a:lnTo>
                    <a:lnTo>
                      <a:pt x="76138" y="147580"/>
                    </a:lnTo>
                    <a:close/>
                    <a:moveTo>
                      <a:pt x="96775" y="33280"/>
                    </a:moveTo>
                    <a:lnTo>
                      <a:pt x="85663" y="58680"/>
                    </a:lnTo>
                    <a:lnTo>
                      <a:pt x="165039" y="92018"/>
                    </a:lnTo>
                    <a:lnTo>
                      <a:pt x="176151" y="65030"/>
                    </a:lnTo>
                    <a:close/>
                    <a:moveTo>
                      <a:pt x="83493" y="986"/>
                    </a:moveTo>
                    <a:cubicBezTo>
                      <a:pt x="86793" y="-329"/>
                      <a:pt x="90753" y="-329"/>
                      <a:pt x="94713" y="986"/>
                    </a:cubicBezTo>
                    <a:cubicBezTo>
                      <a:pt x="94713" y="986"/>
                      <a:pt x="94713" y="986"/>
                      <a:pt x="200317" y="44405"/>
                    </a:cubicBezTo>
                    <a:cubicBezTo>
                      <a:pt x="206917" y="47036"/>
                      <a:pt x="210877" y="56246"/>
                      <a:pt x="208237" y="62825"/>
                    </a:cubicBezTo>
                    <a:cubicBezTo>
                      <a:pt x="208237" y="62825"/>
                      <a:pt x="208237" y="62825"/>
                      <a:pt x="191077" y="102296"/>
                    </a:cubicBezTo>
                    <a:cubicBezTo>
                      <a:pt x="191077" y="102296"/>
                      <a:pt x="191077" y="102296"/>
                      <a:pt x="230678" y="119400"/>
                    </a:cubicBezTo>
                    <a:cubicBezTo>
                      <a:pt x="238598" y="122032"/>
                      <a:pt x="241238" y="129926"/>
                      <a:pt x="238598" y="137820"/>
                    </a:cubicBezTo>
                    <a:cubicBezTo>
                      <a:pt x="235958" y="143083"/>
                      <a:pt x="230678" y="147030"/>
                      <a:pt x="225398" y="147030"/>
                    </a:cubicBezTo>
                    <a:cubicBezTo>
                      <a:pt x="224078" y="147030"/>
                      <a:pt x="221438" y="145715"/>
                      <a:pt x="220118" y="145715"/>
                    </a:cubicBezTo>
                    <a:cubicBezTo>
                      <a:pt x="220118" y="145715"/>
                      <a:pt x="220118" y="145715"/>
                      <a:pt x="220118" y="322020"/>
                    </a:cubicBezTo>
                    <a:cubicBezTo>
                      <a:pt x="220118" y="329915"/>
                      <a:pt x="213517" y="336493"/>
                      <a:pt x="205597" y="336493"/>
                    </a:cubicBezTo>
                    <a:cubicBezTo>
                      <a:pt x="205597" y="336493"/>
                      <a:pt x="205597" y="336493"/>
                      <a:pt x="33991" y="336493"/>
                    </a:cubicBezTo>
                    <a:cubicBezTo>
                      <a:pt x="26071" y="336493"/>
                      <a:pt x="19470" y="329915"/>
                      <a:pt x="19470" y="322020"/>
                    </a:cubicBezTo>
                    <a:cubicBezTo>
                      <a:pt x="19470" y="322020"/>
                      <a:pt x="19470" y="322020"/>
                      <a:pt x="19470" y="132557"/>
                    </a:cubicBezTo>
                    <a:cubicBezTo>
                      <a:pt x="19470" y="124663"/>
                      <a:pt x="26071" y="118085"/>
                      <a:pt x="33991" y="118085"/>
                    </a:cubicBezTo>
                    <a:cubicBezTo>
                      <a:pt x="33991" y="118085"/>
                      <a:pt x="33991" y="118085"/>
                      <a:pt x="154115" y="118085"/>
                    </a:cubicBezTo>
                    <a:cubicBezTo>
                      <a:pt x="154115" y="118085"/>
                      <a:pt x="154115" y="118085"/>
                      <a:pt x="8910" y="57562"/>
                    </a:cubicBezTo>
                    <a:cubicBezTo>
                      <a:pt x="990" y="54930"/>
                      <a:pt x="-1650" y="47036"/>
                      <a:pt x="990" y="39142"/>
                    </a:cubicBezTo>
                    <a:cubicBezTo>
                      <a:pt x="3630" y="32563"/>
                      <a:pt x="12870" y="28616"/>
                      <a:pt x="19470" y="31248"/>
                    </a:cubicBezTo>
                    <a:cubicBezTo>
                      <a:pt x="19470" y="31248"/>
                      <a:pt x="19470" y="31248"/>
                      <a:pt x="59072" y="48352"/>
                    </a:cubicBezTo>
                    <a:cubicBezTo>
                      <a:pt x="59072" y="48352"/>
                      <a:pt x="59072" y="48352"/>
                      <a:pt x="76232" y="8880"/>
                    </a:cubicBezTo>
                    <a:cubicBezTo>
                      <a:pt x="77552" y="4933"/>
                      <a:pt x="80192" y="2302"/>
                      <a:pt x="83493" y="986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129699" y="1441461"/>
              <a:ext cx="2549181" cy="848727"/>
              <a:chOff x="5877558" y="1353271"/>
              <a:chExt cx="2549181" cy="848727"/>
            </a:xfrm>
          </p:grpSpPr>
          <p:sp>
            <p:nvSpPr>
              <p:cNvPr id="11" name="文本框 87"/>
              <p:cNvSpPr txBox="1"/>
              <p:nvPr/>
            </p:nvSpPr>
            <p:spPr>
              <a:xfrm>
                <a:off x="5877558" y="1353271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2" name="文本框 88"/>
              <p:cNvSpPr txBox="1"/>
              <p:nvPr/>
            </p:nvSpPr>
            <p:spPr>
              <a:xfrm>
                <a:off x="5877558" y="1741496"/>
                <a:ext cx="2549181" cy="460502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千图PPT彼岸天：ID 8661124库_组合 47"/>
          <p:cNvGrpSpPr/>
          <p:nvPr>
            <p:custDataLst>
              <p:tags r:id="rId1"/>
            </p:custDataLst>
          </p:nvPr>
        </p:nvGrpSpPr>
        <p:grpSpPr>
          <a:xfrm>
            <a:off x="5792680" y="3685276"/>
            <a:ext cx="1097059" cy="1371324"/>
            <a:chOff x="5792680" y="3685276"/>
            <a:chExt cx="1097059" cy="1371324"/>
          </a:xfrm>
        </p:grpSpPr>
        <p:grpSp>
          <p:nvGrpSpPr>
            <p:cNvPr id="6" name="组合 5"/>
            <p:cNvGrpSpPr/>
            <p:nvPr/>
          </p:nvGrpSpPr>
          <p:grpSpPr>
            <a:xfrm>
              <a:off x="5792680" y="3685276"/>
              <a:ext cx="1097059" cy="1371324"/>
              <a:chOff x="1361326" y="1123950"/>
              <a:chExt cx="1219200" cy="1524000"/>
            </a:xfrm>
            <a:solidFill>
              <a:schemeClr val="accent2"/>
            </a:solidFill>
          </p:grpSpPr>
          <p:sp>
            <p:nvSpPr>
              <p:cNvPr id="42" name="平行四边形 41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>
              <a:off x="6246382" y="3814223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ar-SA" sz="1400" b="1">
                  <a:solidFill>
                    <a:schemeClr val="accent2">
                      <a:lumMod val="100000"/>
                    </a:schemeClr>
                  </a:solidFill>
                </a:rPr>
                <a:t>2</a:t>
              </a:r>
              <a:endParaRPr lang="ar-SA" sz="1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" name="任意多边形 11"/>
            <p:cNvSpPr/>
            <p:nvPr/>
          </p:nvSpPr>
          <p:spPr bwMode="auto">
            <a:xfrm>
              <a:off x="6050690" y="4557446"/>
              <a:ext cx="309571" cy="342830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6166222" y="4371482"/>
            <a:ext cx="1097059" cy="1371324"/>
            <a:chOff x="6166222" y="4371482"/>
            <a:chExt cx="1097059" cy="1371324"/>
          </a:xfrm>
        </p:grpSpPr>
        <p:grpSp>
          <p:nvGrpSpPr>
            <p:cNvPr id="4" name="组合 3"/>
            <p:cNvGrpSpPr/>
            <p:nvPr/>
          </p:nvGrpSpPr>
          <p:grpSpPr>
            <a:xfrm>
              <a:off x="6166222" y="4371482"/>
              <a:ext cx="1097059" cy="1371324"/>
              <a:chOff x="1361326" y="1123950"/>
              <a:chExt cx="1219200" cy="1524000"/>
            </a:xfrm>
            <a:solidFill>
              <a:schemeClr val="accent1"/>
            </a:solidFill>
          </p:grpSpPr>
          <p:sp>
            <p:nvSpPr>
              <p:cNvPr id="44" name="平行四边形 43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椭圆 4"/>
            <p:cNvSpPr/>
            <p:nvPr/>
          </p:nvSpPr>
          <p:spPr>
            <a:xfrm>
              <a:off x="6634242" y="4507148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ar-SA" sz="1400" b="1">
                  <a:solidFill>
                    <a:schemeClr val="accent1">
                      <a:lumMod val="100000"/>
                    </a:schemeClr>
                  </a:solidFill>
                </a:rPr>
                <a:t>1</a:t>
              </a:r>
              <a:endParaRPr lang="ar-SA" sz="14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1" name="任意多边形 12"/>
            <p:cNvSpPr>
              <a:spLocks noChangeAspect="1"/>
            </p:cNvSpPr>
            <p:nvPr/>
          </p:nvSpPr>
          <p:spPr bwMode="auto">
            <a:xfrm>
              <a:off x="6373188" y="5292953"/>
              <a:ext cx="391105" cy="315405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千图PPT彼岸天：ID 8661124库_组合 11"/>
          <p:cNvGrpSpPr/>
          <p:nvPr>
            <p:custDataLst>
              <p:tags r:id="rId3"/>
            </p:custDataLst>
          </p:nvPr>
        </p:nvGrpSpPr>
        <p:grpSpPr>
          <a:xfrm>
            <a:off x="5026585" y="2312876"/>
            <a:ext cx="1097059" cy="1371324"/>
            <a:chOff x="4786701" y="2312876"/>
            <a:chExt cx="1097059" cy="1371324"/>
          </a:xfrm>
        </p:grpSpPr>
        <p:grpSp>
          <p:nvGrpSpPr>
            <p:cNvPr id="35" name="组合 34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solidFill>
              <a:schemeClr val="accent4"/>
            </a:solidFill>
          </p:grpSpPr>
          <p:sp>
            <p:nvSpPr>
              <p:cNvPr id="38" name="平行四边形 37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椭圆 35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accent4">
                      <a:lumMod val="100000"/>
                    </a:schemeClr>
                  </a:solidFill>
                </a:rPr>
                <a:t>4</a:t>
              </a:r>
              <a:endParaRPr lang="en-US" sz="14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37" name="任意多边形 13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5411891" y="2987313"/>
            <a:ext cx="1097059" cy="1371324"/>
            <a:chOff x="5411891" y="2987313"/>
            <a:chExt cx="1097059" cy="1371324"/>
          </a:xfrm>
        </p:grpSpPr>
        <p:grpSp>
          <p:nvGrpSpPr>
            <p:cNvPr id="8" name="组合 7"/>
            <p:cNvGrpSpPr/>
            <p:nvPr/>
          </p:nvGrpSpPr>
          <p:grpSpPr>
            <a:xfrm>
              <a:off x="5411891" y="2987313"/>
              <a:ext cx="1097059" cy="1371324"/>
              <a:chOff x="1361326" y="1123950"/>
              <a:chExt cx="1219200" cy="1524000"/>
            </a:xfrm>
            <a:solidFill>
              <a:schemeClr val="accent3"/>
            </a:solidFill>
          </p:grpSpPr>
          <p:sp>
            <p:nvSpPr>
              <p:cNvPr id="40" name="平行四边形 39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8"/>
            <p:cNvSpPr/>
            <p:nvPr/>
          </p:nvSpPr>
          <p:spPr>
            <a:xfrm>
              <a:off x="5879019" y="3102953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accent3">
                      <a:lumMod val="100000"/>
                    </a:schemeClr>
                  </a:solidFill>
                </a:rPr>
                <a:t>3</a:t>
              </a:r>
              <a:endParaRPr lang="en-US" sz="14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3" name="任意多边形 14"/>
            <p:cNvSpPr/>
            <p:nvPr/>
          </p:nvSpPr>
          <p:spPr bwMode="auto">
            <a:xfrm>
              <a:off x="5666120" y="3890453"/>
              <a:ext cx="329974" cy="329974"/>
            </a:xfrm>
            <a:custGeom>
              <a:avLst/>
              <a:gdLst/>
              <a:ahLst/>
              <a:cxnLst>
                <a:cxn ang="0">
                  <a:pos x="72" y="68"/>
                </a:cxn>
                <a:cxn ang="0">
                  <a:pos x="68" y="72"/>
                </a:cxn>
                <a:cxn ang="0">
                  <a:pos x="29" y="72"/>
                </a:cxn>
                <a:cxn ang="0">
                  <a:pos x="25" y="68"/>
                </a:cxn>
                <a:cxn ang="0">
                  <a:pos x="25" y="62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7" y="0"/>
                </a:cxn>
                <a:cxn ang="0">
                  <a:pos x="51" y="4"/>
                </a:cxn>
                <a:cxn ang="0">
                  <a:pos x="51" y="17"/>
                </a:cxn>
                <a:cxn ang="0">
                  <a:pos x="53" y="18"/>
                </a:cxn>
                <a:cxn ang="0">
                  <a:pos x="69" y="35"/>
                </a:cxn>
                <a:cxn ang="0">
                  <a:pos x="72" y="41"/>
                </a:cxn>
                <a:cxn ang="0">
                  <a:pos x="72" y="68"/>
                </a:cxn>
                <a:cxn ang="0">
                  <a:pos x="41" y="7"/>
                </a:cxn>
                <a:cxn ang="0">
                  <a:pos x="40" y="5"/>
                </a:cxn>
                <a:cxn ang="0">
                  <a:pos x="11" y="5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1"/>
                </a:cxn>
                <a:cxn ang="0">
                  <a:pos x="40" y="11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67" y="67"/>
                </a:cxn>
                <a:cxn ang="0">
                  <a:pos x="67" y="41"/>
                </a:cxn>
                <a:cxn ang="0">
                  <a:pos x="50" y="41"/>
                </a:cxn>
                <a:cxn ang="0">
                  <a:pos x="46" y="38"/>
                </a:cxn>
                <a:cxn ang="0">
                  <a:pos x="46" y="21"/>
                </a:cxn>
                <a:cxn ang="0">
                  <a:pos x="31" y="21"/>
                </a:cxn>
                <a:cxn ang="0">
                  <a:pos x="31" y="67"/>
                </a:cxn>
                <a:cxn ang="0">
                  <a:pos x="67" y="67"/>
                </a:cxn>
                <a:cxn ang="0">
                  <a:pos x="63" y="36"/>
                </a:cxn>
                <a:cxn ang="0">
                  <a:pos x="51" y="24"/>
                </a:cxn>
                <a:cxn ang="0">
                  <a:pos x="51" y="36"/>
                </a:cxn>
                <a:cxn ang="0">
                  <a:pos x="63" y="36"/>
                </a:cxn>
              </a:cxnLst>
              <a:rect l="0" t="0" r="r" b="b"/>
              <a:pathLst>
                <a:path w="72" h="72">
                  <a:moveTo>
                    <a:pt x="72" y="68"/>
                  </a:moveTo>
                  <a:cubicBezTo>
                    <a:pt x="72" y="71"/>
                    <a:pt x="70" y="72"/>
                    <a:pt x="6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7" y="72"/>
                    <a:pt x="25" y="71"/>
                    <a:pt x="25" y="68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1" y="36"/>
                    <a:pt x="72" y="39"/>
                    <a:pt x="72" y="41"/>
                  </a:cubicBezTo>
                  <a:lnTo>
                    <a:pt x="72" y="68"/>
                  </a:lnTo>
                  <a:close/>
                  <a:moveTo>
                    <a:pt x="41" y="7"/>
                  </a:moveTo>
                  <a:cubicBezTo>
                    <a:pt x="41" y="6"/>
                    <a:pt x="40" y="5"/>
                    <a:pt x="4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0"/>
                    <a:pt x="41" y="9"/>
                  </a:cubicBezTo>
                  <a:lnTo>
                    <a:pt x="41" y="7"/>
                  </a:lnTo>
                  <a:close/>
                  <a:moveTo>
                    <a:pt x="67" y="67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0"/>
                    <a:pt x="46" y="3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67"/>
                    <a:pt x="31" y="67"/>
                    <a:pt x="31" y="67"/>
                  </a:cubicBezTo>
                  <a:lnTo>
                    <a:pt x="67" y="67"/>
                  </a:lnTo>
                  <a:close/>
                  <a:moveTo>
                    <a:pt x="63" y="36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13"/>
          <p:cNvGrpSpPr/>
          <p:nvPr>
            <p:custDataLst>
              <p:tags r:id="rId5"/>
            </p:custDataLst>
          </p:nvPr>
        </p:nvGrpSpPr>
        <p:grpSpPr>
          <a:xfrm>
            <a:off x="3215171" y="4425604"/>
            <a:ext cx="2292764" cy="912303"/>
            <a:chOff x="3088854" y="4101568"/>
            <a:chExt cx="2292764" cy="912303"/>
          </a:xfrm>
        </p:grpSpPr>
        <p:sp>
          <p:nvSpPr>
            <p:cNvPr id="33" name="文本框 25"/>
            <p:cNvSpPr txBox="1"/>
            <p:nvPr/>
          </p:nvSpPr>
          <p:spPr bwMode="auto">
            <a:xfrm>
              <a:off x="4122642" y="410156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4" name="文本框 26"/>
            <p:cNvSpPr txBox="1"/>
            <p:nvPr/>
          </p:nvSpPr>
          <p:spPr bwMode="auto">
            <a:xfrm>
              <a:off x="3088854" y="4411526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5" name="千图PPT彼岸天：ID 8661124库_组合 14"/>
          <p:cNvGrpSpPr/>
          <p:nvPr>
            <p:custDataLst>
              <p:tags r:id="rId6"/>
            </p:custDataLst>
          </p:nvPr>
        </p:nvGrpSpPr>
        <p:grpSpPr>
          <a:xfrm>
            <a:off x="2556101" y="3085973"/>
            <a:ext cx="2292764" cy="912303"/>
            <a:chOff x="2301284" y="2233150"/>
            <a:chExt cx="2292764" cy="912303"/>
          </a:xfrm>
        </p:grpSpPr>
        <p:sp>
          <p:nvSpPr>
            <p:cNvPr id="31" name="文本框 23"/>
            <p:cNvSpPr txBox="1"/>
            <p:nvPr/>
          </p:nvSpPr>
          <p:spPr bwMode="auto">
            <a:xfrm>
              <a:off x="3335072" y="22331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2" name="文本框 24"/>
            <p:cNvSpPr txBox="1"/>
            <p:nvPr/>
          </p:nvSpPr>
          <p:spPr bwMode="auto">
            <a:xfrm>
              <a:off x="2301284" y="2543108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6" name="千图PPT彼岸天：ID 8661124库_组合 15"/>
          <p:cNvGrpSpPr/>
          <p:nvPr>
            <p:custDataLst>
              <p:tags r:id="rId7"/>
            </p:custDataLst>
          </p:nvPr>
        </p:nvGrpSpPr>
        <p:grpSpPr>
          <a:xfrm>
            <a:off x="7343136" y="4700752"/>
            <a:ext cx="2292764" cy="912303"/>
            <a:chOff x="7276060" y="4376716"/>
            <a:chExt cx="2292764" cy="912303"/>
          </a:xfrm>
        </p:grpSpPr>
        <p:sp>
          <p:nvSpPr>
            <p:cNvPr id="29" name="文本框 21"/>
            <p:cNvSpPr txBox="1"/>
            <p:nvPr/>
          </p:nvSpPr>
          <p:spPr bwMode="auto">
            <a:xfrm>
              <a:off x="7276060" y="4376716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0" name="文本框 22"/>
            <p:cNvSpPr txBox="1"/>
            <p:nvPr/>
          </p:nvSpPr>
          <p:spPr bwMode="auto">
            <a:xfrm>
              <a:off x="7276060" y="4686674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7" name="千图PPT彼岸天：ID 8661124库_组合 16"/>
          <p:cNvGrpSpPr/>
          <p:nvPr>
            <p:custDataLst>
              <p:tags r:id="rId8"/>
            </p:custDataLst>
          </p:nvPr>
        </p:nvGrpSpPr>
        <p:grpSpPr>
          <a:xfrm>
            <a:off x="6714751" y="2832334"/>
            <a:ext cx="2292764" cy="912303"/>
            <a:chOff x="6888200" y="2508298"/>
            <a:chExt cx="2292764" cy="912303"/>
          </a:xfrm>
        </p:grpSpPr>
        <p:sp>
          <p:nvSpPr>
            <p:cNvPr id="27" name="文本框 19"/>
            <p:cNvSpPr txBox="1"/>
            <p:nvPr/>
          </p:nvSpPr>
          <p:spPr bwMode="auto">
            <a:xfrm>
              <a:off x="6888200" y="250829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8" name="文本框 20"/>
            <p:cNvSpPr txBox="1"/>
            <p:nvPr/>
          </p:nvSpPr>
          <p:spPr bwMode="auto">
            <a:xfrm>
              <a:off x="6888200" y="2818256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8" name="千图PPT彼岸天：ID 8661124库_组合 17"/>
          <p:cNvGrpSpPr/>
          <p:nvPr>
            <p:custDataLst>
              <p:tags r:id="rId9"/>
            </p:custDataLst>
          </p:nvPr>
        </p:nvGrpSpPr>
        <p:grpSpPr>
          <a:xfrm>
            <a:off x="4644574" y="1619438"/>
            <a:ext cx="1097059" cy="1371324"/>
            <a:chOff x="4786701" y="2312876"/>
            <a:chExt cx="1097059" cy="1371324"/>
          </a:xfrm>
        </p:grpSpPr>
        <p:grpSp>
          <p:nvGrpSpPr>
            <p:cNvPr id="22" name="组合 21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solidFill>
              <a:schemeClr val="accent4"/>
            </a:solidFill>
          </p:grpSpPr>
          <p:sp>
            <p:nvSpPr>
              <p:cNvPr id="25" name="平行四边形 24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椭圆 22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accent4">
                      <a:lumMod val="10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4" name="任意多边形 38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千图PPT彼岸天：ID 8661124库_组合 18"/>
          <p:cNvGrpSpPr/>
          <p:nvPr>
            <p:custDataLst>
              <p:tags r:id="rId10"/>
            </p:custDataLst>
          </p:nvPr>
        </p:nvGrpSpPr>
        <p:grpSpPr>
          <a:xfrm>
            <a:off x="6162694" y="1541159"/>
            <a:ext cx="2292764" cy="912303"/>
            <a:chOff x="6888200" y="2508298"/>
            <a:chExt cx="2292764" cy="912303"/>
          </a:xfrm>
        </p:grpSpPr>
        <p:sp>
          <p:nvSpPr>
            <p:cNvPr id="20" name="文本框 42"/>
            <p:cNvSpPr txBox="1"/>
            <p:nvPr/>
          </p:nvSpPr>
          <p:spPr bwMode="auto">
            <a:xfrm>
              <a:off x="6888200" y="250829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文本框 43"/>
            <p:cNvSpPr txBox="1"/>
            <p:nvPr/>
          </p:nvSpPr>
          <p:spPr bwMode="auto">
            <a:xfrm>
              <a:off x="6888200" y="2818256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3"/>
          <p:cNvCxnSpPr>
            <a:stCxn id="12" idx="5"/>
            <a:endCxn id="57" idx="1"/>
          </p:cNvCxnSpPr>
          <p:nvPr>
            <p:custDataLst>
              <p:tags r:id="rId1"/>
            </p:custDataLst>
          </p:nvPr>
        </p:nvCxnSpPr>
        <p:spPr>
          <a:xfrm>
            <a:off x="3726167" y="3730173"/>
            <a:ext cx="657743" cy="9047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千图PPT彼岸天：ID 8661124库_直接连接符 4"/>
          <p:cNvCxnSpPr>
            <a:stCxn id="49" idx="3"/>
            <a:endCxn id="12" idx="7"/>
          </p:cNvCxnSpPr>
          <p:nvPr>
            <p:custDataLst>
              <p:tags r:id="rId2"/>
            </p:custDataLst>
          </p:nvPr>
        </p:nvCxnSpPr>
        <p:spPr>
          <a:xfrm flipH="1">
            <a:off x="3726167" y="2257566"/>
            <a:ext cx="665336" cy="9510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千图PPT彼岸天：ID 8661124库_直接连接符 5"/>
          <p:cNvCxnSpPr>
            <a:stCxn id="12" idx="6"/>
            <a:endCxn id="55" idx="2"/>
          </p:cNvCxnSpPr>
          <p:nvPr>
            <p:custDataLst>
              <p:tags r:id="rId3"/>
            </p:custDataLst>
          </p:nvPr>
        </p:nvCxnSpPr>
        <p:spPr>
          <a:xfrm flipV="1">
            <a:off x="3834192" y="3116785"/>
            <a:ext cx="1569369" cy="3526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千图PPT彼岸天：ID 8661124库_直接连接符 6"/>
          <p:cNvCxnSpPr>
            <a:stCxn id="49" idx="5"/>
            <a:endCxn id="55" idx="1"/>
          </p:cNvCxnSpPr>
          <p:nvPr>
            <p:custDataLst>
              <p:tags r:id="rId4"/>
            </p:custDataLst>
          </p:nvPr>
        </p:nvCxnSpPr>
        <p:spPr>
          <a:xfrm>
            <a:off x="5276581" y="2257566"/>
            <a:ext cx="295620" cy="4520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千图PPT彼岸天：ID 8661124库_直接连接符 7"/>
          <p:cNvCxnSpPr>
            <a:stCxn id="49" idx="6"/>
            <a:endCxn id="53" idx="2"/>
          </p:cNvCxnSpPr>
          <p:nvPr>
            <p:custDataLst>
              <p:tags r:id="rId5"/>
            </p:custDataLst>
          </p:nvPr>
        </p:nvCxnSpPr>
        <p:spPr>
          <a:xfrm>
            <a:off x="5459887" y="1815028"/>
            <a:ext cx="1821268" cy="2531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千图PPT彼岸天：ID 8661124库_直接连接符 8"/>
          <p:cNvCxnSpPr>
            <a:endCxn id="55" idx="7"/>
          </p:cNvCxnSpPr>
          <p:nvPr>
            <p:custDataLst>
              <p:tags r:id="rId6"/>
            </p:custDataLst>
          </p:nvPr>
        </p:nvCxnSpPr>
        <p:spPr>
          <a:xfrm flipH="1">
            <a:off x="6386473" y="2440873"/>
            <a:ext cx="955560" cy="26877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千图PPT彼岸天：ID 8661124库_椭圆 9"/>
          <p:cNvSpPr/>
          <p:nvPr>
            <p:custDataLst>
              <p:tags r:id="rId7"/>
            </p:custDataLst>
          </p:nvPr>
        </p:nvSpPr>
        <p:spPr>
          <a:xfrm>
            <a:off x="6785652" y="3409222"/>
            <a:ext cx="724569" cy="724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千图PPT彼岸天：ID 8661124库_Freeform: Shape 10"/>
          <p:cNvSpPr/>
          <p:nvPr>
            <p:custDataLst>
              <p:tags r:id="rId8"/>
            </p:custDataLst>
          </p:nvPr>
        </p:nvSpPr>
        <p:spPr bwMode="auto">
          <a:xfrm>
            <a:off x="6986236" y="3624172"/>
            <a:ext cx="284571" cy="28888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千图PPT彼岸天：ID 8661124库_椭圆 11"/>
          <p:cNvSpPr/>
          <p:nvPr>
            <p:custDataLst>
              <p:tags r:id="rId9"/>
            </p:custDataLst>
          </p:nvPr>
        </p:nvSpPr>
        <p:spPr>
          <a:xfrm>
            <a:off x="3096569" y="3100574"/>
            <a:ext cx="737623" cy="7376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3" name="千图PPT彼岸天：ID 8661124库_组合 12"/>
          <p:cNvGrpSpPr/>
          <p:nvPr>
            <p:custDataLst>
              <p:tags r:id="rId10"/>
            </p:custDataLst>
          </p:nvPr>
        </p:nvGrpSpPr>
        <p:grpSpPr>
          <a:xfrm>
            <a:off x="4145612" y="4396636"/>
            <a:ext cx="1627197" cy="1627197"/>
            <a:chOff x="2740097" y="3551069"/>
            <a:chExt cx="1198226" cy="1198226"/>
          </a:xfrm>
        </p:grpSpPr>
        <p:sp>
          <p:nvSpPr>
            <p:cNvPr id="57" name="Oval 13"/>
            <p:cNvSpPr/>
            <p:nvPr/>
          </p:nvSpPr>
          <p:spPr>
            <a:xfrm>
              <a:off x="2740097" y="3551069"/>
              <a:ext cx="1198226" cy="119822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14"/>
            <p:cNvSpPr/>
            <p:nvPr/>
          </p:nvSpPr>
          <p:spPr>
            <a:xfrm>
              <a:off x="2859919" y="3670891"/>
              <a:ext cx="958582" cy="958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15"/>
          <p:cNvGrpSpPr/>
          <p:nvPr>
            <p:custDataLst>
              <p:tags r:id="rId11"/>
            </p:custDataLst>
          </p:nvPr>
        </p:nvGrpSpPr>
        <p:grpSpPr>
          <a:xfrm>
            <a:off x="5403559" y="2541006"/>
            <a:ext cx="1151556" cy="1151556"/>
            <a:chOff x="3666417" y="2184630"/>
            <a:chExt cx="847976" cy="847976"/>
          </a:xfrm>
        </p:grpSpPr>
        <p:sp>
          <p:nvSpPr>
            <p:cNvPr id="55" name="Oval 16"/>
            <p:cNvSpPr/>
            <p:nvPr/>
          </p:nvSpPr>
          <p:spPr>
            <a:xfrm>
              <a:off x="3666417" y="2184630"/>
              <a:ext cx="847976" cy="84797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Oval 17"/>
            <p:cNvSpPr/>
            <p:nvPr/>
          </p:nvSpPr>
          <p:spPr>
            <a:xfrm>
              <a:off x="3751215" y="2269428"/>
              <a:ext cx="678381" cy="6783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千图PPT彼岸天：ID 8661124库_组合 18"/>
          <p:cNvGrpSpPr/>
          <p:nvPr>
            <p:custDataLst>
              <p:tags r:id="rId12"/>
            </p:custDataLst>
          </p:nvPr>
        </p:nvGrpSpPr>
        <p:grpSpPr>
          <a:xfrm>
            <a:off x="7281155" y="1189182"/>
            <a:ext cx="1757999" cy="1757999"/>
            <a:chOff x="5049030" y="1189182"/>
            <a:chExt cx="1294545" cy="1294545"/>
          </a:xfrm>
        </p:grpSpPr>
        <p:sp>
          <p:nvSpPr>
            <p:cNvPr id="53" name="Oval 19"/>
            <p:cNvSpPr/>
            <p:nvPr/>
          </p:nvSpPr>
          <p:spPr>
            <a:xfrm>
              <a:off x="5049030" y="1189182"/>
              <a:ext cx="1294545" cy="1294545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Oval 20"/>
            <p:cNvSpPr/>
            <p:nvPr/>
          </p:nvSpPr>
          <p:spPr>
            <a:xfrm>
              <a:off x="5178484" y="1318636"/>
              <a:ext cx="1035636" cy="10356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千图PPT彼岸天：ID 8661124库_组合 21"/>
          <p:cNvGrpSpPr/>
          <p:nvPr>
            <p:custDataLst>
              <p:tags r:id="rId13"/>
            </p:custDataLst>
          </p:nvPr>
        </p:nvGrpSpPr>
        <p:grpSpPr>
          <a:xfrm>
            <a:off x="7736833" y="4500592"/>
            <a:ext cx="1251689" cy="1251689"/>
            <a:chOff x="5384579" y="3627618"/>
            <a:chExt cx="921712" cy="921712"/>
          </a:xfrm>
        </p:grpSpPr>
        <p:sp>
          <p:nvSpPr>
            <p:cNvPr id="51" name="Oval 22"/>
            <p:cNvSpPr/>
            <p:nvPr/>
          </p:nvSpPr>
          <p:spPr>
            <a:xfrm>
              <a:off x="5384579" y="3627618"/>
              <a:ext cx="921712" cy="92171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Oval 23"/>
            <p:cNvSpPr/>
            <p:nvPr/>
          </p:nvSpPr>
          <p:spPr>
            <a:xfrm>
              <a:off x="5476750" y="3719789"/>
              <a:ext cx="737370" cy="7373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7" name="千图PPT彼岸天：ID 8661124库_直接连接符 24"/>
          <p:cNvCxnSpPr>
            <a:stCxn id="53" idx="4"/>
            <a:endCxn id="51" idx="0"/>
          </p:cNvCxnSpPr>
          <p:nvPr>
            <p:custDataLst>
              <p:tags r:id="rId14"/>
            </p:custDataLst>
          </p:nvPr>
        </p:nvCxnSpPr>
        <p:spPr>
          <a:xfrm>
            <a:off x="8160153" y="2947180"/>
            <a:ext cx="202523" cy="155341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千图PPT彼岸天：ID 8661124库_直接连接符 25"/>
          <p:cNvCxnSpPr>
            <a:stCxn id="51" idx="2"/>
            <a:endCxn id="57" idx="6"/>
          </p:cNvCxnSpPr>
          <p:nvPr>
            <p:custDataLst>
              <p:tags r:id="rId15"/>
            </p:custDataLst>
          </p:nvPr>
        </p:nvCxnSpPr>
        <p:spPr>
          <a:xfrm flipH="1">
            <a:off x="5772810" y="5126435"/>
            <a:ext cx="1964023" cy="838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千图PPT彼岸天：ID 8661124库_直接连接符 26"/>
          <p:cNvCxnSpPr>
            <a:endCxn id="10" idx="1"/>
          </p:cNvCxnSpPr>
          <p:nvPr>
            <p:custDataLst>
              <p:tags r:id="rId16"/>
            </p:custDataLst>
          </p:nvPr>
        </p:nvCxnSpPr>
        <p:spPr>
          <a:xfrm>
            <a:off x="6476884" y="3379640"/>
            <a:ext cx="414877" cy="13569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千图PPT彼岸天：ID 8661124库_直接连接符 27"/>
          <p:cNvCxnSpPr>
            <a:stCxn id="55" idx="4"/>
            <a:endCxn id="57" idx="7"/>
          </p:cNvCxnSpPr>
          <p:nvPr>
            <p:custDataLst>
              <p:tags r:id="rId17"/>
            </p:custDataLst>
          </p:nvPr>
        </p:nvCxnSpPr>
        <p:spPr>
          <a:xfrm flipH="1">
            <a:off x="5534513" y="3692562"/>
            <a:ext cx="444825" cy="94237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千图PPT彼岸天：ID 8661124库_直接连接符 28"/>
          <p:cNvCxnSpPr>
            <a:stCxn id="10" idx="7"/>
          </p:cNvCxnSpPr>
          <p:nvPr>
            <p:custDataLst>
              <p:tags r:id="rId18"/>
            </p:custDataLst>
          </p:nvPr>
        </p:nvCxnSpPr>
        <p:spPr>
          <a:xfrm flipV="1">
            <a:off x="7404109" y="2832029"/>
            <a:ext cx="332723" cy="68330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千图PPT彼岸天：ID 8661124库_直接连接符 29"/>
          <p:cNvCxnSpPr>
            <a:stCxn id="10" idx="5"/>
            <a:endCxn id="51" idx="1"/>
          </p:cNvCxnSpPr>
          <p:nvPr>
            <p:custDataLst>
              <p:tags r:id="rId19"/>
            </p:custDataLst>
          </p:nvPr>
        </p:nvCxnSpPr>
        <p:spPr>
          <a:xfrm>
            <a:off x="7404110" y="4027677"/>
            <a:ext cx="516028" cy="65621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千图PPT彼岸天：ID 8661124库_直接连接符 30"/>
          <p:cNvCxnSpPr>
            <a:stCxn id="10" idx="3"/>
          </p:cNvCxnSpPr>
          <p:nvPr>
            <p:custDataLst>
              <p:tags r:id="rId20"/>
            </p:custDataLst>
          </p:nvPr>
        </p:nvCxnSpPr>
        <p:spPr>
          <a:xfrm flipH="1">
            <a:off x="5692412" y="4027678"/>
            <a:ext cx="1199349" cy="8361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千图PPT彼岸天：ID 8661124库_组合 31"/>
          <p:cNvGrpSpPr/>
          <p:nvPr>
            <p:custDataLst>
              <p:tags r:id="rId21"/>
            </p:custDataLst>
          </p:nvPr>
        </p:nvGrpSpPr>
        <p:grpSpPr>
          <a:xfrm>
            <a:off x="4208197" y="1189184"/>
            <a:ext cx="1251689" cy="1251689"/>
            <a:chOff x="2786183" y="1189182"/>
            <a:chExt cx="921712" cy="921712"/>
          </a:xfrm>
        </p:grpSpPr>
        <p:sp>
          <p:nvSpPr>
            <p:cNvPr id="49" name="Oval 32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33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千图PPT彼岸天：ID 8661124库_Freeform: Shape 34"/>
          <p:cNvSpPr/>
          <p:nvPr>
            <p:custDataLst>
              <p:tags r:id="rId22"/>
            </p:custDataLst>
          </p:nvPr>
        </p:nvSpPr>
        <p:spPr bwMode="auto">
          <a:xfrm>
            <a:off x="4559081" y="1414631"/>
            <a:ext cx="570636" cy="674388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千图PPT彼岸天：ID 8661124库_Freeform: Shape 35"/>
          <p:cNvSpPr/>
          <p:nvPr>
            <p:custDataLst>
              <p:tags r:id="rId23"/>
            </p:custDataLst>
          </p:nvPr>
        </p:nvSpPr>
        <p:spPr bwMode="auto">
          <a:xfrm>
            <a:off x="7845844" y="1675813"/>
            <a:ext cx="613297" cy="716372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千图PPT彼岸天：ID 8661124库_Freeform: Shape 36"/>
          <p:cNvSpPr/>
          <p:nvPr>
            <p:custDataLst>
              <p:tags r:id="rId24"/>
            </p:custDataLst>
          </p:nvPr>
        </p:nvSpPr>
        <p:spPr bwMode="auto">
          <a:xfrm>
            <a:off x="4576380" y="4891891"/>
            <a:ext cx="779405" cy="67088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千图PPT彼岸天：ID 8661124库_Freeform: Shape 37"/>
          <p:cNvSpPr/>
          <p:nvPr>
            <p:custDataLst>
              <p:tags r:id="rId25"/>
            </p:custDataLst>
          </p:nvPr>
        </p:nvSpPr>
        <p:spPr bwMode="auto">
          <a:xfrm>
            <a:off x="5683340" y="2824346"/>
            <a:ext cx="591992" cy="584876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千图PPT彼岸天：ID 8661124库_Freeform: Shape 38"/>
          <p:cNvSpPr/>
          <p:nvPr>
            <p:custDataLst>
              <p:tags r:id="rId26"/>
            </p:custDataLst>
          </p:nvPr>
        </p:nvSpPr>
        <p:spPr bwMode="auto">
          <a:xfrm>
            <a:off x="8201524" y="4857385"/>
            <a:ext cx="339693" cy="57154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千图PPT彼岸天：ID 8661124库_Freeform: Shape 39"/>
          <p:cNvSpPr/>
          <p:nvPr>
            <p:custDataLst>
              <p:tags r:id="rId27"/>
            </p:custDataLst>
          </p:nvPr>
        </p:nvSpPr>
        <p:spPr bwMode="auto">
          <a:xfrm>
            <a:off x="3295299" y="3324941"/>
            <a:ext cx="284571" cy="28888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1" name="千图PPT彼岸天：ID 8661124库_组合 58"/>
          <p:cNvGrpSpPr/>
          <p:nvPr>
            <p:custDataLst>
              <p:tags r:id="rId28"/>
            </p:custDataLst>
          </p:nvPr>
        </p:nvGrpSpPr>
        <p:grpSpPr>
          <a:xfrm>
            <a:off x="1874110" y="1364985"/>
            <a:ext cx="2334087" cy="1033472"/>
            <a:chOff x="2082804" y="1364985"/>
            <a:chExt cx="2334087" cy="1033472"/>
          </a:xfrm>
        </p:grpSpPr>
        <p:sp>
          <p:nvSpPr>
            <p:cNvPr id="47" name="TextBox 41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8" name="Rectangle 42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32" name="千图PPT彼岸天：ID 8661124库_组合 61"/>
          <p:cNvGrpSpPr/>
          <p:nvPr>
            <p:custDataLst>
              <p:tags r:id="rId29"/>
            </p:custDataLst>
          </p:nvPr>
        </p:nvGrpSpPr>
        <p:grpSpPr>
          <a:xfrm>
            <a:off x="9039154" y="1423879"/>
            <a:ext cx="2334087" cy="1033472"/>
            <a:chOff x="9039153" y="1423878"/>
            <a:chExt cx="2334087" cy="1033472"/>
          </a:xfrm>
        </p:grpSpPr>
        <p:sp>
          <p:nvSpPr>
            <p:cNvPr id="45" name="TextBox 44"/>
            <p:cNvSpPr txBox="1"/>
            <p:nvPr/>
          </p:nvSpPr>
          <p:spPr>
            <a:xfrm>
              <a:off x="9039153" y="1700877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039153" y="1423878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33" name="千图PPT彼岸天：ID 8661124库_组合 60"/>
          <p:cNvGrpSpPr/>
          <p:nvPr>
            <p:custDataLst>
              <p:tags r:id="rId30"/>
            </p:custDataLst>
          </p:nvPr>
        </p:nvGrpSpPr>
        <p:grpSpPr>
          <a:xfrm>
            <a:off x="1811526" y="4757947"/>
            <a:ext cx="2334087" cy="1033472"/>
            <a:chOff x="1811524" y="4757947"/>
            <a:chExt cx="2334087" cy="1033472"/>
          </a:xfrm>
        </p:grpSpPr>
        <p:sp>
          <p:nvSpPr>
            <p:cNvPr id="43" name="TextBox 47"/>
            <p:cNvSpPr txBox="1"/>
            <p:nvPr/>
          </p:nvSpPr>
          <p:spPr>
            <a:xfrm>
              <a:off x="1811524" y="5034946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4" name="Rectangle 48"/>
            <p:cNvSpPr/>
            <p:nvPr/>
          </p:nvSpPr>
          <p:spPr>
            <a:xfrm>
              <a:off x="1811524" y="4757947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63"/>
          <p:cNvGrpSpPr/>
          <p:nvPr>
            <p:custDataLst>
              <p:tags r:id="rId31"/>
            </p:custDataLst>
          </p:nvPr>
        </p:nvGrpSpPr>
        <p:grpSpPr>
          <a:xfrm>
            <a:off x="8988522" y="4665517"/>
            <a:ext cx="2334087" cy="1033472"/>
            <a:chOff x="8988520" y="4665517"/>
            <a:chExt cx="2334087" cy="1033472"/>
          </a:xfrm>
        </p:grpSpPr>
        <p:sp>
          <p:nvSpPr>
            <p:cNvPr id="41" name="TextBox 50"/>
            <p:cNvSpPr txBox="1"/>
            <p:nvPr/>
          </p:nvSpPr>
          <p:spPr>
            <a:xfrm>
              <a:off x="8988520" y="4942516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2" name="Rectangle 51"/>
            <p:cNvSpPr/>
            <p:nvPr/>
          </p:nvSpPr>
          <p:spPr>
            <a:xfrm>
              <a:off x="8988520" y="4665517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59"/>
          <p:cNvGrpSpPr/>
          <p:nvPr>
            <p:custDataLst>
              <p:tags r:id="rId32"/>
            </p:custDataLst>
          </p:nvPr>
        </p:nvGrpSpPr>
        <p:grpSpPr>
          <a:xfrm>
            <a:off x="762482" y="2988491"/>
            <a:ext cx="2334087" cy="1033472"/>
            <a:chOff x="971176" y="2988490"/>
            <a:chExt cx="2334087" cy="1033472"/>
          </a:xfrm>
        </p:grpSpPr>
        <p:sp>
          <p:nvSpPr>
            <p:cNvPr id="39" name="TextBox 53"/>
            <p:cNvSpPr txBox="1"/>
            <p:nvPr/>
          </p:nvSpPr>
          <p:spPr>
            <a:xfrm>
              <a:off x="971176" y="3265489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0" name="Rectangle 54"/>
            <p:cNvSpPr/>
            <p:nvPr/>
          </p:nvSpPr>
          <p:spPr>
            <a:xfrm>
              <a:off x="971176" y="2988490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62"/>
          <p:cNvGrpSpPr/>
          <p:nvPr>
            <p:custDataLst>
              <p:tags r:id="rId33"/>
            </p:custDataLst>
          </p:nvPr>
        </p:nvGrpSpPr>
        <p:grpSpPr>
          <a:xfrm>
            <a:off x="8459141" y="3022675"/>
            <a:ext cx="2334087" cy="1033472"/>
            <a:chOff x="8459139" y="3022675"/>
            <a:chExt cx="2334087" cy="1033472"/>
          </a:xfrm>
        </p:grpSpPr>
        <p:sp>
          <p:nvSpPr>
            <p:cNvPr id="37" name="TextBox 56"/>
            <p:cNvSpPr txBox="1"/>
            <p:nvPr/>
          </p:nvSpPr>
          <p:spPr>
            <a:xfrm>
              <a:off x="8459139" y="329967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8" name="Rectangle 57"/>
            <p:cNvSpPr/>
            <p:nvPr/>
          </p:nvSpPr>
          <p:spPr>
            <a:xfrm>
              <a:off x="8459139" y="302267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24"/>
          <p:cNvGrpSpPr/>
          <p:nvPr>
            <p:custDataLst>
              <p:tags r:id="rId1"/>
            </p:custDataLst>
          </p:nvPr>
        </p:nvGrpSpPr>
        <p:grpSpPr>
          <a:xfrm>
            <a:off x="373063" y="3624263"/>
            <a:ext cx="11445875" cy="2492375"/>
            <a:chOff x="373063" y="3781965"/>
            <a:chExt cx="11445875" cy="2492375"/>
          </a:xfrm>
        </p:grpSpPr>
        <p:grpSp>
          <p:nvGrpSpPr>
            <p:cNvPr id="35" name="Group 3"/>
            <p:cNvGrpSpPr/>
            <p:nvPr/>
          </p:nvGrpSpPr>
          <p:grpSpPr>
            <a:xfrm>
              <a:off x="7436643" y="4520153"/>
              <a:ext cx="1311275" cy="1651000"/>
              <a:chOff x="7042150" y="4167188"/>
              <a:chExt cx="1311275" cy="1651000"/>
            </a:xfrm>
          </p:grpSpPr>
          <p:grpSp>
            <p:nvGrpSpPr>
              <p:cNvPr id="212" name="Group 4"/>
              <p:cNvGrpSpPr/>
              <p:nvPr/>
            </p:nvGrpSpPr>
            <p:grpSpPr>
              <a:xfrm>
                <a:off x="7042150" y="4167188"/>
                <a:ext cx="809625" cy="1643062"/>
                <a:chOff x="7042150" y="4167188"/>
                <a:chExt cx="809625" cy="1643062"/>
              </a:xfrm>
            </p:grpSpPr>
            <p:sp>
              <p:nvSpPr>
                <p:cNvPr id="232" name="Rectangle 24"/>
                <p:cNvSpPr/>
                <p:nvPr/>
              </p:nvSpPr>
              <p:spPr bwMode="auto">
                <a:xfrm>
                  <a:off x="704215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3" name="Rectangle 25"/>
                <p:cNvSpPr/>
                <p:nvPr/>
              </p:nvSpPr>
              <p:spPr bwMode="auto">
                <a:xfrm>
                  <a:off x="704215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Rectangle 26"/>
                <p:cNvSpPr/>
                <p:nvPr/>
              </p:nvSpPr>
              <p:spPr bwMode="auto">
                <a:xfrm>
                  <a:off x="704215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5" name="Rectangle 27"/>
                <p:cNvSpPr/>
                <p:nvPr/>
              </p:nvSpPr>
              <p:spPr bwMode="auto">
                <a:xfrm>
                  <a:off x="704215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6" name="Rectangle 28"/>
                <p:cNvSpPr/>
                <p:nvPr/>
              </p:nvSpPr>
              <p:spPr bwMode="auto">
                <a:xfrm>
                  <a:off x="704215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7" name="Rectangle 29"/>
                <p:cNvSpPr/>
                <p:nvPr/>
              </p:nvSpPr>
              <p:spPr bwMode="auto">
                <a:xfrm>
                  <a:off x="704215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8" name="Rectangle 30"/>
                <p:cNvSpPr/>
                <p:nvPr/>
              </p:nvSpPr>
              <p:spPr bwMode="auto">
                <a:xfrm>
                  <a:off x="7331075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9" name="Rectangle 31"/>
                <p:cNvSpPr/>
                <p:nvPr/>
              </p:nvSpPr>
              <p:spPr bwMode="auto">
                <a:xfrm>
                  <a:off x="7331075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Rectangle 32"/>
                <p:cNvSpPr/>
                <p:nvPr/>
              </p:nvSpPr>
              <p:spPr bwMode="auto">
                <a:xfrm>
                  <a:off x="7331075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Rectangle 33"/>
                <p:cNvSpPr/>
                <p:nvPr/>
              </p:nvSpPr>
              <p:spPr bwMode="auto">
                <a:xfrm>
                  <a:off x="7331075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Rectangle 34"/>
                <p:cNvSpPr/>
                <p:nvPr/>
              </p:nvSpPr>
              <p:spPr bwMode="auto">
                <a:xfrm>
                  <a:off x="7331075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Rectangle 35"/>
                <p:cNvSpPr/>
                <p:nvPr/>
              </p:nvSpPr>
              <p:spPr bwMode="auto">
                <a:xfrm>
                  <a:off x="7331075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4" name="Rectangle 36"/>
                <p:cNvSpPr/>
                <p:nvPr/>
              </p:nvSpPr>
              <p:spPr bwMode="auto">
                <a:xfrm>
                  <a:off x="762000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5" name="Rectangle 37"/>
                <p:cNvSpPr/>
                <p:nvPr/>
              </p:nvSpPr>
              <p:spPr bwMode="auto">
                <a:xfrm>
                  <a:off x="762000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6" name="Rectangle 38"/>
                <p:cNvSpPr/>
                <p:nvPr/>
              </p:nvSpPr>
              <p:spPr bwMode="auto">
                <a:xfrm>
                  <a:off x="762000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7" name="Rectangle 39"/>
                <p:cNvSpPr/>
                <p:nvPr/>
              </p:nvSpPr>
              <p:spPr bwMode="auto">
                <a:xfrm>
                  <a:off x="762000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8" name="Rectangle 40"/>
                <p:cNvSpPr/>
                <p:nvPr/>
              </p:nvSpPr>
              <p:spPr bwMode="auto">
                <a:xfrm>
                  <a:off x="762000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9" name="Rectangle 41"/>
                <p:cNvSpPr/>
                <p:nvPr/>
              </p:nvSpPr>
              <p:spPr bwMode="auto">
                <a:xfrm>
                  <a:off x="762000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3" name="Group 5"/>
              <p:cNvGrpSpPr/>
              <p:nvPr/>
            </p:nvGrpSpPr>
            <p:grpSpPr>
              <a:xfrm>
                <a:off x="7899400" y="4167188"/>
                <a:ext cx="454025" cy="1651000"/>
                <a:chOff x="7899400" y="4167188"/>
                <a:chExt cx="454025" cy="1651000"/>
              </a:xfrm>
            </p:grpSpPr>
            <p:sp>
              <p:nvSpPr>
                <p:cNvPr id="214" name="Freeform: Shape 6"/>
                <p:cNvSpPr/>
                <p:nvPr/>
              </p:nvSpPr>
              <p:spPr bwMode="auto">
                <a:xfrm>
                  <a:off x="7899400" y="4167188"/>
                  <a:ext cx="163513" cy="355600"/>
                </a:xfrm>
                <a:custGeom>
                  <a:avLst/>
                  <a:gdLst>
                    <a:gd name="T0" fmla="*/ 103 w 103"/>
                    <a:gd name="T1" fmla="*/ 91 h 224"/>
                    <a:gd name="T2" fmla="*/ 0 w 103"/>
                    <a:gd name="T3" fmla="*/ 0 h 224"/>
                    <a:gd name="T4" fmla="*/ 0 w 103"/>
                    <a:gd name="T5" fmla="*/ 146 h 224"/>
                    <a:gd name="T6" fmla="*/ 103 w 103"/>
                    <a:gd name="T7" fmla="*/ 224 h 224"/>
                    <a:gd name="T8" fmla="*/ 103 w 103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24">
                      <a:moveTo>
                        <a:pt x="103" y="91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24"/>
                      </a:lnTo>
                      <a:lnTo>
                        <a:pt x="103" y="9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7"/>
                <p:cNvSpPr/>
                <p:nvPr/>
              </p:nvSpPr>
              <p:spPr bwMode="auto">
                <a:xfrm>
                  <a:off x="7899400" y="4449763"/>
                  <a:ext cx="163513" cy="330200"/>
                </a:xfrm>
                <a:custGeom>
                  <a:avLst/>
                  <a:gdLst>
                    <a:gd name="T0" fmla="*/ 103 w 103"/>
                    <a:gd name="T1" fmla="*/ 75 h 208"/>
                    <a:gd name="T2" fmla="*/ 0 w 103"/>
                    <a:gd name="T3" fmla="*/ 0 h 208"/>
                    <a:gd name="T4" fmla="*/ 0 w 103"/>
                    <a:gd name="T5" fmla="*/ 146 h 208"/>
                    <a:gd name="T6" fmla="*/ 103 w 103"/>
                    <a:gd name="T7" fmla="*/ 208 h 208"/>
                    <a:gd name="T8" fmla="*/ 103 w 103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08">
                      <a:moveTo>
                        <a:pt x="103" y="75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08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8"/>
                <p:cNvSpPr/>
                <p:nvPr/>
              </p:nvSpPr>
              <p:spPr bwMode="auto">
                <a:xfrm>
                  <a:off x="7899400" y="4732338"/>
                  <a:ext cx="163513" cy="306388"/>
                </a:xfrm>
                <a:custGeom>
                  <a:avLst/>
                  <a:gdLst>
                    <a:gd name="T0" fmla="*/ 103 w 103"/>
                    <a:gd name="T1" fmla="*/ 59 h 193"/>
                    <a:gd name="T2" fmla="*/ 0 w 103"/>
                    <a:gd name="T3" fmla="*/ 0 h 193"/>
                    <a:gd name="T4" fmla="*/ 0 w 103"/>
                    <a:gd name="T5" fmla="*/ 146 h 193"/>
                    <a:gd name="T6" fmla="*/ 103 w 103"/>
                    <a:gd name="T7" fmla="*/ 193 h 193"/>
                    <a:gd name="T8" fmla="*/ 103 w 103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93">
                      <a:moveTo>
                        <a:pt x="103" y="59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93"/>
                      </a:lnTo>
                      <a:lnTo>
                        <a:pt x="103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9"/>
                <p:cNvSpPr/>
                <p:nvPr/>
              </p:nvSpPr>
              <p:spPr bwMode="auto">
                <a:xfrm>
                  <a:off x="7899400" y="5014913"/>
                  <a:ext cx="163513" cy="282575"/>
                </a:xfrm>
                <a:custGeom>
                  <a:avLst/>
                  <a:gdLst>
                    <a:gd name="T0" fmla="*/ 103 w 103"/>
                    <a:gd name="T1" fmla="*/ 44 h 178"/>
                    <a:gd name="T2" fmla="*/ 0 w 103"/>
                    <a:gd name="T3" fmla="*/ 0 h 178"/>
                    <a:gd name="T4" fmla="*/ 0 w 103"/>
                    <a:gd name="T5" fmla="*/ 146 h 178"/>
                    <a:gd name="T6" fmla="*/ 103 w 103"/>
                    <a:gd name="T7" fmla="*/ 178 h 178"/>
                    <a:gd name="T8" fmla="*/ 103 w 103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78">
                      <a:moveTo>
                        <a:pt x="103" y="4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78"/>
                      </a:lnTo>
                      <a:lnTo>
                        <a:pt x="103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10"/>
                <p:cNvSpPr/>
                <p:nvPr/>
              </p:nvSpPr>
              <p:spPr bwMode="auto">
                <a:xfrm>
                  <a:off x="7899400" y="5297488"/>
                  <a:ext cx="163513" cy="257175"/>
                </a:xfrm>
                <a:custGeom>
                  <a:avLst/>
                  <a:gdLst>
                    <a:gd name="T0" fmla="*/ 103 w 103"/>
                    <a:gd name="T1" fmla="*/ 29 h 162"/>
                    <a:gd name="T2" fmla="*/ 0 w 103"/>
                    <a:gd name="T3" fmla="*/ 0 h 162"/>
                    <a:gd name="T4" fmla="*/ 0 w 103"/>
                    <a:gd name="T5" fmla="*/ 145 h 162"/>
                    <a:gd name="T6" fmla="*/ 103 w 103"/>
                    <a:gd name="T7" fmla="*/ 162 h 162"/>
                    <a:gd name="T8" fmla="*/ 103 w 103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62">
                      <a:moveTo>
                        <a:pt x="103" y="29"/>
                      </a:moveTo>
                      <a:lnTo>
                        <a:pt x="0" y="0"/>
                      </a:lnTo>
                      <a:lnTo>
                        <a:pt x="0" y="145"/>
                      </a:lnTo>
                      <a:lnTo>
                        <a:pt x="103" y="162"/>
                      </a:lnTo>
                      <a:lnTo>
                        <a:pt x="103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11"/>
                <p:cNvSpPr/>
                <p:nvPr/>
              </p:nvSpPr>
              <p:spPr bwMode="auto">
                <a:xfrm>
                  <a:off x="7899400" y="5578475"/>
                  <a:ext cx="163513" cy="233363"/>
                </a:xfrm>
                <a:custGeom>
                  <a:avLst/>
                  <a:gdLst>
                    <a:gd name="T0" fmla="*/ 103 w 103"/>
                    <a:gd name="T1" fmla="*/ 14 h 147"/>
                    <a:gd name="T2" fmla="*/ 0 w 103"/>
                    <a:gd name="T3" fmla="*/ 0 h 147"/>
                    <a:gd name="T4" fmla="*/ 0 w 103"/>
                    <a:gd name="T5" fmla="*/ 146 h 147"/>
                    <a:gd name="T6" fmla="*/ 103 w 103"/>
                    <a:gd name="T7" fmla="*/ 147 h 147"/>
                    <a:gd name="T8" fmla="*/ 103 w 103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47">
                      <a:moveTo>
                        <a:pt x="103" y="1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47"/>
                      </a:lnTo>
                      <a:lnTo>
                        <a:pt x="103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12"/>
                <p:cNvSpPr/>
                <p:nvPr/>
              </p:nvSpPr>
              <p:spPr bwMode="auto">
                <a:xfrm>
                  <a:off x="8102600" y="4346575"/>
                  <a:ext cx="127000" cy="330200"/>
                </a:xfrm>
                <a:custGeom>
                  <a:avLst/>
                  <a:gdLst>
                    <a:gd name="T0" fmla="*/ 80 w 80"/>
                    <a:gd name="T1" fmla="*/ 90 h 208"/>
                    <a:gd name="T2" fmla="*/ 0 w 80"/>
                    <a:gd name="T3" fmla="*/ 0 h 208"/>
                    <a:gd name="T4" fmla="*/ 0 w 80"/>
                    <a:gd name="T5" fmla="*/ 130 h 208"/>
                    <a:gd name="T6" fmla="*/ 80 w 80"/>
                    <a:gd name="T7" fmla="*/ 208 h 208"/>
                    <a:gd name="T8" fmla="*/ 8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80" y="9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208"/>
                      </a:lnTo>
                      <a:lnTo>
                        <a:pt x="80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1" name="Freeform: Shape 13"/>
                <p:cNvSpPr/>
                <p:nvPr/>
              </p:nvSpPr>
              <p:spPr bwMode="auto">
                <a:xfrm>
                  <a:off x="8102600" y="4597400"/>
                  <a:ext cx="127000" cy="306388"/>
                </a:xfrm>
                <a:custGeom>
                  <a:avLst/>
                  <a:gdLst>
                    <a:gd name="T0" fmla="*/ 80 w 80"/>
                    <a:gd name="T1" fmla="*/ 75 h 193"/>
                    <a:gd name="T2" fmla="*/ 0 w 80"/>
                    <a:gd name="T3" fmla="*/ 0 h 193"/>
                    <a:gd name="T4" fmla="*/ 0 w 80"/>
                    <a:gd name="T5" fmla="*/ 131 h 193"/>
                    <a:gd name="T6" fmla="*/ 80 w 80"/>
                    <a:gd name="T7" fmla="*/ 193 h 193"/>
                    <a:gd name="T8" fmla="*/ 8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80" y="7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93"/>
                      </a:lnTo>
                      <a:lnTo>
                        <a:pt x="80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2" name="Freeform: Shape 14"/>
                <p:cNvSpPr/>
                <p:nvPr/>
              </p:nvSpPr>
              <p:spPr bwMode="auto">
                <a:xfrm>
                  <a:off x="8102600" y="4849813"/>
                  <a:ext cx="127000" cy="282575"/>
                </a:xfrm>
                <a:custGeom>
                  <a:avLst/>
                  <a:gdLst>
                    <a:gd name="T0" fmla="*/ 80 w 80"/>
                    <a:gd name="T1" fmla="*/ 60 h 178"/>
                    <a:gd name="T2" fmla="*/ 0 w 80"/>
                    <a:gd name="T3" fmla="*/ 0 h 178"/>
                    <a:gd name="T4" fmla="*/ 0 w 80"/>
                    <a:gd name="T5" fmla="*/ 130 h 178"/>
                    <a:gd name="T6" fmla="*/ 80 w 80"/>
                    <a:gd name="T7" fmla="*/ 178 h 178"/>
                    <a:gd name="T8" fmla="*/ 8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80" y="6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78"/>
                      </a:lnTo>
                      <a:lnTo>
                        <a:pt x="80" y="6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3" name="Freeform: Shape 15"/>
                <p:cNvSpPr/>
                <p:nvPr/>
              </p:nvSpPr>
              <p:spPr bwMode="auto">
                <a:xfrm>
                  <a:off x="8102600" y="5102225"/>
                  <a:ext cx="127000" cy="257175"/>
                </a:xfrm>
                <a:custGeom>
                  <a:avLst/>
                  <a:gdLst>
                    <a:gd name="T0" fmla="*/ 80 w 80"/>
                    <a:gd name="T1" fmla="*/ 44 h 162"/>
                    <a:gd name="T2" fmla="*/ 0 w 80"/>
                    <a:gd name="T3" fmla="*/ 0 h 162"/>
                    <a:gd name="T4" fmla="*/ 0 w 80"/>
                    <a:gd name="T5" fmla="*/ 130 h 162"/>
                    <a:gd name="T6" fmla="*/ 80 w 80"/>
                    <a:gd name="T7" fmla="*/ 162 h 162"/>
                    <a:gd name="T8" fmla="*/ 8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80" y="44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62"/>
                      </a:lnTo>
                      <a:lnTo>
                        <a:pt x="80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4" name="Freeform: Shape 16"/>
                <p:cNvSpPr/>
                <p:nvPr/>
              </p:nvSpPr>
              <p:spPr bwMode="auto">
                <a:xfrm>
                  <a:off x="8102600" y="5353050"/>
                  <a:ext cx="127000" cy="234950"/>
                </a:xfrm>
                <a:custGeom>
                  <a:avLst/>
                  <a:gdLst>
                    <a:gd name="T0" fmla="*/ 80 w 80"/>
                    <a:gd name="T1" fmla="*/ 30 h 148"/>
                    <a:gd name="T2" fmla="*/ 0 w 80"/>
                    <a:gd name="T3" fmla="*/ 0 h 148"/>
                    <a:gd name="T4" fmla="*/ 0 w 80"/>
                    <a:gd name="T5" fmla="*/ 131 h 148"/>
                    <a:gd name="T6" fmla="*/ 80 w 80"/>
                    <a:gd name="T7" fmla="*/ 148 h 148"/>
                    <a:gd name="T8" fmla="*/ 8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80" y="30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48"/>
                      </a:lnTo>
                      <a:lnTo>
                        <a:pt x="80" y="3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5" name="Freeform: Shape 17"/>
                <p:cNvSpPr/>
                <p:nvPr/>
              </p:nvSpPr>
              <p:spPr bwMode="auto">
                <a:xfrm>
                  <a:off x="8102600" y="5605463"/>
                  <a:ext cx="127000" cy="209550"/>
                </a:xfrm>
                <a:custGeom>
                  <a:avLst/>
                  <a:gdLst>
                    <a:gd name="T0" fmla="*/ 80 w 80"/>
                    <a:gd name="T1" fmla="*/ 14 h 132"/>
                    <a:gd name="T2" fmla="*/ 0 w 80"/>
                    <a:gd name="T3" fmla="*/ 0 h 132"/>
                    <a:gd name="T4" fmla="*/ 0 w 80"/>
                    <a:gd name="T5" fmla="*/ 131 h 132"/>
                    <a:gd name="T6" fmla="*/ 80 w 80"/>
                    <a:gd name="T7" fmla="*/ 132 h 132"/>
                    <a:gd name="T8" fmla="*/ 8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80" y="14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32"/>
                      </a:lnTo>
                      <a:lnTo>
                        <a:pt x="80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6" name="Freeform: Shape 18"/>
                <p:cNvSpPr/>
                <p:nvPr/>
              </p:nvSpPr>
              <p:spPr bwMode="auto">
                <a:xfrm>
                  <a:off x="8261350" y="4524375"/>
                  <a:ext cx="92075" cy="306388"/>
                </a:xfrm>
                <a:custGeom>
                  <a:avLst/>
                  <a:gdLst>
                    <a:gd name="T0" fmla="*/ 58 w 58"/>
                    <a:gd name="T1" fmla="*/ 90 h 193"/>
                    <a:gd name="T2" fmla="*/ 0 w 58"/>
                    <a:gd name="T3" fmla="*/ 0 h 193"/>
                    <a:gd name="T4" fmla="*/ 0 w 58"/>
                    <a:gd name="T5" fmla="*/ 115 h 193"/>
                    <a:gd name="T6" fmla="*/ 58 w 58"/>
                    <a:gd name="T7" fmla="*/ 193 h 193"/>
                    <a:gd name="T8" fmla="*/ 58 w 58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93">
                      <a:moveTo>
                        <a:pt x="58" y="90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93"/>
                      </a:lnTo>
                      <a:lnTo>
                        <a:pt x="58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7" name="Freeform: Shape 19"/>
                <p:cNvSpPr/>
                <p:nvPr/>
              </p:nvSpPr>
              <p:spPr bwMode="auto">
                <a:xfrm>
                  <a:off x="8261350" y="4746625"/>
                  <a:ext cx="92075" cy="280988"/>
                </a:xfrm>
                <a:custGeom>
                  <a:avLst/>
                  <a:gdLst>
                    <a:gd name="T0" fmla="*/ 58 w 58"/>
                    <a:gd name="T1" fmla="*/ 75 h 177"/>
                    <a:gd name="T2" fmla="*/ 0 w 58"/>
                    <a:gd name="T3" fmla="*/ 0 h 177"/>
                    <a:gd name="T4" fmla="*/ 0 w 58"/>
                    <a:gd name="T5" fmla="*/ 115 h 177"/>
                    <a:gd name="T6" fmla="*/ 58 w 58"/>
                    <a:gd name="T7" fmla="*/ 177 h 177"/>
                    <a:gd name="T8" fmla="*/ 58 w 58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77">
                      <a:moveTo>
                        <a:pt x="58" y="7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77"/>
                      </a:lnTo>
                      <a:lnTo>
                        <a:pt x="58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8" name="Freeform: Shape 20"/>
                <p:cNvSpPr/>
                <p:nvPr/>
              </p:nvSpPr>
              <p:spPr bwMode="auto">
                <a:xfrm>
                  <a:off x="8261350" y="4968875"/>
                  <a:ext cx="92075" cy="257175"/>
                </a:xfrm>
                <a:custGeom>
                  <a:avLst/>
                  <a:gdLst>
                    <a:gd name="T0" fmla="*/ 58 w 58"/>
                    <a:gd name="T1" fmla="*/ 59 h 162"/>
                    <a:gd name="T2" fmla="*/ 0 w 58"/>
                    <a:gd name="T3" fmla="*/ 0 h 162"/>
                    <a:gd name="T4" fmla="*/ 0 w 58"/>
                    <a:gd name="T5" fmla="*/ 114 h 162"/>
                    <a:gd name="T6" fmla="*/ 58 w 58"/>
                    <a:gd name="T7" fmla="*/ 162 h 162"/>
                    <a:gd name="T8" fmla="*/ 58 w 58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62">
                      <a:moveTo>
                        <a:pt x="58" y="59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62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9" name="Freeform: Shape 21"/>
                <p:cNvSpPr/>
                <p:nvPr/>
              </p:nvSpPr>
              <p:spPr bwMode="auto">
                <a:xfrm>
                  <a:off x="8261350" y="5189538"/>
                  <a:ext cx="92075" cy="233363"/>
                </a:xfrm>
                <a:custGeom>
                  <a:avLst/>
                  <a:gdLst>
                    <a:gd name="T0" fmla="*/ 58 w 58"/>
                    <a:gd name="T1" fmla="*/ 45 h 147"/>
                    <a:gd name="T2" fmla="*/ 0 w 58"/>
                    <a:gd name="T3" fmla="*/ 0 h 147"/>
                    <a:gd name="T4" fmla="*/ 0 w 58"/>
                    <a:gd name="T5" fmla="*/ 115 h 147"/>
                    <a:gd name="T6" fmla="*/ 58 w 58"/>
                    <a:gd name="T7" fmla="*/ 147 h 147"/>
                    <a:gd name="T8" fmla="*/ 58 w 58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7">
                      <a:moveTo>
                        <a:pt x="58" y="4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47"/>
                      </a:lnTo>
                      <a:lnTo>
                        <a:pt x="58" y="4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0" name="Freeform: Shape 22"/>
                <p:cNvSpPr/>
                <p:nvPr/>
              </p:nvSpPr>
              <p:spPr bwMode="auto">
                <a:xfrm>
                  <a:off x="8261350" y="5411788"/>
                  <a:ext cx="92075" cy="207963"/>
                </a:xfrm>
                <a:custGeom>
                  <a:avLst/>
                  <a:gdLst>
                    <a:gd name="T0" fmla="*/ 58 w 58"/>
                    <a:gd name="T1" fmla="*/ 29 h 131"/>
                    <a:gd name="T2" fmla="*/ 0 w 58"/>
                    <a:gd name="T3" fmla="*/ 0 h 131"/>
                    <a:gd name="T4" fmla="*/ 0 w 58"/>
                    <a:gd name="T5" fmla="*/ 115 h 131"/>
                    <a:gd name="T6" fmla="*/ 58 w 58"/>
                    <a:gd name="T7" fmla="*/ 131 h 131"/>
                    <a:gd name="T8" fmla="*/ 58 w 58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31">
                      <a:moveTo>
                        <a:pt x="58" y="29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31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1" name="Freeform: Shape 23"/>
                <p:cNvSpPr/>
                <p:nvPr/>
              </p:nvSpPr>
              <p:spPr bwMode="auto">
                <a:xfrm>
                  <a:off x="8261350" y="5634038"/>
                  <a:ext cx="92075" cy="184150"/>
                </a:xfrm>
                <a:custGeom>
                  <a:avLst/>
                  <a:gdLst>
                    <a:gd name="T0" fmla="*/ 58 w 58"/>
                    <a:gd name="T1" fmla="*/ 13 h 116"/>
                    <a:gd name="T2" fmla="*/ 0 w 58"/>
                    <a:gd name="T3" fmla="*/ 0 h 116"/>
                    <a:gd name="T4" fmla="*/ 0 w 58"/>
                    <a:gd name="T5" fmla="*/ 114 h 116"/>
                    <a:gd name="T6" fmla="*/ 58 w 58"/>
                    <a:gd name="T7" fmla="*/ 116 h 116"/>
                    <a:gd name="T8" fmla="*/ 58 w 58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16">
                      <a:moveTo>
                        <a:pt x="58" y="13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16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6" name="Group 42"/>
            <p:cNvGrpSpPr/>
            <p:nvPr/>
          </p:nvGrpSpPr>
          <p:grpSpPr>
            <a:xfrm>
              <a:off x="8781256" y="5017040"/>
              <a:ext cx="922338" cy="1158876"/>
              <a:chOff x="8386763" y="4664075"/>
              <a:chExt cx="922338" cy="1158876"/>
            </a:xfrm>
          </p:grpSpPr>
          <p:grpSp>
            <p:nvGrpSpPr>
              <p:cNvPr id="174" name="Group 43"/>
              <p:cNvGrpSpPr/>
              <p:nvPr/>
            </p:nvGrpSpPr>
            <p:grpSpPr>
              <a:xfrm>
                <a:off x="8386763" y="4664075"/>
                <a:ext cx="568325" cy="1154113"/>
                <a:chOff x="8386763" y="4664075"/>
                <a:chExt cx="568325" cy="1154113"/>
              </a:xfrm>
            </p:grpSpPr>
            <p:sp>
              <p:nvSpPr>
                <p:cNvPr id="194" name="Rectangle 63"/>
                <p:cNvSpPr/>
                <p:nvPr/>
              </p:nvSpPr>
              <p:spPr bwMode="auto">
                <a:xfrm>
                  <a:off x="8386763" y="56546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Rectangle 64"/>
                <p:cNvSpPr/>
                <p:nvPr/>
              </p:nvSpPr>
              <p:spPr bwMode="auto">
                <a:xfrm>
                  <a:off x="8386763" y="5456238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Rectangle 65"/>
                <p:cNvSpPr/>
                <p:nvPr/>
              </p:nvSpPr>
              <p:spPr bwMode="auto">
                <a:xfrm>
                  <a:off x="8386763" y="5259388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Rectangle 66"/>
                <p:cNvSpPr/>
                <p:nvPr/>
              </p:nvSpPr>
              <p:spPr bwMode="auto">
                <a:xfrm>
                  <a:off x="8386763" y="5060950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Rectangle 67"/>
                <p:cNvSpPr/>
                <p:nvPr/>
              </p:nvSpPr>
              <p:spPr bwMode="auto">
                <a:xfrm>
                  <a:off x="8386763" y="4862513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Rectangle 68"/>
                <p:cNvSpPr/>
                <p:nvPr/>
              </p:nvSpPr>
              <p:spPr bwMode="auto">
                <a:xfrm>
                  <a:off x="8386763" y="46640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Rectangle 69"/>
                <p:cNvSpPr/>
                <p:nvPr/>
              </p:nvSpPr>
              <p:spPr bwMode="auto">
                <a:xfrm>
                  <a:off x="85899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Rectangle 70"/>
                <p:cNvSpPr/>
                <p:nvPr/>
              </p:nvSpPr>
              <p:spPr bwMode="auto">
                <a:xfrm>
                  <a:off x="85899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Rectangle 71"/>
                <p:cNvSpPr/>
                <p:nvPr/>
              </p:nvSpPr>
              <p:spPr bwMode="auto">
                <a:xfrm>
                  <a:off x="85899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Rectangle 72"/>
                <p:cNvSpPr/>
                <p:nvPr/>
              </p:nvSpPr>
              <p:spPr bwMode="auto">
                <a:xfrm>
                  <a:off x="85899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Rectangle 73"/>
                <p:cNvSpPr/>
                <p:nvPr/>
              </p:nvSpPr>
              <p:spPr bwMode="auto">
                <a:xfrm>
                  <a:off x="85899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Rectangle 74"/>
                <p:cNvSpPr/>
                <p:nvPr/>
              </p:nvSpPr>
              <p:spPr bwMode="auto">
                <a:xfrm>
                  <a:off x="85899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Rectangle 75"/>
                <p:cNvSpPr/>
                <p:nvPr/>
              </p:nvSpPr>
              <p:spPr bwMode="auto">
                <a:xfrm>
                  <a:off x="87931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Rectangle 76"/>
                <p:cNvSpPr/>
                <p:nvPr/>
              </p:nvSpPr>
              <p:spPr bwMode="auto">
                <a:xfrm>
                  <a:off x="87931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Rectangle 77"/>
                <p:cNvSpPr/>
                <p:nvPr/>
              </p:nvSpPr>
              <p:spPr bwMode="auto">
                <a:xfrm>
                  <a:off x="87931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Rectangle 78"/>
                <p:cNvSpPr/>
                <p:nvPr/>
              </p:nvSpPr>
              <p:spPr bwMode="auto">
                <a:xfrm>
                  <a:off x="87931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Rectangle 79"/>
                <p:cNvSpPr/>
                <p:nvPr/>
              </p:nvSpPr>
              <p:spPr bwMode="auto">
                <a:xfrm>
                  <a:off x="87931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Rectangle 80"/>
                <p:cNvSpPr/>
                <p:nvPr/>
              </p:nvSpPr>
              <p:spPr bwMode="auto">
                <a:xfrm>
                  <a:off x="87931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5" name="Group 44"/>
              <p:cNvGrpSpPr/>
              <p:nvPr/>
            </p:nvGrpSpPr>
            <p:grpSpPr>
              <a:xfrm>
                <a:off x="8990013" y="4664075"/>
                <a:ext cx="319088" cy="1158876"/>
                <a:chOff x="8990013" y="4664075"/>
                <a:chExt cx="319088" cy="1158876"/>
              </a:xfrm>
            </p:grpSpPr>
            <p:sp>
              <p:nvSpPr>
                <p:cNvPr id="176" name="Freeform: Shape 45"/>
                <p:cNvSpPr/>
                <p:nvPr/>
              </p:nvSpPr>
              <p:spPr bwMode="auto">
                <a:xfrm>
                  <a:off x="8990013" y="4664075"/>
                  <a:ext cx="114300" cy="249238"/>
                </a:xfrm>
                <a:custGeom>
                  <a:avLst/>
                  <a:gdLst>
                    <a:gd name="T0" fmla="*/ 72 w 72"/>
                    <a:gd name="T1" fmla="*/ 63 h 157"/>
                    <a:gd name="T2" fmla="*/ 0 w 72"/>
                    <a:gd name="T3" fmla="*/ 0 h 157"/>
                    <a:gd name="T4" fmla="*/ 0 w 72"/>
                    <a:gd name="T5" fmla="*/ 103 h 157"/>
                    <a:gd name="T6" fmla="*/ 72 w 72"/>
                    <a:gd name="T7" fmla="*/ 157 h 157"/>
                    <a:gd name="T8" fmla="*/ 72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72" y="6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57"/>
                      </a:lnTo>
                      <a:lnTo>
                        <a:pt x="72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46"/>
                <p:cNvSpPr/>
                <p:nvPr/>
              </p:nvSpPr>
              <p:spPr bwMode="auto">
                <a:xfrm>
                  <a:off x="8990013" y="4862513"/>
                  <a:ext cx="114300" cy="231775"/>
                </a:xfrm>
                <a:custGeom>
                  <a:avLst/>
                  <a:gdLst>
                    <a:gd name="T0" fmla="*/ 72 w 72"/>
                    <a:gd name="T1" fmla="*/ 53 h 146"/>
                    <a:gd name="T2" fmla="*/ 0 w 72"/>
                    <a:gd name="T3" fmla="*/ 0 h 146"/>
                    <a:gd name="T4" fmla="*/ 0 w 72"/>
                    <a:gd name="T5" fmla="*/ 103 h 146"/>
                    <a:gd name="T6" fmla="*/ 72 w 72"/>
                    <a:gd name="T7" fmla="*/ 146 h 146"/>
                    <a:gd name="T8" fmla="*/ 72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72" y="5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46"/>
                      </a:lnTo>
                      <a:lnTo>
                        <a:pt x="72" y="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47"/>
                <p:cNvSpPr/>
                <p:nvPr/>
              </p:nvSpPr>
              <p:spPr bwMode="auto">
                <a:xfrm>
                  <a:off x="8990013" y="5060950"/>
                  <a:ext cx="114300" cy="215900"/>
                </a:xfrm>
                <a:custGeom>
                  <a:avLst/>
                  <a:gdLst>
                    <a:gd name="T0" fmla="*/ 72 w 72"/>
                    <a:gd name="T1" fmla="*/ 42 h 136"/>
                    <a:gd name="T2" fmla="*/ 0 w 72"/>
                    <a:gd name="T3" fmla="*/ 0 h 136"/>
                    <a:gd name="T4" fmla="*/ 0 w 72"/>
                    <a:gd name="T5" fmla="*/ 102 h 136"/>
                    <a:gd name="T6" fmla="*/ 72 w 72"/>
                    <a:gd name="T7" fmla="*/ 136 h 136"/>
                    <a:gd name="T8" fmla="*/ 72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72" y="4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36"/>
                      </a:lnTo>
                      <a:lnTo>
                        <a:pt x="72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48"/>
                <p:cNvSpPr/>
                <p:nvPr/>
              </p:nvSpPr>
              <p:spPr bwMode="auto">
                <a:xfrm>
                  <a:off x="8990013" y="5259388"/>
                  <a:ext cx="114300" cy="196850"/>
                </a:xfrm>
                <a:custGeom>
                  <a:avLst/>
                  <a:gdLst>
                    <a:gd name="T0" fmla="*/ 72 w 72"/>
                    <a:gd name="T1" fmla="*/ 31 h 124"/>
                    <a:gd name="T2" fmla="*/ 0 w 72"/>
                    <a:gd name="T3" fmla="*/ 0 h 124"/>
                    <a:gd name="T4" fmla="*/ 0 w 72"/>
                    <a:gd name="T5" fmla="*/ 102 h 124"/>
                    <a:gd name="T6" fmla="*/ 72 w 72"/>
                    <a:gd name="T7" fmla="*/ 124 h 124"/>
                    <a:gd name="T8" fmla="*/ 72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31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24"/>
                      </a:lnTo>
                      <a:lnTo>
                        <a:pt x="72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49"/>
                <p:cNvSpPr/>
                <p:nvPr/>
              </p:nvSpPr>
              <p:spPr bwMode="auto">
                <a:xfrm>
                  <a:off x="8990013" y="5456238"/>
                  <a:ext cx="114300" cy="182563"/>
                </a:xfrm>
                <a:custGeom>
                  <a:avLst/>
                  <a:gdLst>
                    <a:gd name="T0" fmla="*/ 72 w 72"/>
                    <a:gd name="T1" fmla="*/ 21 h 115"/>
                    <a:gd name="T2" fmla="*/ 0 w 72"/>
                    <a:gd name="T3" fmla="*/ 0 h 115"/>
                    <a:gd name="T4" fmla="*/ 0 w 72"/>
                    <a:gd name="T5" fmla="*/ 103 h 115"/>
                    <a:gd name="T6" fmla="*/ 72 w 72"/>
                    <a:gd name="T7" fmla="*/ 115 h 115"/>
                    <a:gd name="T8" fmla="*/ 72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72" y="21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15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50"/>
                <p:cNvSpPr/>
                <p:nvPr/>
              </p:nvSpPr>
              <p:spPr bwMode="auto">
                <a:xfrm>
                  <a:off x="8990013" y="5654675"/>
                  <a:ext cx="114300" cy="165100"/>
                </a:xfrm>
                <a:custGeom>
                  <a:avLst/>
                  <a:gdLst>
                    <a:gd name="T0" fmla="*/ 72 w 72"/>
                    <a:gd name="T1" fmla="*/ 10 h 104"/>
                    <a:gd name="T2" fmla="*/ 0 w 72"/>
                    <a:gd name="T3" fmla="*/ 0 h 104"/>
                    <a:gd name="T4" fmla="*/ 0 w 72"/>
                    <a:gd name="T5" fmla="*/ 103 h 104"/>
                    <a:gd name="T6" fmla="*/ 72 w 72"/>
                    <a:gd name="T7" fmla="*/ 104 h 104"/>
                    <a:gd name="T8" fmla="*/ 72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72" y="10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0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51"/>
                <p:cNvSpPr/>
                <p:nvPr/>
              </p:nvSpPr>
              <p:spPr bwMode="auto">
                <a:xfrm>
                  <a:off x="9132888" y="4789488"/>
                  <a:ext cx="88900" cy="231775"/>
                </a:xfrm>
                <a:custGeom>
                  <a:avLst/>
                  <a:gdLst>
                    <a:gd name="T0" fmla="*/ 56 w 56"/>
                    <a:gd name="T1" fmla="*/ 64 h 146"/>
                    <a:gd name="T2" fmla="*/ 0 w 56"/>
                    <a:gd name="T3" fmla="*/ 0 h 146"/>
                    <a:gd name="T4" fmla="*/ 0 w 56"/>
                    <a:gd name="T5" fmla="*/ 92 h 146"/>
                    <a:gd name="T6" fmla="*/ 56 w 56"/>
                    <a:gd name="T7" fmla="*/ 146 h 146"/>
                    <a:gd name="T8" fmla="*/ 56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56" y="64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6" y="146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52"/>
                <p:cNvSpPr/>
                <p:nvPr/>
              </p:nvSpPr>
              <p:spPr bwMode="auto">
                <a:xfrm>
                  <a:off x="9132888" y="4967288"/>
                  <a:ext cx="88900" cy="214313"/>
                </a:xfrm>
                <a:custGeom>
                  <a:avLst/>
                  <a:gdLst>
                    <a:gd name="T0" fmla="*/ 56 w 56"/>
                    <a:gd name="T1" fmla="*/ 52 h 135"/>
                    <a:gd name="T2" fmla="*/ 0 w 56"/>
                    <a:gd name="T3" fmla="*/ 0 h 135"/>
                    <a:gd name="T4" fmla="*/ 0 w 56"/>
                    <a:gd name="T5" fmla="*/ 91 h 135"/>
                    <a:gd name="T6" fmla="*/ 56 w 56"/>
                    <a:gd name="T7" fmla="*/ 135 h 135"/>
                    <a:gd name="T8" fmla="*/ 56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56" y="5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35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53"/>
                <p:cNvSpPr/>
                <p:nvPr/>
              </p:nvSpPr>
              <p:spPr bwMode="auto">
                <a:xfrm>
                  <a:off x="9132888" y="5143500"/>
                  <a:ext cx="88900" cy="198438"/>
                </a:xfrm>
                <a:custGeom>
                  <a:avLst/>
                  <a:gdLst>
                    <a:gd name="T0" fmla="*/ 56 w 56"/>
                    <a:gd name="T1" fmla="*/ 42 h 125"/>
                    <a:gd name="T2" fmla="*/ 0 w 56"/>
                    <a:gd name="T3" fmla="*/ 0 h 125"/>
                    <a:gd name="T4" fmla="*/ 0 w 56"/>
                    <a:gd name="T5" fmla="*/ 91 h 125"/>
                    <a:gd name="T6" fmla="*/ 56 w 56"/>
                    <a:gd name="T7" fmla="*/ 125 h 125"/>
                    <a:gd name="T8" fmla="*/ 56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56" y="4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25"/>
                      </a:lnTo>
                      <a:lnTo>
                        <a:pt x="56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Freeform: Shape 54"/>
                <p:cNvSpPr/>
                <p:nvPr/>
              </p:nvSpPr>
              <p:spPr bwMode="auto">
                <a:xfrm>
                  <a:off x="9132888" y="5321300"/>
                  <a:ext cx="88900" cy="180975"/>
                </a:xfrm>
                <a:custGeom>
                  <a:avLst/>
                  <a:gdLst>
                    <a:gd name="T0" fmla="*/ 56 w 56"/>
                    <a:gd name="T1" fmla="*/ 31 h 114"/>
                    <a:gd name="T2" fmla="*/ 0 w 56"/>
                    <a:gd name="T3" fmla="*/ 0 h 114"/>
                    <a:gd name="T4" fmla="*/ 0 w 56"/>
                    <a:gd name="T5" fmla="*/ 91 h 114"/>
                    <a:gd name="T6" fmla="*/ 56 w 56"/>
                    <a:gd name="T7" fmla="*/ 114 h 114"/>
                    <a:gd name="T8" fmla="*/ 56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56" y="31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14"/>
                      </a:lnTo>
                      <a:lnTo>
                        <a:pt x="56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Freeform: Shape 55"/>
                <p:cNvSpPr/>
                <p:nvPr/>
              </p:nvSpPr>
              <p:spPr bwMode="auto">
                <a:xfrm>
                  <a:off x="9132888" y="5497513"/>
                  <a:ext cx="88900" cy="163513"/>
                </a:xfrm>
                <a:custGeom>
                  <a:avLst/>
                  <a:gdLst>
                    <a:gd name="T0" fmla="*/ 56 w 56"/>
                    <a:gd name="T1" fmla="*/ 20 h 103"/>
                    <a:gd name="T2" fmla="*/ 0 w 56"/>
                    <a:gd name="T3" fmla="*/ 0 h 103"/>
                    <a:gd name="T4" fmla="*/ 0 w 56"/>
                    <a:gd name="T5" fmla="*/ 91 h 103"/>
                    <a:gd name="T6" fmla="*/ 56 w 56"/>
                    <a:gd name="T7" fmla="*/ 103 h 103"/>
                    <a:gd name="T8" fmla="*/ 56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56" y="2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03"/>
                      </a:lnTo>
                      <a:lnTo>
                        <a:pt x="56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Freeform: Shape 56"/>
                <p:cNvSpPr/>
                <p:nvPr/>
              </p:nvSpPr>
              <p:spPr bwMode="auto">
                <a:xfrm>
                  <a:off x="9132888" y="5675313"/>
                  <a:ext cx="88900" cy="146050"/>
                </a:xfrm>
                <a:custGeom>
                  <a:avLst/>
                  <a:gdLst>
                    <a:gd name="T0" fmla="*/ 56 w 56"/>
                    <a:gd name="T1" fmla="*/ 9 h 92"/>
                    <a:gd name="T2" fmla="*/ 0 w 56"/>
                    <a:gd name="T3" fmla="*/ 0 h 92"/>
                    <a:gd name="T4" fmla="*/ 0 w 56"/>
                    <a:gd name="T5" fmla="*/ 91 h 92"/>
                    <a:gd name="T6" fmla="*/ 56 w 56"/>
                    <a:gd name="T7" fmla="*/ 92 h 92"/>
                    <a:gd name="T8" fmla="*/ 56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56" y="9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92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Freeform: Shape 57"/>
                <p:cNvSpPr/>
                <p:nvPr/>
              </p:nvSpPr>
              <p:spPr bwMode="auto">
                <a:xfrm>
                  <a:off x="9244013" y="4914900"/>
                  <a:ext cx="65088" cy="214313"/>
                </a:xfrm>
                <a:custGeom>
                  <a:avLst/>
                  <a:gdLst>
                    <a:gd name="T0" fmla="*/ 41 w 41"/>
                    <a:gd name="T1" fmla="*/ 63 h 135"/>
                    <a:gd name="T2" fmla="*/ 0 w 41"/>
                    <a:gd name="T3" fmla="*/ 0 h 135"/>
                    <a:gd name="T4" fmla="*/ 0 w 41"/>
                    <a:gd name="T5" fmla="*/ 81 h 135"/>
                    <a:gd name="T6" fmla="*/ 41 w 41"/>
                    <a:gd name="T7" fmla="*/ 135 h 135"/>
                    <a:gd name="T8" fmla="*/ 41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41" y="63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35"/>
                      </a:lnTo>
                      <a:lnTo>
                        <a:pt x="41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58"/>
                <p:cNvSpPr/>
                <p:nvPr/>
              </p:nvSpPr>
              <p:spPr bwMode="auto">
                <a:xfrm>
                  <a:off x="9244013" y="5072063"/>
                  <a:ext cx="65088" cy="196850"/>
                </a:xfrm>
                <a:custGeom>
                  <a:avLst/>
                  <a:gdLst>
                    <a:gd name="T0" fmla="*/ 41 w 41"/>
                    <a:gd name="T1" fmla="*/ 52 h 124"/>
                    <a:gd name="T2" fmla="*/ 0 w 41"/>
                    <a:gd name="T3" fmla="*/ 0 h 124"/>
                    <a:gd name="T4" fmla="*/ 0 w 41"/>
                    <a:gd name="T5" fmla="*/ 80 h 124"/>
                    <a:gd name="T6" fmla="*/ 41 w 41"/>
                    <a:gd name="T7" fmla="*/ 124 h 124"/>
                    <a:gd name="T8" fmla="*/ 41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41" y="52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24"/>
                      </a:lnTo>
                      <a:lnTo>
                        <a:pt x="41" y="5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59"/>
                <p:cNvSpPr/>
                <p:nvPr/>
              </p:nvSpPr>
              <p:spPr bwMode="auto">
                <a:xfrm>
                  <a:off x="9244013" y="5226050"/>
                  <a:ext cx="65088" cy="180975"/>
                </a:xfrm>
                <a:custGeom>
                  <a:avLst/>
                  <a:gdLst>
                    <a:gd name="T0" fmla="*/ 41 w 41"/>
                    <a:gd name="T1" fmla="*/ 42 h 114"/>
                    <a:gd name="T2" fmla="*/ 0 w 41"/>
                    <a:gd name="T3" fmla="*/ 0 h 114"/>
                    <a:gd name="T4" fmla="*/ 0 w 41"/>
                    <a:gd name="T5" fmla="*/ 81 h 114"/>
                    <a:gd name="T6" fmla="*/ 41 w 41"/>
                    <a:gd name="T7" fmla="*/ 114 h 114"/>
                    <a:gd name="T8" fmla="*/ 41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41" y="42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14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60"/>
                <p:cNvSpPr/>
                <p:nvPr/>
              </p:nvSpPr>
              <p:spPr bwMode="auto">
                <a:xfrm>
                  <a:off x="9244013" y="5383213"/>
                  <a:ext cx="65088" cy="161925"/>
                </a:xfrm>
                <a:custGeom>
                  <a:avLst/>
                  <a:gdLst>
                    <a:gd name="T0" fmla="*/ 41 w 41"/>
                    <a:gd name="T1" fmla="*/ 31 h 102"/>
                    <a:gd name="T2" fmla="*/ 0 w 41"/>
                    <a:gd name="T3" fmla="*/ 0 h 102"/>
                    <a:gd name="T4" fmla="*/ 0 w 41"/>
                    <a:gd name="T5" fmla="*/ 80 h 102"/>
                    <a:gd name="T6" fmla="*/ 41 w 41"/>
                    <a:gd name="T7" fmla="*/ 102 h 102"/>
                    <a:gd name="T8" fmla="*/ 41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41" y="31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02"/>
                      </a:lnTo>
                      <a:lnTo>
                        <a:pt x="41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61"/>
                <p:cNvSpPr/>
                <p:nvPr/>
              </p:nvSpPr>
              <p:spPr bwMode="auto">
                <a:xfrm>
                  <a:off x="9244013" y="5537200"/>
                  <a:ext cx="65088" cy="147638"/>
                </a:xfrm>
                <a:custGeom>
                  <a:avLst/>
                  <a:gdLst>
                    <a:gd name="T0" fmla="*/ 41 w 41"/>
                    <a:gd name="T1" fmla="*/ 21 h 93"/>
                    <a:gd name="T2" fmla="*/ 0 w 41"/>
                    <a:gd name="T3" fmla="*/ 0 h 93"/>
                    <a:gd name="T4" fmla="*/ 0 w 41"/>
                    <a:gd name="T5" fmla="*/ 81 h 93"/>
                    <a:gd name="T6" fmla="*/ 41 w 41"/>
                    <a:gd name="T7" fmla="*/ 93 h 93"/>
                    <a:gd name="T8" fmla="*/ 41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41" y="21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9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62"/>
                <p:cNvSpPr/>
                <p:nvPr/>
              </p:nvSpPr>
              <p:spPr bwMode="auto">
                <a:xfrm>
                  <a:off x="9244013" y="5694363"/>
                  <a:ext cx="65088" cy="128588"/>
                </a:xfrm>
                <a:custGeom>
                  <a:avLst/>
                  <a:gdLst>
                    <a:gd name="T0" fmla="*/ 41 w 41"/>
                    <a:gd name="T1" fmla="*/ 9 h 81"/>
                    <a:gd name="T2" fmla="*/ 0 w 41"/>
                    <a:gd name="T3" fmla="*/ 0 h 81"/>
                    <a:gd name="T4" fmla="*/ 0 w 41"/>
                    <a:gd name="T5" fmla="*/ 80 h 81"/>
                    <a:gd name="T6" fmla="*/ 41 w 41"/>
                    <a:gd name="T7" fmla="*/ 81 h 81"/>
                    <a:gd name="T8" fmla="*/ 41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41" y="9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81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7" name="Group 81"/>
            <p:cNvGrpSpPr/>
            <p:nvPr/>
          </p:nvGrpSpPr>
          <p:grpSpPr>
            <a:xfrm>
              <a:off x="3444081" y="4520153"/>
              <a:ext cx="1309688" cy="1651000"/>
              <a:chOff x="3049588" y="4167188"/>
              <a:chExt cx="1309688" cy="1651000"/>
            </a:xfrm>
          </p:grpSpPr>
          <p:grpSp>
            <p:nvGrpSpPr>
              <p:cNvPr id="136" name="Group 82"/>
              <p:cNvGrpSpPr/>
              <p:nvPr/>
            </p:nvGrpSpPr>
            <p:grpSpPr>
              <a:xfrm>
                <a:off x="3551238" y="4167188"/>
                <a:ext cx="808038" cy="1643062"/>
                <a:chOff x="3551238" y="4167188"/>
                <a:chExt cx="808038" cy="1643062"/>
              </a:xfrm>
            </p:grpSpPr>
            <p:sp>
              <p:nvSpPr>
                <p:cNvPr id="156" name="Rectangle 102"/>
                <p:cNvSpPr/>
                <p:nvPr/>
              </p:nvSpPr>
              <p:spPr bwMode="auto">
                <a:xfrm>
                  <a:off x="4129088" y="5578475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Rectangle 103"/>
                <p:cNvSpPr/>
                <p:nvPr/>
              </p:nvSpPr>
              <p:spPr bwMode="auto">
                <a:xfrm>
                  <a:off x="4129088" y="5297488"/>
                  <a:ext cx="230188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Rectangle 104"/>
                <p:cNvSpPr/>
                <p:nvPr/>
              </p:nvSpPr>
              <p:spPr bwMode="auto">
                <a:xfrm>
                  <a:off x="4129088" y="501491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Rectangle 105"/>
                <p:cNvSpPr/>
                <p:nvPr/>
              </p:nvSpPr>
              <p:spPr bwMode="auto">
                <a:xfrm>
                  <a:off x="4129088" y="473233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Rectangle 106"/>
                <p:cNvSpPr/>
                <p:nvPr/>
              </p:nvSpPr>
              <p:spPr bwMode="auto">
                <a:xfrm>
                  <a:off x="4129088" y="444976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Rectangle 107"/>
                <p:cNvSpPr/>
                <p:nvPr/>
              </p:nvSpPr>
              <p:spPr bwMode="auto">
                <a:xfrm>
                  <a:off x="4129088" y="416718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Rectangle 108"/>
                <p:cNvSpPr/>
                <p:nvPr/>
              </p:nvSpPr>
              <p:spPr bwMode="auto">
                <a:xfrm>
                  <a:off x="3840163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Rectangle 109"/>
                <p:cNvSpPr/>
                <p:nvPr/>
              </p:nvSpPr>
              <p:spPr bwMode="auto">
                <a:xfrm>
                  <a:off x="3840163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Rectangle 110"/>
                <p:cNvSpPr/>
                <p:nvPr/>
              </p:nvSpPr>
              <p:spPr bwMode="auto">
                <a:xfrm>
                  <a:off x="3840163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Rectangle 111"/>
                <p:cNvSpPr/>
                <p:nvPr/>
              </p:nvSpPr>
              <p:spPr bwMode="auto">
                <a:xfrm>
                  <a:off x="3840163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Rectangle 112"/>
                <p:cNvSpPr/>
                <p:nvPr/>
              </p:nvSpPr>
              <p:spPr bwMode="auto">
                <a:xfrm>
                  <a:off x="3840163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Rectangle 113"/>
                <p:cNvSpPr/>
                <p:nvPr/>
              </p:nvSpPr>
              <p:spPr bwMode="auto">
                <a:xfrm>
                  <a:off x="3840163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Rectangle 114"/>
                <p:cNvSpPr/>
                <p:nvPr/>
              </p:nvSpPr>
              <p:spPr bwMode="auto">
                <a:xfrm>
                  <a:off x="3551238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Rectangle 115"/>
                <p:cNvSpPr/>
                <p:nvPr/>
              </p:nvSpPr>
              <p:spPr bwMode="auto">
                <a:xfrm>
                  <a:off x="3551238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Rectangle 116"/>
                <p:cNvSpPr/>
                <p:nvPr/>
              </p:nvSpPr>
              <p:spPr bwMode="auto">
                <a:xfrm>
                  <a:off x="3551238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Rectangle 117"/>
                <p:cNvSpPr/>
                <p:nvPr/>
              </p:nvSpPr>
              <p:spPr bwMode="auto">
                <a:xfrm>
                  <a:off x="3551238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Rectangle 118"/>
                <p:cNvSpPr/>
                <p:nvPr/>
              </p:nvSpPr>
              <p:spPr bwMode="auto">
                <a:xfrm>
                  <a:off x="3551238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Rectangle 119"/>
                <p:cNvSpPr/>
                <p:nvPr/>
              </p:nvSpPr>
              <p:spPr bwMode="auto">
                <a:xfrm>
                  <a:off x="3551238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7" name="Group 83"/>
              <p:cNvGrpSpPr/>
              <p:nvPr/>
            </p:nvGrpSpPr>
            <p:grpSpPr>
              <a:xfrm>
                <a:off x="3049588" y="4167188"/>
                <a:ext cx="452437" cy="1651000"/>
                <a:chOff x="3049588" y="4167188"/>
                <a:chExt cx="452437" cy="1651000"/>
              </a:xfrm>
            </p:grpSpPr>
            <p:sp>
              <p:nvSpPr>
                <p:cNvPr id="138" name="Freeform: Shape 84"/>
                <p:cNvSpPr/>
                <p:nvPr/>
              </p:nvSpPr>
              <p:spPr bwMode="auto">
                <a:xfrm>
                  <a:off x="3340100" y="4167188"/>
                  <a:ext cx="161925" cy="355600"/>
                </a:xfrm>
                <a:custGeom>
                  <a:avLst/>
                  <a:gdLst>
                    <a:gd name="T0" fmla="*/ 0 w 102"/>
                    <a:gd name="T1" fmla="*/ 91 h 224"/>
                    <a:gd name="T2" fmla="*/ 102 w 102"/>
                    <a:gd name="T3" fmla="*/ 0 h 224"/>
                    <a:gd name="T4" fmla="*/ 102 w 102"/>
                    <a:gd name="T5" fmla="*/ 146 h 224"/>
                    <a:gd name="T6" fmla="*/ 0 w 102"/>
                    <a:gd name="T7" fmla="*/ 224 h 224"/>
                    <a:gd name="T8" fmla="*/ 0 w 102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24">
                      <a:moveTo>
                        <a:pt x="0" y="91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24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85"/>
                <p:cNvSpPr/>
                <p:nvPr/>
              </p:nvSpPr>
              <p:spPr bwMode="auto">
                <a:xfrm>
                  <a:off x="3340100" y="4449763"/>
                  <a:ext cx="161925" cy="330200"/>
                </a:xfrm>
                <a:custGeom>
                  <a:avLst/>
                  <a:gdLst>
                    <a:gd name="T0" fmla="*/ 0 w 102"/>
                    <a:gd name="T1" fmla="*/ 75 h 208"/>
                    <a:gd name="T2" fmla="*/ 102 w 102"/>
                    <a:gd name="T3" fmla="*/ 0 h 208"/>
                    <a:gd name="T4" fmla="*/ 102 w 102"/>
                    <a:gd name="T5" fmla="*/ 146 h 208"/>
                    <a:gd name="T6" fmla="*/ 0 w 102"/>
                    <a:gd name="T7" fmla="*/ 208 h 208"/>
                    <a:gd name="T8" fmla="*/ 0 w 102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08">
                      <a:moveTo>
                        <a:pt x="0" y="75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0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86"/>
                <p:cNvSpPr/>
                <p:nvPr/>
              </p:nvSpPr>
              <p:spPr bwMode="auto">
                <a:xfrm>
                  <a:off x="3340100" y="4732338"/>
                  <a:ext cx="161925" cy="306388"/>
                </a:xfrm>
                <a:custGeom>
                  <a:avLst/>
                  <a:gdLst>
                    <a:gd name="T0" fmla="*/ 0 w 102"/>
                    <a:gd name="T1" fmla="*/ 59 h 193"/>
                    <a:gd name="T2" fmla="*/ 102 w 102"/>
                    <a:gd name="T3" fmla="*/ 0 h 193"/>
                    <a:gd name="T4" fmla="*/ 102 w 102"/>
                    <a:gd name="T5" fmla="*/ 146 h 193"/>
                    <a:gd name="T6" fmla="*/ 0 w 102"/>
                    <a:gd name="T7" fmla="*/ 193 h 193"/>
                    <a:gd name="T8" fmla="*/ 0 w 102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93">
                      <a:moveTo>
                        <a:pt x="0" y="59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9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87"/>
                <p:cNvSpPr/>
                <p:nvPr/>
              </p:nvSpPr>
              <p:spPr bwMode="auto">
                <a:xfrm>
                  <a:off x="3340100" y="5014913"/>
                  <a:ext cx="161925" cy="282575"/>
                </a:xfrm>
                <a:custGeom>
                  <a:avLst/>
                  <a:gdLst>
                    <a:gd name="T0" fmla="*/ 0 w 102"/>
                    <a:gd name="T1" fmla="*/ 44 h 178"/>
                    <a:gd name="T2" fmla="*/ 102 w 102"/>
                    <a:gd name="T3" fmla="*/ 0 h 178"/>
                    <a:gd name="T4" fmla="*/ 102 w 102"/>
                    <a:gd name="T5" fmla="*/ 146 h 178"/>
                    <a:gd name="T6" fmla="*/ 0 w 102"/>
                    <a:gd name="T7" fmla="*/ 178 h 178"/>
                    <a:gd name="T8" fmla="*/ 0 w 102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8">
                      <a:moveTo>
                        <a:pt x="0" y="4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7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88"/>
                <p:cNvSpPr/>
                <p:nvPr/>
              </p:nvSpPr>
              <p:spPr bwMode="auto">
                <a:xfrm>
                  <a:off x="3340100" y="5297488"/>
                  <a:ext cx="161925" cy="257175"/>
                </a:xfrm>
                <a:custGeom>
                  <a:avLst/>
                  <a:gdLst>
                    <a:gd name="T0" fmla="*/ 0 w 102"/>
                    <a:gd name="T1" fmla="*/ 29 h 162"/>
                    <a:gd name="T2" fmla="*/ 102 w 102"/>
                    <a:gd name="T3" fmla="*/ 0 h 162"/>
                    <a:gd name="T4" fmla="*/ 102 w 102"/>
                    <a:gd name="T5" fmla="*/ 145 h 162"/>
                    <a:gd name="T6" fmla="*/ 0 w 102"/>
                    <a:gd name="T7" fmla="*/ 162 h 162"/>
                    <a:gd name="T8" fmla="*/ 0 w 102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62">
                      <a:moveTo>
                        <a:pt x="0" y="29"/>
                      </a:moveTo>
                      <a:lnTo>
                        <a:pt x="102" y="0"/>
                      </a:lnTo>
                      <a:lnTo>
                        <a:pt x="102" y="145"/>
                      </a:lnTo>
                      <a:lnTo>
                        <a:pt x="0" y="1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89"/>
                <p:cNvSpPr/>
                <p:nvPr/>
              </p:nvSpPr>
              <p:spPr bwMode="auto">
                <a:xfrm>
                  <a:off x="3340100" y="5578475"/>
                  <a:ext cx="161925" cy="233363"/>
                </a:xfrm>
                <a:custGeom>
                  <a:avLst/>
                  <a:gdLst>
                    <a:gd name="T0" fmla="*/ 0 w 102"/>
                    <a:gd name="T1" fmla="*/ 14 h 147"/>
                    <a:gd name="T2" fmla="*/ 102 w 102"/>
                    <a:gd name="T3" fmla="*/ 0 h 147"/>
                    <a:gd name="T4" fmla="*/ 102 w 102"/>
                    <a:gd name="T5" fmla="*/ 146 h 147"/>
                    <a:gd name="T6" fmla="*/ 0 w 102"/>
                    <a:gd name="T7" fmla="*/ 147 h 147"/>
                    <a:gd name="T8" fmla="*/ 0 w 102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47">
                      <a:moveTo>
                        <a:pt x="0" y="1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4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90"/>
                <p:cNvSpPr/>
                <p:nvPr/>
              </p:nvSpPr>
              <p:spPr bwMode="auto">
                <a:xfrm>
                  <a:off x="3171825" y="4346575"/>
                  <a:ext cx="127000" cy="330200"/>
                </a:xfrm>
                <a:custGeom>
                  <a:avLst/>
                  <a:gdLst>
                    <a:gd name="T0" fmla="*/ 0 w 80"/>
                    <a:gd name="T1" fmla="*/ 90 h 208"/>
                    <a:gd name="T2" fmla="*/ 80 w 80"/>
                    <a:gd name="T3" fmla="*/ 0 h 208"/>
                    <a:gd name="T4" fmla="*/ 80 w 80"/>
                    <a:gd name="T5" fmla="*/ 130 h 208"/>
                    <a:gd name="T6" fmla="*/ 0 w 80"/>
                    <a:gd name="T7" fmla="*/ 208 h 208"/>
                    <a:gd name="T8" fmla="*/ 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0" y="9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208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91"/>
                <p:cNvSpPr/>
                <p:nvPr/>
              </p:nvSpPr>
              <p:spPr bwMode="auto">
                <a:xfrm>
                  <a:off x="3171825" y="4597400"/>
                  <a:ext cx="127000" cy="306388"/>
                </a:xfrm>
                <a:custGeom>
                  <a:avLst/>
                  <a:gdLst>
                    <a:gd name="T0" fmla="*/ 0 w 80"/>
                    <a:gd name="T1" fmla="*/ 75 h 193"/>
                    <a:gd name="T2" fmla="*/ 80 w 80"/>
                    <a:gd name="T3" fmla="*/ 0 h 193"/>
                    <a:gd name="T4" fmla="*/ 80 w 80"/>
                    <a:gd name="T5" fmla="*/ 131 h 193"/>
                    <a:gd name="T6" fmla="*/ 0 w 80"/>
                    <a:gd name="T7" fmla="*/ 193 h 193"/>
                    <a:gd name="T8" fmla="*/ 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0" y="75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9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92"/>
                <p:cNvSpPr/>
                <p:nvPr/>
              </p:nvSpPr>
              <p:spPr bwMode="auto">
                <a:xfrm>
                  <a:off x="3171825" y="4849813"/>
                  <a:ext cx="127000" cy="282575"/>
                </a:xfrm>
                <a:custGeom>
                  <a:avLst/>
                  <a:gdLst>
                    <a:gd name="T0" fmla="*/ 0 w 80"/>
                    <a:gd name="T1" fmla="*/ 60 h 178"/>
                    <a:gd name="T2" fmla="*/ 80 w 80"/>
                    <a:gd name="T3" fmla="*/ 0 h 178"/>
                    <a:gd name="T4" fmla="*/ 80 w 80"/>
                    <a:gd name="T5" fmla="*/ 130 h 178"/>
                    <a:gd name="T6" fmla="*/ 0 w 80"/>
                    <a:gd name="T7" fmla="*/ 178 h 178"/>
                    <a:gd name="T8" fmla="*/ 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0" y="6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78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93"/>
                <p:cNvSpPr/>
                <p:nvPr/>
              </p:nvSpPr>
              <p:spPr bwMode="auto">
                <a:xfrm>
                  <a:off x="3171825" y="5102225"/>
                  <a:ext cx="127000" cy="257175"/>
                </a:xfrm>
                <a:custGeom>
                  <a:avLst/>
                  <a:gdLst>
                    <a:gd name="T0" fmla="*/ 0 w 80"/>
                    <a:gd name="T1" fmla="*/ 44 h 162"/>
                    <a:gd name="T2" fmla="*/ 80 w 80"/>
                    <a:gd name="T3" fmla="*/ 0 h 162"/>
                    <a:gd name="T4" fmla="*/ 80 w 80"/>
                    <a:gd name="T5" fmla="*/ 130 h 162"/>
                    <a:gd name="T6" fmla="*/ 0 w 80"/>
                    <a:gd name="T7" fmla="*/ 162 h 162"/>
                    <a:gd name="T8" fmla="*/ 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0" y="44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6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94"/>
                <p:cNvSpPr/>
                <p:nvPr/>
              </p:nvSpPr>
              <p:spPr bwMode="auto">
                <a:xfrm>
                  <a:off x="3171825" y="5353050"/>
                  <a:ext cx="127000" cy="234950"/>
                </a:xfrm>
                <a:custGeom>
                  <a:avLst/>
                  <a:gdLst>
                    <a:gd name="T0" fmla="*/ 0 w 80"/>
                    <a:gd name="T1" fmla="*/ 30 h 148"/>
                    <a:gd name="T2" fmla="*/ 80 w 80"/>
                    <a:gd name="T3" fmla="*/ 0 h 148"/>
                    <a:gd name="T4" fmla="*/ 80 w 80"/>
                    <a:gd name="T5" fmla="*/ 131 h 148"/>
                    <a:gd name="T6" fmla="*/ 0 w 80"/>
                    <a:gd name="T7" fmla="*/ 148 h 148"/>
                    <a:gd name="T8" fmla="*/ 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0" y="30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4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Freeform: Shape 95"/>
                <p:cNvSpPr/>
                <p:nvPr/>
              </p:nvSpPr>
              <p:spPr bwMode="auto">
                <a:xfrm>
                  <a:off x="3171825" y="5605463"/>
                  <a:ext cx="127000" cy="209550"/>
                </a:xfrm>
                <a:custGeom>
                  <a:avLst/>
                  <a:gdLst>
                    <a:gd name="T0" fmla="*/ 0 w 80"/>
                    <a:gd name="T1" fmla="*/ 14 h 132"/>
                    <a:gd name="T2" fmla="*/ 80 w 80"/>
                    <a:gd name="T3" fmla="*/ 0 h 132"/>
                    <a:gd name="T4" fmla="*/ 80 w 80"/>
                    <a:gd name="T5" fmla="*/ 131 h 132"/>
                    <a:gd name="T6" fmla="*/ 0 w 80"/>
                    <a:gd name="T7" fmla="*/ 132 h 132"/>
                    <a:gd name="T8" fmla="*/ 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0" y="14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3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Freeform: Shape 96"/>
                <p:cNvSpPr/>
                <p:nvPr/>
              </p:nvSpPr>
              <p:spPr bwMode="auto">
                <a:xfrm>
                  <a:off x="3049588" y="4524375"/>
                  <a:ext cx="90488" cy="306388"/>
                </a:xfrm>
                <a:custGeom>
                  <a:avLst/>
                  <a:gdLst>
                    <a:gd name="T0" fmla="*/ 0 w 57"/>
                    <a:gd name="T1" fmla="*/ 90 h 193"/>
                    <a:gd name="T2" fmla="*/ 57 w 57"/>
                    <a:gd name="T3" fmla="*/ 0 h 193"/>
                    <a:gd name="T4" fmla="*/ 57 w 57"/>
                    <a:gd name="T5" fmla="*/ 115 h 193"/>
                    <a:gd name="T6" fmla="*/ 0 w 57"/>
                    <a:gd name="T7" fmla="*/ 193 h 193"/>
                    <a:gd name="T8" fmla="*/ 0 w 57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93">
                      <a:moveTo>
                        <a:pt x="0" y="90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93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Freeform: Shape 97"/>
                <p:cNvSpPr/>
                <p:nvPr/>
              </p:nvSpPr>
              <p:spPr bwMode="auto">
                <a:xfrm>
                  <a:off x="3049588" y="4746625"/>
                  <a:ext cx="90488" cy="280988"/>
                </a:xfrm>
                <a:custGeom>
                  <a:avLst/>
                  <a:gdLst>
                    <a:gd name="T0" fmla="*/ 0 w 57"/>
                    <a:gd name="T1" fmla="*/ 75 h 177"/>
                    <a:gd name="T2" fmla="*/ 57 w 57"/>
                    <a:gd name="T3" fmla="*/ 0 h 177"/>
                    <a:gd name="T4" fmla="*/ 57 w 57"/>
                    <a:gd name="T5" fmla="*/ 115 h 177"/>
                    <a:gd name="T6" fmla="*/ 0 w 57"/>
                    <a:gd name="T7" fmla="*/ 177 h 177"/>
                    <a:gd name="T8" fmla="*/ 0 w 57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77">
                      <a:moveTo>
                        <a:pt x="0" y="7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77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Freeform: Shape 98"/>
                <p:cNvSpPr/>
                <p:nvPr/>
              </p:nvSpPr>
              <p:spPr bwMode="auto">
                <a:xfrm>
                  <a:off x="3049588" y="4968875"/>
                  <a:ext cx="90488" cy="257175"/>
                </a:xfrm>
                <a:custGeom>
                  <a:avLst/>
                  <a:gdLst>
                    <a:gd name="T0" fmla="*/ 0 w 57"/>
                    <a:gd name="T1" fmla="*/ 59 h 162"/>
                    <a:gd name="T2" fmla="*/ 57 w 57"/>
                    <a:gd name="T3" fmla="*/ 0 h 162"/>
                    <a:gd name="T4" fmla="*/ 57 w 57"/>
                    <a:gd name="T5" fmla="*/ 114 h 162"/>
                    <a:gd name="T6" fmla="*/ 0 w 57"/>
                    <a:gd name="T7" fmla="*/ 162 h 162"/>
                    <a:gd name="T8" fmla="*/ 0 w 57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62">
                      <a:moveTo>
                        <a:pt x="0" y="59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62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99"/>
                <p:cNvSpPr/>
                <p:nvPr/>
              </p:nvSpPr>
              <p:spPr bwMode="auto">
                <a:xfrm>
                  <a:off x="3049588" y="5189538"/>
                  <a:ext cx="90488" cy="233363"/>
                </a:xfrm>
                <a:custGeom>
                  <a:avLst/>
                  <a:gdLst>
                    <a:gd name="T0" fmla="*/ 0 w 57"/>
                    <a:gd name="T1" fmla="*/ 45 h 147"/>
                    <a:gd name="T2" fmla="*/ 57 w 57"/>
                    <a:gd name="T3" fmla="*/ 0 h 147"/>
                    <a:gd name="T4" fmla="*/ 57 w 57"/>
                    <a:gd name="T5" fmla="*/ 115 h 147"/>
                    <a:gd name="T6" fmla="*/ 0 w 57"/>
                    <a:gd name="T7" fmla="*/ 147 h 147"/>
                    <a:gd name="T8" fmla="*/ 0 w 57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47">
                      <a:moveTo>
                        <a:pt x="0" y="4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4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00"/>
                <p:cNvSpPr/>
                <p:nvPr/>
              </p:nvSpPr>
              <p:spPr bwMode="auto">
                <a:xfrm>
                  <a:off x="3049588" y="5411788"/>
                  <a:ext cx="90488" cy="207963"/>
                </a:xfrm>
                <a:custGeom>
                  <a:avLst/>
                  <a:gdLst>
                    <a:gd name="T0" fmla="*/ 0 w 57"/>
                    <a:gd name="T1" fmla="*/ 29 h 131"/>
                    <a:gd name="T2" fmla="*/ 57 w 57"/>
                    <a:gd name="T3" fmla="*/ 0 h 131"/>
                    <a:gd name="T4" fmla="*/ 57 w 57"/>
                    <a:gd name="T5" fmla="*/ 115 h 131"/>
                    <a:gd name="T6" fmla="*/ 0 w 57"/>
                    <a:gd name="T7" fmla="*/ 131 h 131"/>
                    <a:gd name="T8" fmla="*/ 0 w 57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31">
                      <a:moveTo>
                        <a:pt x="0" y="29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3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01"/>
                <p:cNvSpPr/>
                <p:nvPr/>
              </p:nvSpPr>
              <p:spPr bwMode="auto">
                <a:xfrm>
                  <a:off x="3049588" y="5634038"/>
                  <a:ext cx="90488" cy="184150"/>
                </a:xfrm>
                <a:custGeom>
                  <a:avLst/>
                  <a:gdLst>
                    <a:gd name="T0" fmla="*/ 0 w 57"/>
                    <a:gd name="T1" fmla="*/ 13 h 116"/>
                    <a:gd name="T2" fmla="*/ 57 w 57"/>
                    <a:gd name="T3" fmla="*/ 0 h 116"/>
                    <a:gd name="T4" fmla="*/ 57 w 57"/>
                    <a:gd name="T5" fmla="*/ 114 h 116"/>
                    <a:gd name="T6" fmla="*/ 0 w 57"/>
                    <a:gd name="T7" fmla="*/ 116 h 116"/>
                    <a:gd name="T8" fmla="*/ 0 w 57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6">
                      <a:moveTo>
                        <a:pt x="0" y="13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8" name="Group 120"/>
            <p:cNvGrpSpPr/>
            <p:nvPr/>
          </p:nvGrpSpPr>
          <p:grpSpPr>
            <a:xfrm>
              <a:off x="2488406" y="5017040"/>
              <a:ext cx="920750" cy="1158876"/>
              <a:chOff x="2093913" y="4664075"/>
              <a:chExt cx="920750" cy="1158876"/>
            </a:xfrm>
          </p:grpSpPr>
          <p:grpSp>
            <p:nvGrpSpPr>
              <p:cNvPr id="98" name="Group 121"/>
              <p:cNvGrpSpPr/>
              <p:nvPr/>
            </p:nvGrpSpPr>
            <p:grpSpPr>
              <a:xfrm>
                <a:off x="2447925" y="4664075"/>
                <a:ext cx="566738" cy="1154113"/>
                <a:chOff x="2447925" y="4664075"/>
                <a:chExt cx="566738" cy="1154113"/>
              </a:xfrm>
            </p:grpSpPr>
            <p:sp>
              <p:nvSpPr>
                <p:cNvPr id="118" name="Rectangle 141"/>
                <p:cNvSpPr/>
                <p:nvPr/>
              </p:nvSpPr>
              <p:spPr bwMode="auto">
                <a:xfrm>
                  <a:off x="2852738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Rectangle 142"/>
                <p:cNvSpPr/>
                <p:nvPr/>
              </p:nvSpPr>
              <p:spPr bwMode="auto">
                <a:xfrm>
                  <a:off x="2852738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Rectangle 143"/>
                <p:cNvSpPr/>
                <p:nvPr/>
              </p:nvSpPr>
              <p:spPr bwMode="auto">
                <a:xfrm>
                  <a:off x="2852738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Rectangle 144"/>
                <p:cNvSpPr/>
                <p:nvPr/>
              </p:nvSpPr>
              <p:spPr bwMode="auto">
                <a:xfrm>
                  <a:off x="2852738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Rectangle 145"/>
                <p:cNvSpPr/>
                <p:nvPr/>
              </p:nvSpPr>
              <p:spPr bwMode="auto">
                <a:xfrm>
                  <a:off x="2852738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Rectangle 146"/>
                <p:cNvSpPr/>
                <p:nvPr/>
              </p:nvSpPr>
              <p:spPr bwMode="auto">
                <a:xfrm>
                  <a:off x="2852738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Rectangle 147"/>
                <p:cNvSpPr/>
                <p:nvPr/>
              </p:nvSpPr>
              <p:spPr bwMode="auto">
                <a:xfrm>
                  <a:off x="26511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Rectangle 148"/>
                <p:cNvSpPr/>
                <p:nvPr/>
              </p:nvSpPr>
              <p:spPr bwMode="auto">
                <a:xfrm>
                  <a:off x="26511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Rectangle 149"/>
                <p:cNvSpPr/>
                <p:nvPr/>
              </p:nvSpPr>
              <p:spPr bwMode="auto">
                <a:xfrm>
                  <a:off x="26511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Rectangle 150"/>
                <p:cNvSpPr/>
                <p:nvPr/>
              </p:nvSpPr>
              <p:spPr bwMode="auto">
                <a:xfrm>
                  <a:off x="26511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Rectangle 151"/>
                <p:cNvSpPr/>
                <p:nvPr/>
              </p:nvSpPr>
              <p:spPr bwMode="auto">
                <a:xfrm>
                  <a:off x="26511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Rectangle 152"/>
                <p:cNvSpPr/>
                <p:nvPr/>
              </p:nvSpPr>
              <p:spPr bwMode="auto">
                <a:xfrm>
                  <a:off x="26511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Rectangle 153"/>
                <p:cNvSpPr/>
                <p:nvPr/>
              </p:nvSpPr>
              <p:spPr bwMode="auto">
                <a:xfrm>
                  <a:off x="24479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Rectangle 154"/>
                <p:cNvSpPr/>
                <p:nvPr/>
              </p:nvSpPr>
              <p:spPr bwMode="auto">
                <a:xfrm>
                  <a:off x="24479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Rectangle 155"/>
                <p:cNvSpPr/>
                <p:nvPr/>
              </p:nvSpPr>
              <p:spPr bwMode="auto">
                <a:xfrm>
                  <a:off x="24479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Rectangle 156"/>
                <p:cNvSpPr/>
                <p:nvPr/>
              </p:nvSpPr>
              <p:spPr bwMode="auto">
                <a:xfrm>
                  <a:off x="24479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Rectangle 157"/>
                <p:cNvSpPr/>
                <p:nvPr/>
              </p:nvSpPr>
              <p:spPr bwMode="auto">
                <a:xfrm>
                  <a:off x="24479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Rectangle 158"/>
                <p:cNvSpPr/>
                <p:nvPr/>
              </p:nvSpPr>
              <p:spPr bwMode="auto">
                <a:xfrm>
                  <a:off x="24479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9" name="Group 122"/>
              <p:cNvGrpSpPr/>
              <p:nvPr/>
            </p:nvGrpSpPr>
            <p:grpSpPr>
              <a:xfrm>
                <a:off x="2093913" y="4664075"/>
                <a:ext cx="319087" cy="1158876"/>
                <a:chOff x="2093913" y="4664075"/>
                <a:chExt cx="319087" cy="1158876"/>
              </a:xfrm>
            </p:grpSpPr>
            <p:sp>
              <p:nvSpPr>
                <p:cNvPr id="100" name="Freeform: Shape 123"/>
                <p:cNvSpPr/>
                <p:nvPr/>
              </p:nvSpPr>
              <p:spPr bwMode="auto">
                <a:xfrm>
                  <a:off x="2298700" y="4664075"/>
                  <a:ext cx="114300" cy="249238"/>
                </a:xfrm>
                <a:custGeom>
                  <a:avLst/>
                  <a:gdLst>
                    <a:gd name="T0" fmla="*/ 0 w 72"/>
                    <a:gd name="T1" fmla="*/ 63 h 157"/>
                    <a:gd name="T2" fmla="*/ 72 w 72"/>
                    <a:gd name="T3" fmla="*/ 0 h 157"/>
                    <a:gd name="T4" fmla="*/ 72 w 72"/>
                    <a:gd name="T5" fmla="*/ 103 h 157"/>
                    <a:gd name="T6" fmla="*/ 0 w 72"/>
                    <a:gd name="T7" fmla="*/ 157 h 157"/>
                    <a:gd name="T8" fmla="*/ 0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0" y="6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57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Freeform: Shape 124"/>
                <p:cNvSpPr/>
                <p:nvPr/>
              </p:nvSpPr>
              <p:spPr bwMode="auto">
                <a:xfrm>
                  <a:off x="2298700" y="4862513"/>
                  <a:ext cx="114300" cy="231775"/>
                </a:xfrm>
                <a:custGeom>
                  <a:avLst/>
                  <a:gdLst>
                    <a:gd name="T0" fmla="*/ 0 w 72"/>
                    <a:gd name="T1" fmla="*/ 53 h 146"/>
                    <a:gd name="T2" fmla="*/ 72 w 72"/>
                    <a:gd name="T3" fmla="*/ 0 h 146"/>
                    <a:gd name="T4" fmla="*/ 72 w 72"/>
                    <a:gd name="T5" fmla="*/ 103 h 146"/>
                    <a:gd name="T6" fmla="*/ 0 w 72"/>
                    <a:gd name="T7" fmla="*/ 146 h 146"/>
                    <a:gd name="T8" fmla="*/ 0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0" y="5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46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Freeform: Shape 125"/>
                <p:cNvSpPr/>
                <p:nvPr/>
              </p:nvSpPr>
              <p:spPr bwMode="auto">
                <a:xfrm>
                  <a:off x="2298700" y="5060950"/>
                  <a:ext cx="114300" cy="215900"/>
                </a:xfrm>
                <a:custGeom>
                  <a:avLst/>
                  <a:gdLst>
                    <a:gd name="T0" fmla="*/ 0 w 72"/>
                    <a:gd name="T1" fmla="*/ 42 h 136"/>
                    <a:gd name="T2" fmla="*/ 72 w 72"/>
                    <a:gd name="T3" fmla="*/ 0 h 136"/>
                    <a:gd name="T4" fmla="*/ 72 w 72"/>
                    <a:gd name="T5" fmla="*/ 102 h 136"/>
                    <a:gd name="T6" fmla="*/ 0 w 72"/>
                    <a:gd name="T7" fmla="*/ 136 h 136"/>
                    <a:gd name="T8" fmla="*/ 0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0" y="42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3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Freeform: Shape 126"/>
                <p:cNvSpPr/>
                <p:nvPr/>
              </p:nvSpPr>
              <p:spPr bwMode="auto">
                <a:xfrm>
                  <a:off x="2298700" y="5259388"/>
                  <a:ext cx="114300" cy="196850"/>
                </a:xfrm>
                <a:custGeom>
                  <a:avLst/>
                  <a:gdLst>
                    <a:gd name="T0" fmla="*/ 0 w 72"/>
                    <a:gd name="T1" fmla="*/ 31 h 124"/>
                    <a:gd name="T2" fmla="*/ 72 w 72"/>
                    <a:gd name="T3" fmla="*/ 0 h 124"/>
                    <a:gd name="T4" fmla="*/ 72 w 72"/>
                    <a:gd name="T5" fmla="*/ 102 h 124"/>
                    <a:gd name="T6" fmla="*/ 0 w 72"/>
                    <a:gd name="T7" fmla="*/ 124 h 124"/>
                    <a:gd name="T8" fmla="*/ 0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0" y="31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2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127"/>
                <p:cNvSpPr/>
                <p:nvPr/>
              </p:nvSpPr>
              <p:spPr bwMode="auto">
                <a:xfrm>
                  <a:off x="2298700" y="5456238"/>
                  <a:ext cx="114300" cy="182563"/>
                </a:xfrm>
                <a:custGeom>
                  <a:avLst/>
                  <a:gdLst>
                    <a:gd name="T0" fmla="*/ 0 w 72"/>
                    <a:gd name="T1" fmla="*/ 21 h 115"/>
                    <a:gd name="T2" fmla="*/ 72 w 72"/>
                    <a:gd name="T3" fmla="*/ 0 h 115"/>
                    <a:gd name="T4" fmla="*/ 72 w 72"/>
                    <a:gd name="T5" fmla="*/ 103 h 115"/>
                    <a:gd name="T6" fmla="*/ 0 w 72"/>
                    <a:gd name="T7" fmla="*/ 115 h 115"/>
                    <a:gd name="T8" fmla="*/ 0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0" y="21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1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Freeform: Shape 128"/>
                <p:cNvSpPr/>
                <p:nvPr/>
              </p:nvSpPr>
              <p:spPr bwMode="auto">
                <a:xfrm>
                  <a:off x="2298700" y="5654675"/>
                  <a:ext cx="114300" cy="165100"/>
                </a:xfrm>
                <a:custGeom>
                  <a:avLst/>
                  <a:gdLst>
                    <a:gd name="T0" fmla="*/ 0 w 72"/>
                    <a:gd name="T1" fmla="*/ 10 h 104"/>
                    <a:gd name="T2" fmla="*/ 72 w 72"/>
                    <a:gd name="T3" fmla="*/ 0 h 104"/>
                    <a:gd name="T4" fmla="*/ 72 w 72"/>
                    <a:gd name="T5" fmla="*/ 103 h 104"/>
                    <a:gd name="T6" fmla="*/ 0 w 72"/>
                    <a:gd name="T7" fmla="*/ 104 h 104"/>
                    <a:gd name="T8" fmla="*/ 0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0" y="10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0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Freeform: Shape 129"/>
                <p:cNvSpPr/>
                <p:nvPr/>
              </p:nvSpPr>
              <p:spPr bwMode="auto">
                <a:xfrm>
                  <a:off x="2181225" y="4789488"/>
                  <a:ext cx="88900" cy="231775"/>
                </a:xfrm>
                <a:custGeom>
                  <a:avLst/>
                  <a:gdLst>
                    <a:gd name="T0" fmla="*/ 0 w 56"/>
                    <a:gd name="T1" fmla="*/ 64 h 146"/>
                    <a:gd name="T2" fmla="*/ 56 w 56"/>
                    <a:gd name="T3" fmla="*/ 0 h 146"/>
                    <a:gd name="T4" fmla="*/ 56 w 56"/>
                    <a:gd name="T5" fmla="*/ 92 h 146"/>
                    <a:gd name="T6" fmla="*/ 0 w 56"/>
                    <a:gd name="T7" fmla="*/ 146 h 146"/>
                    <a:gd name="T8" fmla="*/ 0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0" y="64"/>
                      </a:moveTo>
                      <a:lnTo>
                        <a:pt x="56" y="0"/>
                      </a:lnTo>
                      <a:lnTo>
                        <a:pt x="56" y="92"/>
                      </a:lnTo>
                      <a:lnTo>
                        <a:pt x="0" y="14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Freeform: Shape 130"/>
                <p:cNvSpPr/>
                <p:nvPr/>
              </p:nvSpPr>
              <p:spPr bwMode="auto">
                <a:xfrm>
                  <a:off x="2181225" y="4967288"/>
                  <a:ext cx="88900" cy="214313"/>
                </a:xfrm>
                <a:custGeom>
                  <a:avLst/>
                  <a:gdLst>
                    <a:gd name="T0" fmla="*/ 0 w 56"/>
                    <a:gd name="T1" fmla="*/ 52 h 135"/>
                    <a:gd name="T2" fmla="*/ 56 w 56"/>
                    <a:gd name="T3" fmla="*/ 0 h 135"/>
                    <a:gd name="T4" fmla="*/ 56 w 56"/>
                    <a:gd name="T5" fmla="*/ 91 h 135"/>
                    <a:gd name="T6" fmla="*/ 0 w 56"/>
                    <a:gd name="T7" fmla="*/ 135 h 135"/>
                    <a:gd name="T8" fmla="*/ 0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0" y="5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35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Freeform: Shape 131"/>
                <p:cNvSpPr/>
                <p:nvPr/>
              </p:nvSpPr>
              <p:spPr bwMode="auto">
                <a:xfrm>
                  <a:off x="2181225" y="5143500"/>
                  <a:ext cx="88900" cy="198438"/>
                </a:xfrm>
                <a:custGeom>
                  <a:avLst/>
                  <a:gdLst>
                    <a:gd name="T0" fmla="*/ 0 w 56"/>
                    <a:gd name="T1" fmla="*/ 42 h 125"/>
                    <a:gd name="T2" fmla="*/ 56 w 56"/>
                    <a:gd name="T3" fmla="*/ 0 h 125"/>
                    <a:gd name="T4" fmla="*/ 56 w 56"/>
                    <a:gd name="T5" fmla="*/ 91 h 125"/>
                    <a:gd name="T6" fmla="*/ 0 w 56"/>
                    <a:gd name="T7" fmla="*/ 125 h 125"/>
                    <a:gd name="T8" fmla="*/ 0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0" y="4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2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Freeform: Shape 132"/>
                <p:cNvSpPr/>
                <p:nvPr/>
              </p:nvSpPr>
              <p:spPr bwMode="auto">
                <a:xfrm>
                  <a:off x="2181225" y="5321300"/>
                  <a:ext cx="88900" cy="180975"/>
                </a:xfrm>
                <a:custGeom>
                  <a:avLst/>
                  <a:gdLst>
                    <a:gd name="T0" fmla="*/ 0 w 56"/>
                    <a:gd name="T1" fmla="*/ 31 h 114"/>
                    <a:gd name="T2" fmla="*/ 56 w 56"/>
                    <a:gd name="T3" fmla="*/ 0 h 114"/>
                    <a:gd name="T4" fmla="*/ 56 w 56"/>
                    <a:gd name="T5" fmla="*/ 91 h 114"/>
                    <a:gd name="T6" fmla="*/ 0 w 56"/>
                    <a:gd name="T7" fmla="*/ 114 h 114"/>
                    <a:gd name="T8" fmla="*/ 0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0" y="31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1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Freeform: Shape 133"/>
                <p:cNvSpPr/>
                <p:nvPr/>
              </p:nvSpPr>
              <p:spPr bwMode="auto">
                <a:xfrm>
                  <a:off x="2181225" y="5497513"/>
                  <a:ext cx="88900" cy="163513"/>
                </a:xfrm>
                <a:custGeom>
                  <a:avLst/>
                  <a:gdLst>
                    <a:gd name="T0" fmla="*/ 0 w 56"/>
                    <a:gd name="T1" fmla="*/ 20 h 103"/>
                    <a:gd name="T2" fmla="*/ 56 w 56"/>
                    <a:gd name="T3" fmla="*/ 0 h 103"/>
                    <a:gd name="T4" fmla="*/ 56 w 56"/>
                    <a:gd name="T5" fmla="*/ 91 h 103"/>
                    <a:gd name="T6" fmla="*/ 0 w 56"/>
                    <a:gd name="T7" fmla="*/ 103 h 103"/>
                    <a:gd name="T8" fmla="*/ 0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0" y="20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0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Freeform: Shape 134"/>
                <p:cNvSpPr/>
                <p:nvPr/>
              </p:nvSpPr>
              <p:spPr bwMode="auto">
                <a:xfrm>
                  <a:off x="2181225" y="5675313"/>
                  <a:ext cx="88900" cy="146050"/>
                </a:xfrm>
                <a:custGeom>
                  <a:avLst/>
                  <a:gdLst>
                    <a:gd name="T0" fmla="*/ 0 w 56"/>
                    <a:gd name="T1" fmla="*/ 9 h 92"/>
                    <a:gd name="T2" fmla="*/ 56 w 56"/>
                    <a:gd name="T3" fmla="*/ 0 h 92"/>
                    <a:gd name="T4" fmla="*/ 56 w 56"/>
                    <a:gd name="T5" fmla="*/ 91 h 92"/>
                    <a:gd name="T6" fmla="*/ 0 w 56"/>
                    <a:gd name="T7" fmla="*/ 92 h 92"/>
                    <a:gd name="T8" fmla="*/ 0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0" y="9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9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135"/>
                <p:cNvSpPr/>
                <p:nvPr/>
              </p:nvSpPr>
              <p:spPr bwMode="auto">
                <a:xfrm>
                  <a:off x="2093913" y="4914900"/>
                  <a:ext cx="65088" cy="214313"/>
                </a:xfrm>
                <a:custGeom>
                  <a:avLst/>
                  <a:gdLst>
                    <a:gd name="T0" fmla="*/ 0 w 41"/>
                    <a:gd name="T1" fmla="*/ 63 h 135"/>
                    <a:gd name="T2" fmla="*/ 41 w 41"/>
                    <a:gd name="T3" fmla="*/ 0 h 135"/>
                    <a:gd name="T4" fmla="*/ 41 w 41"/>
                    <a:gd name="T5" fmla="*/ 81 h 135"/>
                    <a:gd name="T6" fmla="*/ 0 w 41"/>
                    <a:gd name="T7" fmla="*/ 135 h 135"/>
                    <a:gd name="T8" fmla="*/ 0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0" y="63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3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Freeform: Shape 136"/>
                <p:cNvSpPr/>
                <p:nvPr/>
              </p:nvSpPr>
              <p:spPr bwMode="auto">
                <a:xfrm>
                  <a:off x="2093913" y="5072063"/>
                  <a:ext cx="65088" cy="196850"/>
                </a:xfrm>
                <a:custGeom>
                  <a:avLst/>
                  <a:gdLst>
                    <a:gd name="T0" fmla="*/ 0 w 41"/>
                    <a:gd name="T1" fmla="*/ 52 h 124"/>
                    <a:gd name="T2" fmla="*/ 41 w 41"/>
                    <a:gd name="T3" fmla="*/ 0 h 124"/>
                    <a:gd name="T4" fmla="*/ 41 w 41"/>
                    <a:gd name="T5" fmla="*/ 80 h 124"/>
                    <a:gd name="T6" fmla="*/ 0 w 41"/>
                    <a:gd name="T7" fmla="*/ 124 h 124"/>
                    <a:gd name="T8" fmla="*/ 0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0" y="52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2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Freeform: Shape 137"/>
                <p:cNvSpPr/>
                <p:nvPr/>
              </p:nvSpPr>
              <p:spPr bwMode="auto">
                <a:xfrm>
                  <a:off x="2093913" y="5226050"/>
                  <a:ext cx="65088" cy="180975"/>
                </a:xfrm>
                <a:custGeom>
                  <a:avLst/>
                  <a:gdLst>
                    <a:gd name="T0" fmla="*/ 0 w 41"/>
                    <a:gd name="T1" fmla="*/ 42 h 114"/>
                    <a:gd name="T2" fmla="*/ 41 w 41"/>
                    <a:gd name="T3" fmla="*/ 0 h 114"/>
                    <a:gd name="T4" fmla="*/ 41 w 41"/>
                    <a:gd name="T5" fmla="*/ 81 h 114"/>
                    <a:gd name="T6" fmla="*/ 0 w 41"/>
                    <a:gd name="T7" fmla="*/ 114 h 114"/>
                    <a:gd name="T8" fmla="*/ 0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1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Freeform: Shape 138"/>
                <p:cNvSpPr/>
                <p:nvPr/>
              </p:nvSpPr>
              <p:spPr bwMode="auto">
                <a:xfrm>
                  <a:off x="2093913" y="5383213"/>
                  <a:ext cx="65088" cy="161925"/>
                </a:xfrm>
                <a:custGeom>
                  <a:avLst/>
                  <a:gdLst>
                    <a:gd name="T0" fmla="*/ 0 w 41"/>
                    <a:gd name="T1" fmla="*/ 31 h 102"/>
                    <a:gd name="T2" fmla="*/ 41 w 41"/>
                    <a:gd name="T3" fmla="*/ 0 h 102"/>
                    <a:gd name="T4" fmla="*/ 41 w 41"/>
                    <a:gd name="T5" fmla="*/ 80 h 102"/>
                    <a:gd name="T6" fmla="*/ 0 w 41"/>
                    <a:gd name="T7" fmla="*/ 102 h 102"/>
                    <a:gd name="T8" fmla="*/ 0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0" y="31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0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Freeform: Shape 139"/>
                <p:cNvSpPr/>
                <p:nvPr/>
              </p:nvSpPr>
              <p:spPr bwMode="auto">
                <a:xfrm>
                  <a:off x="2093913" y="5537200"/>
                  <a:ext cx="65088" cy="147638"/>
                </a:xfrm>
                <a:custGeom>
                  <a:avLst/>
                  <a:gdLst>
                    <a:gd name="T0" fmla="*/ 0 w 41"/>
                    <a:gd name="T1" fmla="*/ 21 h 93"/>
                    <a:gd name="T2" fmla="*/ 41 w 41"/>
                    <a:gd name="T3" fmla="*/ 0 h 93"/>
                    <a:gd name="T4" fmla="*/ 41 w 41"/>
                    <a:gd name="T5" fmla="*/ 81 h 93"/>
                    <a:gd name="T6" fmla="*/ 0 w 41"/>
                    <a:gd name="T7" fmla="*/ 93 h 93"/>
                    <a:gd name="T8" fmla="*/ 0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0" y="21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9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140"/>
                <p:cNvSpPr/>
                <p:nvPr/>
              </p:nvSpPr>
              <p:spPr bwMode="auto">
                <a:xfrm>
                  <a:off x="2093913" y="5694363"/>
                  <a:ext cx="65088" cy="128588"/>
                </a:xfrm>
                <a:custGeom>
                  <a:avLst/>
                  <a:gdLst>
                    <a:gd name="T0" fmla="*/ 0 w 41"/>
                    <a:gd name="T1" fmla="*/ 9 h 81"/>
                    <a:gd name="T2" fmla="*/ 41 w 41"/>
                    <a:gd name="T3" fmla="*/ 0 h 81"/>
                    <a:gd name="T4" fmla="*/ 41 w 41"/>
                    <a:gd name="T5" fmla="*/ 80 h 81"/>
                    <a:gd name="T6" fmla="*/ 0 w 41"/>
                    <a:gd name="T7" fmla="*/ 81 h 81"/>
                    <a:gd name="T8" fmla="*/ 0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0" y="9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8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9" name="Group 159"/>
            <p:cNvGrpSpPr/>
            <p:nvPr/>
          </p:nvGrpSpPr>
          <p:grpSpPr>
            <a:xfrm>
              <a:off x="4787106" y="3781965"/>
              <a:ext cx="2617788" cy="2381250"/>
              <a:chOff x="4392613" y="3429000"/>
              <a:chExt cx="2617788" cy="2381250"/>
            </a:xfrm>
          </p:grpSpPr>
          <p:grpSp>
            <p:nvGrpSpPr>
              <p:cNvPr id="41" name="Group 160"/>
              <p:cNvGrpSpPr/>
              <p:nvPr/>
            </p:nvGrpSpPr>
            <p:grpSpPr>
              <a:xfrm>
                <a:off x="5119688" y="3429000"/>
                <a:ext cx="1165225" cy="2370138"/>
                <a:chOff x="5119688" y="3429000"/>
                <a:chExt cx="1165225" cy="2370138"/>
              </a:xfrm>
            </p:grpSpPr>
            <p:sp>
              <p:nvSpPr>
                <p:cNvPr id="80" name="Rectangle 199"/>
                <p:cNvSpPr/>
                <p:nvPr/>
              </p:nvSpPr>
              <p:spPr bwMode="auto">
                <a:xfrm>
                  <a:off x="511968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Rectangle 200"/>
                <p:cNvSpPr/>
                <p:nvPr/>
              </p:nvSpPr>
              <p:spPr bwMode="auto">
                <a:xfrm>
                  <a:off x="511968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Rectangle 201"/>
                <p:cNvSpPr/>
                <p:nvPr/>
              </p:nvSpPr>
              <p:spPr bwMode="auto">
                <a:xfrm>
                  <a:off x="511968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Rectangle 202"/>
                <p:cNvSpPr/>
                <p:nvPr/>
              </p:nvSpPr>
              <p:spPr bwMode="auto">
                <a:xfrm>
                  <a:off x="511968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Rectangle 203"/>
                <p:cNvSpPr/>
                <p:nvPr/>
              </p:nvSpPr>
              <p:spPr bwMode="auto">
                <a:xfrm>
                  <a:off x="511968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Rectangle 204"/>
                <p:cNvSpPr/>
                <p:nvPr/>
              </p:nvSpPr>
              <p:spPr bwMode="auto">
                <a:xfrm>
                  <a:off x="511968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Rectangle 205"/>
                <p:cNvSpPr/>
                <p:nvPr/>
              </p:nvSpPr>
              <p:spPr bwMode="auto">
                <a:xfrm>
                  <a:off x="5534025" y="5465763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Rectangle 206"/>
                <p:cNvSpPr/>
                <p:nvPr/>
              </p:nvSpPr>
              <p:spPr bwMode="auto">
                <a:xfrm>
                  <a:off x="5534025" y="50577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Rectangle 207"/>
                <p:cNvSpPr/>
                <p:nvPr/>
              </p:nvSpPr>
              <p:spPr bwMode="auto">
                <a:xfrm>
                  <a:off x="5534025" y="46513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Rectangle 208"/>
                <p:cNvSpPr/>
                <p:nvPr/>
              </p:nvSpPr>
              <p:spPr bwMode="auto">
                <a:xfrm>
                  <a:off x="5534025" y="4243388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Rectangle 209"/>
                <p:cNvSpPr/>
                <p:nvPr/>
              </p:nvSpPr>
              <p:spPr bwMode="auto">
                <a:xfrm>
                  <a:off x="5534025" y="3836988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Rectangle 210"/>
                <p:cNvSpPr/>
                <p:nvPr/>
              </p:nvSpPr>
              <p:spPr bwMode="auto">
                <a:xfrm>
                  <a:off x="5534025" y="3429000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Rectangle 211"/>
                <p:cNvSpPr/>
                <p:nvPr/>
              </p:nvSpPr>
              <p:spPr bwMode="auto">
                <a:xfrm>
                  <a:off x="595153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Rectangle 212"/>
                <p:cNvSpPr/>
                <p:nvPr/>
              </p:nvSpPr>
              <p:spPr bwMode="auto">
                <a:xfrm>
                  <a:off x="595153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Rectangle 213"/>
                <p:cNvSpPr/>
                <p:nvPr/>
              </p:nvSpPr>
              <p:spPr bwMode="auto">
                <a:xfrm>
                  <a:off x="595153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Rectangle 214"/>
                <p:cNvSpPr/>
                <p:nvPr/>
              </p:nvSpPr>
              <p:spPr bwMode="auto">
                <a:xfrm>
                  <a:off x="595153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Rectangle 215"/>
                <p:cNvSpPr/>
                <p:nvPr/>
              </p:nvSpPr>
              <p:spPr bwMode="auto">
                <a:xfrm>
                  <a:off x="595153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Rectangle 216"/>
                <p:cNvSpPr/>
                <p:nvPr/>
              </p:nvSpPr>
              <p:spPr bwMode="auto">
                <a:xfrm>
                  <a:off x="595153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Group 161"/>
              <p:cNvGrpSpPr/>
              <p:nvPr/>
            </p:nvGrpSpPr>
            <p:grpSpPr>
              <a:xfrm>
                <a:off x="6354763" y="3429000"/>
                <a:ext cx="655638" cy="2381250"/>
                <a:chOff x="6354763" y="3429000"/>
                <a:chExt cx="655638" cy="2381250"/>
              </a:xfrm>
            </p:grpSpPr>
            <p:sp>
              <p:nvSpPr>
                <p:cNvPr id="62" name="Freeform: Shape 181"/>
                <p:cNvSpPr/>
                <p:nvPr/>
              </p:nvSpPr>
              <p:spPr bwMode="auto">
                <a:xfrm>
                  <a:off x="6354763" y="3429000"/>
                  <a:ext cx="236538" cy="512763"/>
                </a:xfrm>
                <a:custGeom>
                  <a:avLst/>
                  <a:gdLst>
                    <a:gd name="T0" fmla="*/ 149 w 149"/>
                    <a:gd name="T1" fmla="*/ 131 h 323"/>
                    <a:gd name="T2" fmla="*/ 0 w 149"/>
                    <a:gd name="T3" fmla="*/ 0 h 323"/>
                    <a:gd name="T4" fmla="*/ 0 w 149"/>
                    <a:gd name="T5" fmla="*/ 211 h 323"/>
                    <a:gd name="T6" fmla="*/ 149 w 149"/>
                    <a:gd name="T7" fmla="*/ 323 h 323"/>
                    <a:gd name="T8" fmla="*/ 149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149" y="131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323"/>
                      </a:lnTo>
                      <a:lnTo>
                        <a:pt x="149" y="1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182"/>
                <p:cNvSpPr/>
                <p:nvPr/>
              </p:nvSpPr>
              <p:spPr bwMode="auto">
                <a:xfrm>
                  <a:off x="6354763" y="3836988"/>
                  <a:ext cx="236538" cy="477838"/>
                </a:xfrm>
                <a:custGeom>
                  <a:avLst/>
                  <a:gdLst>
                    <a:gd name="T0" fmla="*/ 149 w 149"/>
                    <a:gd name="T1" fmla="*/ 108 h 301"/>
                    <a:gd name="T2" fmla="*/ 0 w 149"/>
                    <a:gd name="T3" fmla="*/ 0 h 301"/>
                    <a:gd name="T4" fmla="*/ 0 w 149"/>
                    <a:gd name="T5" fmla="*/ 210 h 301"/>
                    <a:gd name="T6" fmla="*/ 149 w 149"/>
                    <a:gd name="T7" fmla="*/ 301 h 301"/>
                    <a:gd name="T8" fmla="*/ 149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149" y="108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301"/>
                      </a:lnTo>
                      <a:lnTo>
                        <a:pt x="149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183"/>
                <p:cNvSpPr/>
                <p:nvPr/>
              </p:nvSpPr>
              <p:spPr bwMode="auto">
                <a:xfrm>
                  <a:off x="6354763" y="4243388"/>
                  <a:ext cx="236538" cy="442913"/>
                </a:xfrm>
                <a:custGeom>
                  <a:avLst/>
                  <a:gdLst>
                    <a:gd name="T0" fmla="*/ 149 w 149"/>
                    <a:gd name="T1" fmla="*/ 87 h 279"/>
                    <a:gd name="T2" fmla="*/ 0 w 149"/>
                    <a:gd name="T3" fmla="*/ 0 h 279"/>
                    <a:gd name="T4" fmla="*/ 0 w 149"/>
                    <a:gd name="T5" fmla="*/ 211 h 279"/>
                    <a:gd name="T6" fmla="*/ 149 w 149"/>
                    <a:gd name="T7" fmla="*/ 279 h 279"/>
                    <a:gd name="T8" fmla="*/ 149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149" y="87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279"/>
                      </a:lnTo>
                      <a:lnTo>
                        <a:pt x="149" y="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184"/>
                <p:cNvSpPr/>
                <p:nvPr/>
              </p:nvSpPr>
              <p:spPr bwMode="auto">
                <a:xfrm>
                  <a:off x="6354763" y="4651375"/>
                  <a:ext cx="236538" cy="406400"/>
                </a:xfrm>
                <a:custGeom>
                  <a:avLst/>
                  <a:gdLst>
                    <a:gd name="T0" fmla="*/ 149 w 149"/>
                    <a:gd name="T1" fmla="*/ 64 h 256"/>
                    <a:gd name="T2" fmla="*/ 0 w 149"/>
                    <a:gd name="T3" fmla="*/ 0 h 256"/>
                    <a:gd name="T4" fmla="*/ 0 w 149"/>
                    <a:gd name="T5" fmla="*/ 210 h 256"/>
                    <a:gd name="T6" fmla="*/ 149 w 149"/>
                    <a:gd name="T7" fmla="*/ 256 h 256"/>
                    <a:gd name="T8" fmla="*/ 149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149" y="64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56"/>
                      </a:lnTo>
                      <a:lnTo>
                        <a:pt x="149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185"/>
                <p:cNvSpPr/>
                <p:nvPr/>
              </p:nvSpPr>
              <p:spPr bwMode="auto">
                <a:xfrm>
                  <a:off x="6354763" y="5057775"/>
                  <a:ext cx="236538" cy="373063"/>
                </a:xfrm>
                <a:custGeom>
                  <a:avLst/>
                  <a:gdLst>
                    <a:gd name="T0" fmla="*/ 149 w 149"/>
                    <a:gd name="T1" fmla="*/ 42 h 235"/>
                    <a:gd name="T2" fmla="*/ 0 w 149"/>
                    <a:gd name="T3" fmla="*/ 0 h 235"/>
                    <a:gd name="T4" fmla="*/ 0 w 149"/>
                    <a:gd name="T5" fmla="*/ 210 h 235"/>
                    <a:gd name="T6" fmla="*/ 149 w 149"/>
                    <a:gd name="T7" fmla="*/ 235 h 235"/>
                    <a:gd name="T8" fmla="*/ 149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149" y="42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35"/>
                      </a:lnTo>
                      <a:lnTo>
                        <a:pt x="149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186"/>
                <p:cNvSpPr/>
                <p:nvPr/>
              </p:nvSpPr>
              <p:spPr bwMode="auto">
                <a:xfrm>
                  <a:off x="6354763" y="5465763"/>
                  <a:ext cx="236538" cy="336550"/>
                </a:xfrm>
                <a:custGeom>
                  <a:avLst/>
                  <a:gdLst>
                    <a:gd name="T0" fmla="*/ 149 w 149"/>
                    <a:gd name="T1" fmla="*/ 19 h 212"/>
                    <a:gd name="T2" fmla="*/ 0 w 149"/>
                    <a:gd name="T3" fmla="*/ 0 h 212"/>
                    <a:gd name="T4" fmla="*/ 0 w 149"/>
                    <a:gd name="T5" fmla="*/ 210 h 212"/>
                    <a:gd name="T6" fmla="*/ 149 w 149"/>
                    <a:gd name="T7" fmla="*/ 212 h 212"/>
                    <a:gd name="T8" fmla="*/ 149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149" y="19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12"/>
                      </a:lnTo>
                      <a:lnTo>
                        <a:pt x="149" y="1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187"/>
                <p:cNvSpPr/>
                <p:nvPr/>
              </p:nvSpPr>
              <p:spPr bwMode="auto">
                <a:xfrm>
                  <a:off x="6648450" y="3687763"/>
                  <a:ext cx="184150" cy="474663"/>
                </a:xfrm>
                <a:custGeom>
                  <a:avLst/>
                  <a:gdLst>
                    <a:gd name="T0" fmla="*/ 116 w 116"/>
                    <a:gd name="T1" fmla="*/ 130 h 299"/>
                    <a:gd name="T2" fmla="*/ 0 w 116"/>
                    <a:gd name="T3" fmla="*/ 0 h 299"/>
                    <a:gd name="T4" fmla="*/ 0 w 116"/>
                    <a:gd name="T5" fmla="*/ 188 h 299"/>
                    <a:gd name="T6" fmla="*/ 116 w 116"/>
                    <a:gd name="T7" fmla="*/ 299 h 299"/>
                    <a:gd name="T8" fmla="*/ 116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116" y="130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99"/>
                      </a:lnTo>
                      <a:lnTo>
                        <a:pt x="116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188"/>
                <p:cNvSpPr/>
                <p:nvPr/>
              </p:nvSpPr>
              <p:spPr bwMode="auto">
                <a:xfrm>
                  <a:off x="6648450" y="4051300"/>
                  <a:ext cx="184150" cy="439738"/>
                </a:xfrm>
                <a:custGeom>
                  <a:avLst/>
                  <a:gdLst>
                    <a:gd name="T0" fmla="*/ 116 w 116"/>
                    <a:gd name="T1" fmla="*/ 108 h 277"/>
                    <a:gd name="T2" fmla="*/ 0 w 116"/>
                    <a:gd name="T3" fmla="*/ 0 h 277"/>
                    <a:gd name="T4" fmla="*/ 0 w 116"/>
                    <a:gd name="T5" fmla="*/ 188 h 277"/>
                    <a:gd name="T6" fmla="*/ 116 w 116"/>
                    <a:gd name="T7" fmla="*/ 277 h 277"/>
                    <a:gd name="T8" fmla="*/ 116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116" y="108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77"/>
                      </a:lnTo>
                      <a:lnTo>
                        <a:pt x="116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189"/>
                <p:cNvSpPr/>
                <p:nvPr/>
              </p:nvSpPr>
              <p:spPr bwMode="auto">
                <a:xfrm>
                  <a:off x="6648450" y="4414838"/>
                  <a:ext cx="184150" cy="406400"/>
                </a:xfrm>
                <a:custGeom>
                  <a:avLst/>
                  <a:gdLst>
                    <a:gd name="T0" fmla="*/ 116 w 116"/>
                    <a:gd name="T1" fmla="*/ 85 h 256"/>
                    <a:gd name="T2" fmla="*/ 0 w 116"/>
                    <a:gd name="T3" fmla="*/ 0 h 256"/>
                    <a:gd name="T4" fmla="*/ 0 w 116"/>
                    <a:gd name="T5" fmla="*/ 188 h 256"/>
                    <a:gd name="T6" fmla="*/ 116 w 116"/>
                    <a:gd name="T7" fmla="*/ 256 h 256"/>
                    <a:gd name="T8" fmla="*/ 116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116" y="85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56"/>
                      </a:lnTo>
                      <a:lnTo>
                        <a:pt x="116" y="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190"/>
                <p:cNvSpPr/>
                <p:nvPr/>
              </p:nvSpPr>
              <p:spPr bwMode="auto">
                <a:xfrm>
                  <a:off x="6648450" y="4776788"/>
                  <a:ext cx="184150" cy="371475"/>
                </a:xfrm>
                <a:custGeom>
                  <a:avLst/>
                  <a:gdLst>
                    <a:gd name="T0" fmla="*/ 116 w 116"/>
                    <a:gd name="T1" fmla="*/ 64 h 234"/>
                    <a:gd name="T2" fmla="*/ 0 w 116"/>
                    <a:gd name="T3" fmla="*/ 0 h 234"/>
                    <a:gd name="T4" fmla="*/ 0 w 116"/>
                    <a:gd name="T5" fmla="*/ 188 h 234"/>
                    <a:gd name="T6" fmla="*/ 116 w 116"/>
                    <a:gd name="T7" fmla="*/ 234 h 234"/>
                    <a:gd name="T8" fmla="*/ 116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116" y="64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34"/>
                      </a:lnTo>
                      <a:lnTo>
                        <a:pt x="116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Freeform: Shape 191"/>
                <p:cNvSpPr/>
                <p:nvPr/>
              </p:nvSpPr>
              <p:spPr bwMode="auto">
                <a:xfrm>
                  <a:off x="6648450" y="5140325"/>
                  <a:ext cx="184150" cy="336550"/>
                </a:xfrm>
                <a:custGeom>
                  <a:avLst/>
                  <a:gdLst>
                    <a:gd name="T0" fmla="*/ 116 w 116"/>
                    <a:gd name="T1" fmla="*/ 43 h 212"/>
                    <a:gd name="T2" fmla="*/ 0 w 116"/>
                    <a:gd name="T3" fmla="*/ 0 h 212"/>
                    <a:gd name="T4" fmla="*/ 0 w 116"/>
                    <a:gd name="T5" fmla="*/ 188 h 212"/>
                    <a:gd name="T6" fmla="*/ 116 w 116"/>
                    <a:gd name="T7" fmla="*/ 212 h 212"/>
                    <a:gd name="T8" fmla="*/ 116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116" y="43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12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Freeform: Shape 192"/>
                <p:cNvSpPr/>
                <p:nvPr/>
              </p:nvSpPr>
              <p:spPr bwMode="auto">
                <a:xfrm>
                  <a:off x="6648450" y="5503863"/>
                  <a:ext cx="184150" cy="301625"/>
                </a:xfrm>
                <a:custGeom>
                  <a:avLst/>
                  <a:gdLst>
                    <a:gd name="T0" fmla="*/ 116 w 116"/>
                    <a:gd name="T1" fmla="*/ 21 h 190"/>
                    <a:gd name="T2" fmla="*/ 0 w 116"/>
                    <a:gd name="T3" fmla="*/ 0 h 190"/>
                    <a:gd name="T4" fmla="*/ 0 w 116"/>
                    <a:gd name="T5" fmla="*/ 188 h 190"/>
                    <a:gd name="T6" fmla="*/ 116 w 116"/>
                    <a:gd name="T7" fmla="*/ 190 h 190"/>
                    <a:gd name="T8" fmla="*/ 116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116" y="21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190"/>
                      </a:lnTo>
                      <a:lnTo>
                        <a:pt x="116" y="2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Freeform: Shape 193"/>
                <p:cNvSpPr/>
                <p:nvPr/>
              </p:nvSpPr>
              <p:spPr bwMode="auto">
                <a:xfrm>
                  <a:off x="6878638" y="3944938"/>
                  <a:ext cx="131763" cy="441325"/>
                </a:xfrm>
                <a:custGeom>
                  <a:avLst/>
                  <a:gdLst>
                    <a:gd name="T0" fmla="*/ 83 w 83"/>
                    <a:gd name="T1" fmla="*/ 130 h 278"/>
                    <a:gd name="T2" fmla="*/ 0 w 83"/>
                    <a:gd name="T3" fmla="*/ 0 h 278"/>
                    <a:gd name="T4" fmla="*/ 0 w 83"/>
                    <a:gd name="T5" fmla="*/ 165 h 278"/>
                    <a:gd name="T6" fmla="*/ 83 w 83"/>
                    <a:gd name="T7" fmla="*/ 278 h 278"/>
                    <a:gd name="T8" fmla="*/ 83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83" y="130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78"/>
                      </a:lnTo>
                      <a:lnTo>
                        <a:pt x="83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Freeform: Shape 194"/>
                <p:cNvSpPr/>
                <p:nvPr/>
              </p:nvSpPr>
              <p:spPr bwMode="auto">
                <a:xfrm>
                  <a:off x="6878638" y="4265613"/>
                  <a:ext cx="131763" cy="404813"/>
                </a:xfrm>
                <a:custGeom>
                  <a:avLst/>
                  <a:gdLst>
                    <a:gd name="T0" fmla="*/ 83 w 83"/>
                    <a:gd name="T1" fmla="*/ 108 h 255"/>
                    <a:gd name="T2" fmla="*/ 0 w 83"/>
                    <a:gd name="T3" fmla="*/ 0 h 255"/>
                    <a:gd name="T4" fmla="*/ 0 w 83"/>
                    <a:gd name="T5" fmla="*/ 165 h 255"/>
                    <a:gd name="T6" fmla="*/ 83 w 83"/>
                    <a:gd name="T7" fmla="*/ 255 h 255"/>
                    <a:gd name="T8" fmla="*/ 83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83" y="108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55"/>
                      </a:lnTo>
                      <a:lnTo>
                        <a:pt x="83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Freeform: Shape 195"/>
                <p:cNvSpPr/>
                <p:nvPr/>
              </p:nvSpPr>
              <p:spPr bwMode="auto">
                <a:xfrm>
                  <a:off x="6878638" y="4584700"/>
                  <a:ext cx="131763" cy="369888"/>
                </a:xfrm>
                <a:custGeom>
                  <a:avLst/>
                  <a:gdLst>
                    <a:gd name="T0" fmla="*/ 83 w 83"/>
                    <a:gd name="T1" fmla="*/ 86 h 233"/>
                    <a:gd name="T2" fmla="*/ 0 w 83"/>
                    <a:gd name="T3" fmla="*/ 0 h 233"/>
                    <a:gd name="T4" fmla="*/ 0 w 83"/>
                    <a:gd name="T5" fmla="*/ 165 h 233"/>
                    <a:gd name="T6" fmla="*/ 83 w 83"/>
                    <a:gd name="T7" fmla="*/ 233 h 233"/>
                    <a:gd name="T8" fmla="*/ 83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83" y="86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33"/>
                      </a:lnTo>
                      <a:lnTo>
                        <a:pt x="83" y="8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196"/>
                <p:cNvSpPr/>
                <p:nvPr/>
              </p:nvSpPr>
              <p:spPr bwMode="auto">
                <a:xfrm>
                  <a:off x="6878638" y="4903788"/>
                  <a:ext cx="131763" cy="336550"/>
                </a:xfrm>
                <a:custGeom>
                  <a:avLst/>
                  <a:gdLst>
                    <a:gd name="T0" fmla="*/ 83 w 83"/>
                    <a:gd name="T1" fmla="*/ 64 h 212"/>
                    <a:gd name="T2" fmla="*/ 0 w 83"/>
                    <a:gd name="T3" fmla="*/ 0 h 212"/>
                    <a:gd name="T4" fmla="*/ 0 w 83"/>
                    <a:gd name="T5" fmla="*/ 166 h 212"/>
                    <a:gd name="T6" fmla="*/ 83 w 83"/>
                    <a:gd name="T7" fmla="*/ 212 h 212"/>
                    <a:gd name="T8" fmla="*/ 83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83" y="64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212"/>
                      </a:lnTo>
                      <a:lnTo>
                        <a:pt x="83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Freeform: Shape 197"/>
                <p:cNvSpPr/>
                <p:nvPr/>
              </p:nvSpPr>
              <p:spPr bwMode="auto">
                <a:xfrm>
                  <a:off x="6878638" y="5224463"/>
                  <a:ext cx="131763" cy="300038"/>
                </a:xfrm>
                <a:custGeom>
                  <a:avLst/>
                  <a:gdLst>
                    <a:gd name="T0" fmla="*/ 83 w 83"/>
                    <a:gd name="T1" fmla="*/ 42 h 189"/>
                    <a:gd name="T2" fmla="*/ 0 w 83"/>
                    <a:gd name="T3" fmla="*/ 0 h 189"/>
                    <a:gd name="T4" fmla="*/ 0 w 83"/>
                    <a:gd name="T5" fmla="*/ 165 h 189"/>
                    <a:gd name="T6" fmla="*/ 83 w 83"/>
                    <a:gd name="T7" fmla="*/ 189 h 189"/>
                    <a:gd name="T8" fmla="*/ 83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83" y="42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189"/>
                      </a:lnTo>
                      <a:lnTo>
                        <a:pt x="83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198"/>
                <p:cNvSpPr/>
                <p:nvPr/>
              </p:nvSpPr>
              <p:spPr bwMode="auto">
                <a:xfrm>
                  <a:off x="6878638" y="5543550"/>
                  <a:ext cx="131763" cy="266700"/>
                </a:xfrm>
                <a:custGeom>
                  <a:avLst/>
                  <a:gdLst>
                    <a:gd name="T0" fmla="*/ 83 w 83"/>
                    <a:gd name="T1" fmla="*/ 20 h 168"/>
                    <a:gd name="T2" fmla="*/ 0 w 83"/>
                    <a:gd name="T3" fmla="*/ 0 h 168"/>
                    <a:gd name="T4" fmla="*/ 0 w 83"/>
                    <a:gd name="T5" fmla="*/ 166 h 168"/>
                    <a:gd name="T6" fmla="*/ 83 w 83"/>
                    <a:gd name="T7" fmla="*/ 168 h 168"/>
                    <a:gd name="T8" fmla="*/ 83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83" y="20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168"/>
                      </a:lnTo>
                      <a:lnTo>
                        <a:pt x="83" y="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Group 162"/>
              <p:cNvGrpSpPr/>
              <p:nvPr/>
            </p:nvGrpSpPr>
            <p:grpSpPr>
              <a:xfrm>
                <a:off x="4392613" y="3429000"/>
                <a:ext cx="655638" cy="2381250"/>
                <a:chOff x="4392613" y="3429000"/>
                <a:chExt cx="655638" cy="2381250"/>
              </a:xfrm>
            </p:grpSpPr>
            <p:sp>
              <p:nvSpPr>
                <p:cNvPr id="44" name="Freeform: Shape 163"/>
                <p:cNvSpPr/>
                <p:nvPr/>
              </p:nvSpPr>
              <p:spPr bwMode="auto">
                <a:xfrm>
                  <a:off x="4811713" y="3429000"/>
                  <a:ext cx="236538" cy="512763"/>
                </a:xfrm>
                <a:custGeom>
                  <a:avLst/>
                  <a:gdLst>
                    <a:gd name="T0" fmla="*/ 0 w 149"/>
                    <a:gd name="T1" fmla="*/ 131 h 323"/>
                    <a:gd name="T2" fmla="*/ 149 w 149"/>
                    <a:gd name="T3" fmla="*/ 0 h 323"/>
                    <a:gd name="T4" fmla="*/ 149 w 149"/>
                    <a:gd name="T5" fmla="*/ 211 h 323"/>
                    <a:gd name="T6" fmla="*/ 0 w 149"/>
                    <a:gd name="T7" fmla="*/ 323 h 323"/>
                    <a:gd name="T8" fmla="*/ 0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0" y="131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323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164"/>
                <p:cNvSpPr/>
                <p:nvPr/>
              </p:nvSpPr>
              <p:spPr bwMode="auto">
                <a:xfrm>
                  <a:off x="4811713" y="3836988"/>
                  <a:ext cx="236538" cy="477838"/>
                </a:xfrm>
                <a:custGeom>
                  <a:avLst/>
                  <a:gdLst>
                    <a:gd name="T0" fmla="*/ 0 w 149"/>
                    <a:gd name="T1" fmla="*/ 108 h 301"/>
                    <a:gd name="T2" fmla="*/ 149 w 149"/>
                    <a:gd name="T3" fmla="*/ 0 h 301"/>
                    <a:gd name="T4" fmla="*/ 149 w 149"/>
                    <a:gd name="T5" fmla="*/ 210 h 301"/>
                    <a:gd name="T6" fmla="*/ 0 w 149"/>
                    <a:gd name="T7" fmla="*/ 301 h 301"/>
                    <a:gd name="T8" fmla="*/ 0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0" y="108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301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65"/>
                <p:cNvSpPr/>
                <p:nvPr/>
              </p:nvSpPr>
              <p:spPr bwMode="auto">
                <a:xfrm>
                  <a:off x="4811713" y="4243388"/>
                  <a:ext cx="236538" cy="442913"/>
                </a:xfrm>
                <a:custGeom>
                  <a:avLst/>
                  <a:gdLst>
                    <a:gd name="T0" fmla="*/ 0 w 149"/>
                    <a:gd name="T1" fmla="*/ 87 h 279"/>
                    <a:gd name="T2" fmla="*/ 149 w 149"/>
                    <a:gd name="T3" fmla="*/ 0 h 279"/>
                    <a:gd name="T4" fmla="*/ 149 w 149"/>
                    <a:gd name="T5" fmla="*/ 211 h 279"/>
                    <a:gd name="T6" fmla="*/ 0 w 149"/>
                    <a:gd name="T7" fmla="*/ 279 h 279"/>
                    <a:gd name="T8" fmla="*/ 0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0" y="87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279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166"/>
                <p:cNvSpPr/>
                <p:nvPr/>
              </p:nvSpPr>
              <p:spPr bwMode="auto">
                <a:xfrm>
                  <a:off x="4811713" y="4651375"/>
                  <a:ext cx="236538" cy="406400"/>
                </a:xfrm>
                <a:custGeom>
                  <a:avLst/>
                  <a:gdLst>
                    <a:gd name="T0" fmla="*/ 0 w 149"/>
                    <a:gd name="T1" fmla="*/ 64 h 256"/>
                    <a:gd name="T2" fmla="*/ 149 w 149"/>
                    <a:gd name="T3" fmla="*/ 0 h 256"/>
                    <a:gd name="T4" fmla="*/ 149 w 149"/>
                    <a:gd name="T5" fmla="*/ 210 h 256"/>
                    <a:gd name="T6" fmla="*/ 0 w 149"/>
                    <a:gd name="T7" fmla="*/ 256 h 256"/>
                    <a:gd name="T8" fmla="*/ 0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0" y="64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5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167"/>
                <p:cNvSpPr/>
                <p:nvPr/>
              </p:nvSpPr>
              <p:spPr bwMode="auto">
                <a:xfrm>
                  <a:off x="4811713" y="5057775"/>
                  <a:ext cx="236538" cy="373063"/>
                </a:xfrm>
                <a:custGeom>
                  <a:avLst/>
                  <a:gdLst>
                    <a:gd name="T0" fmla="*/ 0 w 149"/>
                    <a:gd name="T1" fmla="*/ 42 h 235"/>
                    <a:gd name="T2" fmla="*/ 149 w 149"/>
                    <a:gd name="T3" fmla="*/ 0 h 235"/>
                    <a:gd name="T4" fmla="*/ 149 w 149"/>
                    <a:gd name="T5" fmla="*/ 210 h 235"/>
                    <a:gd name="T6" fmla="*/ 0 w 149"/>
                    <a:gd name="T7" fmla="*/ 235 h 235"/>
                    <a:gd name="T8" fmla="*/ 0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0" y="42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3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168"/>
                <p:cNvSpPr/>
                <p:nvPr/>
              </p:nvSpPr>
              <p:spPr bwMode="auto">
                <a:xfrm>
                  <a:off x="4811713" y="5465763"/>
                  <a:ext cx="236538" cy="336550"/>
                </a:xfrm>
                <a:custGeom>
                  <a:avLst/>
                  <a:gdLst>
                    <a:gd name="T0" fmla="*/ 0 w 149"/>
                    <a:gd name="T1" fmla="*/ 19 h 212"/>
                    <a:gd name="T2" fmla="*/ 149 w 149"/>
                    <a:gd name="T3" fmla="*/ 0 h 212"/>
                    <a:gd name="T4" fmla="*/ 149 w 149"/>
                    <a:gd name="T5" fmla="*/ 210 h 212"/>
                    <a:gd name="T6" fmla="*/ 0 w 149"/>
                    <a:gd name="T7" fmla="*/ 212 h 212"/>
                    <a:gd name="T8" fmla="*/ 0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0" y="19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1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169"/>
                <p:cNvSpPr/>
                <p:nvPr/>
              </p:nvSpPr>
              <p:spPr bwMode="auto">
                <a:xfrm>
                  <a:off x="4570413" y="3687763"/>
                  <a:ext cx="184150" cy="474663"/>
                </a:xfrm>
                <a:custGeom>
                  <a:avLst/>
                  <a:gdLst>
                    <a:gd name="T0" fmla="*/ 0 w 116"/>
                    <a:gd name="T1" fmla="*/ 130 h 299"/>
                    <a:gd name="T2" fmla="*/ 116 w 116"/>
                    <a:gd name="T3" fmla="*/ 0 h 299"/>
                    <a:gd name="T4" fmla="*/ 116 w 116"/>
                    <a:gd name="T5" fmla="*/ 188 h 299"/>
                    <a:gd name="T6" fmla="*/ 0 w 116"/>
                    <a:gd name="T7" fmla="*/ 299 h 299"/>
                    <a:gd name="T8" fmla="*/ 0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0" y="130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99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170"/>
                <p:cNvSpPr/>
                <p:nvPr/>
              </p:nvSpPr>
              <p:spPr bwMode="auto">
                <a:xfrm>
                  <a:off x="4570413" y="4051300"/>
                  <a:ext cx="184150" cy="439738"/>
                </a:xfrm>
                <a:custGeom>
                  <a:avLst/>
                  <a:gdLst>
                    <a:gd name="T0" fmla="*/ 0 w 116"/>
                    <a:gd name="T1" fmla="*/ 108 h 277"/>
                    <a:gd name="T2" fmla="*/ 116 w 116"/>
                    <a:gd name="T3" fmla="*/ 0 h 277"/>
                    <a:gd name="T4" fmla="*/ 116 w 116"/>
                    <a:gd name="T5" fmla="*/ 188 h 277"/>
                    <a:gd name="T6" fmla="*/ 0 w 116"/>
                    <a:gd name="T7" fmla="*/ 277 h 277"/>
                    <a:gd name="T8" fmla="*/ 0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0" y="108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7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71"/>
                <p:cNvSpPr/>
                <p:nvPr/>
              </p:nvSpPr>
              <p:spPr bwMode="auto">
                <a:xfrm>
                  <a:off x="4570413" y="4414838"/>
                  <a:ext cx="184150" cy="406400"/>
                </a:xfrm>
                <a:custGeom>
                  <a:avLst/>
                  <a:gdLst>
                    <a:gd name="T0" fmla="*/ 0 w 116"/>
                    <a:gd name="T1" fmla="*/ 85 h 256"/>
                    <a:gd name="T2" fmla="*/ 116 w 116"/>
                    <a:gd name="T3" fmla="*/ 0 h 256"/>
                    <a:gd name="T4" fmla="*/ 116 w 116"/>
                    <a:gd name="T5" fmla="*/ 188 h 256"/>
                    <a:gd name="T6" fmla="*/ 0 w 116"/>
                    <a:gd name="T7" fmla="*/ 256 h 256"/>
                    <a:gd name="T8" fmla="*/ 0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0" y="85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56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72"/>
                <p:cNvSpPr/>
                <p:nvPr/>
              </p:nvSpPr>
              <p:spPr bwMode="auto">
                <a:xfrm>
                  <a:off x="4570413" y="4776788"/>
                  <a:ext cx="184150" cy="371475"/>
                </a:xfrm>
                <a:custGeom>
                  <a:avLst/>
                  <a:gdLst>
                    <a:gd name="T0" fmla="*/ 0 w 116"/>
                    <a:gd name="T1" fmla="*/ 64 h 234"/>
                    <a:gd name="T2" fmla="*/ 116 w 116"/>
                    <a:gd name="T3" fmla="*/ 0 h 234"/>
                    <a:gd name="T4" fmla="*/ 116 w 116"/>
                    <a:gd name="T5" fmla="*/ 188 h 234"/>
                    <a:gd name="T6" fmla="*/ 0 w 116"/>
                    <a:gd name="T7" fmla="*/ 234 h 234"/>
                    <a:gd name="T8" fmla="*/ 0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0" y="64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3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73"/>
                <p:cNvSpPr/>
                <p:nvPr/>
              </p:nvSpPr>
              <p:spPr bwMode="auto">
                <a:xfrm>
                  <a:off x="4570413" y="5140325"/>
                  <a:ext cx="184150" cy="336550"/>
                </a:xfrm>
                <a:custGeom>
                  <a:avLst/>
                  <a:gdLst>
                    <a:gd name="T0" fmla="*/ 0 w 116"/>
                    <a:gd name="T1" fmla="*/ 43 h 212"/>
                    <a:gd name="T2" fmla="*/ 116 w 116"/>
                    <a:gd name="T3" fmla="*/ 0 h 212"/>
                    <a:gd name="T4" fmla="*/ 116 w 116"/>
                    <a:gd name="T5" fmla="*/ 188 h 212"/>
                    <a:gd name="T6" fmla="*/ 0 w 116"/>
                    <a:gd name="T7" fmla="*/ 212 h 212"/>
                    <a:gd name="T8" fmla="*/ 0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0" y="43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12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74"/>
                <p:cNvSpPr/>
                <p:nvPr/>
              </p:nvSpPr>
              <p:spPr bwMode="auto">
                <a:xfrm>
                  <a:off x="4570413" y="5503863"/>
                  <a:ext cx="184150" cy="301625"/>
                </a:xfrm>
                <a:custGeom>
                  <a:avLst/>
                  <a:gdLst>
                    <a:gd name="T0" fmla="*/ 0 w 116"/>
                    <a:gd name="T1" fmla="*/ 21 h 190"/>
                    <a:gd name="T2" fmla="*/ 116 w 116"/>
                    <a:gd name="T3" fmla="*/ 0 h 190"/>
                    <a:gd name="T4" fmla="*/ 116 w 116"/>
                    <a:gd name="T5" fmla="*/ 188 h 190"/>
                    <a:gd name="T6" fmla="*/ 0 w 116"/>
                    <a:gd name="T7" fmla="*/ 190 h 190"/>
                    <a:gd name="T8" fmla="*/ 0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0" y="21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19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75"/>
                <p:cNvSpPr/>
                <p:nvPr/>
              </p:nvSpPr>
              <p:spPr bwMode="auto">
                <a:xfrm>
                  <a:off x="4392613" y="3944938"/>
                  <a:ext cx="131763" cy="441325"/>
                </a:xfrm>
                <a:custGeom>
                  <a:avLst/>
                  <a:gdLst>
                    <a:gd name="T0" fmla="*/ 0 w 83"/>
                    <a:gd name="T1" fmla="*/ 130 h 278"/>
                    <a:gd name="T2" fmla="*/ 83 w 83"/>
                    <a:gd name="T3" fmla="*/ 0 h 278"/>
                    <a:gd name="T4" fmla="*/ 83 w 83"/>
                    <a:gd name="T5" fmla="*/ 165 h 278"/>
                    <a:gd name="T6" fmla="*/ 0 w 83"/>
                    <a:gd name="T7" fmla="*/ 278 h 278"/>
                    <a:gd name="T8" fmla="*/ 0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0" y="130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78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76"/>
                <p:cNvSpPr/>
                <p:nvPr/>
              </p:nvSpPr>
              <p:spPr bwMode="auto">
                <a:xfrm>
                  <a:off x="4392613" y="4265613"/>
                  <a:ext cx="131763" cy="404813"/>
                </a:xfrm>
                <a:custGeom>
                  <a:avLst/>
                  <a:gdLst>
                    <a:gd name="T0" fmla="*/ 0 w 83"/>
                    <a:gd name="T1" fmla="*/ 108 h 255"/>
                    <a:gd name="T2" fmla="*/ 83 w 83"/>
                    <a:gd name="T3" fmla="*/ 0 h 255"/>
                    <a:gd name="T4" fmla="*/ 83 w 83"/>
                    <a:gd name="T5" fmla="*/ 165 h 255"/>
                    <a:gd name="T6" fmla="*/ 0 w 83"/>
                    <a:gd name="T7" fmla="*/ 255 h 255"/>
                    <a:gd name="T8" fmla="*/ 0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0" y="108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55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177"/>
                <p:cNvSpPr/>
                <p:nvPr/>
              </p:nvSpPr>
              <p:spPr bwMode="auto">
                <a:xfrm>
                  <a:off x="4392613" y="4584700"/>
                  <a:ext cx="131763" cy="369888"/>
                </a:xfrm>
                <a:custGeom>
                  <a:avLst/>
                  <a:gdLst>
                    <a:gd name="T0" fmla="*/ 0 w 83"/>
                    <a:gd name="T1" fmla="*/ 86 h 233"/>
                    <a:gd name="T2" fmla="*/ 83 w 83"/>
                    <a:gd name="T3" fmla="*/ 0 h 233"/>
                    <a:gd name="T4" fmla="*/ 83 w 83"/>
                    <a:gd name="T5" fmla="*/ 165 h 233"/>
                    <a:gd name="T6" fmla="*/ 0 w 83"/>
                    <a:gd name="T7" fmla="*/ 233 h 233"/>
                    <a:gd name="T8" fmla="*/ 0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0" y="86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33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178"/>
                <p:cNvSpPr/>
                <p:nvPr/>
              </p:nvSpPr>
              <p:spPr bwMode="auto">
                <a:xfrm>
                  <a:off x="4392613" y="4903788"/>
                  <a:ext cx="131763" cy="336550"/>
                </a:xfrm>
                <a:custGeom>
                  <a:avLst/>
                  <a:gdLst>
                    <a:gd name="T0" fmla="*/ 0 w 83"/>
                    <a:gd name="T1" fmla="*/ 64 h 212"/>
                    <a:gd name="T2" fmla="*/ 83 w 83"/>
                    <a:gd name="T3" fmla="*/ 0 h 212"/>
                    <a:gd name="T4" fmla="*/ 83 w 83"/>
                    <a:gd name="T5" fmla="*/ 166 h 212"/>
                    <a:gd name="T6" fmla="*/ 0 w 83"/>
                    <a:gd name="T7" fmla="*/ 212 h 212"/>
                    <a:gd name="T8" fmla="*/ 0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0" y="64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212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179"/>
                <p:cNvSpPr/>
                <p:nvPr/>
              </p:nvSpPr>
              <p:spPr bwMode="auto">
                <a:xfrm>
                  <a:off x="4392613" y="5224463"/>
                  <a:ext cx="131763" cy="300038"/>
                </a:xfrm>
                <a:custGeom>
                  <a:avLst/>
                  <a:gdLst>
                    <a:gd name="T0" fmla="*/ 0 w 83"/>
                    <a:gd name="T1" fmla="*/ 42 h 189"/>
                    <a:gd name="T2" fmla="*/ 83 w 83"/>
                    <a:gd name="T3" fmla="*/ 0 h 189"/>
                    <a:gd name="T4" fmla="*/ 83 w 83"/>
                    <a:gd name="T5" fmla="*/ 165 h 189"/>
                    <a:gd name="T6" fmla="*/ 0 w 83"/>
                    <a:gd name="T7" fmla="*/ 189 h 189"/>
                    <a:gd name="T8" fmla="*/ 0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0" y="42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18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80"/>
                <p:cNvSpPr/>
                <p:nvPr/>
              </p:nvSpPr>
              <p:spPr bwMode="auto">
                <a:xfrm>
                  <a:off x="4392613" y="5543550"/>
                  <a:ext cx="131763" cy="266700"/>
                </a:xfrm>
                <a:custGeom>
                  <a:avLst/>
                  <a:gdLst>
                    <a:gd name="T0" fmla="*/ 0 w 83"/>
                    <a:gd name="T1" fmla="*/ 20 h 168"/>
                    <a:gd name="T2" fmla="*/ 83 w 83"/>
                    <a:gd name="T3" fmla="*/ 0 h 168"/>
                    <a:gd name="T4" fmla="*/ 83 w 83"/>
                    <a:gd name="T5" fmla="*/ 166 h 168"/>
                    <a:gd name="T6" fmla="*/ 0 w 83"/>
                    <a:gd name="T7" fmla="*/ 168 h 168"/>
                    <a:gd name="T8" fmla="*/ 0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0" y="20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16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0" name="Freeform: Shape 217"/>
            <p:cNvSpPr/>
            <p:nvPr/>
          </p:nvSpPr>
          <p:spPr bwMode="auto">
            <a:xfrm>
              <a:off x="373063" y="6163215"/>
              <a:ext cx="11445875" cy="111125"/>
            </a:xfrm>
            <a:custGeom>
              <a:avLst/>
              <a:gdLst>
                <a:gd name="T0" fmla="*/ 0 w 16666"/>
                <a:gd name="T1" fmla="*/ 81 h 161"/>
                <a:gd name="T2" fmla="*/ 1041 w 16666"/>
                <a:gd name="T3" fmla="*/ 58 h 161"/>
                <a:gd name="T4" fmla="*/ 2083 w 16666"/>
                <a:gd name="T5" fmla="*/ 41 h 161"/>
                <a:gd name="T6" fmla="*/ 4166 w 16666"/>
                <a:gd name="T7" fmla="*/ 18 h 161"/>
                <a:gd name="T8" fmla="*/ 8333 w 16666"/>
                <a:gd name="T9" fmla="*/ 1 h 161"/>
                <a:gd name="T10" fmla="*/ 12500 w 16666"/>
                <a:gd name="T11" fmla="*/ 18 h 161"/>
                <a:gd name="T12" fmla="*/ 14583 w 16666"/>
                <a:gd name="T13" fmla="*/ 41 h 161"/>
                <a:gd name="T14" fmla="*/ 15625 w 16666"/>
                <a:gd name="T15" fmla="*/ 58 h 161"/>
                <a:gd name="T16" fmla="*/ 16666 w 16666"/>
                <a:gd name="T17" fmla="*/ 81 h 161"/>
                <a:gd name="T18" fmla="*/ 15625 w 16666"/>
                <a:gd name="T19" fmla="*/ 103 h 161"/>
                <a:gd name="T20" fmla="*/ 14583 w 16666"/>
                <a:gd name="T21" fmla="*/ 120 h 161"/>
                <a:gd name="T22" fmla="*/ 12500 w 16666"/>
                <a:gd name="T23" fmla="*/ 143 h 161"/>
                <a:gd name="T24" fmla="*/ 8333 w 16666"/>
                <a:gd name="T25" fmla="*/ 160 h 161"/>
                <a:gd name="T26" fmla="*/ 4166 w 16666"/>
                <a:gd name="T27" fmla="*/ 143 h 161"/>
                <a:gd name="T28" fmla="*/ 2083 w 16666"/>
                <a:gd name="T29" fmla="*/ 120 h 161"/>
                <a:gd name="T30" fmla="*/ 1041 w 16666"/>
                <a:gd name="T31" fmla="*/ 103 h 161"/>
                <a:gd name="T32" fmla="*/ 0 w 16666"/>
                <a:gd name="T33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66" h="161">
                  <a:moveTo>
                    <a:pt x="0" y="81"/>
                  </a:moveTo>
                  <a:cubicBezTo>
                    <a:pt x="347" y="72"/>
                    <a:pt x="694" y="65"/>
                    <a:pt x="1041" y="58"/>
                  </a:cubicBezTo>
                  <a:cubicBezTo>
                    <a:pt x="1389" y="52"/>
                    <a:pt x="1736" y="47"/>
                    <a:pt x="2083" y="41"/>
                  </a:cubicBezTo>
                  <a:cubicBezTo>
                    <a:pt x="2777" y="31"/>
                    <a:pt x="3472" y="24"/>
                    <a:pt x="4166" y="18"/>
                  </a:cubicBezTo>
                  <a:cubicBezTo>
                    <a:pt x="5555" y="6"/>
                    <a:pt x="6944" y="1"/>
                    <a:pt x="8333" y="1"/>
                  </a:cubicBezTo>
                  <a:cubicBezTo>
                    <a:pt x="9722" y="0"/>
                    <a:pt x="11111" y="6"/>
                    <a:pt x="12500" y="18"/>
                  </a:cubicBezTo>
                  <a:cubicBezTo>
                    <a:pt x="13194" y="24"/>
                    <a:pt x="13889" y="31"/>
                    <a:pt x="14583" y="41"/>
                  </a:cubicBezTo>
                  <a:cubicBezTo>
                    <a:pt x="14930" y="46"/>
                    <a:pt x="15277" y="52"/>
                    <a:pt x="15625" y="58"/>
                  </a:cubicBezTo>
                  <a:cubicBezTo>
                    <a:pt x="15972" y="65"/>
                    <a:pt x="16319" y="72"/>
                    <a:pt x="16666" y="81"/>
                  </a:cubicBezTo>
                  <a:cubicBezTo>
                    <a:pt x="16319" y="89"/>
                    <a:pt x="15972" y="96"/>
                    <a:pt x="15625" y="103"/>
                  </a:cubicBezTo>
                  <a:cubicBezTo>
                    <a:pt x="15277" y="109"/>
                    <a:pt x="14930" y="115"/>
                    <a:pt x="14583" y="120"/>
                  </a:cubicBezTo>
                  <a:cubicBezTo>
                    <a:pt x="13889" y="130"/>
                    <a:pt x="13194" y="137"/>
                    <a:pt x="12500" y="143"/>
                  </a:cubicBezTo>
                  <a:cubicBezTo>
                    <a:pt x="11111" y="155"/>
                    <a:pt x="9722" y="161"/>
                    <a:pt x="8333" y="160"/>
                  </a:cubicBezTo>
                  <a:cubicBezTo>
                    <a:pt x="6944" y="160"/>
                    <a:pt x="5555" y="155"/>
                    <a:pt x="4166" y="143"/>
                  </a:cubicBezTo>
                  <a:cubicBezTo>
                    <a:pt x="3472" y="137"/>
                    <a:pt x="2777" y="130"/>
                    <a:pt x="2083" y="120"/>
                  </a:cubicBezTo>
                  <a:cubicBezTo>
                    <a:pt x="1736" y="115"/>
                    <a:pt x="1389" y="109"/>
                    <a:pt x="1041" y="103"/>
                  </a:cubicBezTo>
                  <a:cubicBezTo>
                    <a:pt x="694" y="96"/>
                    <a:pt x="347" y="89"/>
                    <a:pt x="0" y="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67902" y="2780539"/>
            <a:ext cx="1974516" cy="1402906"/>
            <a:chOff x="867902" y="2780539"/>
            <a:chExt cx="1974516" cy="1402906"/>
          </a:xfrm>
        </p:grpSpPr>
        <p:grpSp>
          <p:nvGrpSpPr>
            <p:cNvPr id="8" name="Group 242"/>
            <p:cNvGrpSpPr/>
            <p:nvPr/>
          </p:nvGrpSpPr>
          <p:grpSpPr>
            <a:xfrm>
              <a:off x="1645926" y="2780539"/>
              <a:ext cx="469617" cy="469617"/>
              <a:chOff x="1645926" y="2963191"/>
              <a:chExt cx="469617" cy="469617"/>
            </a:xfrm>
          </p:grpSpPr>
          <p:sp>
            <p:nvSpPr>
              <p:cNvPr id="27" name="Rectangle 243"/>
              <p:cNvSpPr/>
              <p:nvPr/>
            </p:nvSpPr>
            <p:spPr>
              <a:xfrm flipH="1">
                <a:off x="1645926" y="2963191"/>
                <a:ext cx="469617" cy="46961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44"/>
              <p:cNvSpPr>
                <a:spLocks noChangeAspect="1"/>
              </p:cNvSpPr>
              <p:nvPr/>
            </p:nvSpPr>
            <p:spPr bwMode="auto">
              <a:xfrm>
                <a:off x="1724704" y="3041928"/>
                <a:ext cx="312061" cy="312142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27"/>
            <p:cNvGrpSpPr/>
            <p:nvPr/>
          </p:nvGrpSpPr>
          <p:grpSpPr>
            <a:xfrm>
              <a:off x="867902" y="3250156"/>
              <a:ext cx="1974516" cy="933289"/>
              <a:chOff x="867902" y="3340710"/>
              <a:chExt cx="1974516" cy="933289"/>
            </a:xfrm>
          </p:grpSpPr>
          <p:sp>
            <p:nvSpPr>
              <p:cNvPr id="23" name="TextBox 249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250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0" name="千图PPT彼岸天：ID 8661124库_组合 249"/>
          <p:cNvGrpSpPr/>
          <p:nvPr>
            <p:custDataLst>
              <p:tags r:id="rId3"/>
            </p:custDataLst>
          </p:nvPr>
        </p:nvGrpSpPr>
        <p:grpSpPr>
          <a:xfrm>
            <a:off x="2990390" y="2009286"/>
            <a:ext cx="1974516" cy="1402906"/>
            <a:chOff x="2990390" y="2009286"/>
            <a:chExt cx="1974516" cy="1402906"/>
          </a:xfrm>
        </p:grpSpPr>
        <p:grpSp>
          <p:nvGrpSpPr>
            <p:cNvPr id="5" name="Group 233"/>
            <p:cNvGrpSpPr/>
            <p:nvPr/>
          </p:nvGrpSpPr>
          <p:grpSpPr>
            <a:xfrm>
              <a:off x="3739271" y="2009286"/>
              <a:ext cx="469617" cy="469617"/>
              <a:chOff x="3739271" y="2191938"/>
              <a:chExt cx="469617" cy="469617"/>
            </a:xfrm>
          </p:grpSpPr>
          <p:sp>
            <p:nvSpPr>
              <p:cNvPr id="33" name="Rectangle 234"/>
              <p:cNvSpPr/>
              <p:nvPr/>
            </p:nvSpPr>
            <p:spPr>
              <a:xfrm flipH="1">
                <a:off x="3739271" y="2191938"/>
                <a:ext cx="469617" cy="46961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35"/>
              <p:cNvSpPr>
                <a:spLocks noChangeAspect="1"/>
              </p:cNvSpPr>
              <p:nvPr/>
            </p:nvSpPr>
            <p:spPr bwMode="auto">
              <a:xfrm>
                <a:off x="3824159" y="2306928"/>
                <a:ext cx="299841" cy="2396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84" y="0"/>
                    </a:moveTo>
                    <a:cubicBezTo>
                      <a:pt x="20941" y="0"/>
                      <a:pt x="21159" y="103"/>
                      <a:pt x="21335" y="310"/>
                    </a:cubicBezTo>
                    <a:cubicBezTo>
                      <a:pt x="21511" y="518"/>
                      <a:pt x="21599" y="760"/>
                      <a:pt x="21599" y="1048"/>
                    </a:cubicBezTo>
                    <a:lnTo>
                      <a:pt x="21599" y="16238"/>
                    </a:lnTo>
                    <a:cubicBezTo>
                      <a:pt x="21599" y="16523"/>
                      <a:pt x="21511" y="16767"/>
                      <a:pt x="21335" y="16969"/>
                    </a:cubicBezTo>
                    <a:cubicBezTo>
                      <a:pt x="21161" y="17173"/>
                      <a:pt x="20943" y="17274"/>
                      <a:pt x="20684" y="17274"/>
                    </a:cubicBezTo>
                    <a:lnTo>
                      <a:pt x="19807" y="17274"/>
                    </a:lnTo>
                    <a:lnTo>
                      <a:pt x="19807" y="17369"/>
                    </a:lnTo>
                    <a:cubicBezTo>
                      <a:pt x="19807" y="17948"/>
                      <a:pt x="19709" y="18498"/>
                      <a:pt x="19513" y="19017"/>
                    </a:cubicBezTo>
                    <a:cubicBezTo>
                      <a:pt x="19317" y="19535"/>
                      <a:pt x="19060" y="19984"/>
                      <a:pt x="18746" y="20361"/>
                    </a:cubicBezTo>
                    <a:cubicBezTo>
                      <a:pt x="18433" y="20738"/>
                      <a:pt x="18051" y="21038"/>
                      <a:pt x="17608" y="21263"/>
                    </a:cubicBezTo>
                    <a:cubicBezTo>
                      <a:pt x="17167" y="21487"/>
                      <a:pt x="16697" y="21599"/>
                      <a:pt x="16197" y="21599"/>
                    </a:cubicBezTo>
                    <a:cubicBezTo>
                      <a:pt x="15705" y="21599"/>
                      <a:pt x="15237" y="21487"/>
                      <a:pt x="14796" y="21263"/>
                    </a:cubicBezTo>
                    <a:cubicBezTo>
                      <a:pt x="14353" y="21038"/>
                      <a:pt x="13973" y="20738"/>
                      <a:pt x="13653" y="20361"/>
                    </a:cubicBezTo>
                    <a:cubicBezTo>
                      <a:pt x="13332" y="19984"/>
                      <a:pt x="13077" y="19535"/>
                      <a:pt x="12886" y="19017"/>
                    </a:cubicBezTo>
                    <a:cubicBezTo>
                      <a:pt x="12695" y="18498"/>
                      <a:pt x="12600" y="17948"/>
                      <a:pt x="12600" y="17369"/>
                    </a:cubicBezTo>
                    <a:lnTo>
                      <a:pt x="12600" y="17274"/>
                    </a:lnTo>
                    <a:lnTo>
                      <a:pt x="9000" y="17274"/>
                    </a:lnTo>
                    <a:lnTo>
                      <a:pt x="9000" y="17369"/>
                    </a:lnTo>
                    <a:cubicBezTo>
                      <a:pt x="9000" y="17948"/>
                      <a:pt x="8904" y="18498"/>
                      <a:pt x="8713" y="19017"/>
                    </a:cubicBezTo>
                    <a:cubicBezTo>
                      <a:pt x="8522" y="19535"/>
                      <a:pt x="8265" y="19984"/>
                      <a:pt x="7946" y="20361"/>
                    </a:cubicBezTo>
                    <a:cubicBezTo>
                      <a:pt x="7628" y="20738"/>
                      <a:pt x="7244" y="21038"/>
                      <a:pt x="6803" y="21263"/>
                    </a:cubicBezTo>
                    <a:cubicBezTo>
                      <a:pt x="6360" y="21487"/>
                      <a:pt x="5894" y="21599"/>
                      <a:pt x="5402" y="21599"/>
                    </a:cubicBezTo>
                    <a:cubicBezTo>
                      <a:pt x="4910" y="21599"/>
                      <a:pt x="4442" y="21487"/>
                      <a:pt x="4004" y="21263"/>
                    </a:cubicBezTo>
                    <a:cubicBezTo>
                      <a:pt x="3558" y="21038"/>
                      <a:pt x="3178" y="20738"/>
                      <a:pt x="2857" y="20361"/>
                    </a:cubicBezTo>
                    <a:cubicBezTo>
                      <a:pt x="2537" y="19984"/>
                      <a:pt x="2282" y="19535"/>
                      <a:pt x="2091" y="19017"/>
                    </a:cubicBezTo>
                    <a:cubicBezTo>
                      <a:pt x="1900" y="18498"/>
                      <a:pt x="1804" y="17948"/>
                      <a:pt x="1804" y="17369"/>
                    </a:cubicBezTo>
                    <a:lnTo>
                      <a:pt x="1804" y="17274"/>
                    </a:lnTo>
                    <a:lnTo>
                      <a:pt x="891" y="17274"/>
                    </a:lnTo>
                    <a:cubicBezTo>
                      <a:pt x="646" y="17274"/>
                      <a:pt x="438" y="17168"/>
                      <a:pt x="262" y="16960"/>
                    </a:cubicBezTo>
                    <a:cubicBezTo>
                      <a:pt x="88" y="16756"/>
                      <a:pt x="0" y="16514"/>
                      <a:pt x="0" y="16238"/>
                    </a:cubicBezTo>
                    <a:lnTo>
                      <a:pt x="0" y="10668"/>
                    </a:lnTo>
                    <a:cubicBezTo>
                      <a:pt x="0" y="10441"/>
                      <a:pt x="26" y="10205"/>
                      <a:pt x="68" y="9960"/>
                    </a:cubicBezTo>
                    <a:cubicBezTo>
                      <a:pt x="117" y="9715"/>
                      <a:pt x="186" y="9474"/>
                      <a:pt x="274" y="9229"/>
                    </a:cubicBezTo>
                    <a:cubicBezTo>
                      <a:pt x="364" y="8984"/>
                      <a:pt x="470" y="8751"/>
                      <a:pt x="592" y="8526"/>
                    </a:cubicBezTo>
                    <a:cubicBezTo>
                      <a:pt x="712" y="8301"/>
                      <a:pt x="837" y="8114"/>
                      <a:pt x="959" y="7964"/>
                    </a:cubicBezTo>
                    <a:lnTo>
                      <a:pt x="3573" y="4906"/>
                    </a:lnTo>
                    <a:cubicBezTo>
                      <a:pt x="3697" y="4759"/>
                      <a:pt x="3857" y="4613"/>
                      <a:pt x="4053" y="4474"/>
                    </a:cubicBezTo>
                    <a:cubicBezTo>
                      <a:pt x="4248" y="4330"/>
                      <a:pt x="4449" y="4209"/>
                      <a:pt x="4657" y="4109"/>
                    </a:cubicBezTo>
                    <a:cubicBezTo>
                      <a:pt x="4863" y="4005"/>
                      <a:pt x="5071" y="3927"/>
                      <a:pt x="5277" y="3867"/>
                    </a:cubicBezTo>
                    <a:cubicBezTo>
                      <a:pt x="5485" y="3806"/>
                      <a:pt x="5686" y="3775"/>
                      <a:pt x="5882" y="3775"/>
                    </a:cubicBezTo>
                    <a:lnTo>
                      <a:pt x="6820" y="3775"/>
                    </a:lnTo>
                    <a:lnTo>
                      <a:pt x="6820" y="1048"/>
                    </a:lnTo>
                    <a:cubicBezTo>
                      <a:pt x="6820" y="760"/>
                      <a:pt x="6908" y="518"/>
                      <a:pt x="7082" y="310"/>
                    </a:cubicBezTo>
                    <a:cubicBezTo>
                      <a:pt x="7258" y="103"/>
                      <a:pt x="7464" y="0"/>
                      <a:pt x="7699" y="0"/>
                    </a:cubicBezTo>
                    <a:lnTo>
                      <a:pt x="20684" y="0"/>
                    </a:lnTo>
                    <a:close/>
                    <a:moveTo>
                      <a:pt x="6791" y="6438"/>
                    </a:moveTo>
                    <a:lnTo>
                      <a:pt x="5877" y="6438"/>
                    </a:lnTo>
                    <a:cubicBezTo>
                      <a:pt x="5799" y="6438"/>
                      <a:pt x="5676" y="6478"/>
                      <a:pt x="5510" y="6550"/>
                    </a:cubicBezTo>
                    <a:cubicBezTo>
                      <a:pt x="5341" y="6625"/>
                      <a:pt x="5223" y="6703"/>
                      <a:pt x="5152" y="6784"/>
                    </a:cubicBezTo>
                    <a:lnTo>
                      <a:pt x="2539" y="9830"/>
                    </a:lnTo>
                    <a:cubicBezTo>
                      <a:pt x="2478" y="9902"/>
                      <a:pt x="2412" y="10040"/>
                      <a:pt x="2351" y="10239"/>
                    </a:cubicBezTo>
                    <a:cubicBezTo>
                      <a:pt x="2289" y="10435"/>
                      <a:pt x="2257" y="10579"/>
                      <a:pt x="2257" y="10671"/>
                    </a:cubicBezTo>
                    <a:lnTo>
                      <a:pt x="2257" y="11527"/>
                    </a:lnTo>
                    <a:lnTo>
                      <a:pt x="6795" y="11527"/>
                    </a:lnTo>
                    <a:lnTo>
                      <a:pt x="6795" y="6438"/>
                    </a:lnTo>
                    <a:close/>
                    <a:moveTo>
                      <a:pt x="5395" y="18942"/>
                    </a:moveTo>
                    <a:cubicBezTo>
                      <a:pt x="5760" y="18942"/>
                      <a:pt x="6075" y="18789"/>
                      <a:pt x="6340" y="18481"/>
                    </a:cubicBezTo>
                    <a:cubicBezTo>
                      <a:pt x="6600" y="18173"/>
                      <a:pt x="6732" y="17804"/>
                      <a:pt x="6732" y="17372"/>
                    </a:cubicBezTo>
                    <a:cubicBezTo>
                      <a:pt x="6732" y="16940"/>
                      <a:pt x="6600" y="16569"/>
                      <a:pt x="6340" y="16252"/>
                    </a:cubicBezTo>
                    <a:cubicBezTo>
                      <a:pt x="6078" y="15944"/>
                      <a:pt x="5762" y="15786"/>
                      <a:pt x="5395" y="15786"/>
                    </a:cubicBezTo>
                    <a:cubicBezTo>
                      <a:pt x="5027" y="15786"/>
                      <a:pt x="4714" y="15941"/>
                      <a:pt x="4444" y="16246"/>
                    </a:cubicBezTo>
                    <a:cubicBezTo>
                      <a:pt x="4180" y="16557"/>
                      <a:pt x="4045" y="16932"/>
                      <a:pt x="4045" y="17372"/>
                    </a:cubicBezTo>
                    <a:cubicBezTo>
                      <a:pt x="4045" y="17804"/>
                      <a:pt x="4180" y="18173"/>
                      <a:pt x="4444" y="18481"/>
                    </a:cubicBezTo>
                    <a:cubicBezTo>
                      <a:pt x="4714" y="18789"/>
                      <a:pt x="5027" y="18942"/>
                      <a:pt x="5395" y="18942"/>
                    </a:cubicBezTo>
                    <a:moveTo>
                      <a:pt x="16195" y="18942"/>
                    </a:moveTo>
                    <a:cubicBezTo>
                      <a:pt x="16560" y="18942"/>
                      <a:pt x="16878" y="18789"/>
                      <a:pt x="17145" y="18481"/>
                    </a:cubicBezTo>
                    <a:cubicBezTo>
                      <a:pt x="17409" y="18173"/>
                      <a:pt x="17544" y="17804"/>
                      <a:pt x="17544" y="17372"/>
                    </a:cubicBezTo>
                    <a:cubicBezTo>
                      <a:pt x="17544" y="16940"/>
                      <a:pt x="17412" y="16569"/>
                      <a:pt x="17150" y="16252"/>
                    </a:cubicBezTo>
                    <a:cubicBezTo>
                      <a:pt x="16890" y="15944"/>
                      <a:pt x="16572" y="15786"/>
                      <a:pt x="16195" y="15786"/>
                    </a:cubicBezTo>
                    <a:cubicBezTo>
                      <a:pt x="15827" y="15786"/>
                      <a:pt x="15514" y="15941"/>
                      <a:pt x="15249" y="16246"/>
                    </a:cubicBezTo>
                    <a:cubicBezTo>
                      <a:pt x="14990" y="16557"/>
                      <a:pt x="14857" y="16932"/>
                      <a:pt x="14857" y="17372"/>
                    </a:cubicBezTo>
                    <a:cubicBezTo>
                      <a:pt x="14857" y="17804"/>
                      <a:pt x="14990" y="18173"/>
                      <a:pt x="15249" y="18481"/>
                    </a:cubicBezTo>
                    <a:cubicBezTo>
                      <a:pt x="15511" y="18789"/>
                      <a:pt x="15825" y="18942"/>
                      <a:pt x="16195" y="189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251"/>
            <p:cNvGrpSpPr/>
            <p:nvPr/>
          </p:nvGrpSpPr>
          <p:grpSpPr>
            <a:xfrm>
              <a:off x="2990390" y="2478903"/>
              <a:ext cx="1974516" cy="933289"/>
              <a:chOff x="867902" y="3340710"/>
              <a:chExt cx="1974516" cy="933289"/>
            </a:xfrm>
          </p:grpSpPr>
          <p:sp>
            <p:nvSpPr>
              <p:cNvPr id="21" name="TextBox 252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253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2" name="千图PPT彼岸天：ID 8661124库_组合 251"/>
          <p:cNvGrpSpPr/>
          <p:nvPr>
            <p:custDataLst>
              <p:tags r:id="rId4"/>
            </p:custDataLst>
          </p:nvPr>
        </p:nvGrpSpPr>
        <p:grpSpPr>
          <a:xfrm>
            <a:off x="7294102" y="2009286"/>
            <a:ext cx="1974516" cy="1402906"/>
            <a:chOff x="7294102" y="2009286"/>
            <a:chExt cx="1974516" cy="1402906"/>
          </a:xfrm>
        </p:grpSpPr>
        <p:grpSp>
          <p:nvGrpSpPr>
            <p:cNvPr id="6" name="Group 236"/>
            <p:cNvGrpSpPr/>
            <p:nvPr/>
          </p:nvGrpSpPr>
          <p:grpSpPr>
            <a:xfrm>
              <a:off x="8027476" y="2009286"/>
              <a:ext cx="469617" cy="469617"/>
              <a:chOff x="8027476" y="2191938"/>
              <a:chExt cx="469617" cy="469617"/>
            </a:xfrm>
          </p:grpSpPr>
          <p:sp>
            <p:nvSpPr>
              <p:cNvPr id="31" name="Rectangle 237"/>
              <p:cNvSpPr/>
              <p:nvPr/>
            </p:nvSpPr>
            <p:spPr>
              <a:xfrm>
                <a:off x="8027476" y="2191938"/>
                <a:ext cx="469617" cy="46961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38"/>
              <p:cNvSpPr>
                <a:spLocks noChangeAspect="1"/>
              </p:cNvSpPr>
              <p:nvPr/>
            </p:nvSpPr>
            <p:spPr bwMode="auto">
              <a:xfrm>
                <a:off x="8130654" y="2300804"/>
                <a:ext cx="263261" cy="2518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20" y="19326"/>
                    </a:moveTo>
                    <a:cubicBezTo>
                      <a:pt x="21574" y="19434"/>
                      <a:pt x="21599" y="19552"/>
                      <a:pt x="21599" y="19677"/>
                    </a:cubicBezTo>
                    <a:cubicBezTo>
                      <a:pt x="21599" y="19974"/>
                      <a:pt x="21492" y="20237"/>
                      <a:pt x="21274" y="20463"/>
                    </a:cubicBezTo>
                    <a:lnTo>
                      <a:pt x="20490" y="21235"/>
                    </a:lnTo>
                    <a:cubicBezTo>
                      <a:pt x="20281" y="21461"/>
                      <a:pt x="20026" y="21574"/>
                      <a:pt x="19720" y="21574"/>
                    </a:cubicBezTo>
                    <a:lnTo>
                      <a:pt x="19664" y="21574"/>
                    </a:lnTo>
                    <a:cubicBezTo>
                      <a:pt x="19350" y="21537"/>
                      <a:pt x="19081" y="21396"/>
                      <a:pt x="18866" y="21153"/>
                    </a:cubicBezTo>
                    <a:lnTo>
                      <a:pt x="12700" y="13222"/>
                    </a:lnTo>
                    <a:cubicBezTo>
                      <a:pt x="11958" y="13870"/>
                      <a:pt x="11265" y="14438"/>
                      <a:pt x="10623" y="14927"/>
                    </a:cubicBezTo>
                    <a:cubicBezTo>
                      <a:pt x="9975" y="15413"/>
                      <a:pt x="9366" y="15835"/>
                      <a:pt x="8789" y="16188"/>
                    </a:cubicBezTo>
                    <a:lnTo>
                      <a:pt x="9261" y="19988"/>
                    </a:lnTo>
                    <a:lnTo>
                      <a:pt x="9261" y="20124"/>
                    </a:lnTo>
                    <a:cubicBezTo>
                      <a:pt x="9261" y="20423"/>
                      <a:pt x="9162" y="20672"/>
                      <a:pt x="8964" y="20870"/>
                    </a:cubicBezTo>
                    <a:lnTo>
                      <a:pt x="8546" y="21289"/>
                    </a:lnTo>
                    <a:cubicBezTo>
                      <a:pt x="8339" y="21498"/>
                      <a:pt x="8076" y="21599"/>
                      <a:pt x="7762" y="21599"/>
                    </a:cubicBezTo>
                    <a:lnTo>
                      <a:pt x="7705" y="21599"/>
                    </a:lnTo>
                    <a:cubicBezTo>
                      <a:pt x="7354" y="21563"/>
                      <a:pt x="7088" y="21424"/>
                      <a:pt x="6907" y="21178"/>
                    </a:cubicBezTo>
                    <a:lnTo>
                      <a:pt x="4131" y="17500"/>
                    </a:lnTo>
                    <a:lnTo>
                      <a:pt x="418" y="14695"/>
                    </a:lnTo>
                    <a:cubicBezTo>
                      <a:pt x="155" y="14472"/>
                      <a:pt x="16" y="14201"/>
                      <a:pt x="0" y="13884"/>
                    </a:cubicBezTo>
                    <a:lnTo>
                      <a:pt x="0" y="13833"/>
                    </a:lnTo>
                    <a:cubicBezTo>
                      <a:pt x="0" y="13550"/>
                      <a:pt x="104" y="13293"/>
                      <a:pt x="311" y="13059"/>
                    </a:cubicBezTo>
                    <a:lnTo>
                      <a:pt x="715" y="12668"/>
                    </a:lnTo>
                    <a:cubicBezTo>
                      <a:pt x="897" y="12439"/>
                      <a:pt x="1151" y="12332"/>
                      <a:pt x="1477" y="12340"/>
                    </a:cubicBezTo>
                    <a:cubicBezTo>
                      <a:pt x="1550" y="12340"/>
                      <a:pt x="1596" y="12352"/>
                      <a:pt x="1612" y="12369"/>
                    </a:cubicBezTo>
                    <a:lnTo>
                      <a:pt x="5407" y="12801"/>
                    </a:lnTo>
                    <a:cubicBezTo>
                      <a:pt x="5761" y="12233"/>
                      <a:pt x="6180" y="11625"/>
                      <a:pt x="6672" y="10983"/>
                    </a:cubicBezTo>
                    <a:cubicBezTo>
                      <a:pt x="7167" y="10336"/>
                      <a:pt x="7733" y="9655"/>
                      <a:pt x="8376" y="8931"/>
                    </a:cubicBezTo>
                    <a:lnTo>
                      <a:pt x="478" y="2748"/>
                    </a:lnTo>
                    <a:cubicBezTo>
                      <a:pt x="195" y="2521"/>
                      <a:pt x="59" y="2256"/>
                      <a:pt x="59" y="1950"/>
                    </a:cubicBezTo>
                    <a:lnTo>
                      <a:pt x="59" y="1894"/>
                    </a:lnTo>
                    <a:cubicBezTo>
                      <a:pt x="59" y="1614"/>
                      <a:pt x="161" y="1354"/>
                      <a:pt x="370" y="1111"/>
                    </a:cubicBezTo>
                    <a:lnTo>
                      <a:pt x="1140" y="336"/>
                    </a:lnTo>
                    <a:cubicBezTo>
                      <a:pt x="1383" y="130"/>
                      <a:pt x="1641" y="25"/>
                      <a:pt x="1910" y="25"/>
                    </a:cubicBezTo>
                    <a:lnTo>
                      <a:pt x="2088" y="25"/>
                    </a:lnTo>
                    <a:cubicBezTo>
                      <a:pt x="2153" y="25"/>
                      <a:pt x="2215" y="45"/>
                      <a:pt x="2269" y="79"/>
                    </a:cubicBezTo>
                    <a:lnTo>
                      <a:pt x="13147" y="4045"/>
                    </a:lnTo>
                    <a:lnTo>
                      <a:pt x="15193" y="2030"/>
                    </a:lnTo>
                    <a:cubicBezTo>
                      <a:pt x="15827" y="1396"/>
                      <a:pt x="16551" y="901"/>
                      <a:pt x="17375" y="540"/>
                    </a:cubicBezTo>
                    <a:cubicBezTo>
                      <a:pt x="18195" y="180"/>
                      <a:pt x="18951" y="0"/>
                      <a:pt x="19636" y="0"/>
                    </a:cubicBezTo>
                    <a:cubicBezTo>
                      <a:pt x="20284" y="0"/>
                      <a:pt x="20779" y="166"/>
                      <a:pt x="21113" y="500"/>
                    </a:cubicBezTo>
                    <a:cubicBezTo>
                      <a:pt x="21291" y="661"/>
                      <a:pt x="21418" y="870"/>
                      <a:pt x="21492" y="1125"/>
                    </a:cubicBezTo>
                    <a:cubicBezTo>
                      <a:pt x="21563" y="1374"/>
                      <a:pt x="21599" y="1659"/>
                      <a:pt x="21599" y="1973"/>
                    </a:cubicBezTo>
                    <a:cubicBezTo>
                      <a:pt x="21599" y="2660"/>
                      <a:pt x="21424" y="3415"/>
                      <a:pt x="21076" y="4235"/>
                    </a:cubicBezTo>
                    <a:cubicBezTo>
                      <a:pt x="20728" y="5055"/>
                      <a:pt x="20230" y="5778"/>
                      <a:pt x="19582" y="6400"/>
                    </a:cubicBezTo>
                    <a:lnTo>
                      <a:pt x="17547" y="8456"/>
                    </a:lnTo>
                    <a:lnTo>
                      <a:pt x="21520" y="193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254"/>
            <p:cNvGrpSpPr/>
            <p:nvPr/>
          </p:nvGrpSpPr>
          <p:grpSpPr>
            <a:xfrm>
              <a:off x="7294102" y="2478903"/>
              <a:ext cx="1974516" cy="933289"/>
              <a:chOff x="867902" y="3340710"/>
              <a:chExt cx="1974516" cy="933289"/>
            </a:xfrm>
          </p:grpSpPr>
          <p:sp>
            <p:nvSpPr>
              <p:cNvPr id="19" name="TextBox 255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256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3" name="千图PPT彼岸天：ID 8661124库_组合 252"/>
          <p:cNvGrpSpPr/>
          <p:nvPr>
            <p:custDataLst>
              <p:tags r:id="rId5"/>
            </p:custDataLst>
          </p:nvPr>
        </p:nvGrpSpPr>
        <p:grpSpPr>
          <a:xfrm>
            <a:off x="9368371" y="2780539"/>
            <a:ext cx="1974516" cy="1402906"/>
            <a:chOff x="9368371" y="2780539"/>
            <a:chExt cx="1974516" cy="1402906"/>
          </a:xfrm>
        </p:grpSpPr>
        <p:grpSp>
          <p:nvGrpSpPr>
            <p:cNvPr id="9" name="Group 245"/>
            <p:cNvGrpSpPr/>
            <p:nvPr/>
          </p:nvGrpSpPr>
          <p:grpSpPr>
            <a:xfrm>
              <a:off x="10120821" y="2780539"/>
              <a:ext cx="469617" cy="469617"/>
              <a:chOff x="10120821" y="2963191"/>
              <a:chExt cx="469617" cy="469617"/>
            </a:xfrm>
          </p:grpSpPr>
          <p:sp>
            <p:nvSpPr>
              <p:cNvPr id="25" name="Rectangle 246"/>
              <p:cNvSpPr/>
              <p:nvPr/>
            </p:nvSpPr>
            <p:spPr>
              <a:xfrm>
                <a:off x="10120821" y="2963191"/>
                <a:ext cx="469617" cy="4696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47"/>
              <p:cNvSpPr>
                <a:spLocks noChangeAspect="1"/>
              </p:cNvSpPr>
              <p:nvPr/>
            </p:nvSpPr>
            <p:spPr bwMode="auto">
              <a:xfrm>
                <a:off x="10216488" y="3058822"/>
                <a:ext cx="278282" cy="27835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598" y="2167"/>
                    </a:moveTo>
                    <a:cubicBezTo>
                      <a:pt x="3598" y="2549"/>
                      <a:pt x="3517" y="2902"/>
                      <a:pt x="3358" y="3213"/>
                    </a:cubicBezTo>
                    <a:cubicBezTo>
                      <a:pt x="3197" y="3525"/>
                      <a:pt x="2981" y="3792"/>
                      <a:pt x="2707" y="4006"/>
                    </a:cubicBezTo>
                    <a:lnTo>
                      <a:pt x="2707" y="21050"/>
                    </a:lnTo>
                    <a:cubicBezTo>
                      <a:pt x="2707" y="21203"/>
                      <a:pt x="2663" y="21329"/>
                      <a:pt x="2580" y="21438"/>
                    </a:cubicBezTo>
                    <a:cubicBezTo>
                      <a:pt x="2492" y="21547"/>
                      <a:pt x="2386" y="21599"/>
                      <a:pt x="2262" y="21599"/>
                    </a:cubicBezTo>
                    <a:lnTo>
                      <a:pt x="1348" y="21599"/>
                    </a:lnTo>
                    <a:cubicBezTo>
                      <a:pt x="1221" y="21599"/>
                      <a:pt x="1118" y="21544"/>
                      <a:pt x="1038" y="21438"/>
                    </a:cubicBezTo>
                    <a:cubicBezTo>
                      <a:pt x="954" y="21329"/>
                      <a:pt x="913" y="21203"/>
                      <a:pt x="913" y="21050"/>
                    </a:cubicBezTo>
                    <a:lnTo>
                      <a:pt x="913" y="4006"/>
                    </a:lnTo>
                    <a:cubicBezTo>
                      <a:pt x="641" y="3792"/>
                      <a:pt x="421" y="3525"/>
                      <a:pt x="252" y="3213"/>
                    </a:cubicBezTo>
                    <a:cubicBezTo>
                      <a:pt x="83" y="2902"/>
                      <a:pt x="0" y="2549"/>
                      <a:pt x="0" y="2167"/>
                    </a:cubicBezTo>
                    <a:cubicBezTo>
                      <a:pt x="0" y="1574"/>
                      <a:pt x="176" y="1069"/>
                      <a:pt x="528" y="640"/>
                    </a:cubicBezTo>
                    <a:cubicBezTo>
                      <a:pt x="878" y="211"/>
                      <a:pt x="1304" y="0"/>
                      <a:pt x="1804" y="0"/>
                    </a:cubicBezTo>
                    <a:cubicBezTo>
                      <a:pt x="2296" y="0"/>
                      <a:pt x="2719" y="211"/>
                      <a:pt x="3069" y="640"/>
                    </a:cubicBezTo>
                    <a:cubicBezTo>
                      <a:pt x="3422" y="1069"/>
                      <a:pt x="3598" y="1571"/>
                      <a:pt x="3598" y="2167"/>
                    </a:cubicBezTo>
                    <a:moveTo>
                      <a:pt x="20838" y="2476"/>
                    </a:moveTo>
                    <a:cubicBezTo>
                      <a:pt x="21063" y="2323"/>
                      <a:pt x="21247" y="2297"/>
                      <a:pt x="21389" y="2391"/>
                    </a:cubicBezTo>
                    <a:cubicBezTo>
                      <a:pt x="21529" y="2485"/>
                      <a:pt x="21599" y="2684"/>
                      <a:pt x="21599" y="2996"/>
                    </a:cubicBezTo>
                    <a:lnTo>
                      <a:pt x="21599" y="13515"/>
                    </a:lnTo>
                    <a:cubicBezTo>
                      <a:pt x="21599" y="13803"/>
                      <a:pt x="21526" y="14106"/>
                      <a:pt x="21382" y="14420"/>
                    </a:cubicBezTo>
                    <a:cubicBezTo>
                      <a:pt x="21237" y="14737"/>
                      <a:pt x="21056" y="14966"/>
                      <a:pt x="20838" y="15119"/>
                    </a:cubicBezTo>
                    <a:cubicBezTo>
                      <a:pt x="19954" y="15757"/>
                      <a:pt x="19146" y="16165"/>
                      <a:pt x="18412" y="16350"/>
                    </a:cubicBezTo>
                    <a:cubicBezTo>
                      <a:pt x="17678" y="16529"/>
                      <a:pt x="17036" y="16606"/>
                      <a:pt x="16490" y="16567"/>
                    </a:cubicBezTo>
                    <a:cubicBezTo>
                      <a:pt x="15849" y="16526"/>
                      <a:pt x="15281" y="16371"/>
                      <a:pt x="14791" y="16103"/>
                    </a:cubicBezTo>
                    <a:cubicBezTo>
                      <a:pt x="14392" y="15851"/>
                      <a:pt x="14003" y="15607"/>
                      <a:pt x="13623" y="15378"/>
                    </a:cubicBezTo>
                    <a:cubicBezTo>
                      <a:pt x="13244" y="15146"/>
                      <a:pt x="12857" y="14946"/>
                      <a:pt x="12458" y="14773"/>
                    </a:cubicBezTo>
                    <a:cubicBezTo>
                      <a:pt x="12059" y="14599"/>
                      <a:pt x="11640" y="14461"/>
                      <a:pt x="11197" y="14358"/>
                    </a:cubicBezTo>
                    <a:cubicBezTo>
                      <a:pt x="10757" y="14256"/>
                      <a:pt x="10269" y="14203"/>
                      <a:pt x="9738" y="14203"/>
                    </a:cubicBezTo>
                    <a:cubicBezTo>
                      <a:pt x="9310" y="14220"/>
                      <a:pt x="8825" y="14306"/>
                      <a:pt x="8286" y="14455"/>
                    </a:cubicBezTo>
                    <a:cubicBezTo>
                      <a:pt x="7824" y="14588"/>
                      <a:pt x="7266" y="14799"/>
                      <a:pt x="6605" y="15090"/>
                    </a:cubicBezTo>
                    <a:cubicBezTo>
                      <a:pt x="5944" y="15381"/>
                      <a:pt x="5207" y="15792"/>
                      <a:pt x="4394" y="16327"/>
                    </a:cubicBezTo>
                    <a:cubicBezTo>
                      <a:pt x="4169" y="16476"/>
                      <a:pt x="3978" y="16494"/>
                      <a:pt x="3826" y="16382"/>
                    </a:cubicBezTo>
                    <a:cubicBezTo>
                      <a:pt x="3674" y="16268"/>
                      <a:pt x="3598" y="16059"/>
                      <a:pt x="3598" y="15751"/>
                    </a:cubicBezTo>
                    <a:lnTo>
                      <a:pt x="3598" y="5273"/>
                    </a:lnTo>
                    <a:cubicBezTo>
                      <a:pt x="3598" y="4964"/>
                      <a:pt x="3674" y="4653"/>
                      <a:pt x="3826" y="4347"/>
                    </a:cubicBezTo>
                    <a:cubicBezTo>
                      <a:pt x="3978" y="4036"/>
                      <a:pt x="4169" y="3807"/>
                      <a:pt x="4394" y="3654"/>
                    </a:cubicBezTo>
                    <a:cubicBezTo>
                      <a:pt x="5207" y="3143"/>
                      <a:pt x="5941" y="2737"/>
                      <a:pt x="6597" y="2447"/>
                    </a:cubicBezTo>
                    <a:cubicBezTo>
                      <a:pt x="7253" y="2156"/>
                      <a:pt x="7816" y="1944"/>
                      <a:pt x="8286" y="1812"/>
                    </a:cubicBezTo>
                    <a:cubicBezTo>
                      <a:pt x="8832" y="1665"/>
                      <a:pt x="9317" y="1580"/>
                      <a:pt x="9738" y="1559"/>
                    </a:cubicBezTo>
                    <a:cubicBezTo>
                      <a:pt x="10269" y="1559"/>
                      <a:pt x="10757" y="1612"/>
                      <a:pt x="11197" y="1715"/>
                    </a:cubicBezTo>
                    <a:cubicBezTo>
                      <a:pt x="11640" y="1818"/>
                      <a:pt x="12059" y="1956"/>
                      <a:pt x="12458" y="2135"/>
                    </a:cubicBezTo>
                    <a:cubicBezTo>
                      <a:pt x="12857" y="2306"/>
                      <a:pt x="13242" y="2508"/>
                      <a:pt x="13619" y="2737"/>
                    </a:cubicBezTo>
                    <a:cubicBezTo>
                      <a:pt x="13993" y="2967"/>
                      <a:pt x="14385" y="3207"/>
                      <a:pt x="14791" y="3463"/>
                    </a:cubicBezTo>
                    <a:cubicBezTo>
                      <a:pt x="15281" y="3736"/>
                      <a:pt x="15849" y="3889"/>
                      <a:pt x="16490" y="3924"/>
                    </a:cubicBezTo>
                    <a:cubicBezTo>
                      <a:pt x="17036" y="3965"/>
                      <a:pt x="17678" y="3889"/>
                      <a:pt x="18412" y="3707"/>
                    </a:cubicBezTo>
                    <a:cubicBezTo>
                      <a:pt x="19146" y="3522"/>
                      <a:pt x="19957" y="3113"/>
                      <a:pt x="20838" y="24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257"/>
            <p:cNvGrpSpPr/>
            <p:nvPr/>
          </p:nvGrpSpPr>
          <p:grpSpPr>
            <a:xfrm>
              <a:off x="9368371" y="3250156"/>
              <a:ext cx="1974516" cy="933289"/>
              <a:chOff x="867902" y="3340710"/>
              <a:chExt cx="1974516" cy="933289"/>
            </a:xfrm>
          </p:grpSpPr>
          <p:sp>
            <p:nvSpPr>
              <p:cNvPr id="17" name="TextBox 258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TextBox 259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1" name="千图PPT彼岸天：ID 8661124库_组合 250"/>
          <p:cNvGrpSpPr/>
          <p:nvPr>
            <p:custDataLst>
              <p:tags r:id="rId6"/>
            </p:custDataLst>
          </p:nvPr>
        </p:nvGrpSpPr>
        <p:grpSpPr>
          <a:xfrm>
            <a:off x="5079798" y="1577279"/>
            <a:ext cx="1974516" cy="1402906"/>
            <a:chOff x="5079798" y="1577279"/>
            <a:chExt cx="1974516" cy="1402906"/>
          </a:xfrm>
        </p:grpSpPr>
        <p:grpSp>
          <p:nvGrpSpPr>
            <p:cNvPr id="7" name="Group 239"/>
            <p:cNvGrpSpPr/>
            <p:nvPr/>
          </p:nvGrpSpPr>
          <p:grpSpPr>
            <a:xfrm>
              <a:off x="5861192" y="1577279"/>
              <a:ext cx="469617" cy="469617"/>
              <a:chOff x="5861192" y="1759931"/>
              <a:chExt cx="469617" cy="469617"/>
            </a:xfrm>
          </p:grpSpPr>
          <p:sp>
            <p:nvSpPr>
              <p:cNvPr id="29" name="Rectangle 240"/>
              <p:cNvSpPr/>
              <p:nvPr/>
            </p:nvSpPr>
            <p:spPr>
              <a:xfrm>
                <a:off x="5861192" y="1759931"/>
                <a:ext cx="469617" cy="469617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41"/>
              <p:cNvSpPr>
                <a:spLocks noChangeAspect="1"/>
              </p:cNvSpPr>
              <p:nvPr/>
            </p:nvSpPr>
            <p:spPr bwMode="auto">
              <a:xfrm>
                <a:off x="5968307" y="1841909"/>
                <a:ext cx="255387" cy="30566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260"/>
            <p:cNvGrpSpPr/>
            <p:nvPr/>
          </p:nvGrpSpPr>
          <p:grpSpPr>
            <a:xfrm>
              <a:off x="5079798" y="2046896"/>
              <a:ext cx="1974516" cy="933289"/>
              <a:chOff x="867902" y="3340710"/>
              <a:chExt cx="1974516" cy="933289"/>
            </a:xfrm>
          </p:grpSpPr>
          <p:sp>
            <p:nvSpPr>
              <p:cNvPr id="15" name="TextBox 261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262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6926" y="1997902"/>
            <a:ext cx="4140147" cy="1431098"/>
            <a:chOff x="4748965" y="2618226"/>
            <a:chExt cx="5272488" cy="1822507"/>
          </a:xfrm>
        </p:grpSpPr>
        <p:sp>
          <p:nvSpPr>
            <p:cNvPr id="3" name="矩形 2"/>
            <p:cNvSpPr/>
            <p:nvPr/>
          </p:nvSpPr>
          <p:spPr>
            <a:xfrm>
              <a:off x="5811593" y="2618226"/>
              <a:ext cx="3370806" cy="1058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4800" b="1" dirty="0">
                  <a:solidFill>
                    <a:srgbClr val="E27D3C"/>
                  </a:solidFill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加入标题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748965" y="3676503"/>
              <a:ext cx="5272488" cy="7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郑庆科智雅体(非商用)" panose="02000603000000000000" pitchFamily="2" charset="-122"/>
                  <a:ea typeface="郑庆科智雅体(非商用)" panose="02000603000000000000" pitchFamily="2" charset="-122"/>
                </a:rPr>
                <a:t>点击此处添加文本内容，如关键词、部分简单介绍等。点击此处添加文本内容，如关键词、部分简单介绍等。</a:t>
              </a:r>
              <a:endParaRPr lang="en-US" altLang="zh-CN" sz="1335" dirty="0">
                <a:latin typeface="郑庆科智雅体(非商用)" panose="02000603000000000000" pitchFamily="2" charset="-122"/>
                <a:ea typeface="郑庆科智雅体(非商用)" panose="02000603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EA9CC975-9F71-48BD-BEC9-55A31BBC393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66D1E"/>
      </a:accent1>
      <a:accent2>
        <a:srgbClr val="FCCE00"/>
      </a:accent2>
      <a:accent3>
        <a:srgbClr val="AA910D"/>
      </a:accent3>
      <a:accent4>
        <a:srgbClr val="D66D1E"/>
      </a:accent4>
      <a:accent5>
        <a:srgbClr val="FCCE00"/>
      </a:accent5>
      <a:accent6>
        <a:srgbClr val="AA910D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1473</Words>
  <Application>Microsoft Office PowerPoint</Application>
  <PresentationFormat>宽屏</PresentationFormat>
  <Paragraphs>273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方正硬笔楷书简体</vt:lpstr>
      <vt:lpstr>刘德华字体叶根友仿版</vt:lpstr>
      <vt:lpstr>郑庆科智雅体(非商用)</vt:lpstr>
      <vt:lpstr>Arial</vt:lpstr>
      <vt:lpstr>Impact</vt:lpstr>
      <vt:lpstr>Lucida Calligraphy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2017-11-22T02:31:00Z</dcterms:created>
  <dcterms:modified xsi:type="dcterms:W3CDTF">2021-01-05T13:47:19Z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