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4" r:id="rId2"/>
    <p:sldId id="283" r:id="rId3"/>
    <p:sldId id="257" r:id="rId4"/>
    <p:sldId id="258" r:id="rId5"/>
    <p:sldId id="269" r:id="rId6"/>
    <p:sldId id="268" r:id="rId7"/>
    <p:sldId id="276" r:id="rId8"/>
    <p:sldId id="265" r:id="rId9"/>
    <p:sldId id="270" r:id="rId10"/>
    <p:sldId id="271" r:id="rId11"/>
    <p:sldId id="267" r:id="rId12"/>
    <p:sldId id="272" r:id="rId13"/>
    <p:sldId id="273" r:id="rId14"/>
    <p:sldId id="263" r:id="rId15"/>
    <p:sldId id="259" r:id="rId16"/>
    <p:sldId id="274" r:id="rId17"/>
    <p:sldId id="275" r:id="rId18"/>
    <p:sldId id="277" r:id="rId19"/>
    <p:sldId id="266" r:id="rId20"/>
    <p:sldId id="278" r:id="rId21"/>
    <p:sldId id="279" r:id="rId22"/>
    <p:sldId id="281" r:id="rId23"/>
    <p:sldId id="280" r:id="rId24"/>
    <p:sldId id="26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27" autoAdjust="0"/>
  </p:normalViewPr>
  <p:slideViewPr>
    <p:cSldViewPr snapToGrid="0" showGuides="1">
      <p:cViewPr varScale="1">
        <p:scale>
          <a:sx n="109" d="100"/>
          <a:sy n="109" d="100"/>
        </p:scale>
        <p:origin x="612" y="108"/>
      </p:cViewPr>
      <p:guideLst>
        <p:guide orient="horz" pos="2160"/>
        <p:guide pos="3840"/>
      </p:guideLst>
    </p:cSldViewPr>
  </p:slideViewPr>
  <p:notesTextViewPr>
    <p:cViewPr>
      <p:scale>
        <a:sx n="1" d="1"/>
        <a:sy n="1" d="1"/>
      </p:scale>
      <p:origin x="0" y="0"/>
    </p:cViewPr>
  </p:notesTextViewPr>
  <p:sorterViewPr>
    <p:cViewPr>
      <p:scale>
        <a:sx n="100" d="100"/>
        <a:sy n="100" d="100"/>
      </p:scale>
      <p:origin x="0" y="-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D8288-9D42-4216-A178-4AFDE8DF2B7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3C0078-FE28-4F15-8548-4C2D1E20D0B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3C0078-FE28-4F15-8548-4C2D1E20D0B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3C0078-FE28-4F15-8548-4C2D1E20D0B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3C0078-FE28-4F15-8548-4C2D1E20D0B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C0078-FE28-4F15-8548-4C2D1E20D0B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6734AC-62AC-4DCC-930D-DC7B931BE216}"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340EB5-5158-4893-A59F-2429C99F7CBB}" type="slidenum">
              <a:rPr lang="zh-CN" altLang="en-US" smtClean="0"/>
              <a:t>‹#›</a:t>
            </a:fld>
            <a:endParaRPr lang="zh-CN" altLang="en-US"/>
          </a:p>
        </p:txBody>
      </p:sp>
    </p:spTree>
  </p:cSld>
  <p:clrMapOvr>
    <a:masterClrMapping/>
  </p:clrMapOvr>
  <p:transition spd="slow" advClick="0" advTm="1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734AC-62AC-4DCC-930D-DC7B931BE216}"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40EB5-5158-4893-A59F-2429C99F7C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8.png"/><Relationship Id="rId18" Type="http://schemas.openxmlformats.org/officeDocument/2006/relationships/image" Target="../media/image7.sv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3.svg"/><Relationship Id="rId17" Type="http://schemas.openxmlformats.org/officeDocument/2006/relationships/image" Target="../media/image35.png"/><Relationship Id="rId2" Type="http://schemas.openxmlformats.org/officeDocument/2006/relationships/notesSlide" Target="../notesSlides/notesSlide22.xml"/><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矩形 3"/>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521765" y="854765"/>
            <a:ext cx="5148470" cy="514847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231"/>
          <p:cNvSpPr>
            <a:spLocks noEditPoints="1"/>
          </p:cNvSpPr>
          <p:nvPr/>
        </p:nvSpPr>
        <p:spPr bwMode="auto">
          <a:xfrm>
            <a:off x="5032514" y="4271926"/>
            <a:ext cx="2660374" cy="630745"/>
          </a:xfrm>
          <a:custGeom>
            <a:avLst/>
            <a:gdLst>
              <a:gd name="T0" fmla="*/ 159 w 2723"/>
              <a:gd name="T1" fmla="*/ 100 h 638"/>
              <a:gd name="T2" fmla="*/ 391 w 2723"/>
              <a:gd name="T3" fmla="*/ 96 h 638"/>
              <a:gd name="T4" fmla="*/ 663 w 2723"/>
              <a:gd name="T5" fmla="*/ 112 h 638"/>
              <a:gd name="T6" fmla="*/ 1347 w 2723"/>
              <a:gd name="T7" fmla="*/ 164 h 638"/>
              <a:gd name="T8" fmla="*/ 1399 w 2723"/>
              <a:gd name="T9" fmla="*/ 196 h 638"/>
              <a:gd name="T10" fmla="*/ 1559 w 2723"/>
              <a:gd name="T11" fmla="*/ 196 h 638"/>
              <a:gd name="T12" fmla="*/ 1855 w 2723"/>
              <a:gd name="T13" fmla="*/ 236 h 638"/>
              <a:gd name="T14" fmla="*/ 2107 w 2723"/>
              <a:gd name="T15" fmla="*/ 232 h 638"/>
              <a:gd name="T16" fmla="*/ 2447 w 2723"/>
              <a:gd name="T17" fmla="*/ 240 h 638"/>
              <a:gd name="T18" fmla="*/ 2287 w 2723"/>
              <a:gd name="T19" fmla="*/ 276 h 638"/>
              <a:gd name="T20" fmla="*/ 2623 w 2723"/>
              <a:gd name="T21" fmla="*/ 328 h 638"/>
              <a:gd name="T22" fmla="*/ 2575 w 2723"/>
              <a:gd name="T23" fmla="*/ 304 h 638"/>
              <a:gd name="T24" fmla="*/ 2563 w 2723"/>
              <a:gd name="T25" fmla="*/ 336 h 638"/>
              <a:gd name="T26" fmla="*/ 2463 w 2723"/>
              <a:gd name="T27" fmla="*/ 324 h 638"/>
              <a:gd name="T28" fmla="*/ 2419 w 2723"/>
              <a:gd name="T29" fmla="*/ 324 h 638"/>
              <a:gd name="T30" fmla="*/ 2303 w 2723"/>
              <a:gd name="T31" fmla="*/ 332 h 638"/>
              <a:gd name="T32" fmla="*/ 2231 w 2723"/>
              <a:gd name="T33" fmla="*/ 316 h 638"/>
              <a:gd name="T34" fmla="*/ 2015 w 2723"/>
              <a:gd name="T35" fmla="*/ 296 h 638"/>
              <a:gd name="T36" fmla="*/ 1899 w 2723"/>
              <a:gd name="T37" fmla="*/ 364 h 638"/>
              <a:gd name="T38" fmla="*/ 1803 w 2723"/>
              <a:gd name="T39" fmla="*/ 400 h 638"/>
              <a:gd name="T40" fmla="*/ 1755 w 2723"/>
              <a:gd name="T41" fmla="*/ 436 h 638"/>
              <a:gd name="T42" fmla="*/ 1831 w 2723"/>
              <a:gd name="T43" fmla="*/ 408 h 638"/>
              <a:gd name="T44" fmla="*/ 1899 w 2723"/>
              <a:gd name="T45" fmla="*/ 444 h 638"/>
              <a:gd name="T46" fmla="*/ 1831 w 2723"/>
              <a:gd name="T47" fmla="*/ 460 h 638"/>
              <a:gd name="T48" fmla="*/ 1755 w 2723"/>
              <a:gd name="T49" fmla="*/ 460 h 638"/>
              <a:gd name="T50" fmla="*/ 1671 w 2723"/>
              <a:gd name="T51" fmla="*/ 480 h 638"/>
              <a:gd name="T52" fmla="*/ 1963 w 2723"/>
              <a:gd name="T53" fmla="*/ 492 h 638"/>
              <a:gd name="T54" fmla="*/ 1959 w 2723"/>
              <a:gd name="T55" fmla="*/ 508 h 638"/>
              <a:gd name="T56" fmla="*/ 1875 w 2723"/>
              <a:gd name="T57" fmla="*/ 528 h 638"/>
              <a:gd name="T58" fmla="*/ 1747 w 2723"/>
              <a:gd name="T59" fmla="*/ 544 h 638"/>
              <a:gd name="T60" fmla="*/ 1595 w 2723"/>
              <a:gd name="T61" fmla="*/ 568 h 638"/>
              <a:gd name="T62" fmla="*/ 1507 w 2723"/>
              <a:gd name="T63" fmla="*/ 552 h 638"/>
              <a:gd name="T64" fmla="*/ 1343 w 2723"/>
              <a:gd name="T65" fmla="*/ 560 h 638"/>
              <a:gd name="T66" fmla="*/ 1311 w 2723"/>
              <a:gd name="T67" fmla="*/ 580 h 638"/>
              <a:gd name="T68" fmla="*/ 1019 w 2723"/>
              <a:gd name="T69" fmla="*/ 608 h 638"/>
              <a:gd name="T70" fmla="*/ 615 w 2723"/>
              <a:gd name="T71" fmla="*/ 620 h 638"/>
              <a:gd name="T72" fmla="*/ 155 w 2723"/>
              <a:gd name="T73" fmla="*/ 548 h 638"/>
              <a:gd name="T74" fmla="*/ 55 w 2723"/>
              <a:gd name="T75" fmla="*/ 464 h 638"/>
              <a:gd name="T76" fmla="*/ 35 w 2723"/>
              <a:gd name="T77" fmla="*/ 224 h 638"/>
              <a:gd name="T78" fmla="*/ 43 w 2723"/>
              <a:gd name="T79" fmla="*/ 0 h 638"/>
              <a:gd name="T80" fmla="*/ 1603 w 2723"/>
              <a:gd name="T81" fmla="*/ 208 h 638"/>
              <a:gd name="T82" fmla="*/ 1723 w 2723"/>
              <a:gd name="T83" fmla="*/ 212 h 638"/>
              <a:gd name="T84" fmla="*/ 1779 w 2723"/>
              <a:gd name="T85" fmla="*/ 220 h 638"/>
              <a:gd name="T86" fmla="*/ 2259 w 2723"/>
              <a:gd name="T87" fmla="*/ 280 h 638"/>
              <a:gd name="T88" fmla="*/ 2143 w 2723"/>
              <a:gd name="T89" fmla="*/ 280 h 638"/>
              <a:gd name="T90" fmla="*/ 1907 w 2723"/>
              <a:gd name="T91" fmla="*/ 280 h 638"/>
              <a:gd name="T92" fmla="*/ 1803 w 2723"/>
              <a:gd name="T93" fmla="*/ 340 h 638"/>
              <a:gd name="T94" fmla="*/ 1723 w 2723"/>
              <a:gd name="T95" fmla="*/ 400 h 638"/>
              <a:gd name="T96" fmla="*/ 1639 w 2723"/>
              <a:gd name="T97" fmla="*/ 376 h 638"/>
              <a:gd name="T98" fmla="*/ 1563 w 2723"/>
              <a:gd name="T99" fmla="*/ 404 h 638"/>
              <a:gd name="T100" fmla="*/ 1587 w 2723"/>
              <a:gd name="T101" fmla="*/ 440 h 638"/>
              <a:gd name="T102" fmla="*/ 1715 w 2723"/>
              <a:gd name="T103" fmla="*/ 416 h 638"/>
              <a:gd name="T104" fmla="*/ 1851 w 2723"/>
              <a:gd name="T105" fmla="*/ 420 h 638"/>
              <a:gd name="T106" fmla="*/ 1531 w 2723"/>
              <a:gd name="T107" fmla="*/ 476 h 638"/>
              <a:gd name="T108" fmla="*/ 1623 w 2723"/>
              <a:gd name="T109" fmla="*/ 468 h 638"/>
              <a:gd name="T110" fmla="*/ 1691 w 2723"/>
              <a:gd name="T111" fmla="*/ 5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3" h="638">
                <a:moveTo>
                  <a:pt x="43" y="0"/>
                </a:moveTo>
                <a:cubicBezTo>
                  <a:pt x="56" y="7"/>
                  <a:pt x="50" y="67"/>
                  <a:pt x="47" y="80"/>
                </a:cubicBezTo>
                <a:cubicBezTo>
                  <a:pt x="66" y="95"/>
                  <a:pt x="77" y="94"/>
                  <a:pt x="91" y="112"/>
                </a:cubicBezTo>
                <a:cubicBezTo>
                  <a:pt x="105" y="107"/>
                  <a:pt x="94" y="77"/>
                  <a:pt x="111" y="76"/>
                </a:cubicBezTo>
                <a:cubicBezTo>
                  <a:pt x="99" y="104"/>
                  <a:pt x="131" y="92"/>
                  <a:pt x="119" y="116"/>
                </a:cubicBezTo>
                <a:cubicBezTo>
                  <a:pt x="140" y="113"/>
                  <a:pt x="148" y="123"/>
                  <a:pt x="159" y="100"/>
                </a:cubicBezTo>
                <a:cubicBezTo>
                  <a:pt x="166" y="104"/>
                  <a:pt x="169" y="114"/>
                  <a:pt x="163" y="120"/>
                </a:cubicBezTo>
                <a:cubicBezTo>
                  <a:pt x="179" y="116"/>
                  <a:pt x="175" y="104"/>
                  <a:pt x="179" y="96"/>
                </a:cubicBezTo>
                <a:cubicBezTo>
                  <a:pt x="186" y="96"/>
                  <a:pt x="192" y="96"/>
                  <a:pt x="199" y="96"/>
                </a:cubicBezTo>
                <a:cubicBezTo>
                  <a:pt x="172" y="120"/>
                  <a:pt x="253" y="113"/>
                  <a:pt x="267" y="104"/>
                </a:cubicBezTo>
                <a:cubicBezTo>
                  <a:pt x="263" y="93"/>
                  <a:pt x="258" y="116"/>
                  <a:pt x="251" y="104"/>
                </a:cubicBezTo>
                <a:cubicBezTo>
                  <a:pt x="272" y="87"/>
                  <a:pt x="356" y="84"/>
                  <a:pt x="391" y="96"/>
                </a:cubicBezTo>
                <a:cubicBezTo>
                  <a:pt x="392" y="105"/>
                  <a:pt x="377" y="98"/>
                  <a:pt x="371" y="100"/>
                </a:cubicBezTo>
                <a:cubicBezTo>
                  <a:pt x="438" y="88"/>
                  <a:pt x="489" y="130"/>
                  <a:pt x="575" y="112"/>
                </a:cubicBezTo>
                <a:cubicBezTo>
                  <a:pt x="581" y="122"/>
                  <a:pt x="580" y="139"/>
                  <a:pt x="587" y="148"/>
                </a:cubicBezTo>
                <a:cubicBezTo>
                  <a:pt x="615" y="145"/>
                  <a:pt x="618" y="127"/>
                  <a:pt x="643" y="140"/>
                </a:cubicBezTo>
                <a:cubicBezTo>
                  <a:pt x="655" y="136"/>
                  <a:pt x="656" y="128"/>
                  <a:pt x="651" y="116"/>
                </a:cubicBezTo>
                <a:cubicBezTo>
                  <a:pt x="657" y="116"/>
                  <a:pt x="662" y="117"/>
                  <a:pt x="663" y="112"/>
                </a:cubicBezTo>
                <a:cubicBezTo>
                  <a:pt x="670" y="113"/>
                  <a:pt x="672" y="119"/>
                  <a:pt x="671" y="128"/>
                </a:cubicBezTo>
                <a:cubicBezTo>
                  <a:pt x="699" y="119"/>
                  <a:pt x="726" y="131"/>
                  <a:pt x="767" y="124"/>
                </a:cubicBezTo>
                <a:cubicBezTo>
                  <a:pt x="780" y="148"/>
                  <a:pt x="824" y="128"/>
                  <a:pt x="839" y="156"/>
                </a:cubicBezTo>
                <a:cubicBezTo>
                  <a:pt x="916" y="130"/>
                  <a:pt x="998" y="169"/>
                  <a:pt x="1071" y="148"/>
                </a:cubicBezTo>
                <a:cubicBezTo>
                  <a:pt x="1149" y="160"/>
                  <a:pt x="1213" y="167"/>
                  <a:pt x="1275" y="156"/>
                </a:cubicBezTo>
                <a:cubicBezTo>
                  <a:pt x="1282" y="193"/>
                  <a:pt x="1321" y="156"/>
                  <a:pt x="1347" y="164"/>
                </a:cubicBezTo>
                <a:cubicBezTo>
                  <a:pt x="1358" y="166"/>
                  <a:pt x="1347" y="177"/>
                  <a:pt x="1339" y="172"/>
                </a:cubicBezTo>
                <a:cubicBezTo>
                  <a:pt x="1346" y="175"/>
                  <a:pt x="1350" y="182"/>
                  <a:pt x="1359" y="184"/>
                </a:cubicBezTo>
                <a:cubicBezTo>
                  <a:pt x="1362" y="183"/>
                  <a:pt x="1363" y="180"/>
                  <a:pt x="1367" y="180"/>
                </a:cubicBezTo>
                <a:cubicBezTo>
                  <a:pt x="1370" y="169"/>
                  <a:pt x="1359" y="172"/>
                  <a:pt x="1355" y="168"/>
                </a:cubicBezTo>
                <a:cubicBezTo>
                  <a:pt x="1371" y="154"/>
                  <a:pt x="1380" y="180"/>
                  <a:pt x="1391" y="164"/>
                </a:cubicBezTo>
                <a:cubicBezTo>
                  <a:pt x="1400" y="175"/>
                  <a:pt x="1382" y="190"/>
                  <a:pt x="1399" y="196"/>
                </a:cubicBezTo>
                <a:cubicBezTo>
                  <a:pt x="1419" y="197"/>
                  <a:pt x="1404" y="182"/>
                  <a:pt x="1411" y="176"/>
                </a:cubicBezTo>
                <a:cubicBezTo>
                  <a:pt x="1414" y="172"/>
                  <a:pt x="1446" y="184"/>
                  <a:pt x="1427" y="172"/>
                </a:cubicBezTo>
                <a:cubicBezTo>
                  <a:pt x="1484" y="166"/>
                  <a:pt x="1507" y="179"/>
                  <a:pt x="1555" y="192"/>
                </a:cubicBezTo>
                <a:cubicBezTo>
                  <a:pt x="1529" y="198"/>
                  <a:pt x="1496" y="202"/>
                  <a:pt x="1483" y="200"/>
                </a:cubicBezTo>
                <a:cubicBezTo>
                  <a:pt x="1504" y="218"/>
                  <a:pt x="1563" y="206"/>
                  <a:pt x="1559" y="216"/>
                </a:cubicBezTo>
                <a:cubicBezTo>
                  <a:pt x="1565" y="211"/>
                  <a:pt x="1571" y="197"/>
                  <a:pt x="1559" y="196"/>
                </a:cubicBezTo>
                <a:cubicBezTo>
                  <a:pt x="1577" y="181"/>
                  <a:pt x="1603" y="194"/>
                  <a:pt x="1635" y="188"/>
                </a:cubicBezTo>
                <a:cubicBezTo>
                  <a:pt x="1615" y="209"/>
                  <a:pt x="1760" y="197"/>
                  <a:pt x="1799" y="196"/>
                </a:cubicBezTo>
                <a:cubicBezTo>
                  <a:pt x="1792" y="210"/>
                  <a:pt x="1798" y="216"/>
                  <a:pt x="1807" y="204"/>
                </a:cubicBezTo>
                <a:cubicBezTo>
                  <a:pt x="1816" y="205"/>
                  <a:pt x="1809" y="222"/>
                  <a:pt x="1807" y="224"/>
                </a:cubicBezTo>
                <a:cubicBezTo>
                  <a:pt x="1818" y="222"/>
                  <a:pt x="1841" y="231"/>
                  <a:pt x="1835" y="212"/>
                </a:cubicBezTo>
                <a:cubicBezTo>
                  <a:pt x="1846" y="216"/>
                  <a:pt x="1858" y="219"/>
                  <a:pt x="1855" y="236"/>
                </a:cubicBezTo>
                <a:cubicBezTo>
                  <a:pt x="1858" y="234"/>
                  <a:pt x="1861" y="232"/>
                  <a:pt x="1867" y="232"/>
                </a:cubicBezTo>
                <a:cubicBezTo>
                  <a:pt x="1862" y="227"/>
                  <a:pt x="1856" y="225"/>
                  <a:pt x="1859" y="212"/>
                </a:cubicBezTo>
                <a:cubicBezTo>
                  <a:pt x="1880" y="227"/>
                  <a:pt x="1885" y="208"/>
                  <a:pt x="1903" y="204"/>
                </a:cubicBezTo>
                <a:cubicBezTo>
                  <a:pt x="1901" y="214"/>
                  <a:pt x="1910" y="213"/>
                  <a:pt x="1907" y="224"/>
                </a:cubicBezTo>
                <a:cubicBezTo>
                  <a:pt x="1916" y="225"/>
                  <a:pt x="1911" y="212"/>
                  <a:pt x="1919" y="212"/>
                </a:cubicBezTo>
                <a:cubicBezTo>
                  <a:pt x="1959" y="231"/>
                  <a:pt x="2055" y="214"/>
                  <a:pt x="2107" y="232"/>
                </a:cubicBezTo>
                <a:cubicBezTo>
                  <a:pt x="2156" y="220"/>
                  <a:pt x="2218" y="230"/>
                  <a:pt x="2287" y="228"/>
                </a:cubicBezTo>
                <a:cubicBezTo>
                  <a:pt x="2275" y="251"/>
                  <a:pt x="2332" y="214"/>
                  <a:pt x="2351" y="228"/>
                </a:cubicBezTo>
                <a:cubicBezTo>
                  <a:pt x="2344" y="242"/>
                  <a:pt x="2351" y="240"/>
                  <a:pt x="2359" y="248"/>
                </a:cubicBezTo>
                <a:cubicBezTo>
                  <a:pt x="2368" y="247"/>
                  <a:pt x="2368" y="238"/>
                  <a:pt x="2367" y="228"/>
                </a:cubicBezTo>
                <a:cubicBezTo>
                  <a:pt x="2402" y="224"/>
                  <a:pt x="2419" y="240"/>
                  <a:pt x="2439" y="232"/>
                </a:cubicBezTo>
                <a:cubicBezTo>
                  <a:pt x="2433" y="239"/>
                  <a:pt x="2435" y="241"/>
                  <a:pt x="2447" y="240"/>
                </a:cubicBezTo>
                <a:cubicBezTo>
                  <a:pt x="2443" y="245"/>
                  <a:pt x="2443" y="255"/>
                  <a:pt x="2439" y="260"/>
                </a:cubicBezTo>
                <a:cubicBezTo>
                  <a:pt x="2410" y="260"/>
                  <a:pt x="2373" y="253"/>
                  <a:pt x="2343" y="256"/>
                </a:cubicBezTo>
                <a:cubicBezTo>
                  <a:pt x="2338" y="257"/>
                  <a:pt x="2340" y="263"/>
                  <a:pt x="2339" y="268"/>
                </a:cubicBezTo>
                <a:cubicBezTo>
                  <a:pt x="2318" y="266"/>
                  <a:pt x="2294" y="286"/>
                  <a:pt x="2287" y="264"/>
                </a:cubicBezTo>
                <a:cubicBezTo>
                  <a:pt x="2281" y="270"/>
                  <a:pt x="2277" y="278"/>
                  <a:pt x="2267" y="280"/>
                </a:cubicBezTo>
                <a:cubicBezTo>
                  <a:pt x="2269" y="289"/>
                  <a:pt x="2289" y="284"/>
                  <a:pt x="2287" y="276"/>
                </a:cubicBezTo>
                <a:cubicBezTo>
                  <a:pt x="2360" y="311"/>
                  <a:pt x="2595" y="280"/>
                  <a:pt x="2723" y="296"/>
                </a:cubicBezTo>
                <a:cubicBezTo>
                  <a:pt x="2719" y="306"/>
                  <a:pt x="2702" y="304"/>
                  <a:pt x="2687" y="304"/>
                </a:cubicBezTo>
                <a:cubicBezTo>
                  <a:pt x="2682" y="317"/>
                  <a:pt x="2674" y="328"/>
                  <a:pt x="2663" y="336"/>
                </a:cubicBezTo>
                <a:cubicBezTo>
                  <a:pt x="2654" y="333"/>
                  <a:pt x="2666" y="318"/>
                  <a:pt x="2667" y="312"/>
                </a:cubicBezTo>
                <a:cubicBezTo>
                  <a:pt x="2648" y="305"/>
                  <a:pt x="2636" y="321"/>
                  <a:pt x="2627" y="332"/>
                </a:cubicBezTo>
                <a:cubicBezTo>
                  <a:pt x="2624" y="333"/>
                  <a:pt x="2623" y="330"/>
                  <a:pt x="2623" y="328"/>
                </a:cubicBezTo>
                <a:cubicBezTo>
                  <a:pt x="2620" y="328"/>
                  <a:pt x="2618" y="328"/>
                  <a:pt x="2615" y="328"/>
                </a:cubicBezTo>
                <a:cubicBezTo>
                  <a:pt x="2612" y="316"/>
                  <a:pt x="2622" y="316"/>
                  <a:pt x="2619" y="304"/>
                </a:cubicBezTo>
                <a:cubicBezTo>
                  <a:pt x="2610" y="309"/>
                  <a:pt x="2597" y="311"/>
                  <a:pt x="2599" y="328"/>
                </a:cubicBezTo>
                <a:cubicBezTo>
                  <a:pt x="2591" y="328"/>
                  <a:pt x="2583" y="328"/>
                  <a:pt x="2575" y="328"/>
                </a:cubicBezTo>
                <a:cubicBezTo>
                  <a:pt x="2577" y="323"/>
                  <a:pt x="2580" y="320"/>
                  <a:pt x="2587" y="320"/>
                </a:cubicBezTo>
                <a:cubicBezTo>
                  <a:pt x="2583" y="315"/>
                  <a:pt x="2583" y="305"/>
                  <a:pt x="2575" y="304"/>
                </a:cubicBezTo>
                <a:cubicBezTo>
                  <a:pt x="2567" y="305"/>
                  <a:pt x="2574" y="322"/>
                  <a:pt x="2567" y="324"/>
                </a:cubicBezTo>
                <a:cubicBezTo>
                  <a:pt x="2558" y="322"/>
                  <a:pt x="2568" y="302"/>
                  <a:pt x="2555" y="304"/>
                </a:cubicBezTo>
                <a:cubicBezTo>
                  <a:pt x="2557" y="313"/>
                  <a:pt x="2542" y="318"/>
                  <a:pt x="2531" y="324"/>
                </a:cubicBezTo>
                <a:cubicBezTo>
                  <a:pt x="2538" y="335"/>
                  <a:pt x="2550" y="320"/>
                  <a:pt x="2555" y="316"/>
                </a:cubicBezTo>
                <a:cubicBezTo>
                  <a:pt x="2563" y="316"/>
                  <a:pt x="2553" y="332"/>
                  <a:pt x="2547" y="332"/>
                </a:cubicBezTo>
                <a:cubicBezTo>
                  <a:pt x="2550" y="338"/>
                  <a:pt x="2553" y="331"/>
                  <a:pt x="2563" y="336"/>
                </a:cubicBezTo>
                <a:cubicBezTo>
                  <a:pt x="2567" y="349"/>
                  <a:pt x="2550" y="341"/>
                  <a:pt x="2551" y="352"/>
                </a:cubicBezTo>
                <a:cubicBezTo>
                  <a:pt x="2543" y="337"/>
                  <a:pt x="2538" y="349"/>
                  <a:pt x="2535" y="360"/>
                </a:cubicBezTo>
                <a:cubicBezTo>
                  <a:pt x="2528" y="356"/>
                  <a:pt x="2530" y="344"/>
                  <a:pt x="2515" y="348"/>
                </a:cubicBezTo>
                <a:cubicBezTo>
                  <a:pt x="2518" y="336"/>
                  <a:pt x="2521" y="343"/>
                  <a:pt x="2531" y="344"/>
                </a:cubicBezTo>
                <a:cubicBezTo>
                  <a:pt x="2525" y="344"/>
                  <a:pt x="2514" y="304"/>
                  <a:pt x="2523" y="312"/>
                </a:cubicBezTo>
                <a:cubicBezTo>
                  <a:pt x="2504" y="296"/>
                  <a:pt x="2487" y="318"/>
                  <a:pt x="2463" y="324"/>
                </a:cubicBezTo>
                <a:cubicBezTo>
                  <a:pt x="2464" y="333"/>
                  <a:pt x="2480" y="326"/>
                  <a:pt x="2487" y="328"/>
                </a:cubicBezTo>
                <a:cubicBezTo>
                  <a:pt x="2470" y="341"/>
                  <a:pt x="2441" y="340"/>
                  <a:pt x="2427" y="356"/>
                </a:cubicBezTo>
                <a:cubicBezTo>
                  <a:pt x="2432" y="339"/>
                  <a:pt x="2427" y="340"/>
                  <a:pt x="2423" y="324"/>
                </a:cubicBezTo>
                <a:cubicBezTo>
                  <a:pt x="2411" y="327"/>
                  <a:pt x="2428" y="334"/>
                  <a:pt x="2423" y="344"/>
                </a:cubicBezTo>
                <a:cubicBezTo>
                  <a:pt x="2418" y="349"/>
                  <a:pt x="2409" y="349"/>
                  <a:pt x="2399" y="348"/>
                </a:cubicBezTo>
                <a:cubicBezTo>
                  <a:pt x="2400" y="334"/>
                  <a:pt x="2408" y="328"/>
                  <a:pt x="2419" y="324"/>
                </a:cubicBezTo>
                <a:cubicBezTo>
                  <a:pt x="2415" y="309"/>
                  <a:pt x="2408" y="311"/>
                  <a:pt x="2423" y="304"/>
                </a:cubicBezTo>
                <a:cubicBezTo>
                  <a:pt x="2419" y="289"/>
                  <a:pt x="2407" y="319"/>
                  <a:pt x="2403" y="304"/>
                </a:cubicBezTo>
                <a:cubicBezTo>
                  <a:pt x="2398" y="305"/>
                  <a:pt x="2400" y="311"/>
                  <a:pt x="2399" y="316"/>
                </a:cubicBezTo>
                <a:cubicBezTo>
                  <a:pt x="2382" y="321"/>
                  <a:pt x="2384" y="309"/>
                  <a:pt x="2367" y="320"/>
                </a:cubicBezTo>
                <a:cubicBezTo>
                  <a:pt x="2374" y="329"/>
                  <a:pt x="2384" y="333"/>
                  <a:pt x="2383" y="340"/>
                </a:cubicBezTo>
                <a:cubicBezTo>
                  <a:pt x="2353" y="345"/>
                  <a:pt x="2342" y="332"/>
                  <a:pt x="2303" y="332"/>
                </a:cubicBezTo>
                <a:cubicBezTo>
                  <a:pt x="2302" y="326"/>
                  <a:pt x="2307" y="325"/>
                  <a:pt x="2307" y="320"/>
                </a:cubicBezTo>
                <a:cubicBezTo>
                  <a:pt x="2290" y="324"/>
                  <a:pt x="2269" y="325"/>
                  <a:pt x="2247" y="324"/>
                </a:cubicBezTo>
                <a:cubicBezTo>
                  <a:pt x="2249" y="319"/>
                  <a:pt x="2252" y="316"/>
                  <a:pt x="2259" y="316"/>
                </a:cubicBezTo>
                <a:cubicBezTo>
                  <a:pt x="2255" y="308"/>
                  <a:pt x="2241" y="310"/>
                  <a:pt x="2243" y="296"/>
                </a:cubicBezTo>
                <a:cubicBezTo>
                  <a:pt x="2236" y="295"/>
                  <a:pt x="2235" y="301"/>
                  <a:pt x="2227" y="300"/>
                </a:cubicBezTo>
                <a:cubicBezTo>
                  <a:pt x="2226" y="307"/>
                  <a:pt x="2232" y="308"/>
                  <a:pt x="2231" y="316"/>
                </a:cubicBezTo>
                <a:cubicBezTo>
                  <a:pt x="2217" y="309"/>
                  <a:pt x="2194" y="309"/>
                  <a:pt x="2195" y="328"/>
                </a:cubicBezTo>
                <a:cubicBezTo>
                  <a:pt x="2182" y="322"/>
                  <a:pt x="2201" y="308"/>
                  <a:pt x="2191" y="304"/>
                </a:cubicBezTo>
                <a:cubicBezTo>
                  <a:pt x="2166" y="308"/>
                  <a:pt x="2168" y="317"/>
                  <a:pt x="2143" y="316"/>
                </a:cubicBezTo>
                <a:cubicBezTo>
                  <a:pt x="2143" y="309"/>
                  <a:pt x="2146" y="306"/>
                  <a:pt x="2151" y="304"/>
                </a:cubicBezTo>
                <a:cubicBezTo>
                  <a:pt x="2143" y="282"/>
                  <a:pt x="2112" y="306"/>
                  <a:pt x="2103" y="308"/>
                </a:cubicBezTo>
                <a:cubicBezTo>
                  <a:pt x="2070" y="314"/>
                  <a:pt x="2032" y="310"/>
                  <a:pt x="2015" y="296"/>
                </a:cubicBezTo>
                <a:cubicBezTo>
                  <a:pt x="2009" y="298"/>
                  <a:pt x="2017" y="301"/>
                  <a:pt x="2015" y="308"/>
                </a:cubicBezTo>
                <a:cubicBezTo>
                  <a:pt x="2006" y="301"/>
                  <a:pt x="1990" y="312"/>
                  <a:pt x="1975" y="312"/>
                </a:cubicBezTo>
                <a:cubicBezTo>
                  <a:pt x="1969" y="303"/>
                  <a:pt x="1967" y="305"/>
                  <a:pt x="1971" y="292"/>
                </a:cubicBezTo>
                <a:cubicBezTo>
                  <a:pt x="1934" y="289"/>
                  <a:pt x="1924" y="312"/>
                  <a:pt x="1895" y="316"/>
                </a:cubicBezTo>
                <a:cubicBezTo>
                  <a:pt x="1894" y="325"/>
                  <a:pt x="1909" y="318"/>
                  <a:pt x="1915" y="320"/>
                </a:cubicBezTo>
                <a:cubicBezTo>
                  <a:pt x="1918" y="352"/>
                  <a:pt x="1891" y="344"/>
                  <a:pt x="1899" y="364"/>
                </a:cubicBezTo>
                <a:cubicBezTo>
                  <a:pt x="1885" y="364"/>
                  <a:pt x="1884" y="352"/>
                  <a:pt x="1879" y="344"/>
                </a:cubicBezTo>
                <a:cubicBezTo>
                  <a:pt x="1831" y="350"/>
                  <a:pt x="1836" y="356"/>
                  <a:pt x="1787" y="348"/>
                </a:cubicBezTo>
                <a:cubicBezTo>
                  <a:pt x="1787" y="353"/>
                  <a:pt x="1787" y="359"/>
                  <a:pt x="1787" y="364"/>
                </a:cubicBezTo>
                <a:cubicBezTo>
                  <a:pt x="1831" y="393"/>
                  <a:pt x="1869" y="380"/>
                  <a:pt x="1915" y="396"/>
                </a:cubicBezTo>
                <a:cubicBezTo>
                  <a:pt x="1873" y="406"/>
                  <a:pt x="1845" y="391"/>
                  <a:pt x="1811" y="384"/>
                </a:cubicBezTo>
                <a:cubicBezTo>
                  <a:pt x="1806" y="387"/>
                  <a:pt x="1804" y="393"/>
                  <a:pt x="1803" y="400"/>
                </a:cubicBezTo>
                <a:cubicBezTo>
                  <a:pt x="1793" y="402"/>
                  <a:pt x="1794" y="393"/>
                  <a:pt x="1783" y="396"/>
                </a:cubicBezTo>
                <a:cubicBezTo>
                  <a:pt x="1782" y="385"/>
                  <a:pt x="1789" y="383"/>
                  <a:pt x="1799" y="384"/>
                </a:cubicBezTo>
                <a:cubicBezTo>
                  <a:pt x="1781" y="371"/>
                  <a:pt x="1771" y="399"/>
                  <a:pt x="1747" y="392"/>
                </a:cubicBezTo>
                <a:cubicBezTo>
                  <a:pt x="1747" y="402"/>
                  <a:pt x="1764" y="396"/>
                  <a:pt x="1759" y="412"/>
                </a:cubicBezTo>
                <a:cubicBezTo>
                  <a:pt x="1750" y="411"/>
                  <a:pt x="1744" y="406"/>
                  <a:pt x="1731" y="408"/>
                </a:cubicBezTo>
                <a:cubicBezTo>
                  <a:pt x="1743" y="415"/>
                  <a:pt x="1763" y="420"/>
                  <a:pt x="1755" y="436"/>
                </a:cubicBezTo>
                <a:cubicBezTo>
                  <a:pt x="1774" y="432"/>
                  <a:pt x="1748" y="406"/>
                  <a:pt x="1775" y="408"/>
                </a:cubicBezTo>
                <a:cubicBezTo>
                  <a:pt x="1778" y="411"/>
                  <a:pt x="1785" y="428"/>
                  <a:pt x="1771" y="424"/>
                </a:cubicBezTo>
                <a:cubicBezTo>
                  <a:pt x="1772" y="427"/>
                  <a:pt x="1775" y="428"/>
                  <a:pt x="1775" y="432"/>
                </a:cubicBezTo>
                <a:cubicBezTo>
                  <a:pt x="1790" y="432"/>
                  <a:pt x="1785" y="426"/>
                  <a:pt x="1783" y="416"/>
                </a:cubicBezTo>
                <a:cubicBezTo>
                  <a:pt x="1794" y="421"/>
                  <a:pt x="1802" y="429"/>
                  <a:pt x="1815" y="432"/>
                </a:cubicBezTo>
                <a:cubicBezTo>
                  <a:pt x="1824" y="428"/>
                  <a:pt x="1830" y="420"/>
                  <a:pt x="1831" y="408"/>
                </a:cubicBezTo>
                <a:cubicBezTo>
                  <a:pt x="1841" y="417"/>
                  <a:pt x="1850" y="404"/>
                  <a:pt x="1863" y="404"/>
                </a:cubicBezTo>
                <a:cubicBezTo>
                  <a:pt x="1866" y="416"/>
                  <a:pt x="1855" y="422"/>
                  <a:pt x="1875" y="428"/>
                </a:cubicBezTo>
                <a:cubicBezTo>
                  <a:pt x="1880" y="420"/>
                  <a:pt x="1886" y="412"/>
                  <a:pt x="1903" y="416"/>
                </a:cubicBezTo>
                <a:cubicBezTo>
                  <a:pt x="1902" y="425"/>
                  <a:pt x="1893" y="425"/>
                  <a:pt x="1883" y="424"/>
                </a:cubicBezTo>
                <a:cubicBezTo>
                  <a:pt x="1885" y="433"/>
                  <a:pt x="1904" y="424"/>
                  <a:pt x="1907" y="432"/>
                </a:cubicBezTo>
                <a:cubicBezTo>
                  <a:pt x="1910" y="440"/>
                  <a:pt x="1887" y="440"/>
                  <a:pt x="1899" y="444"/>
                </a:cubicBezTo>
                <a:cubicBezTo>
                  <a:pt x="1889" y="446"/>
                  <a:pt x="1876" y="454"/>
                  <a:pt x="1855" y="456"/>
                </a:cubicBezTo>
                <a:cubicBezTo>
                  <a:pt x="1854" y="471"/>
                  <a:pt x="1878" y="460"/>
                  <a:pt x="1871" y="480"/>
                </a:cubicBezTo>
                <a:cubicBezTo>
                  <a:pt x="1863" y="472"/>
                  <a:pt x="1855" y="471"/>
                  <a:pt x="1843" y="476"/>
                </a:cubicBezTo>
                <a:cubicBezTo>
                  <a:pt x="1844" y="473"/>
                  <a:pt x="1847" y="472"/>
                  <a:pt x="1847" y="468"/>
                </a:cubicBezTo>
                <a:cubicBezTo>
                  <a:pt x="1832" y="472"/>
                  <a:pt x="1831" y="479"/>
                  <a:pt x="1819" y="472"/>
                </a:cubicBezTo>
                <a:cubicBezTo>
                  <a:pt x="1823" y="468"/>
                  <a:pt x="1820" y="457"/>
                  <a:pt x="1831" y="460"/>
                </a:cubicBezTo>
                <a:cubicBezTo>
                  <a:pt x="1829" y="452"/>
                  <a:pt x="1822" y="450"/>
                  <a:pt x="1823" y="440"/>
                </a:cubicBezTo>
                <a:cubicBezTo>
                  <a:pt x="1812" y="445"/>
                  <a:pt x="1803" y="452"/>
                  <a:pt x="1799" y="464"/>
                </a:cubicBezTo>
                <a:cubicBezTo>
                  <a:pt x="1781" y="464"/>
                  <a:pt x="1766" y="449"/>
                  <a:pt x="1755" y="464"/>
                </a:cubicBezTo>
                <a:cubicBezTo>
                  <a:pt x="1754" y="473"/>
                  <a:pt x="1769" y="466"/>
                  <a:pt x="1775" y="468"/>
                </a:cubicBezTo>
                <a:cubicBezTo>
                  <a:pt x="1778" y="484"/>
                  <a:pt x="1760" y="479"/>
                  <a:pt x="1747" y="480"/>
                </a:cubicBezTo>
                <a:cubicBezTo>
                  <a:pt x="1746" y="470"/>
                  <a:pt x="1753" y="468"/>
                  <a:pt x="1755" y="460"/>
                </a:cubicBezTo>
                <a:cubicBezTo>
                  <a:pt x="1745" y="458"/>
                  <a:pt x="1726" y="465"/>
                  <a:pt x="1723" y="456"/>
                </a:cubicBezTo>
                <a:cubicBezTo>
                  <a:pt x="1725" y="469"/>
                  <a:pt x="1710" y="457"/>
                  <a:pt x="1703" y="464"/>
                </a:cubicBezTo>
                <a:cubicBezTo>
                  <a:pt x="1694" y="465"/>
                  <a:pt x="1701" y="450"/>
                  <a:pt x="1699" y="444"/>
                </a:cubicBezTo>
                <a:cubicBezTo>
                  <a:pt x="1688" y="454"/>
                  <a:pt x="1685" y="462"/>
                  <a:pt x="1667" y="472"/>
                </a:cubicBezTo>
                <a:cubicBezTo>
                  <a:pt x="1670" y="476"/>
                  <a:pt x="1681" y="471"/>
                  <a:pt x="1687" y="480"/>
                </a:cubicBezTo>
                <a:cubicBezTo>
                  <a:pt x="1683" y="493"/>
                  <a:pt x="1678" y="483"/>
                  <a:pt x="1671" y="480"/>
                </a:cubicBezTo>
                <a:cubicBezTo>
                  <a:pt x="1671" y="502"/>
                  <a:pt x="1728" y="490"/>
                  <a:pt x="1723" y="484"/>
                </a:cubicBezTo>
                <a:cubicBezTo>
                  <a:pt x="1743" y="493"/>
                  <a:pt x="1793" y="489"/>
                  <a:pt x="1835" y="480"/>
                </a:cubicBezTo>
                <a:cubicBezTo>
                  <a:pt x="1837" y="483"/>
                  <a:pt x="1839" y="486"/>
                  <a:pt x="1839" y="492"/>
                </a:cubicBezTo>
                <a:cubicBezTo>
                  <a:pt x="1844" y="484"/>
                  <a:pt x="1851" y="481"/>
                  <a:pt x="1851" y="496"/>
                </a:cubicBezTo>
                <a:cubicBezTo>
                  <a:pt x="1866" y="468"/>
                  <a:pt x="1926" y="520"/>
                  <a:pt x="1943" y="480"/>
                </a:cubicBezTo>
                <a:cubicBezTo>
                  <a:pt x="1952" y="481"/>
                  <a:pt x="1960" y="484"/>
                  <a:pt x="1963" y="492"/>
                </a:cubicBezTo>
                <a:cubicBezTo>
                  <a:pt x="1965" y="484"/>
                  <a:pt x="1986" y="479"/>
                  <a:pt x="1975" y="492"/>
                </a:cubicBezTo>
                <a:cubicBezTo>
                  <a:pt x="1990" y="495"/>
                  <a:pt x="1989" y="482"/>
                  <a:pt x="1999" y="480"/>
                </a:cubicBezTo>
                <a:cubicBezTo>
                  <a:pt x="1997" y="472"/>
                  <a:pt x="1983" y="477"/>
                  <a:pt x="1987" y="464"/>
                </a:cubicBezTo>
                <a:cubicBezTo>
                  <a:pt x="1992" y="467"/>
                  <a:pt x="1998" y="469"/>
                  <a:pt x="2007" y="468"/>
                </a:cubicBezTo>
                <a:cubicBezTo>
                  <a:pt x="2017" y="492"/>
                  <a:pt x="2012" y="486"/>
                  <a:pt x="2019" y="508"/>
                </a:cubicBezTo>
                <a:cubicBezTo>
                  <a:pt x="2003" y="490"/>
                  <a:pt x="1982" y="521"/>
                  <a:pt x="1959" y="508"/>
                </a:cubicBezTo>
                <a:cubicBezTo>
                  <a:pt x="1961" y="505"/>
                  <a:pt x="1963" y="502"/>
                  <a:pt x="1963" y="496"/>
                </a:cubicBezTo>
                <a:cubicBezTo>
                  <a:pt x="1939" y="502"/>
                  <a:pt x="1921" y="513"/>
                  <a:pt x="1891" y="512"/>
                </a:cubicBezTo>
                <a:cubicBezTo>
                  <a:pt x="1890" y="505"/>
                  <a:pt x="1894" y="504"/>
                  <a:pt x="1899" y="504"/>
                </a:cubicBezTo>
                <a:cubicBezTo>
                  <a:pt x="1882" y="490"/>
                  <a:pt x="1890" y="516"/>
                  <a:pt x="1891" y="528"/>
                </a:cubicBezTo>
                <a:cubicBezTo>
                  <a:pt x="1878" y="523"/>
                  <a:pt x="1892" y="515"/>
                  <a:pt x="1875" y="512"/>
                </a:cubicBezTo>
                <a:cubicBezTo>
                  <a:pt x="1863" y="515"/>
                  <a:pt x="1879" y="521"/>
                  <a:pt x="1875" y="528"/>
                </a:cubicBezTo>
                <a:cubicBezTo>
                  <a:pt x="1872" y="525"/>
                  <a:pt x="1855" y="518"/>
                  <a:pt x="1859" y="532"/>
                </a:cubicBezTo>
                <a:cubicBezTo>
                  <a:pt x="1853" y="525"/>
                  <a:pt x="1841" y="524"/>
                  <a:pt x="1839" y="512"/>
                </a:cubicBezTo>
                <a:cubicBezTo>
                  <a:pt x="1817" y="521"/>
                  <a:pt x="1792" y="526"/>
                  <a:pt x="1779" y="544"/>
                </a:cubicBezTo>
                <a:cubicBezTo>
                  <a:pt x="1768" y="538"/>
                  <a:pt x="1790" y="531"/>
                  <a:pt x="1791" y="524"/>
                </a:cubicBezTo>
                <a:cubicBezTo>
                  <a:pt x="1770" y="524"/>
                  <a:pt x="1773" y="512"/>
                  <a:pt x="1747" y="520"/>
                </a:cubicBezTo>
                <a:cubicBezTo>
                  <a:pt x="1747" y="535"/>
                  <a:pt x="1751" y="531"/>
                  <a:pt x="1747" y="544"/>
                </a:cubicBezTo>
                <a:cubicBezTo>
                  <a:pt x="1740" y="552"/>
                  <a:pt x="1714" y="541"/>
                  <a:pt x="1715" y="556"/>
                </a:cubicBezTo>
                <a:cubicBezTo>
                  <a:pt x="1699" y="541"/>
                  <a:pt x="1693" y="557"/>
                  <a:pt x="1679" y="564"/>
                </a:cubicBezTo>
                <a:cubicBezTo>
                  <a:pt x="1669" y="564"/>
                  <a:pt x="1678" y="551"/>
                  <a:pt x="1683" y="552"/>
                </a:cubicBezTo>
                <a:cubicBezTo>
                  <a:pt x="1661" y="535"/>
                  <a:pt x="1622" y="539"/>
                  <a:pt x="1603" y="552"/>
                </a:cubicBezTo>
                <a:cubicBezTo>
                  <a:pt x="1605" y="556"/>
                  <a:pt x="1607" y="559"/>
                  <a:pt x="1611" y="560"/>
                </a:cubicBezTo>
                <a:cubicBezTo>
                  <a:pt x="1608" y="565"/>
                  <a:pt x="1602" y="567"/>
                  <a:pt x="1595" y="568"/>
                </a:cubicBezTo>
                <a:cubicBezTo>
                  <a:pt x="1587" y="558"/>
                  <a:pt x="1604" y="550"/>
                  <a:pt x="1607" y="540"/>
                </a:cubicBezTo>
                <a:cubicBezTo>
                  <a:pt x="1593" y="521"/>
                  <a:pt x="1569" y="542"/>
                  <a:pt x="1547" y="540"/>
                </a:cubicBezTo>
                <a:cubicBezTo>
                  <a:pt x="1548" y="537"/>
                  <a:pt x="1551" y="536"/>
                  <a:pt x="1551" y="532"/>
                </a:cubicBezTo>
                <a:cubicBezTo>
                  <a:pt x="1543" y="532"/>
                  <a:pt x="1535" y="532"/>
                  <a:pt x="1527" y="532"/>
                </a:cubicBezTo>
                <a:cubicBezTo>
                  <a:pt x="1550" y="544"/>
                  <a:pt x="1522" y="555"/>
                  <a:pt x="1511" y="564"/>
                </a:cubicBezTo>
                <a:cubicBezTo>
                  <a:pt x="1503" y="562"/>
                  <a:pt x="1503" y="558"/>
                  <a:pt x="1507" y="552"/>
                </a:cubicBezTo>
                <a:cubicBezTo>
                  <a:pt x="1497" y="557"/>
                  <a:pt x="1480" y="558"/>
                  <a:pt x="1491" y="544"/>
                </a:cubicBezTo>
                <a:cubicBezTo>
                  <a:pt x="1476" y="542"/>
                  <a:pt x="1477" y="556"/>
                  <a:pt x="1471" y="564"/>
                </a:cubicBezTo>
                <a:cubicBezTo>
                  <a:pt x="1433" y="564"/>
                  <a:pt x="1409" y="594"/>
                  <a:pt x="1387" y="568"/>
                </a:cubicBezTo>
                <a:cubicBezTo>
                  <a:pt x="1395" y="558"/>
                  <a:pt x="1402" y="576"/>
                  <a:pt x="1395" y="556"/>
                </a:cubicBezTo>
                <a:cubicBezTo>
                  <a:pt x="1410" y="557"/>
                  <a:pt x="1414" y="546"/>
                  <a:pt x="1427" y="544"/>
                </a:cubicBezTo>
                <a:cubicBezTo>
                  <a:pt x="1398" y="542"/>
                  <a:pt x="1371" y="552"/>
                  <a:pt x="1343" y="560"/>
                </a:cubicBezTo>
                <a:cubicBezTo>
                  <a:pt x="1343" y="556"/>
                  <a:pt x="1343" y="552"/>
                  <a:pt x="1343" y="548"/>
                </a:cubicBezTo>
                <a:cubicBezTo>
                  <a:pt x="1329" y="550"/>
                  <a:pt x="1312" y="549"/>
                  <a:pt x="1307" y="560"/>
                </a:cubicBezTo>
                <a:cubicBezTo>
                  <a:pt x="1324" y="559"/>
                  <a:pt x="1346" y="570"/>
                  <a:pt x="1371" y="564"/>
                </a:cubicBezTo>
                <a:cubicBezTo>
                  <a:pt x="1365" y="576"/>
                  <a:pt x="1343" y="570"/>
                  <a:pt x="1343" y="588"/>
                </a:cubicBezTo>
                <a:cubicBezTo>
                  <a:pt x="1331" y="585"/>
                  <a:pt x="1347" y="579"/>
                  <a:pt x="1343" y="572"/>
                </a:cubicBezTo>
                <a:cubicBezTo>
                  <a:pt x="1330" y="581"/>
                  <a:pt x="1325" y="577"/>
                  <a:pt x="1311" y="580"/>
                </a:cubicBezTo>
                <a:cubicBezTo>
                  <a:pt x="1310" y="569"/>
                  <a:pt x="1300" y="564"/>
                  <a:pt x="1303" y="540"/>
                </a:cubicBezTo>
                <a:cubicBezTo>
                  <a:pt x="1294" y="559"/>
                  <a:pt x="1255" y="548"/>
                  <a:pt x="1263" y="584"/>
                </a:cubicBezTo>
                <a:cubicBezTo>
                  <a:pt x="1206" y="579"/>
                  <a:pt x="1159" y="585"/>
                  <a:pt x="1095" y="580"/>
                </a:cubicBezTo>
                <a:cubicBezTo>
                  <a:pt x="1091" y="602"/>
                  <a:pt x="1060" y="595"/>
                  <a:pt x="1035" y="596"/>
                </a:cubicBezTo>
                <a:cubicBezTo>
                  <a:pt x="1036" y="610"/>
                  <a:pt x="1019" y="614"/>
                  <a:pt x="995" y="612"/>
                </a:cubicBezTo>
                <a:cubicBezTo>
                  <a:pt x="995" y="601"/>
                  <a:pt x="1014" y="602"/>
                  <a:pt x="1019" y="608"/>
                </a:cubicBezTo>
                <a:cubicBezTo>
                  <a:pt x="1002" y="585"/>
                  <a:pt x="981" y="614"/>
                  <a:pt x="955" y="616"/>
                </a:cubicBezTo>
                <a:cubicBezTo>
                  <a:pt x="930" y="618"/>
                  <a:pt x="898" y="597"/>
                  <a:pt x="879" y="620"/>
                </a:cubicBezTo>
                <a:cubicBezTo>
                  <a:pt x="848" y="610"/>
                  <a:pt x="794" y="623"/>
                  <a:pt x="763" y="612"/>
                </a:cubicBezTo>
                <a:cubicBezTo>
                  <a:pt x="761" y="621"/>
                  <a:pt x="769" y="620"/>
                  <a:pt x="775" y="620"/>
                </a:cubicBezTo>
                <a:cubicBezTo>
                  <a:pt x="724" y="638"/>
                  <a:pt x="678" y="608"/>
                  <a:pt x="631" y="636"/>
                </a:cubicBezTo>
                <a:cubicBezTo>
                  <a:pt x="620" y="637"/>
                  <a:pt x="621" y="625"/>
                  <a:pt x="615" y="620"/>
                </a:cubicBezTo>
                <a:cubicBezTo>
                  <a:pt x="519" y="638"/>
                  <a:pt x="435" y="611"/>
                  <a:pt x="347" y="604"/>
                </a:cubicBezTo>
                <a:cubicBezTo>
                  <a:pt x="307" y="582"/>
                  <a:pt x="237" y="558"/>
                  <a:pt x="187" y="572"/>
                </a:cubicBezTo>
                <a:cubicBezTo>
                  <a:pt x="198" y="551"/>
                  <a:pt x="172" y="538"/>
                  <a:pt x="143" y="544"/>
                </a:cubicBezTo>
                <a:cubicBezTo>
                  <a:pt x="153" y="537"/>
                  <a:pt x="151" y="535"/>
                  <a:pt x="135" y="536"/>
                </a:cubicBezTo>
                <a:cubicBezTo>
                  <a:pt x="134" y="542"/>
                  <a:pt x="139" y="543"/>
                  <a:pt x="139" y="548"/>
                </a:cubicBezTo>
                <a:cubicBezTo>
                  <a:pt x="140" y="558"/>
                  <a:pt x="146" y="543"/>
                  <a:pt x="155" y="548"/>
                </a:cubicBezTo>
                <a:cubicBezTo>
                  <a:pt x="155" y="557"/>
                  <a:pt x="148" y="560"/>
                  <a:pt x="151" y="572"/>
                </a:cubicBezTo>
                <a:cubicBezTo>
                  <a:pt x="138" y="564"/>
                  <a:pt x="136" y="567"/>
                  <a:pt x="127" y="552"/>
                </a:cubicBezTo>
                <a:cubicBezTo>
                  <a:pt x="140" y="544"/>
                  <a:pt x="118" y="533"/>
                  <a:pt x="123" y="516"/>
                </a:cubicBezTo>
                <a:cubicBezTo>
                  <a:pt x="113" y="513"/>
                  <a:pt x="84" y="504"/>
                  <a:pt x="79" y="484"/>
                </a:cubicBezTo>
                <a:cubicBezTo>
                  <a:pt x="71" y="483"/>
                  <a:pt x="66" y="485"/>
                  <a:pt x="67" y="492"/>
                </a:cubicBezTo>
                <a:cubicBezTo>
                  <a:pt x="58" y="488"/>
                  <a:pt x="54" y="478"/>
                  <a:pt x="55" y="464"/>
                </a:cubicBezTo>
                <a:cubicBezTo>
                  <a:pt x="18" y="453"/>
                  <a:pt x="0" y="368"/>
                  <a:pt x="47" y="344"/>
                </a:cubicBezTo>
                <a:cubicBezTo>
                  <a:pt x="48" y="323"/>
                  <a:pt x="40" y="311"/>
                  <a:pt x="23" y="308"/>
                </a:cubicBezTo>
                <a:cubicBezTo>
                  <a:pt x="26" y="305"/>
                  <a:pt x="29" y="297"/>
                  <a:pt x="23" y="296"/>
                </a:cubicBezTo>
                <a:cubicBezTo>
                  <a:pt x="26" y="281"/>
                  <a:pt x="35" y="298"/>
                  <a:pt x="43" y="288"/>
                </a:cubicBezTo>
                <a:cubicBezTo>
                  <a:pt x="35" y="272"/>
                  <a:pt x="25" y="258"/>
                  <a:pt x="19" y="240"/>
                </a:cubicBezTo>
                <a:cubicBezTo>
                  <a:pt x="26" y="236"/>
                  <a:pt x="26" y="225"/>
                  <a:pt x="35" y="224"/>
                </a:cubicBezTo>
                <a:cubicBezTo>
                  <a:pt x="27" y="203"/>
                  <a:pt x="19" y="193"/>
                  <a:pt x="19" y="172"/>
                </a:cubicBezTo>
                <a:cubicBezTo>
                  <a:pt x="37" y="179"/>
                  <a:pt x="38" y="159"/>
                  <a:pt x="47" y="168"/>
                </a:cubicBezTo>
                <a:cubicBezTo>
                  <a:pt x="53" y="171"/>
                  <a:pt x="53" y="149"/>
                  <a:pt x="47" y="152"/>
                </a:cubicBezTo>
                <a:cubicBezTo>
                  <a:pt x="81" y="156"/>
                  <a:pt x="76" y="114"/>
                  <a:pt x="91" y="120"/>
                </a:cubicBezTo>
                <a:cubicBezTo>
                  <a:pt x="68" y="116"/>
                  <a:pt x="62" y="90"/>
                  <a:pt x="31" y="96"/>
                </a:cubicBezTo>
                <a:cubicBezTo>
                  <a:pt x="6" y="58"/>
                  <a:pt x="37" y="39"/>
                  <a:pt x="43" y="0"/>
                </a:cubicBezTo>
                <a:close/>
                <a:moveTo>
                  <a:pt x="35" y="60"/>
                </a:moveTo>
                <a:cubicBezTo>
                  <a:pt x="38" y="71"/>
                  <a:pt x="29" y="70"/>
                  <a:pt x="31" y="80"/>
                </a:cubicBezTo>
                <a:cubicBezTo>
                  <a:pt x="36" y="80"/>
                  <a:pt x="42" y="80"/>
                  <a:pt x="47" y="80"/>
                </a:cubicBezTo>
                <a:cubicBezTo>
                  <a:pt x="48" y="69"/>
                  <a:pt x="47" y="58"/>
                  <a:pt x="35" y="60"/>
                </a:cubicBezTo>
                <a:close/>
                <a:moveTo>
                  <a:pt x="1571" y="216"/>
                </a:moveTo>
                <a:cubicBezTo>
                  <a:pt x="1584" y="216"/>
                  <a:pt x="1596" y="214"/>
                  <a:pt x="1603" y="208"/>
                </a:cubicBezTo>
                <a:cubicBezTo>
                  <a:pt x="1588" y="210"/>
                  <a:pt x="1590" y="194"/>
                  <a:pt x="1571" y="200"/>
                </a:cubicBezTo>
                <a:cubicBezTo>
                  <a:pt x="1571" y="205"/>
                  <a:pt x="1571" y="211"/>
                  <a:pt x="1571" y="216"/>
                </a:cubicBezTo>
                <a:close/>
                <a:moveTo>
                  <a:pt x="1611" y="228"/>
                </a:moveTo>
                <a:cubicBezTo>
                  <a:pt x="1616" y="206"/>
                  <a:pt x="1620" y="228"/>
                  <a:pt x="1619" y="228"/>
                </a:cubicBezTo>
                <a:cubicBezTo>
                  <a:pt x="1651" y="232"/>
                  <a:pt x="1716" y="221"/>
                  <a:pt x="1735" y="220"/>
                </a:cubicBezTo>
                <a:cubicBezTo>
                  <a:pt x="1728" y="220"/>
                  <a:pt x="1725" y="217"/>
                  <a:pt x="1723" y="212"/>
                </a:cubicBezTo>
                <a:cubicBezTo>
                  <a:pt x="1677" y="224"/>
                  <a:pt x="1648" y="203"/>
                  <a:pt x="1611" y="204"/>
                </a:cubicBezTo>
                <a:cubicBezTo>
                  <a:pt x="1608" y="207"/>
                  <a:pt x="1602" y="226"/>
                  <a:pt x="1611" y="228"/>
                </a:cubicBezTo>
                <a:close/>
                <a:moveTo>
                  <a:pt x="1779" y="220"/>
                </a:moveTo>
                <a:cubicBezTo>
                  <a:pt x="1781" y="202"/>
                  <a:pt x="1756" y="211"/>
                  <a:pt x="1747" y="204"/>
                </a:cubicBezTo>
                <a:cubicBezTo>
                  <a:pt x="1747" y="215"/>
                  <a:pt x="1747" y="225"/>
                  <a:pt x="1747" y="236"/>
                </a:cubicBezTo>
                <a:cubicBezTo>
                  <a:pt x="1757" y="230"/>
                  <a:pt x="1765" y="222"/>
                  <a:pt x="1779" y="220"/>
                </a:cubicBezTo>
                <a:close/>
                <a:moveTo>
                  <a:pt x="2083" y="260"/>
                </a:moveTo>
                <a:cubicBezTo>
                  <a:pt x="2066" y="249"/>
                  <a:pt x="2066" y="266"/>
                  <a:pt x="2055" y="272"/>
                </a:cubicBezTo>
                <a:cubicBezTo>
                  <a:pt x="2020" y="279"/>
                  <a:pt x="1992" y="258"/>
                  <a:pt x="1987" y="284"/>
                </a:cubicBezTo>
                <a:cubicBezTo>
                  <a:pt x="2045" y="288"/>
                  <a:pt x="2068" y="291"/>
                  <a:pt x="2083" y="260"/>
                </a:cubicBezTo>
                <a:close/>
                <a:moveTo>
                  <a:pt x="2187" y="284"/>
                </a:moveTo>
                <a:cubicBezTo>
                  <a:pt x="2210" y="296"/>
                  <a:pt x="2238" y="282"/>
                  <a:pt x="2259" y="280"/>
                </a:cubicBezTo>
                <a:cubicBezTo>
                  <a:pt x="2248" y="267"/>
                  <a:pt x="2253" y="262"/>
                  <a:pt x="2267" y="256"/>
                </a:cubicBezTo>
                <a:cubicBezTo>
                  <a:pt x="2248" y="253"/>
                  <a:pt x="2240" y="263"/>
                  <a:pt x="2227" y="256"/>
                </a:cubicBezTo>
                <a:cubicBezTo>
                  <a:pt x="2224" y="272"/>
                  <a:pt x="2253" y="257"/>
                  <a:pt x="2247" y="276"/>
                </a:cubicBezTo>
                <a:cubicBezTo>
                  <a:pt x="2236" y="283"/>
                  <a:pt x="2203" y="262"/>
                  <a:pt x="2187" y="284"/>
                </a:cubicBezTo>
                <a:close/>
                <a:moveTo>
                  <a:pt x="2083" y="284"/>
                </a:moveTo>
                <a:cubicBezTo>
                  <a:pt x="2091" y="285"/>
                  <a:pt x="2130" y="287"/>
                  <a:pt x="2143" y="280"/>
                </a:cubicBezTo>
                <a:cubicBezTo>
                  <a:pt x="2135" y="276"/>
                  <a:pt x="2137" y="262"/>
                  <a:pt x="2123" y="264"/>
                </a:cubicBezTo>
                <a:cubicBezTo>
                  <a:pt x="2116" y="268"/>
                  <a:pt x="2095" y="279"/>
                  <a:pt x="2087" y="268"/>
                </a:cubicBezTo>
                <a:cubicBezTo>
                  <a:pt x="2090" y="267"/>
                  <a:pt x="2095" y="268"/>
                  <a:pt x="2095" y="264"/>
                </a:cubicBezTo>
                <a:cubicBezTo>
                  <a:pt x="2083" y="262"/>
                  <a:pt x="2082" y="273"/>
                  <a:pt x="2083" y="284"/>
                </a:cubicBezTo>
                <a:close/>
                <a:moveTo>
                  <a:pt x="1799" y="288"/>
                </a:moveTo>
                <a:cubicBezTo>
                  <a:pt x="1834" y="285"/>
                  <a:pt x="1884" y="296"/>
                  <a:pt x="1907" y="280"/>
                </a:cubicBezTo>
                <a:cubicBezTo>
                  <a:pt x="1868" y="280"/>
                  <a:pt x="1831" y="281"/>
                  <a:pt x="1799" y="288"/>
                </a:cubicBezTo>
                <a:close/>
                <a:moveTo>
                  <a:pt x="1851" y="316"/>
                </a:moveTo>
                <a:cubicBezTo>
                  <a:pt x="1868" y="329"/>
                  <a:pt x="1890" y="312"/>
                  <a:pt x="1895" y="300"/>
                </a:cubicBezTo>
                <a:cubicBezTo>
                  <a:pt x="1882" y="302"/>
                  <a:pt x="1881" y="293"/>
                  <a:pt x="1867" y="296"/>
                </a:cubicBezTo>
                <a:cubicBezTo>
                  <a:pt x="1870" y="318"/>
                  <a:pt x="1850" y="303"/>
                  <a:pt x="1851" y="316"/>
                </a:cubicBezTo>
                <a:close/>
                <a:moveTo>
                  <a:pt x="1803" y="340"/>
                </a:moveTo>
                <a:cubicBezTo>
                  <a:pt x="1804" y="331"/>
                  <a:pt x="1817" y="333"/>
                  <a:pt x="1815" y="320"/>
                </a:cubicBezTo>
                <a:cubicBezTo>
                  <a:pt x="1807" y="318"/>
                  <a:pt x="1808" y="309"/>
                  <a:pt x="1795" y="312"/>
                </a:cubicBezTo>
                <a:cubicBezTo>
                  <a:pt x="1791" y="327"/>
                  <a:pt x="1808" y="320"/>
                  <a:pt x="1811" y="328"/>
                </a:cubicBezTo>
                <a:cubicBezTo>
                  <a:pt x="1800" y="322"/>
                  <a:pt x="1793" y="338"/>
                  <a:pt x="1803" y="340"/>
                </a:cubicBezTo>
                <a:close/>
                <a:moveTo>
                  <a:pt x="1715" y="372"/>
                </a:moveTo>
                <a:cubicBezTo>
                  <a:pt x="1715" y="384"/>
                  <a:pt x="1717" y="394"/>
                  <a:pt x="1723" y="400"/>
                </a:cubicBezTo>
                <a:cubicBezTo>
                  <a:pt x="1738" y="391"/>
                  <a:pt x="1761" y="370"/>
                  <a:pt x="1775" y="372"/>
                </a:cubicBezTo>
                <a:cubicBezTo>
                  <a:pt x="1775" y="363"/>
                  <a:pt x="1768" y="360"/>
                  <a:pt x="1771" y="348"/>
                </a:cubicBezTo>
                <a:cubicBezTo>
                  <a:pt x="1744" y="344"/>
                  <a:pt x="1739" y="364"/>
                  <a:pt x="1715" y="372"/>
                </a:cubicBezTo>
                <a:close/>
                <a:moveTo>
                  <a:pt x="1615" y="400"/>
                </a:moveTo>
                <a:cubicBezTo>
                  <a:pt x="1628" y="402"/>
                  <a:pt x="1634" y="397"/>
                  <a:pt x="1643" y="396"/>
                </a:cubicBezTo>
                <a:cubicBezTo>
                  <a:pt x="1646" y="385"/>
                  <a:pt x="1637" y="386"/>
                  <a:pt x="1639" y="376"/>
                </a:cubicBezTo>
                <a:cubicBezTo>
                  <a:pt x="1646" y="375"/>
                  <a:pt x="1659" y="387"/>
                  <a:pt x="1663" y="376"/>
                </a:cubicBezTo>
                <a:cubicBezTo>
                  <a:pt x="1653" y="368"/>
                  <a:pt x="1631" y="373"/>
                  <a:pt x="1615" y="372"/>
                </a:cubicBezTo>
                <a:cubicBezTo>
                  <a:pt x="1619" y="397"/>
                  <a:pt x="1602" y="378"/>
                  <a:pt x="1595" y="388"/>
                </a:cubicBezTo>
                <a:cubicBezTo>
                  <a:pt x="1604" y="389"/>
                  <a:pt x="1614" y="391"/>
                  <a:pt x="1611" y="404"/>
                </a:cubicBezTo>
                <a:cubicBezTo>
                  <a:pt x="1598" y="402"/>
                  <a:pt x="1583" y="403"/>
                  <a:pt x="1587" y="384"/>
                </a:cubicBezTo>
                <a:cubicBezTo>
                  <a:pt x="1576" y="388"/>
                  <a:pt x="1559" y="386"/>
                  <a:pt x="1563" y="404"/>
                </a:cubicBezTo>
                <a:cubicBezTo>
                  <a:pt x="1582" y="408"/>
                  <a:pt x="1557" y="394"/>
                  <a:pt x="1571" y="392"/>
                </a:cubicBezTo>
                <a:cubicBezTo>
                  <a:pt x="1571" y="400"/>
                  <a:pt x="1582" y="397"/>
                  <a:pt x="1579" y="408"/>
                </a:cubicBezTo>
                <a:cubicBezTo>
                  <a:pt x="1570" y="407"/>
                  <a:pt x="1566" y="411"/>
                  <a:pt x="1567" y="420"/>
                </a:cubicBezTo>
                <a:cubicBezTo>
                  <a:pt x="1579" y="424"/>
                  <a:pt x="1591" y="421"/>
                  <a:pt x="1595" y="424"/>
                </a:cubicBezTo>
                <a:cubicBezTo>
                  <a:pt x="1595" y="428"/>
                  <a:pt x="1598" y="429"/>
                  <a:pt x="1599" y="432"/>
                </a:cubicBezTo>
                <a:cubicBezTo>
                  <a:pt x="1592" y="432"/>
                  <a:pt x="1589" y="435"/>
                  <a:pt x="1587" y="440"/>
                </a:cubicBezTo>
                <a:cubicBezTo>
                  <a:pt x="1611" y="435"/>
                  <a:pt x="1610" y="450"/>
                  <a:pt x="1639" y="436"/>
                </a:cubicBezTo>
                <a:cubicBezTo>
                  <a:pt x="1638" y="417"/>
                  <a:pt x="1626" y="409"/>
                  <a:pt x="1615" y="400"/>
                </a:cubicBezTo>
                <a:close/>
                <a:moveTo>
                  <a:pt x="1675" y="420"/>
                </a:moveTo>
                <a:cubicBezTo>
                  <a:pt x="1667" y="427"/>
                  <a:pt x="1670" y="420"/>
                  <a:pt x="1659" y="420"/>
                </a:cubicBezTo>
                <a:cubicBezTo>
                  <a:pt x="1661" y="433"/>
                  <a:pt x="1648" y="431"/>
                  <a:pt x="1647" y="440"/>
                </a:cubicBezTo>
                <a:cubicBezTo>
                  <a:pt x="1678" y="440"/>
                  <a:pt x="1699" y="430"/>
                  <a:pt x="1715" y="416"/>
                </a:cubicBezTo>
                <a:cubicBezTo>
                  <a:pt x="1714" y="403"/>
                  <a:pt x="1703" y="398"/>
                  <a:pt x="1707" y="380"/>
                </a:cubicBezTo>
                <a:cubicBezTo>
                  <a:pt x="1695" y="384"/>
                  <a:pt x="1699" y="404"/>
                  <a:pt x="1679" y="400"/>
                </a:cubicBezTo>
                <a:cubicBezTo>
                  <a:pt x="1671" y="390"/>
                  <a:pt x="1685" y="379"/>
                  <a:pt x="1671" y="380"/>
                </a:cubicBezTo>
                <a:cubicBezTo>
                  <a:pt x="1671" y="396"/>
                  <a:pt x="1665" y="407"/>
                  <a:pt x="1675" y="420"/>
                </a:cubicBezTo>
                <a:close/>
                <a:moveTo>
                  <a:pt x="1831" y="428"/>
                </a:moveTo>
                <a:cubicBezTo>
                  <a:pt x="1837" y="434"/>
                  <a:pt x="1854" y="434"/>
                  <a:pt x="1851" y="420"/>
                </a:cubicBezTo>
                <a:cubicBezTo>
                  <a:pt x="1841" y="419"/>
                  <a:pt x="1834" y="422"/>
                  <a:pt x="1831" y="428"/>
                </a:cubicBezTo>
                <a:close/>
                <a:moveTo>
                  <a:pt x="1639" y="472"/>
                </a:moveTo>
                <a:cubicBezTo>
                  <a:pt x="1645" y="470"/>
                  <a:pt x="1660" y="477"/>
                  <a:pt x="1659" y="468"/>
                </a:cubicBezTo>
                <a:cubicBezTo>
                  <a:pt x="1652" y="466"/>
                  <a:pt x="1660" y="463"/>
                  <a:pt x="1659" y="456"/>
                </a:cubicBezTo>
                <a:cubicBezTo>
                  <a:pt x="1650" y="458"/>
                  <a:pt x="1640" y="461"/>
                  <a:pt x="1639" y="472"/>
                </a:cubicBezTo>
                <a:close/>
                <a:moveTo>
                  <a:pt x="1531" y="476"/>
                </a:moveTo>
                <a:cubicBezTo>
                  <a:pt x="1549" y="485"/>
                  <a:pt x="1579" y="469"/>
                  <a:pt x="1587" y="480"/>
                </a:cubicBezTo>
                <a:cubicBezTo>
                  <a:pt x="1584" y="486"/>
                  <a:pt x="1567" y="479"/>
                  <a:pt x="1571" y="492"/>
                </a:cubicBezTo>
                <a:cubicBezTo>
                  <a:pt x="1579" y="491"/>
                  <a:pt x="1580" y="497"/>
                  <a:pt x="1587" y="496"/>
                </a:cubicBezTo>
                <a:cubicBezTo>
                  <a:pt x="1584" y="479"/>
                  <a:pt x="1610" y="490"/>
                  <a:pt x="1615" y="480"/>
                </a:cubicBezTo>
                <a:cubicBezTo>
                  <a:pt x="1608" y="480"/>
                  <a:pt x="1605" y="477"/>
                  <a:pt x="1603" y="472"/>
                </a:cubicBezTo>
                <a:cubicBezTo>
                  <a:pt x="1609" y="470"/>
                  <a:pt x="1624" y="477"/>
                  <a:pt x="1623" y="468"/>
                </a:cubicBezTo>
                <a:cubicBezTo>
                  <a:pt x="1606" y="456"/>
                  <a:pt x="1554" y="467"/>
                  <a:pt x="1531" y="476"/>
                </a:cubicBezTo>
                <a:close/>
                <a:moveTo>
                  <a:pt x="1631" y="492"/>
                </a:moveTo>
                <a:cubicBezTo>
                  <a:pt x="1633" y="480"/>
                  <a:pt x="1654" y="489"/>
                  <a:pt x="1659" y="480"/>
                </a:cubicBezTo>
                <a:cubicBezTo>
                  <a:pt x="1654" y="473"/>
                  <a:pt x="1617" y="481"/>
                  <a:pt x="1631" y="492"/>
                </a:cubicBezTo>
                <a:close/>
                <a:moveTo>
                  <a:pt x="1671" y="532"/>
                </a:moveTo>
                <a:cubicBezTo>
                  <a:pt x="1670" y="552"/>
                  <a:pt x="1693" y="542"/>
                  <a:pt x="1691" y="528"/>
                </a:cubicBezTo>
                <a:cubicBezTo>
                  <a:pt x="1681" y="526"/>
                  <a:pt x="1682" y="535"/>
                  <a:pt x="1671" y="532"/>
                </a:cubicBezTo>
                <a:close/>
              </a:path>
            </a:pathLst>
          </a:cu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6" name="组合 5"/>
          <p:cNvGrpSpPr/>
          <p:nvPr/>
        </p:nvGrpSpPr>
        <p:grpSpPr>
          <a:xfrm>
            <a:off x="1624220" y="1654481"/>
            <a:ext cx="8943561" cy="3131601"/>
            <a:chOff x="1624220" y="1360721"/>
            <a:chExt cx="8943561" cy="3131601"/>
          </a:xfrm>
        </p:grpSpPr>
        <p:sp>
          <p:nvSpPr>
            <p:cNvPr id="8" name="文本框 7"/>
            <p:cNvSpPr txBox="1"/>
            <p:nvPr/>
          </p:nvSpPr>
          <p:spPr>
            <a:xfrm>
              <a:off x="1624220" y="2795821"/>
              <a:ext cx="8943561" cy="707886"/>
            </a:xfrm>
            <a:prstGeom prst="rect">
              <a:avLst/>
            </a:prstGeom>
            <a:noFill/>
          </p:spPr>
          <p:txBody>
            <a:bodyPr wrap="square" rtlCol="0">
              <a:spAutoFit/>
            </a:bodyPr>
            <a:lstStyle/>
            <a:p>
              <a:pPr algn="ctr"/>
              <a:r>
                <a:rPr lang="zh-CN" altLang="en-US" sz="4000" b="1" dirty="0">
                  <a:solidFill>
                    <a:srgbClr val="002060"/>
                  </a:solidFill>
                  <a:latin typeface="+mj-ea"/>
                  <a:ea typeface="+mj-ea"/>
                </a:rPr>
                <a:t>教师培训课件</a:t>
              </a:r>
              <a:r>
                <a:rPr lang="en-US" altLang="zh-CN" sz="4000" b="1" dirty="0">
                  <a:solidFill>
                    <a:srgbClr val="002060"/>
                  </a:solidFill>
                  <a:latin typeface="+mj-ea"/>
                  <a:ea typeface="+mj-ea"/>
                </a:rPr>
                <a:t>PPT</a:t>
              </a:r>
              <a:r>
                <a:rPr lang="zh-CN" altLang="en-US" sz="4000" b="1" dirty="0">
                  <a:solidFill>
                    <a:srgbClr val="002060"/>
                  </a:solidFill>
                  <a:latin typeface="+mj-ea"/>
                  <a:ea typeface="+mj-ea"/>
                </a:rPr>
                <a:t>模板</a:t>
              </a:r>
            </a:p>
          </p:txBody>
        </p:sp>
        <p:sp>
          <p:nvSpPr>
            <p:cNvPr id="9" name="文本框 8"/>
            <p:cNvSpPr txBox="1"/>
            <p:nvPr/>
          </p:nvSpPr>
          <p:spPr>
            <a:xfrm>
              <a:off x="3672924" y="1360721"/>
              <a:ext cx="4645715" cy="1568450"/>
            </a:xfrm>
            <a:prstGeom prst="rect">
              <a:avLst/>
            </a:prstGeom>
            <a:noFill/>
          </p:spPr>
          <p:txBody>
            <a:bodyPr wrap="square" rtlCol="0">
              <a:spAutoFit/>
            </a:bodyPr>
            <a:lstStyle/>
            <a:p>
              <a:pPr algn="ctr"/>
              <a:r>
                <a:rPr lang="en-US" altLang="zh-CN" sz="9600" dirty="0">
                  <a:solidFill>
                    <a:srgbClr val="002060"/>
                  </a:solidFill>
                  <a:latin typeface="Mistral" panose="03090702030407020403" pitchFamily="66" charset="0"/>
                  <a:ea typeface="方正兰亭超细黑简体" panose="02000000000000000000" pitchFamily="2" charset="-122"/>
                </a:rPr>
                <a:t>202X</a:t>
              </a:r>
              <a:endParaRPr lang="zh-CN" altLang="en-US" sz="9600" dirty="0">
                <a:solidFill>
                  <a:srgbClr val="002060"/>
                </a:solidFill>
                <a:latin typeface="Mistral" panose="03090702030407020403" pitchFamily="66" charset="0"/>
                <a:ea typeface="方正兰亭超细黑简体" panose="02000000000000000000" pitchFamily="2" charset="-122"/>
              </a:endParaRPr>
            </a:p>
          </p:txBody>
        </p:sp>
        <p:sp>
          <p:nvSpPr>
            <p:cNvPr id="10" name="文本框 9"/>
            <p:cNvSpPr txBox="1"/>
            <p:nvPr/>
          </p:nvSpPr>
          <p:spPr>
            <a:xfrm>
              <a:off x="3402495" y="3503707"/>
              <a:ext cx="5387009" cy="307777"/>
            </a:xfrm>
            <a:prstGeom prst="rect">
              <a:avLst/>
            </a:prstGeom>
            <a:noFill/>
          </p:spPr>
          <p:txBody>
            <a:bodyPr wrap="square" rtlCol="0">
              <a:spAutoFit/>
            </a:bodyPr>
            <a:lstStyle/>
            <a:p>
              <a:pPr algn="ctr"/>
              <a:r>
                <a:rPr lang="zh-CN" altLang="en-US" sz="1400" dirty="0">
                  <a:solidFill>
                    <a:srgbClr val="002060"/>
                  </a:solidFill>
                  <a:latin typeface="+mj-ea"/>
                  <a:ea typeface="+mj-ea"/>
                </a:rPr>
                <a:t>通用于个人简介</a:t>
              </a:r>
              <a:r>
                <a:rPr lang="en-US" altLang="zh-CN" sz="1400" dirty="0">
                  <a:solidFill>
                    <a:srgbClr val="002060"/>
                  </a:solidFill>
                  <a:latin typeface="+mj-ea"/>
                  <a:ea typeface="+mj-ea"/>
                </a:rPr>
                <a:t>/</a:t>
              </a:r>
              <a:r>
                <a:rPr lang="zh-CN" altLang="en-US" sz="1400" dirty="0">
                  <a:solidFill>
                    <a:srgbClr val="002060"/>
                  </a:solidFill>
                  <a:latin typeface="+mj-ea"/>
                  <a:ea typeface="+mj-ea"/>
                </a:rPr>
                <a:t>工作汇报</a:t>
              </a:r>
              <a:r>
                <a:rPr lang="en-US" altLang="zh-CN" sz="1400" dirty="0">
                  <a:solidFill>
                    <a:srgbClr val="002060"/>
                  </a:solidFill>
                  <a:latin typeface="+mj-ea"/>
                  <a:ea typeface="+mj-ea"/>
                </a:rPr>
                <a:t>/</a:t>
              </a:r>
              <a:r>
                <a:rPr lang="zh-CN" altLang="en-US" sz="1400" dirty="0">
                  <a:solidFill>
                    <a:srgbClr val="002060"/>
                  </a:solidFill>
                  <a:latin typeface="+mj-ea"/>
                  <a:ea typeface="+mj-ea"/>
                </a:rPr>
                <a:t>岗位竞聘等</a:t>
              </a:r>
            </a:p>
          </p:txBody>
        </p:sp>
        <p:sp>
          <p:nvSpPr>
            <p:cNvPr id="11" name="矩形 10"/>
            <p:cNvSpPr/>
            <p:nvPr/>
          </p:nvSpPr>
          <p:spPr>
            <a:xfrm>
              <a:off x="5161722" y="4094756"/>
              <a:ext cx="1868557" cy="397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latin typeface="+mj-ea"/>
                  <a:ea typeface="+mj-ea"/>
                </a:rPr>
                <a:t>汇报人：</a:t>
              </a:r>
              <a:r>
                <a:rPr lang="en-US" altLang="zh-CN">
                  <a:solidFill>
                    <a:schemeClr val="bg1"/>
                  </a:solidFill>
                  <a:latin typeface="+mj-ea"/>
                  <a:ea typeface="+mj-ea"/>
                </a:rPr>
                <a:t>xiazaii</a:t>
              </a:r>
              <a:endParaRPr lang="zh-CN" altLang="en-US" dirty="0">
                <a:solidFill>
                  <a:schemeClr val="bg1"/>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教学方案</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3" name="组合 2"/>
          <p:cNvGrpSpPr/>
          <p:nvPr/>
        </p:nvGrpSpPr>
        <p:grpSpPr>
          <a:xfrm>
            <a:off x="1216565" y="2559917"/>
            <a:ext cx="9718675" cy="2019300"/>
            <a:chOff x="1216565" y="2559917"/>
            <a:chExt cx="9718675" cy="2019300"/>
          </a:xfrm>
        </p:grpSpPr>
        <p:grpSp>
          <p:nvGrpSpPr>
            <p:cNvPr id="12" name="组合 11"/>
            <p:cNvGrpSpPr/>
            <p:nvPr/>
          </p:nvGrpSpPr>
          <p:grpSpPr>
            <a:xfrm>
              <a:off x="1216565" y="2559917"/>
              <a:ext cx="9718675" cy="2019300"/>
              <a:chOff x="1216565" y="721178"/>
              <a:chExt cx="9718675" cy="2019300"/>
            </a:xfrm>
          </p:grpSpPr>
          <p:sp>
            <p:nvSpPr>
              <p:cNvPr id="13" name="对角圆角矩形 11"/>
              <p:cNvSpPr>
                <a:spLocks noChangeArrowheads="1"/>
              </p:cNvSpPr>
              <p:nvPr/>
            </p:nvSpPr>
            <p:spPr bwMode="auto">
              <a:xfrm flipH="1">
                <a:off x="1216565" y="72117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002060"/>
              </a:solidFill>
              <a:ln>
                <a:noFill/>
              </a:ln>
              <a:extLst>
                <a:ext uri="{91240B29-F687-4F45-9708-019B960494DF}">
                  <a14:hiddenLine xmlns:a14="http://schemas.microsoft.com/office/drawing/2010/main" w="12700">
                    <a:solidFill>
                      <a:srgbClr val="000000"/>
                    </a:solidFill>
                    <a:rou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14" name="对角圆角矩形 12"/>
              <p:cNvSpPr>
                <a:spLocks noChangeArrowheads="1"/>
              </p:cNvSpPr>
              <p:nvPr/>
            </p:nvSpPr>
            <p:spPr bwMode="auto">
              <a:xfrm flipH="1">
                <a:off x="3781965" y="72117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FFC000"/>
              </a:solidFill>
              <a:ln>
                <a:noFill/>
              </a:ln>
              <a:extLst>
                <a:ext uri="{91240B29-F687-4F45-9708-019B960494DF}">
                  <a14:hiddenLine xmlns:a14="http://schemas.microsoft.com/office/drawing/2010/main" w="12700">
                    <a:solidFill>
                      <a:srgbClr val="000000"/>
                    </a:solidFill>
                    <a:rou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15" name="对角圆角矩形 13"/>
              <p:cNvSpPr>
                <a:spLocks noChangeArrowheads="1"/>
              </p:cNvSpPr>
              <p:nvPr/>
            </p:nvSpPr>
            <p:spPr bwMode="auto">
              <a:xfrm flipH="1">
                <a:off x="6350540" y="72117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002060"/>
              </a:solidFill>
              <a:ln>
                <a:noFill/>
              </a:ln>
              <a:extLst>
                <a:ext uri="{91240B29-F687-4F45-9708-019B960494DF}">
                  <a14:hiddenLine xmlns:a14="http://schemas.microsoft.com/office/drawing/2010/main" w="12700">
                    <a:solidFill>
                      <a:srgbClr val="000000"/>
                    </a:solidFill>
                    <a:rou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endParaRPr lang="zh-CN" altLang="en-US">
                  <a:solidFill>
                    <a:srgbClr val="FFFFFF"/>
                  </a:solidFill>
                  <a:latin typeface="等线" panose="02010600030101010101" pitchFamily="2" charset="-122"/>
                  <a:sym typeface="等线" panose="02010600030101010101" pitchFamily="2" charset="-122"/>
                </a:endParaRPr>
              </a:p>
            </p:txBody>
          </p:sp>
          <p:sp>
            <p:nvSpPr>
              <p:cNvPr id="16" name="对角圆角矩形 14"/>
              <p:cNvSpPr>
                <a:spLocks noChangeArrowheads="1"/>
              </p:cNvSpPr>
              <p:nvPr/>
            </p:nvSpPr>
            <p:spPr bwMode="auto">
              <a:xfrm flipH="1">
                <a:off x="8915940" y="721178"/>
                <a:ext cx="2019300" cy="2019300"/>
              </a:xfrm>
              <a:custGeom>
                <a:avLst/>
                <a:gdLst>
                  <a:gd name="T0" fmla="*/ 1390 w 3180"/>
                  <a:gd name="T1" fmla="*/ 0 h 3180"/>
                  <a:gd name="T2" fmla="*/ 3180 w 3180"/>
                  <a:gd name="T3" fmla="*/ 0 h 3180"/>
                  <a:gd name="T4" fmla="*/ 3180 w 3180"/>
                  <a:gd name="T5" fmla="*/ 0 h 3180"/>
                  <a:gd name="T6" fmla="*/ 3180 w 3180"/>
                  <a:gd name="T7" fmla="*/ 1789 h 3180"/>
                  <a:gd name="T8" fmla="*/ 1790 w 3180"/>
                  <a:gd name="T9" fmla="*/ 3179 h 3180"/>
                  <a:gd name="T10" fmla="*/ 0 w 3180"/>
                  <a:gd name="T11" fmla="*/ 3180 h 3180"/>
                  <a:gd name="T12" fmla="*/ 0 w 3180"/>
                  <a:gd name="T13" fmla="*/ 3180 h 3180"/>
                  <a:gd name="T14" fmla="*/ 0 w 3180"/>
                  <a:gd name="T15" fmla="*/ 1390 h 3180"/>
                  <a:gd name="T16" fmla="*/ 1390 w 3180"/>
                  <a:gd name="T1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0" h="3180">
                    <a:moveTo>
                      <a:pt x="1390" y="0"/>
                    </a:moveTo>
                    <a:lnTo>
                      <a:pt x="3180" y="0"/>
                    </a:lnTo>
                    <a:lnTo>
                      <a:pt x="3180" y="1789"/>
                    </a:lnTo>
                    <a:cubicBezTo>
                      <a:pt x="3180" y="2557"/>
                      <a:pt x="2558" y="3179"/>
                      <a:pt x="1790" y="3179"/>
                    </a:cubicBezTo>
                    <a:lnTo>
                      <a:pt x="0" y="3180"/>
                    </a:lnTo>
                    <a:lnTo>
                      <a:pt x="0" y="1390"/>
                    </a:lnTo>
                    <a:cubicBezTo>
                      <a:pt x="0" y="622"/>
                      <a:pt x="622" y="0"/>
                      <a:pt x="1390" y="0"/>
                    </a:cubicBezTo>
                    <a:close/>
                  </a:path>
                </a:pathLst>
              </a:custGeom>
              <a:solidFill>
                <a:srgbClr val="FFC000"/>
              </a:solidFill>
              <a:ln>
                <a:noFill/>
              </a:ln>
              <a:extLst>
                <a:ext uri="{91240B29-F687-4F45-9708-019B960494DF}">
                  <a14:hiddenLine xmlns:a14="http://schemas.microsoft.com/office/drawing/2010/main" w="12700">
                    <a:solidFill>
                      <a:srgbClr val="000000"/>
                    </a:solidFill>
                    <a:round/>
                  </a14:hiddenLine>
                </a:ext>
              </a:extLst>
            </p:spPr>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endParaRPr lang="zh-CN" altLang="en-US" dirty="0">
                  <a:solidFill>
                    <a:srgbClr val="FFFFFF"/>
                  </a:solidFill>
                  <a:latin typeface="等线" panose="02010600030101010101" pitchFamily="2" charset="-122"/>
                  <a:sym typeface="等线" panose="02010600030101010101" pitchFamily="2" charset="-122"/>
                </a:endParaRPr>
              </a:p>
            </p:txBody>
          </p:sp>
        </p:grpSp>
        <p:grpSp>
          <p:nvGrpSpPr>
            <p:cNvPr id="2" name="组合 1"/>
            <p:cNvGrpSpPr/>
            <p:nvPr/>
          </p:nvGrpSpPr>
          <p:grpSpPr>
            <a:xfrm>
              <a:off x="1381320" y="2882905"/>
              <a:ext cx="1669993" cy="1354626"/>
              <a:chOff x="1381320" y="2882905"/>
              <a:chExt cx="1669993" cy="1354626"/>
            </a:xfrm>
          </p:grpSpPr>
          <p:sp>
            <p:nvSpPr>
              <p:cNvPr id="17" name="文本框 16"/>
              <p:cNvSpPr txBox="1"/>
              <p:nvPr/>
            </p:nvSpPr>
            <p:spPr>
              <a:xfrm>
                <a:off x="1381320" y="3350044"/>
                <a:ext cx="1669993" cy="887487"/>
              </a:xfrm>
              <a:prstGeom prst="rect">
                <a:avLst/>
              </a:prstGeom>
              <a:noFill/>
            </p:spPr>
            <p:txBody>
              <a:bodyPr wrap="square" rtlCol="0">
                <a:spAutoFit/>
              </a:bodyPr>
              <a:lstStyle/>
              <a:p>
                <a:pPr algn="ctr">
                  <a:lnSpc>
                    <a:spcPct val="150000"/>
                  </a:lnSpc>
                </a:pPr>
                <a:r>
                  <a:rPr lang="zh-CN" altLang="en-US" sz="1200" dirty="0">
                    <a:solidFill>
                      <a:schemeClr val="bg1"/>
                    </a:solidFill>
                  </a:rPr>
                  <a:t>点击添加文本内容点击添加文本内容点击添加文本内容</a:t>
                </a:r>
              </a:p>
            </p:txBody>
          </p:sp>
          <p:sp>
            <p:nvSpPr>
              <p:cNvPr id="18" name="矩形 17"/>
              <p:cNvSpPr/>
              <p:nvPr/>
            </p:nvSpPr>
            <p:spPr>
              <a:xfrm>
                <a:off x="1639696" y="2882905"/>
                <a:ext cx="117303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chemeClr val="bg1"/>
                    </a:solidFill>
                    <a:latin typeface="+mj-ea"/>
                    <a:ea typeface="+mj-ea"/>
                  </a:rPr>
                  <a:t>标题文本</a:t>
                </a:r>
              </a:p>
            </p:txBody>
          </p:sp>
        </p:grpSp>
        <p:grpSp>
          <p:nvGrpSpPr>
            <p:cNvPr id="19" name="组合 18"/>
            <p:cNvGrpSpPr/>
            <p:nvPr/>
          </p:nvGrpSpPr>
          <p:grpSpPr>
            <a:xfrm>
              <a:off x="3956618" y="2882905"/>
              <a:ext cx="1669993" cy="1354626"/>
              <a:chOff x="1381320" y="2882905"/>
              <a:chExt cx="1669993" cy="1354626"/>
            </a:xfrm>
          </p:grpSpPr>
          <p:sp>
            <p:nvSpPr>
              <p:cNvPr id="20" name="文本框 19"/>
              <p:cNvSpPr txBox="1"/>
              <p:nvPr/>
            </p:nvSpPr>
            <p:spPr>
              <a:xfrm>
                <a:off x="1381320" y="3350044"/>
                <a:ext cx="1669993" cy="887487"/>
              </a:xfrm>
              <a:prstGeom prst="rect">
                <a:avLst/>
              </a:prstGeom>
              <a:noFill/>
            </p:spPr>
            <p:txBody>
              <a:bodyPr wrap="square" rtlCol="0">
                <a:spAutoFit/>
              </a:bodyPr>
              <a:lstStyle/>
              <a:p>
                <a:pPr algn="ctr">
                  <a:lnSpc>
                    <a:spcPct val="150000"/>
                  </a:lnSpc>
                </a:pPr>
                <a:r>
                  <a:rPr lang="zh-CN" altLang="en-US" sz="1200" dirty="0">
                    <a:solidFill>
                      <a:schemeClr val="bg1"/>
                    </a:solidFill>
                  </a:rPr>
                  <a:t>点击添加文本内容点击添加文本内容点击添加文本内容</a:t>
                </a:r>
              </a:p>
            </p:txBody>
          </p:sp>
          <p:sp>
            <p:nvSpPr>
              <p:cNvPr id="21" name="矩形 20"/>
              <p:cNvSpPr/>
              <p:nvPr/>
            </p:nvSpPr>
            <p:spPr>
              <a:xfrm>
                <a:off x="1639696" y="2882905"/>
                <a:ext cx="117303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chemeClr val="bg1"/>
                    </a:solidFill>
                    <a:latin typeface="+mj-ea"/>
                    <a:ea typeface="+mj-ea"/>
                  </a:rPr>
                  <a:t>标题文本</a:t>
                </a:r>
              </a:p>
            </p:txBody>
          </p:sp>
        </p:grpSp>
        <p:grpSp>
          <p:nvGrpSpPr>
            <p:cNvPr id="22" name="组合 21"/>
            <p:cNvGrpSpPr/>
            <p:nvPr/>
          </p:nvGrpSpPr>
          <p:grpSpPr>
            <a:xfrm>
              <a:off x="6525193" y="2882905"/>
              <a:ext cx="1669993" cy="1354626"/>
              <a:chOff x="1381320" y="2882905"/>
              <a:chExt cx="1669993" cy="1354626"/>
            </a:xfrm>
          </p:grpSpPr>
          <p:sp>
            <p:nvSpPr>
              <p:cNvPr id="23" name="文本框 22"/>
              <p:cNvSpPr txBox="1"/>
              <p:nvPr/>
            </p:nvSpPr>
            <p:spPr>
              <a:xfrm>
                <a:off x="1381320" y="3350044"/>
                <a:ext cx="1669993" cy="887487"/>
              </a:xfrm>
              <a:prstGeom prst="rect">
                <a:avLst/>
              </a:prstGeom>
              <a:noFill/>
            </p:spPr>
            <p:txBody>
              <a:bodyPr wrap="square" rtlCol="0">
                <a:spAutoFit/>
              </a:bodyPr>
              <a:lstStyle/>
              <a:p>
                <a:pPr algn="ctr">
                  <a:lnSpc>
                    <a:spcPct val="150000"/>
                  </a:lnSpc>
                </a:pPr>
                <a:r>
                  <a:rPr lang="zh-CN" altLang="en-US" sz="1200" dirty="0">
                    <a:solidFill>
                      <a:schemeClr val="bg1"/>
                    </a:solidFill>
                  </a:rPr>
                  <a:t>点击添加文本内容点击添加文本内容点击添加文本内容</a:t>
                </a:r>
              </a:p>
            </p:txBody>
          </p:sp>
          <p:sp>
            <p:nvSpPr>
              <p:cNvPr id="24" name="矩形 23"/>
              <p:cNvSpPr/>
              <p:nvPr/>
            </p:nvSpPr>
            <p:spPr>
              <a:xfrm>
                <a:off x="1639696" y="2882905"/>
                <a:ext cx="117303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chemeClr val="bg1"/>
                    </a:solidFill>
                    <a:latin typeface="+mj-ea"/>
                    <a:ea typeface="+mj-ea"/>
                  </a:rPr>
                  <a:t>标题文本</a:t>
                </a:r>
              </a:p>
            </p:txBody>
          </p:sp>
        </p:grpSp>
        <p:grpSp>
          <p:nvGrpSpPr>
            <p:cNvPr id="25" name="组合 24"/>
            <p:cNvGrpSpPr/>
            <p:nvPr/>
          </p:nvGrpSpPr>
          <p:grpSpPr>
            <a:xfrm>
              <a:off x="9090593" y="2882905"/>
              <a:ext cx="1669993" cy="1354626"/>
              <a:chOff x="1381320" y="2882905"/>
              <a:chExt cx="1669993" cy="1354626"/>
            </a:xfrm>
          </p:grpSpPr>
          <p:sp>
            <p:nvSpPr>
              <p:cNvPr id="26" name="文本框 25"/>
              <p:cNvSpPr txBox="1"/>
              <p:nvPr/>
            </p:nvSpPr>
            <p:spPr>
              <a:xfrm>
                <a:off x="1381320" y="3350044"/>
                <a:ext cx="1669993" cy="887487"/>
              </a:xfrm>
              <a:prstGeom prst="rect">
                <a:avLst/>
              </a:prstGeom>
              <a:noFill/>
            </p:spPr>
            <p:txBody>
              <a:bodyPr wrap="square" rtlCol="0">
                <a:spAutoFit/>
              </a:bodyPr>
              <a:lstStyle/>
              <a:p>
                <a:pPr algn="ctr">
                  <a:lnSpc>
                    <a:spcPct val="150000"/>
                  </a:lnSpc>
                </a:pPr>
                <a:r>
                  <a:rPr lang="zh-CN" altLang="en-US" sz="1200" dirty="0">
                    <a:solidFill>
                      <a:schemeClr val="bg1"/>
                    </a:solidFill>
                  </a:rPr>
                  <a:t>点击添加文本内容点击添加文本内容点击添加文本内容</a:t>
                </a:r>
              </a:p>
            </p:txBody>
          </p:sp>
          <p:sp>
            <p:nvSpPr>
              <p:cNvPr id="27" name="矩形 26"/>
              <p:cNvSpPr/>
              <p:nvPr/>
            </p:nvSpPr>
            <p:spPr>
              <a:xfrm>
                <a:off x="1639696" y="2882905"/>
                <a:ext cx="1173037"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chemeClr val="bg1"/>
                    </a:solidFill>
                    <a:latin typeface="+mj-ea"/>
                    <a:ea typeface="+mj-ea"/>
                  </a:rPr>
                  <a:t>标题文本</a:t>
                </a: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教学方案</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77" name="组合 76"/>
          <p:cNvGrpSpPr/>
          <p:nvPr/>
        </p:nvGrpSpPr>
        <p:grpSpPr>
          <a:xfrm>
            <a:off x="830994" y="2784321"/>
            <a:ext cx="2481456" cy="1746552"/>
            <a:chOff x="830994" y="2784321"/>
            <a:chExt cx="2481456" cy="1746552"/>
          </a:xfrm>
        </p:grpSpPr>
        <p:grpSp>
          <p:nvGrpSpPr>
            <p:cNvPr id="72" name="组合 71"/>
            <p:cNvGrpSpPr/>
            <p:nvPr/>
          </p:nvGrpSpPr>
          <p:grpSpPr>
            <a:xfrm>
              <a:off x="830994" y="2784321"/>
              <a:ext cx="2316294" cy="1746552"/>
              <a:chOff x="830994" y="2784321"/>
              <a:chExt cx="2316294" cy="1746552"/>
            </a:xfrm>
          </p:grpSpPr>
          <p:sp>
            <p:nvSpPr>
              <p:cNvPr id="41" name="Shape 333"/>
              <p:cNvSpPr/>
              <p:nvPr/>
            </p:nvSpPr>
            <p:spPr>
              <a:xfrm>
                <a:off x="830994" y="2784321"/>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FFC000"/>
              </a:solidFill>
              <a:ln w="12700" cap="flat">
                <a:noFill/>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360"/>
              <p:cNvGrpSpPr/>
              <p:nvPr/>
            </p:nvGrpSpPr>
            <p:grpSpPr>
              <a:xfrm>
                <a:off x="1764888" y="4082366"/>
                <a:ext cx="448507" cy="448507"/>
                <a:chOff x="0" y="0"/>
                <a:chExt cx="850594" cy="850594"/>
              </a:xfrm>
            </p:grpSpPr>
            <p:sp>
              <p:nvSpPr>
                <p:cNvPr id="31"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50800" cap="flat">
                  <a:solidFill>
                    <a:srgbClr val="FBF9FC"/>
                  </a:solidFill>
                  <a:prstDash val="solid"/>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grpSp>
        </p:grpSp>
        <p:sp>
          <p:nvSpPr>
            <p:cNvPr id="44" name="矩形 43"/>
            <p:cNvSpPr/>
            <p:nvPr/>
          </p:nvSpPr>
          <p:spPr>
            <a:xfrm>
              <a:off x="1114340" y="329829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grpSp>
      <p:grpSp>
        <p:nvGrpSpPr>
          <p:cNvPr id="78" name="组合 77"/>
          <p:cNvGrpSpPr/>
          <p:nvPr/>
        </p:nvGrpSpPr>
        <p:grpSpPr>
          <a:xfrm>
            <a:off x="2848368" y="2784321"/>
            <a:ext cx="2439182" cy="1746552"/>
            <a:chOff x="2848368" y="2784321"/>
            <a:chExt cx="2439182" cy="1746552"/>
          </a:xfrm>
        </p:grpSpPr>
        <p:grpSp>
          <p:nvGrpSpPr>
            <p:cNvPr id="73" name="组合 72"/>
            <p:cNvGrpSpPr/>
            <p:nvPr/>
          </p:nvGrpSpPr>
          <p:grpSpPr>
            <a:xfrm>
              <a:off x="2848368" y="2784321"/>
              <a:ext cx="2316294" cy="1746552"/>
              <a:chOff x="2848368" y="2784321"/>
              <a:chExt cx="2316294" cy="1746552"/>
            </a:xfrm>
          </p:grpSpPr>
          <p:sp>
            <p:nvSpPr>
              <p:cNvPr id="39" name="Shape 338"/>
              <p:cNvSpPr/>
              <p:nvPr/>
            </p:nvSpPr>
            <p:spPr>
              <a:xfrm>
                <a:off x="2848368" y="2784321"/>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002060"/>
              </a:solidFill>
              <a:ln w="12700" cap="flat">
                <a:noFill/>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363"/>
              <p:cNvGrpSpPr/>
              <p:nvPr/>
            </p:nvGrpSpPr>
            <p:grpSpPr>
              <a:xfrm>
                <a:off x="3786518" y="4082366"/>
                <a:ext cx="448507" cy="448507"/>
                <a:chOff x="0" y="0"/>
                <a:chExt cx="850594" cy="850594"/>
              </a:xfrm>
              <a:solidFill>
                <a:srgbClr val="E60000"/>
              </a:solidFill>
            </p:grpSpPr>
            <p:sp>
              <p:nvSpPr>
                <p:cNvPr id="29"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2060"/>
                </a:solidFill>
                <a:ln w="50800" cap="flat">
                  <a:solidFill>
                    <a:srgbClr val="FBF9FC"/>
                  </a:solidFill>
                  <a:prstDash val="solid"/>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Shape 362"/>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grpSp>
        </p:grpSp>
        <p:sp>
          <p:nvSpPr>
            <p:cNvPr id="67" name="矩形 66"/>
            <p:cNvSpPr/>
            <p:nvPr/>
          </p:nvSpPr>
          <p:spPr>
            <a:xfrm>
              <a:off x="3089440" y="329829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grpSp>
      <p:grpSp>
        <p:nvGrpSpPr>
          <p:cNvPr id="79" name="组合 78"/>
          <p:cNvGrpSpPr/>
          <p:nvPr/>
        </p:nvGrpSpPr>
        <p:grpSpPr>
          <a:xfrm>
            <a:off x="4915582" y="2784321"/>
            <a:ext cx="2472536" cy="1746552"/>
            <a:chOff x="4915582" y="2784321"/>
            <a:chExt cx="2472536" cy="1746552"/>
          </a:xfrm>
        </p:grpSpPr>
        <p:grpSp>
          <p:nvGrpSpPr>
            <p:cNvPr id="74" name="组合 73"/>
            <p:cNvGrpSpPr/>
            <p:nvPr/>
          </p:nvGrpSpPr>
          <p:grpSpPr>
            <a:xfrm>
              <a:off x="4915582" y="2784321"/>
              <a:ext cx="2316294" cy="1746552"/>
              <a:chOff x="4915582" y="2784321"/>
              <a:chExt cx="2316294" cy="1746552"/>
            </a:xfrm>
          </p:grpSpPr>
          <p:sp>
            <p:nvSpPr>
              <p:cNvPr id="37" name="Shape 343"/>
              <p:cNvSpPr/>
              <p:nvPr/>
            </p:nvSpPr>
            <p:spPr>
              <a:xfrm>
                <a:off x="4915582" y="2784321"/>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FFC000"/>
              </a:solidFill>
              <a:ln w="12700" cap="flat">
                <a:noFill/>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366"/>
              <p:cNvGrpSpPr/>
              <p:nvPr/>
            </p:nvGrpSpPr>
            <p:grpSpPr>
              <a:xfrm>
                <a:off x="5849476" y="4082366"/>
                <a:ext cx="448507" cy="448507"/>
                <a:chOff x="0" y="0"/>
                <a:chExt cx="850594" cy="850594"/>
              </a:xfrm>
            </p:grpSpPr>
            <p:sp>
              <p:nvSpPr>
                <p:cNvPr id="27"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50800" cap="flat">
                  <a:solidFill>
                    <a:srgbClr val="FBF9FC"/>
                  </a:solidFill>
                  <a:prstDash val="solid"/>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365"/>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grpSp>
        </p:grpSp>
        <p:sp>
          <p:nvSpPr>
            <p:cNvPr id="68" name="矩形 67"/>
            <p:cNvSpPr/>
            <p:nvPr/>
          </p:nvSpPr>
          <p:spPr>
            <a:xfrm>
              <a:off x="5190008" y="329829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grpSp>
      <p:grpSp>
        <p:nvGrpSpPr>
          <p:cNvPr id="80" name="组合 79"/>
          <p:cNvGrpSpPr/>
          <p:nvPr/>
        </p:nvGrpSpPr>
        <p:grpSpPr>
          <a:xfrm>
            <a:off x="6965768" y="2784321"/>
            <a:ext cx="2481454" cy="1746552"/>
            <a:chOff x="6965768" y="2784321"/>
            <a:chExt cx="2481454" cy="1746552"/>
          </a:xfrm>
        </p:grpSpPr>
        <p:grpSp>
          <p:nvGrpSpPr>
            <p:cNvPr id="75" name="组合 74"/>
            <p:cNvGrpSpPr/>
            <p:nvPr/>
          </p:nvGrpSpPr>
          <p:grpSpPr>
            <a:xfrm>
              <a:off x="6965768" y="2784321"/>
              <a:ext cx="2316291" cy="1746552"/>
              <a:chOff x="6965768" y="2784321"/>
              <a:chExt cx="2316291" cy="1746552"/>
            </a:xfrm>
          </p:grpSpPr>
          <p:sp>
            <p:nvSpPr>
              <p:cNvPr id="35" name="Shape 348"/>
              <p:cNvSpPr/>
              <p:nvPr/>
            </p:nvSpPr>
            <p:spPr>
              <a:xfrm>
                <a:off x="6965768" y="2784321"/>
                <a:ext cx="2316291"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002060"/>
              </a:solidFill>
              <a:ln w="12700" cap="flat">
                <a:noFill/>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369"/>
              <p:cNvGrpSpPr/>
              <p:nvPr/>
            </p:nvGrpSpPr>
            <p:grpSpPr>
              <a:xfrm>
                <a:off x="7899660" y="4082366"/>
                <a:ext cx="448507" cy="448507"/>
                <a:chOff x="0" y="0"/>
                <a:chExt cx="850594" cy="850594"/>
              </a:xfrm>
              <a:solidFill>
                <a:srgbClr val="E60000"/>
              </a:solidFill>
            </p:grpSpPr>
            <p:sp>
              <p:nvSpPr>
                <p:cNvPr id="25"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2060"/>
                </a:solidFill>
                <a:ln w="50800" cap="flat">
                  <a:solidFill>
                    <a:srgbClr val="FBF9FC"/>
                  </a:solidFill>
                  <a:prstDash val="solid"/>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grpSp>
        </p:grpSp>
        <p:sp>
          <p:nvSpPr>
            <p:cNvPr id="69" name="矩形 68"/>
            <p:cNvSpPr/>
            <p:nvPr/>
          </p:nvSpPr>
          <p:spPr>
            <a:xfrm>
              <a:off x="7249112" y="329829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grpSp>
      <p:grpSp>
        <p:nvGrpSpPr>
          <p:cNvPr id="76" name="组合 75"/>
          <p:cNvGrpSpPr/>
          <p:nvPr/>
        </p:nvGrpSpPr>
        <p:grpSpPr>
          <a:xfrm>
            <a:off x="9044716" y="2784321"/>
            <a:ext cx="2481455" cy="1746552"/>
            <a:chOff x="9044716" y="2784321"/>
            <a:chExt cx="2481455" cy="1746552"/>
          </a:xfrm>
        </p:grpSpPr>
        <p:sp>
          <p:nvSpPr>
            <p:cNvPr id="33" name="Shape 353"/>
            <p:cNvSpPr/>
            <p:nvPr/>
          </p:nvSpPr>
          <p:spPr>
            <a:xfrm>
              <a:off x="9044716" y="2784321"/>
              <a:ext cx="2316291"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FFC000"/>
            </a:solidFill>
            <a:ln w="12700" cap="flat">
              <a:noFill/>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372"/>
            <p:cNvGrpSpPr/>
            <p:nvPr/>
          </p:nvGrpSpPr>
          <p:grpSpPr>
            <a:xfrm>
              <a:off x="9978609" y="4082366"/>
              <a:ext cx="448507" cy="448507"/>
              <a:chOff x="0" y="0"/>
              <a:chExt cx="850594" cy="850594"/>
            </a:xfrm>
          </p:grpSpPr>
          <p:sp>
            <p:nvSpPr>
              <p:cNvPr id="23"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50800" cap="flat">
                <a:solidFill>
                  <a:srgbClr val="FBF9FC"/>
                </a:solidFill>
                <a:prstDash val="solid"/>
                <a:miter lim="400000"/>
              </a:ln>
              <a:effectLst/>
            </p:spPr>
            <p:txBody>
              <a:bodyPr wrap="square" lIns="0" tIns="0" rIns="0" bIns="0" numCol="1" anchor="ctr">
                <a:no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371"/>
              <p:cNvSpPr/>
              <p:nvPr/>
            </p:nvSpPr>
            <p:spPr>
              <a:xfrm>
                <a:off x="331243" y="202702"/>
                <a:ext cx="188486" cy="445192"/>
              </a:xfrm>
              <a:prstGeom prst="rect">
                <a:avLst/>
              </a:prstGeom>
              <a:noFill/>
              <a:ln w="12700" cap="flat">
                <a:noFill/>
                <a:miter lim="400000"/>
              </a:ln>
              <a:effectLst/>
            </p:spPr>
            <p:txBody>
              <a:bodyPr wrap="none" lIns="0" tIns="0" rIns="0" bIns="0" numCol="1" anchor="ct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grpSp>
        <p:sp>
          <p:nvSpPr>
            <p:cNvPr id="70" name="矩形 69"/>
            <p:cNvSpPr/>
            <p:nvPr/>
          </p:nvSpPr>
          <p:spPr>
            <a:xfrm>
              <a:off x="9328061" y="329829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250"/>
                                        <p:tgtEl>
                                          <p:spTgt spid="77"/>
                                        </p:tgtEl>
                                      </p:cBhvr>
                                    </p:animEffect>
                                    <p:anim calcmode="lin" valueType="num">
                                      <p:cBhvr>
                                        <p:cTn id="8" dur="250" fill="hold"/>
                                        <p:tgtEl>
                                          <p:spTgt spid="77"/>
                                        </p:tgtEl>
                                        <p:attrNameLst>
                                          <p:attrName>ppt_x</p:attrName>
                                        </p:attrNameLst>
                                      </p:cBhvr>
                                      <p:tavLst>
                                        <p:tav tm="0">
                                          <p:val>
                                            <p:strVal val="#ppt_x"/>
                                          </p:val>
                                        </p:tav>
                                        <p:tav tm="100000">
                                          <p:val>
                                            <p:strVal val="#ppt_x"/>
                                          </p:val>
                                        </p:tav>
                                      </p:tavLst>
                                    </p:anim>
                                    <p:anim calcmode="lin" valueType="num">
                                      <p:cBhvr>
                                        <p:cTn id="9" dur="25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250"/>
                                        <p:tgtEl>
                                          <p:spTgt spid="78"/>
                                        </p:tgtEl>
                                      </p:cBhvr>
                                    </p:animEffect>
                                    <p:anim calcmode="lin" valueType="num">
                                      <p:cBhvr>
                                        <p:cTn id="15" dur="250" fill="hold"/>
                                        <p:tgtEl>
                                          <p:spTgt spid="78"/>
                                        </p:tgtEl>
                                        <p:attrNameLst>
                                          <p:attrName>ppt_x</p:attrName>
                                        </p:attrNameLst>
                                      </p:cBhvr>
                                      <p:tavLst>
                                        <p:tav tm="0">
                                          <p:val>
                                            <p:strVal val="#ppt_x"/>
                                          </p:val>
                                        </p:tav>
                                        <p:tav tm="100000">
                                          <p:val>
                                            <p:strVal val="#ppt_x"/>
                                          </p:val>
                                        </p:tav>
                                      </p:tavLst>
                                    </p:anim>
                                    <p:anim calcmode="lin" valueType="num">
                                      <p:cBhvr>
                                        <p:cTn id="16" dur="2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250"/>
                                        <p:tgtEl>
                                          <p:spTgt spid="79"/>
                                        </p:tgtEl>
                                      </p:cBhvr>
                                    </p:animEffect>
                                    <p:anim calcmode="lin" valueType="num">
                                      <p:cBhvr>
                                        <p:cTn id="22" dur="250" fill="hold"/>
                                        <p:tgtEl>
                                          <p:spTgt spid="79"/>
                                        </p:tgtEl>
                                        <p:attrNameLst>
                                          <p:attrName>ppt_x</p:attrName>
                                        </p:attrNameLst>
                                      </p:cBhvr>
                                      <p:tavLst>
                                        <p:tav tm="0">
                                          <p:val>
                                            <p:strVal val="#ppt_x"/>
                                          </p:val>
                                        </p:tav>
                                        <p:tav tm="100000">
                                          <p:val>
                                            <p:strVal val="#ppt_x"/>
                                          </p:val>
                                        </p:tav>
                                      </p:tavLst>
                                    </p:anim>
                                    <p:anim calcmode="lin" valueType="num">
                                      <p:cBhvr>
                                        <p:cTn id="23" dur="25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fade">
                                      <p:cBhvr>
                                        <p:cTn id="28" dur="250"/>
                                        <p:tgtEl>
                                          <p:spTgt spid="80"/>
                                        </p:tgtEl>
                                      </p:cBhvr>
                                    </p:animEffect>
                                    <p:anim calcmode="lin" valueType="num">
                                      <p:cBhvr>
                                        <p:cTn id="29" dur="250" fill="hold"/>
                                        <p:tgtEl>
                                          <p:spTgt spid="80"/>
                                        </p:tgtEl>
                                        <p:attrNameLst>
                                          <p:attrName>ppt_x</p:attrName>
                                        </p:attrNameLst>
                                      </p:cBhvr>
                                      <p:tavLst>
                                        <p:tav tm="0">
                                          <p:val>
                                            <p:strVal val="#ppt_x"/>
                                          </p:val>
                                        </p:tav>
                                        <p:tav tm="100000">
                                          <p:val>
                                            <p:strVal val="#ppt_x"/>
                                          </p:val>
                                        </p:tav>
                                      </p:tavLst>
                                    </p:anim>
                                    <p:anim calcmode="lin" valueType="num">
                                      <p:cBhvr>
                                        <p:cTn id="30" dur="25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250"/>
                                        <p:tgtEl>
                                          <p:spTgt spid="76"/>
                                        </p:tgtEl>
                                      </p:cBhvr>
                                    </p:animEffect>
                                    <p:anim calcmode="lin" valueType="num">
                                      <p:cBhvr>
                                        <p:cTn id="36" dur="250" fill="hold"/>
                                        <p:tgtEl>
                                          <p:spTgt spid="76"/>
                                        </p:tgtEl>
                                        <p:attrNameLst>
                                          <p:attrName>ppt_x</p:attrName>
                                        </p:attrNameLst>
                                      </p:cBhvr>
                                      <p:tavLst>
                                        <p:tav tm="0">
                                          <p:val>
                                            <p:strVal val="#ppt_x"/>
                                          </p:val>
                                        </p:tav>
                                        <p:tav tm="100000">
                                          <p:val>
                                            <p:strVal val="#ppt_x"/>
                                          </p:val>
                                        </p:tav>
                                      </p:tavLst>
                                    </p:anim>
                                    <p:anim calcmode="lin" valueType="num">
                                      <p:cBhvr>
                                        <p:cTn id="37" dur="25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教学方案</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152" name="组合 151"/>
          <p:cNvGrpSpPr/>
          <p:nvPr/>
        </p:nvGrpSpPr>
        <p:grpSpPr>
          <a:xfrm>
            <a:off x="6611460" y="1137714"/>
            <a:ext cx="4772063" cy="4984646"/>
            <a:chOff x="6611460" y="1137714"/>
            <a:chExt cx="4772063" cy="4984646"/>
          </a:xfrm>
        </p:grpSpPr>
        <p:grpSp>
          <p:nvGrpSpPr>
            <p:cNvPr id="23" name="Group 3"/>
            <p:cNvGrpSpPr/>
            <p:nvPr/>
          </p:nvGrpSpPr>
          <p:grpSpPr>
            <a:xfrm>
              <a:off x="6611460" y="1137714"/>
              <a:ext cx="4772063" cy="4984646"/>
              <a:chOff x="6549257" y="1862916"/>
              <a:chExt cx="4772063" cy="4984646"/>
            </a:xfrm>
          </p:grpSpPr>
          <p:grpSp>
            <p:nvGrpSpPr>
              <p:cNvPr id="29" name="Group 98"/>
              <p:cNvGrpSpPr/>
              <p:nvPr/>
            </p:nvGrpSpPr>
            <p:grpSpPr>
              <a:xfrm>
                <a:off x="8211059" y="3333470"/>
                <a:ext cx="1495699" cy="3514092"/>
                <a:chOff x="8211059" y="3333470"/>
                <a:chExt cx="1495699" cy="3514092"/>
              </a:xfrm>
            </p:grpSpPr>
            <p:sp>
              <p:nvSpPr>
                <p:cNvPr id="65" name="Oval 5"/>
                <p:cNvSpPr>
                  <a:spLocks noChangeArrowheads="1"/>
                </p:cNvSpPr>
                <p:nvPr/>
              </p:nvSpPr>
              <p:spPr bwMode="auto">
                <a:xfrm>
                  <a:off x="8311636" y="3445476"/>
                  <a:ext cx="1247305" cy="1248066"/>
                </a:xfrm>
                <a:prstGeom prst="ellipse">
                  <a:avLst/>
                </a:pr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66" name="Freeform 9"/>
                <p:cNvSpPr>
                  <a:spLocks noEditPoints="1"/>
                </p:cNvSpPr>
                <p:nvPr/>
              </p:nvSpPr>
              <p:spPr bwMode="auto">
                <a:xfrm>
                  <a:off x="8211059" y="333347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tx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7" name="Rectangle 10"/>
                <p:cNvSpPr>
                  <a:spLocks noChangeArrowheads="1"/>
                </p:cNvSpPr>
                <p:nvPr/>
              </p:nvSpPr>
              <p:spPr bwMode="auto">
                <a:xfrm>
                  <a:off x="8780233" y="562921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8" name="Rectangle 11"/>
                <p:cNvSpPr>
                  <a:spLocks noChangeArrowheads="1"/>
                </p:cNvSpPr>
                <p:nvPr/>
              </p:nvSpPr>
              <p:spPr bwMode="auto">
                <a:xfrm>
                  <a:off x="8780233" y="562921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9" name="Rectangle 12"/>
                <p:cNvSpPr>
                  <a:spLocks noChangeArrowheads="1"/>
                </p:cNvSpPr>
                <p:nvPr/>
              </p:nvSpPr>
              <p:spPr bwMode="auto">
                <a:xfrm>
                  <a:off x="8470883" y="6174765"/>
                  <a:ext cx="970718" cy="672797"/>
                </a:xfrm>
                <a:prstGeom prst="rect">
                  <a:avLst/>
                </a:prstGeom>
                <a:solidFill>
                  <a:srgbClr val="FDCF9D"/>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0" name="Rectangle 13"/>
                <p:cNvSpPr>
                  <a:spLocks noChangeArrowheads="1"/>
                </p:cNvSpPr>
                <p:nvPr/>
              </p:nvSpPr>
              <p:spPr bwMode="auto">
                <a:xfrm>
                  <a:off x="8470883" y="617476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1" name="Freeform 14"/>
                <p:cNvSpPr/>
                <p:nvPr/>
              </p:nvSpPr>
              <p:spPr bwMode="auto">
                <a:xfrm>
                  <a:off x="8221727" y="510270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2" name="Rectangle 15"/>
                <p:cNvSpPr>
                  <a:spLocks noChangeArrowheads="1"/>
                </p:cNvSpPr>
                <p:nvPr/>
              </p:nvSpPr>
              <p:spPr bwMode="auto">
                <a:xfrm>
                  <a:off x="8762708" y="4954890"/>
                  <a:ext cx="371067" cy="1053009"/>
                </a:xfrm>
                <a:prstGeom prst="rect">
                  <a:avLst/>
                </a:prstGeom>
                <a:solidFill>
                  <a:schemeClr val="tx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3" name="Rectangle 16"/>
                <p:cNvSpPr>
                  <a:spLocks noChangeArrowheads="1"/>
                </p:cNvSpPr>
                <p:nvPr/>
              </p:nvSpPr>
              <p:spPr bwMode="auto">
                <a:xfrm>
                  <a:off x="8762708" y="495489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4" name="Freeform 17"/>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5" name="Freeform 18"/>
                <p:cNvSpPr/>
                <p:nvPr/>
              </p:nvSpPr>
              <p:spPr bwMode="auto">
                <a:xfrm>
                  <a:off x="9344834" y="567035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6" name="Freeform 19"/>
                <p:cNvSpPr/>
                <p:nvPr/>
              </p:nvSpPr>
              <p:spPr bwMode="auto">
                <a:xfrm>
                  <a:off x="8839665" y="510270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7" name="Rectangle 20"/>
                <p:cNvSpPr>
                  <a:spLocks noChangeArrowheads="1"/>
                </p:cNvSpPr>
                <p:nvPr/>
              </p:nvSpPr>
              <p:spPr bwMode="auto">
                <a:xfrm>
                  <a:off x="9441601" y="662736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8" name="Rectangle 21"/>
                <p:cNvSpPr>
                  <a:spLocks noChangeArrowheads="1"/>
                </p:cNvSpPr>
                <p:nvPr/>
              </p:nvSpPr>
              <p:spPr bwMode="auto">
                <a:xfrm>
                  <a:off x="9441601" y="662736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79" name="Freeform 22"/>
                <p:cNvSpPr/>
                <p:nvPr/>
              </p:nvSpPr>
              <p:spPr bwMode="auto">
                <a:xfrm>
                  <a:off x="9441601" y="629058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0" name="Freeform 23"/>
                <p:cNvSpPr/>
                <p:nvPr/>
              </p:nvSpPr>
              <p:spPr bwMode="auto">
                <a:xfrm>
                  <a:off x="8955480" y="618924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1" name="Freeform 24"/>
                <p:cNvSpPr/>
                <p:nvPr/>
              </p:nvSpPr>
              <p:spPr bwMode="auto">
                <a:xfrm>
                  <a:off x="8955480" y="612676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2" name="Freeform 25"/>
                <p:cNvSpPr>
                  <a:spLocks noEditPoints="1"/>
                </p:cNvSpPr>
                <p:nvPr/>
              </p:nvSpPr>
              <p:spPr bwMode="auto">
                <a:xfrm>
                  <a:off x="8955480" y="531376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3" name="Freeform 26"/>
                <p:cNvSpPr>
                  <a:spLocks noEditPoints="1"/>
                </p:cNvSpPr>
                <p:nvPr/>
              </p:nvSpPr>
              <p:spPr bwMode="auto">
                <a:xfrm>
                  <a:off x="9465221" y="588522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4" name="Freeform 27"/>
                <p:cNvSpPr>
                  <a:spLocks noEditPoints="1"/>
                </p:cNvSpPr>
                <p:nvPr/>
              </p:nvSpPr>
              <p:spPr bwMode="auto">
                <a:xfrm>
                  <a:off x="9393599" y="583417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5" name="Freeform 28"/>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6" name="Freeform 29"/>
                <p:cNvSpPr/>
                <p:nvPr/>
              </p:nvSpPr>
              <p:spPr bwMode="auto">
                <a:xfrm>
                  <a:off x="8854142" y="516061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7" name="Freeform 30"/>
                <p:cNvSpPr/>
                <p:nvPr/>
              </p:nvSpPr>
              <p:spPr bwMode="auto">
                <a:xfrm>
                  <a:off x="8872428" y="576255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8" name="Freeform 31"/>
                <p:cNvSpPr/>
                <p:nvPr/>
              </p:nvSpPr>
              <p:spPr bwMode="auto">
                <a:xfrm>
                  <a:off x="8854142" y="546158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89" name="Freeform 32"/>
                <p:cNvSpPr/>
                <p:nvPr/>
              </p:nvSpPr>
              <p:spPr bwMode="auto">
                <a:xfrm>
                  <a:off x="8872428" y="487564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0" name="Freeform 33"/>
                <p:cNvSpPr/>
                <p:nvPr/>
              </p:nvSpPr>
              <p:spPr bwMode="auto">
                <a:xfrm>
                  <a:off x="8872428" y="518042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1" name="Freeform 34"/>
                <p:cNvSpPr/>
                <p:nvPr/>
              </p:nvSpPr>
              <p:spPr bwMode="auto">
                <a:xfrm>
                  <a:off x="9004245" y="517890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2" name="Freeform 35"/>
                <p:cNvSpPr/>
                <p:nvPr/>
              </p:nvSpPr>
              <p:spPr bwMode="auto">
                <a:xfrm>
                  <a:off x="8890714" y="578236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3" name="Freeform 36"/>
                <p:cNvSpPr/>
                <p:nvPr/>
              </p:nvSpPr>
              <p:spPr bwMode="auto">
                <a:xfrm>
                  <a:off x="8872428" y="548291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4" name="Freeform 37"/>
                <p:cNvSpPr/>
                <p:nvPr/>
              </p:nvSpPr>
              <p:spPr bwMode="auto">
                <a:xfrm>
                  <a:off x="9000435" y="548139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5" name="Freeform 38"/>
                <p:cNvSpPr/>
                <p:nvPr/>
              </p:nvSpPr>
              <p:spPr bwMode="auto">
                <a:xfrm>
                  <a:off x="9011102" y="578083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6" name="Rectangle 39"/>
                <p:cNvSpPr>
                  <a:spLocks noChangeArrowheads="1"/>
                </p:cNvSpPr>
                <p:nvPr/>
              </p:nvSpPr>
              <p:spPr bwMode="auto">
                <a:xfrm>
                  <a:off x="8394689" y="6512306"/>
                  <a:ext cx="1108631" cy="335256"/>
                </a:xfrm>
                <a:prstGeom prst="rect">
                  <a:avLst/>
                </a:prstGeom>
                <a:solidFill>
                  <a:schemeClr val="tx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7" name="Freeform 40"/>
                <p:cNvSpPr/>
                <p:nvPr/>
              </p:nvSpPr>
              <p:spPr bwMode="auto">
                <a:xfrm>
                  <a:off x="8886905" y="566883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8" name="Freeform 41"/>
                <p:cNvSpPr/>
                <p:nvPr/>
              </p:nvSpPr>
              <p:spPr bwMode="auto">
                <a:xfrm>
                  <a:off x="8917383" y="597513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99" name="Freeform 42"/>
                <p:cNvSpPr/>
                <p:nvPr/>
              </p:nvSpPr>
              <p:spPr bwMode="auto">
                <a:xfrm>
                  <a:off x="8905191" y="506689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00" name="Freeform 43"/>
                <p:cNvSpPr/>
                <p:nvPr/>
              </p:nvSpPr>
              <p:spPr bwMode="auto">
                <a:xfrm>
                  <a:off x="8221727" y="510270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01" name="Freeform 44"/>
                <p:cNvSpPr/>
                <p:nvPr/>
              </p:nvSpPr>
              <p:spPr bwMode="auto">
                <a:xfrm>
                  <a:off x="8704800" y="508670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02" name="Freeform 45"/>
                <p:cNvSpPr/>
                <p:nvPr/>
              </p:nvSpPr>
              <p:spPr bwMode="auto">
                <a:xfrm>
                  <a:off x="8967671" y="540748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nvGrpSpPr>
              <p:cNvPr id="30" name="Group 137"/>
              <p:cNvGrpSpPr/>
              <p:nvPr/>
            </p:nvGrpSpPr>
            <p:grpSpPr>
              <a:xfrm>
                <a:off x="6549257" y="1862916"/>
                <a:ext cx="4772063" cy="2868724"/>
                <a:chOff x="6549257" y="1862916"/>
                <a:chExt cx="4772063" cy="2868724"/>
              </a:xfrm>
            </p:grpSpPr>
            <p:sp>
              <p:nvSpPr>
                <p:cNvPr id="40" name="Freeform 6"/>
                <p:cNvSpPr/>
                <p:nvPr/>
              </p:nvSpPr>
              <p:spPr bwMode="auto">
                <a:xfrm>
                  <a:off x="7025473" y="224693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1" name="Freeform 7"/>
                <p:cNvSpPr/>
                <p:nvPr/>
              </p:nvSpPr>
              <p:spPr bwMode="auto">
                <a:xfrm>
                  <a:off x="7218245" y="239246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2" name="Freeform 8"/>
                <p:cNvSpPr>
                  <a:spLocks noEditPoints="1"/>
                </p:cNvSpPr>
                <p:nvPr/>
              </p:nvSpPr>
              <p:spPr bwMode="auto">
                <a:xfrm>
                  <a:off x="6859368" y="211740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3" name="Oval 141"/>
                <p:cNvSpPr>
                  <a:spLocks noChangeArrowheads="1"/>
                </p:cNvSpPr>
                <p:nvPr/>
              </p:nvSpPr>
              <p:spPr bwMode="auto">
                <a:xfrm>
                  <a:off x="8412975" y="1862916"/>
                  <a:ext cx="1045389" cy="1045389"/>
                </a:xfrm>
                <a:prstGeom prst="ellipse">
                  <a:avLst/>
                </a:prstGeom>
                <a:solidFill>
                  <a:srgbClr val="FFC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5" name="Freeform 143"/>
                <p:cNvSpPr/>
                <p:nvPr/>
              </p:nvSpPr>
              <p:spPr bwMode="auto">
                <a:xfrm>
                  <a:off x="967094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7" name="Oval 145"/>
                <p:cNvSpPr>
                  <a:spLocks noChangeArrowheads="1"/>
                </p:cNvSpPr>
                <p:nvPr/>
              </p:nvSpPr>
              <p:spPr bwMode="auto">
                <a:xfrm>
                  <a:off x="10275931" y="3686251"/>
                  <a:ext cx="1045389" cy="1045389"/>
                </a:xfrm>
                <a:prstGeom prst="ellipse">
                  <a:avLst/>
                </a:prstGeom>
                <a:solidFill>
                  <a:srgbClr val="FFC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49" name="Freeform 147"/>
                <p:cNvSpPr/>
                <p:nvPr/>
              </p:nvSpPr>
              <p:spPr bwMode="auto">
                <a:xfrm>
                  <a:off x="705442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1" name="Oval 149"/>
                <p:cNvSpPr>
                  <a:spLocks noChangeArrowheads="1"/>
                </p:cNvSpPr>
                <p:nvPr/>
              </p:nvSpPr>
              <p:spPr bwMode="auto">
                <a:xfrm>
                  <a:off x="6549257" y="3686251"/>
                  <a:ext cx="1045389" cy="1045389"/>
                </a:xfrm>
                <a:prstGeom prst="ellipse">
                  <a:avLst/>
                </a:prstGeom>
                <a:solidFill>
                  <a:srgbClr val="FFC000"/>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3" name="Freeform 151"/>
                <p:cNvSpPr>
                  <a:spLocks noEditPoints="1"/>
                </p:cNvSpPr>
                <p:nvPr/>
              </p:nvSpPr>
              <p:spPr bwMode="auto">
                <a:xfrm>
                  <a:off x="10416891" y="334794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4" name="Freeform 152"/>
                <p:cNvSpPr/>
                <p:nvPr/>
              </p:nvSpPr>
              <p:spPr bwMode="auto">
                <a:xfrm>
                  <a:off x="10389461" y="358719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5" name="Freeform 153"/>
                <p:cNvSpPr/>
                <p:nvPr/>
              </p:nvSpPr>
              <p:spPr bwMode="auto">
                <a:xfrm>
                  <a:off x="10995207" y="332585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6" name="Freeform 154"/>
                <p:cNvSpPr>
                  <a:spLocks noEditPoints="1"/>
                </p:cNvSpPr>
                <p:nvPr/>
              </p:nvSpPr>
              <p:spPr bwMode="auto">
                <a:xfrm>
                  <a:off x="9560465" y="211512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7" name="Freeform 155"/>
                <p:cNvSpPr/>
                <p:nvPr/>
              </p:nvSpPr>
              <p:spPr bwMode="auto">
                <a:xfrm>
                  <a:off x="9535320" y="268505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8" name="Freeform 156"/>
                <p:cNvSpPr/>
                <p:nvPr/>
              </p:nvSpPr>
              <p:spPr bwMode="auto">
                <a:xfrm>
                  <a:off x="9795144" y="207016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59" name="Freeform 157"/>
                <p:cNvSpPr>
                  <a:spLocks noEditPoints="1"/>
                </p:cNvSpPr>
                <p:nvPr/>
              </p:nvSpPr>
              <p:spPr bwMode="auto">
                <a:xfrm>
                  <a:off x="6864702" y="334794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0" name="Freeform 158"/>
                <p:cNvSpPr/>
                <p:nvPr/>
              </p:nvSpPr>
              <p:spPr bwMode="auto">
                <a:xfrm>
                  <a:off x="7436161" y="358719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1" name="Freeform 159"/>
                <p:cNvSpPr/>
                <p:nvPr/>
              </p:nvSpPr>
              <p:spPr bwMode="auto">
                <a:xfrm>
                  <a:off x="6821271" y="332585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2" name="Freeform 160"/>
                <p:cNvSpPr>
                  <a:spLocks noEditPoints="1"/>
                </p:cNvSpPr>
                <p:nvPr/>
              </p:nvSpPr>
              <p:spPr bwMode="auto">
                <a:xfrm>
                  <a:off x="8048766" y="211512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3" name="Freeform 161"/>
                <p:cNvSpPr/>
                <p:nvPr/>
              </p:nvSpPr>
              <p:spPr bwMode="auto">
                <a:xfrm>
                  <a:off x="8290302" y="268505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64" name="Freeform 162"/>
                <p:cNvSpPr/>
                <p:nvPr/>
              </p:nvSpPr>
              <p:spPr bwMode="auto">
                <a:xfrm>
                  <a:off x="8027431" y="207168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grpSp>
        <p:pic>
          <p:nvPicPr>
            <p:cNvPr id="3" name="图形 2" descr="小画图刷"/>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6589" y="3173871"/>
              <a:ext cx="609554" cy="609554"/>
            </a:xfrm>
            <a:prstGeom prst="rect">
              <a:avLst/>
            </a:prstGeom>
          </p:spPr>
        </p:pic>
        <p:pic>
          <p:nvPicPr>
            <p:cNvPr id="5" name="图形 4" descr="调色板"/>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3769" y="1892803"/>
              <a:ext cx="609554" cy="609554"/>
            </a:xfrm>
            <a:prstGeom prst="rect">
              <a:avLst/>
            </a:prstGeom>
          </p:spPr>
        </p:pic>
        <p:pic>
          <p:nvPicPr>
            <p:cNvPr id="113" name="图形 112" descr="画架"/>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5422" y="1333693"/>
              <a:ext cx="609554" cy="609554"/>
            </a:xfrm>
            <a:prstGeom prst="rect">
              <a:avLst/>
            </a:prstGeom>
          </p:spPr>
        </p:pic>
        <p:pic>
          <p:nvPicPr>
            <p:cNvPr id="115" name="图形 114" descr="原子"/>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0859" y="1885291"/>
              <a:ext cx="609554" cy="609554"/>
            </a:xfrm>
            <a:prstGeom prst="rect">
              <a:avLst/>
            </a:prstGeom>
          </p:spPr>
        </p:pic>
        <p:pic>
          <p:nvPicPr>
            <p:cNvPr id="117" name="图形 116" descr="橡皮擦"/>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42919" y="3177442"/>
              <a:ext cx="609554" cy="609554"/>
            </a:xfrm>
            <a:prstGeom prst="rect">
              <a:avLst/>
            </a:prstGeom>
          </p:spPr>
        </p:pic>
        <p:sp>
          <p:nvSpPr>
            <p:cNvPr id="128" name="矩形 127"/>
            <p:cNvSpPr/>
            <p:nvPr/>
          </p:nvSpPr>
          <p:spPr>
            <a:xfrm>
              <a:off x="8618314" y="2744275"/>
              <a:ext cx="735496" cy="118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标题文本</a:t>
              </a:r>
            </a:p>
          </p:txBody>
        </p:sp>
      </p:grpSp>
      <p:grpSp>
        <p:nvGrpSpPr>
          <p:cNvPr id="155" name="组合 154"/>
          <p:cNvGrpSpPr/>
          <p:nvPr/>
        </p:nvGrpSpPr>
        <p:grpSpPr>
          <a:xfrm>
            <a:off x="610939" y="2138802"/>
            <a:ext cx="6384335" cy="3980155"/>
            <a:chOff x="610939" y="2138802"/>
            <a:chExt cx="6384335" cy="3980155"/>
          </a:xfrm>
        </p:grpSpPr>
        <p:pic>
          <p:nvPicPr>
            <p:cNvPr id="148" name="图形 147" descr="小画图刷"/>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526" y="2207589"/>
              <a:ext cx="374878" cy="374878"/>
            </a:xfrm>
            <a:prstGeom prst="rect">
              <a:avLst/>
            </a:prstGeom>
          </p:spPr>
        </p:pic>
        <p:pic>
          <p:nvPicPr>
            <p:cNvPr id="149" name="图形 148" descr="调色板"/>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9924" y="3667134"/>
              <a:ext cx="454480" cy="454480"/>
            </a:xfrm>
            <a:prstGeom prst="rect">
              <a:avLst/>
            </a:prstGeom>
          </p:spPr>
        </p:pic>
        <p:pic>
          <p:nvPicPr>
            <p:cNvPr id="151" name="图形 150" descr="画架"/>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0939" y="5112171"/>
              <a:ext cx="454480" cy="454480"/>
            </a:xfrm>
            <a:prstGeom prst="rect">
              <a:avLst/>
            </a:prstGeom>
          </p:spPr>
        </p:pic>
        <p:grpSp>
          <p:nvGrpSpPr>
            <p:cNvPr id="139" name="组合 138"/>
            <p:cNvGrpSpPr/>
            <p:nvPr/>
          </p:nvGrpSpPr>
          <p:grpSpPr>
            <a:xfrm>
              <a:off x="1067323" y="2138802"/>
              <a:ext cx="2852530" cy="1311513"/>
              <a:chOff x="1148099" y="1910517"/>
              <a:chExt cx="2852530" cy="1311513"/>
            </a:xfrm>
          </p:grpSpPr>
          <p:sp>
            <p:nvSpPr>
              <p:cNvPr id="130" name="文本框 129"/>
              <p:cNvSpPr txBox="1"/>
              <p:nvPr/>
            </p:nvSpPr>
            <p:spPr>
              <a:xfrm>
                <a:off x="1148100" y="2298700"/>
                <a:ext cx="2608892"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131" name="矩形 130"/>
              <p:cNvSpPr/>
              <p:nvPr/>
            </p:nvSpPr>
            <p:spPr>
              <a:xfrm>
                <a:off x="1148099" y="1910517"/>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137" name="组合 136"/>
            <p:cNvGrpSpPr/>
            <p:nvPr/>
          </p:nvGrpSpPr>
          <p:grpSpPr>
            <a:xfrm>
              <a:off x="1067323" y="3616117"/>
              <a:ext cx="2852530" cy="1311513"/>
              <a:chOff x="1148098" y="3916876"/>
              <a:chExt cx="2852530" cy="1311513"/>
            </a:xfrm>
          </p:grpSpPr>
          <p:sp>
            <p:nvSpPr>
              <p:cNvPr id="134" name="文本框 133"/>
              <p:cNvSpPr txBox="1"/>
              <p:nvPr/>
            </p:nvSpPr>
            <p:spPr>
              <a:xfrm>
                <a:off x="1148099" y="4305059"/>
                <a:ext cx="2509502"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135" name="矩形 134"/>
              <p:cNvSpPr/>
              <p:nvPr/>
            </p:nvSpPr>
            <p:spPr>
              <a:xfrm>
                <a:off x="1148098" y="3916876"/>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latin typeface="+mj-ea"/>
                    <a:ea typeface="+mj-ea"/>
                  </a:rPr>
                  <a:t>点击添加标题文本</a:t>
                </a:r>
              </a:p>
            </p:txBody>
          </p:sp>
        </p:grpSp>
        <p:grpSp>
          <p:nvGrpSpPr>
            <p:cNvPr id="138" name="组合 137"/>
            <p:cNvGrpSpPr/>
            <p:nvPr/>
          </p:nvGrpSpPr>
          <p:grpSpPr>
            <a:xfrm>
              <a:off x="4142744" y="2140250"/>
              <a:ext cx="2852530" cy="1311513"/>
              <a:chOff x="1148099" y="2923714"/>
              <a:chExt cx="2852530" cy="1311513"/>
            </a:xfrm>
          </p:grpSpPr>
          <p:sp>
            <p:nvSpPr>
              <p:cNvPr id="132" name="文本框 131"/>
              <p:cNvSpPr txBox="1"/>
              <p:nvPr/>
            </p:nvSpPr>
            <p:spPr>
              <a:xfrm>
                <a:off x="1148100" y="3311897"/>
                <a:ext cx="2608892"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133" name="矩形 132"/>
              <p:cNvSpPr/>
              <p:nvPr/>
            </p:nvSpPr>
            <p:spPr>
              <a:xfrm>
                <a:off x="1148099" y="2923714"/>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latin typeface="+mj-ea"/>
                    <a:ea typeface="+mj-ea"/>
                  </a:rPr>
                  <a:t>点击添加标题文本</a:t>
                </a:r>
              </a:p>
            </p:txBody>
          </p:sp>
        </p:grpSp>
        <p:grpSp>
          <p:nvGrpSpPr>
            <p:cNvPr id="140" name="组合 139"/>
            <p:cNvGrpSpPr/>
            <p:nvPr/>
          </p:nvGrpSpPr>
          <p:grpSpPr>
            <a:xfrm>
              <a:off x="4142744" y="3616117"/>
              <a:ext cx="2852530" cy="1311513"/>
              <a:chOff x="1148098" y="3916876"/>
              <a:chExt cx="2852530" cy="1311513"/>
            </a:xfrm>
          </p:grpSpPr>
          <p:sp>
            <p:nvSpPr>
              <p:cNvPr id="141" name="文本框 140"/>
              <p:cNvSpPr txBox="1"/>
              <p:nvPr/>
            </p:nvSpPr>
            <p:spPr>
              <a:xfrm>
                <a:off x="1148098" y="4305059"/>
                <a:ext cx="2608893"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142" name="矩形 141"/>
              <p:cNvSpPr/>
              <p:nvPr/>
            </p:nvSpPr>
            <p:spPr>
              <a:xfrm>
                <a:off x="1148098" y="3916876"/>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145" name="组合 144"/>
            <p:cNvGrpSpPr/>
            <p:nvPr/>
          </p:nvGrpSpPr>
          <p:grpSpPr>
            <a:xfrm>
              <a:off x="1067323" y="5084443"/>
              <a:ext cx="5296689" cy="1034514"/>
              <a:chOff x="1148098" y="3916876"/>
              <a:chExt cx="5296689" cy="1034514"/>
            </a:xfrm>
          </p:grpSpPr>
          <p:sp>
            <p:nvSpPr>
              <p:cNvPr id="146" name="文本框 145"/>
              <p:cNvSpPr txBox="1"/>
              <p:nvPr/>
            </p:nvSpPr>
            <p:spPr>
              <a:xfrm>
                <a:off x="1148098" y="4305059"/>
                <a:ext cx="529668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a:t>
                </a:r>
              </a:p>
            </p:txBody>
          </p:sp>
          <p:sp>
            <p:nvSpPr>
              <p:cNvPr id="147" name="矩形 146"/>
              <p:cNvSpPr/>
              <p:nvPr/>
            </p:nvSpPr>
            <p:spPr>
              <a:xfrm>
                <a:off x="1148098" y="3916876"/>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pic>
          <p:nvPicPr>
            <p:cNvPr id="153" name="图形 152" descr="原子"/>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769833" y="2182315"/>
              <a:ext cx="438224" cy="438224"/>
            </a:xfrm>
            <a:prstGeom prst="rect">
              <a:avLst/>
            </a:prstGeom>
          </p:spPr>
        </p:pic>
        <p:pic>
          <p:nvPicPr>
            <p:cNvPr id="154" name="图形 153" descr="橡皮擦"/>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731581" y="3667134"/>
              <a:ext cx="405830" cy="405830"/>
            </a:xfrm>
            <a:prstGeom prst="rect">
              <a:avLst/>
            </a:prstGeom>
          </p:spPr>
        </p:pic>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heel(1)">
                                      <p:cBhvr>
                                        <p:cTn id="7" dur="25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250"/>
                                        <p:tgtEl>
                                          <p:spTgt spid="155"/>
                                        </p:tgtEl>
                                      </p:cBhvr>
                                    </p:animEffect>
                                    <p:anim calcmode="lin" valueType="num">
                                      <p:cBhvr>
                                        <p:cTn id="13" dur="250" fill="hold"/>
                                        <p:tgtEl>
                                          <p:spTgt spid="155"/>
                                        </p:tgtEl>
                                        <p:attrNameLst>
                                          <p:attrName>ppt_x</p:attrName>
                                        </p:attrNameLst>
                                      </p:cBhvr>
                                      <p:tavLst>
                                        <p:tav tm="0">
                                          <p:val>
                                            <p:strVal val="#ppt_x"/>
                                          </p:val>
                                        </p:tav>
                                        <p:tav tm="100000">
                                          <p:val>
                                            <p:strVal val="#ppt_x"/>
                                          </p:val>
                                        </p:tav>
                                      </p:tavLst>
                                    </p:anim>
                                    <p:anim calcmode="lin" valueType="num">
                                      <p:cBhvr>
                                        <p:cTn id="14" dur="25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教学方案</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13" name="Group 3"/>
          <p:cNvGrpSpPr/>
          <p:nvPr/>
        </p:nvGrpSpPr>
        <p:grpSpPr>
          <a:xfrm>
            <a:off x="6728790" y="1456444"/>
            <a:ext cx="4826634" cy="5401556"/>
            <a:chOff x="4159382" y="2438216"/>
            <a:chExt cx="3948035" cy="4418303"/>
          </a:xfrm>
        </p:grpSpPr>
        <p:sp>
          <p:nvSpPr>
            <p:cNvPr id="32" name="Freeform 5"/>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3" name="Freeform 7"/>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4" name="Freeform 9"/>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5" name="Freeform 11"/>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6" name="Freeform 13"/>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sp>
          <p:nvSpPr>
            <p:cNvPr id="37" name="Freeform 16"/>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p:txBody>
        </p:sp>
      </p:grpSp>
      <p:grpSp>
        <p:nvGrpSpPr>
          <p:cNvPr id="69" name="组合 68"/>
          <p:cNvGrpSpPr/>
          <p:nvPr/>
        </p:nvGrpSpPr>
        <p:grpSpPr>
          <a:xfrm>
            <a:off x="952208" y="2049096"/>
            <a:ext cx="5776582" cy="4025824"/>
            <a:chOff x="952208" y="2049096"/>
            <a:chExt cx="5776582" cy="4025824"/>
          </a:xfrm>
        </p:grpSpPr>
        <p:grpSp>
          <p:nvGrpSpPr>
            <p:cNvPr id="2" name="组合 1"/>
            <p:cNvGrpSpPr/>
            <p:nvPr/>
          </p:nvGrpSpPr>
          <p:grpSpPr>
            <a:xfrm>
              <a:off x="1398617" y="2049096"/>
              <a:ext cx="5330173" cy="1311513"/>
              <a:chOff x="1279349" y="2297572"/>
              <a:chExt cx="5330173" cy="1311513"/>
            </a:xfrm>
          </p:grpSpPr>
          <p:sp>
            <p:nvSpPr>
              <p:cNvPr id="56" name="文本框 55"/>
              <p:cNvSpPr txBox="1"/>
              <p:nvPr/>
            </p:nvSpPr>
            <p:spPr>
              <a:xfrm>
                <a:off x="1279349" y="2685755"/>
                <a:ext cx="5330173"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57" name="矩形 56"/>
              <p:cNvSpPr/>
              <p:nvPr/>
            </p:nvSpPr>
            <p:spPr>
              <a:xfrm>
                <a:off x="1279349" y="229757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latin typeface="+mj-ea"/>
                    <a:ea typeface="+mj-ea"/>
                  </a:rPr>
                  <a:t>点击添加标题文本</a:t>
                </a:r>
              </a:p>
            </p:txBody>
          </p:sp>
        </p:grpSp>
        <p:grpSp>
          <p:nvGrpSpPr>
            <p:cNvPr id="58" name="组合 57"/>
            <p:cNvGrpSpPr/>
            <p:nvPr/>
          </p:nvGrpSpPr>
          <p:grpSpPr>
            <a:xfrm>
              <a:off x="1398617" y="3406251"/>
              <a:ext cx="5330173" cy="1311513"/>
              <a:chOff x="1279349" y="2297572"/>
              <a:chExt cx="5330173" cy="1311513"/>
            </a:xfrm>
          </p:grpSpPr>
          <p:sp>
            <p:nvSpPr>
              <p:cNvPr id="59" name="文本框 58"/>
              <p:cNvSpPr txBox="1"/>
              <p:nvPr/>
            </p:nvSpPr>
            <p:spPr>
              <a:xfrm>
                <a:off x="1279349" y="2685755"/>
                <a:ext cx="5330173"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60" name="矩形 59"/>
              <p:cNvSpPr/>
              <p:nvPr/>
            </p:nvSpPr>
            <p:spPr>
              <a:xfrm>
                <a:off x="1279349" y="229757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61" name="组合 60"/>
            <p:cNvGrpSpPr/>
            <p:nvPr/>
          </p:nvGrpSpPr>
          <p:grpSpPr>
            <a:xfrm>
              <a:off x="1398617" y="4763407"/>
              <a:ext cx="5330173" cy="1311513"/>
              <a:chOff x="1279349" y="2297572"/>
              <a:chExt cx="5330173" cy="1311513"/>
            </a:xfrm>
          </p:grpSpPr>
          <p:sp>
            <p:nvSpPr>
              <p:cNvPr id="62" name="文本框 61"/>
              <p:cNvSpPr txBox="1"/>
              <p:nvPr/>
            </p:nvSpPr>
            <p:spPr>
              <a:xfrm>
                <a:off x="1279349" y="2685755"/>
                <a:ext cx="5330173"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63" name="矩形 62"/>
              <p:cNvSpPr/>
              <p:nvPr/>
            </p:nvSpPr>
            <p:spPr>
              <a:xfrm>
                <a:off x="1279349" y="229757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latin typeface="+mj-ea"/>
                    <a:ea typeface="+mj-ea"/>
                  </a:rPr>
                  <a:t>点击添加标题文本</a:t>
                </a:r>
              </a:p>
            </p:txBody>
          </p:sp>
        </p:grpSp>
        <p:pic>
          <p:nvPicPr>
            <p:cNvPr id="5" name="图形 4" descr="画架"/>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467" y="2092009"/>
              <a:ext cx="506556" cy="506556"/>
            </a:xfrm>
            <a:prstGeom prst="rect">
              <a:avLst/>
            </a:prstGeom>
          </p:spPr>
        </p:pic>
        <p:pic>
          <p:nvPicPr>
            <p:cNvPr id="64" name="图形 63" descr="小画图刷"/>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2067" y="3425932"/>
              <a:ext cx="493100" cy="493100"/>
            </a:xfrm>
            <a:prstGeom prst="rect">
              <a:avLst/>
            </a:prstGeom>
          </p:spPr>
        </p:pic>
        <p:pic>
          <p:nvPicPr>
            <p:cNvPr id="66" name="图形 65" descr="调色板"/>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208" y="4832988"/>
              <a:ext cx="506556" cy="506556"/>
            </a:xfrm>
            <a:prstGeom prst="rect">
              <a:avLst/>
            </a:prstGeom>
          </p:spPr>
        </p:pic>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250"/>
                                        <p:tgtEl>
                                          <p:spTgt spid="69"/>
                                        </p:tgtEl>
                                      </p:cBhvr>
                                    </p:animEffect>
                                    <p:anim calcmode="lin" valueType="num">
                                      <p:cBhvr>
                                        <p:cTn id="13" dur="250" fill="hold"/>
                                        <p:tgtEl>
                                          <p:spTgt spid="69"/>
                                        </p:tgtEl>
                                        <p:attrNameLst>
                                          <p:attrName>ppt_x</p:attrName>
                                        </p:attrNameLst>
                                      </p:cBhvr>
                                      <p:tavLst>
                                        <p:tav tm="0">
                                          <p:val>
                                            <p:strVal val="#ppt_x"/>
                                          </p:val>
                                        </p:tav>
                                        <p:tav tm="100000">
                                          <p:val>
                                            <p:strVal val="#ppt_x"/>
                                          </p:val>
                                        </p:tav>
                                      </p:tavLst>
                                    </p:anim>
                                    <p:anim calcmode="lin" valueType="num">
                                      <p:cBhvr>
                                        <p:cTn id="14" dur="25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26148" y="635357"/>
            <a:ext cx="7790619" cy="5587286"/>
            <a:chOff x="1302027" y="635357"/>
            <a:chExt cx="7790619" cy="5587286"/>
          </a:xfrm>
        </p:grpSpPr>
        <p:grpSp>
          <p:nvGrpSpPr>
            <p:cNvPr id="5" name="组合 4"/>
            <p:cNvGrpSpPr/>
            <p:nvPr/>
          </p:nvGrpSpPr>
          <p:grpSpPr>
            <a:xfrm>
              <a:off x="1302027" y="635357"/>
              <a:ext cx="4949686" cy="5587286"/>
              <a:chOff x="1302027" y="477078"/>
              <a:chExt cx="4949686" cy="5587286"/>
            </a:xfrm>
          </p:grpSpPr>
          <p:sp>
            <p:nvSpPr>
              <p:cNvPr id="3" name="Freeform 6076"/>
              <p:cNvSpPr/>
              <p:nvPr/>
            </p:nvSpPr>
            <p:spPr bwMode="auto">
              <a:xfrm>
                <a:off x="2022771" y="1489374"/>
                <a:ext cx="4228942" cy="4574990"/>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00206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sp>
            <p:nvSpPr>
              <p:cNvPr id="4" name="矩形 3"/>
              <p:cNvSpPr/>
              <p:nvPr/>
            </p:nvSpPr>
            <p:spPr>
              <a:xfrm>
                <a:off x="1302027" y="477078"/>
                <a:ext cx="4880113" cy="4403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00" dirty="0">
                    <a:latin typeface="AjiwaiPro" panose="02000600000000000000" pitchFamily="2" charset="-128"/>
                    <a:ea typeface="AjiwaiPro" panose="02000600000000000000" pitchFamily="2" charset="-128"/>
                    <a:cs typeface="HAKUYOCaoShu3500" panose="02000600000000000000" pitchFamily="2" charset="-122"/>
                  </a:rPr>
                  <a:t>03</a:t>
                </a:r>
                <a:endParaRPr lang="zh-CN" altLang="en-US" sz="11500" dirty="0">
                  <a:latin typeface="AjiwaiPro" panose="02000600000000000000" pitchFamily="2" charset="-128"/>
                  <a:ea typeface="AjiwaiPro" panose="02000600000000000000" pitchFamily="2" charset="-128"/>
                  <a:cs typeface="HAKUYOCaoShu3500" panose="02000600000000000000" pitchFamily="2" charset="-122"/>
                </a:endParaRPr>
              </a:p>
            </p:txBody>
          </p:sp>
        </p:grpSp>
        <p:sp>
          <p:nvSpPr>
            <p:cNvPr id="6" name="文本框 5"/>
            <p:cNvSpPr txBox="1"/>
            <p:nvPr/>
          </p:nvSpPr>
          <p:spPr>
            <a:xfrm>
              <a:off x="4363332" y="2901028"/>
              <a:ext cx="2625477" cy="584775"/>
            </a:xfrm>
            <a:prstGeom prst="rect">
              <a:avLst/>
            </a:prstGeom>
            <a:noFill/>
          </p:spPr>
          <p:txBody>
            <a:bodyPr wrap="square" rtlCol="0">
              <a:spAutoFit/>
            </a:bodyPr>
            <a:lstStyle/>
            <a:p>
              <a:pPr algn="ctr"/>
              <a:r>
                <a:rPr lang="zh-CN" altLang="en-US" sz="3200" dirty="0">
                  <a:solidFill>
                    <a:srgbClr val="002060"/>
                  </a:solidFill>
                  <a:latin typeface="+mj-ea"/>
                  <a:ea typeface="+mj-ea"/>
                </a:rPr>
                <a:t>教学内容</a:t>
              </a:r>
            </a:p>
          </p:txBody>
        </p:sp>
        <p:sp>
          <p:nvSpPr>
            <p:cNvPr id="7" name="文本框 6"/>
            <p:cNvSpPr txBox="1"/>
            <p:nvPr/>
          </p:nvSpPr>
          <p:spPr>
            <a:xfrm>
              <a:off x="2259494" y="3699563"/>
              <a:ext cx="6833152" cy="1338828"/>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a:t>
              </a:r>
            </a:p>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点击添加文本内容点击添加文本内容点击添加文本内容点击添加文本内容</a:t>
              </a:r>
            </a:p>
          </p:txBody>
        </p:sp>
      </p:grpSp>
    </p:spTree>
  </p:cSld>
  <p:clrMapOvr>
    <a:masterClrMapping/>
  </p:clrMapOvr>
  <p:transition spd="slow" advClick="0" advTm="3000">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70513" y="2225620"/>
            <a:ext cx="3650974" cy="3650974"/>
            <a:chOff x="5257921" y="107950"/>
            <a:chExt cx="6610351" cy="6610350"/>
          </a:xfrm>
        </p:grpSpPr>
        <p:sp>
          <p:nvSpPr>
            <p:cNvPr id="3" name="Freeform 5"/>
            <p:cNvSpPr/>
            <p:nvPr/>
          </p:nvSpPr>
          <p:spPr bwMode="auto">
            <a:xfrm>
              <a:off x="6205659" y="107950"/>
              <a:ext cx="2357438" cy="1982788"/>
            </a:xfrm>
            <a:custGeom>
              <a:avLst/>
              <a:gdLst>
                <a:gd name="T0" fmla="*/ 1027 w 1027"/>
                <a:gd name="T1" fmla="*/ 612 h 864"/>
                <a:gd name="T2" fmla="*/ 1027 w 1027"/>
                <a:gd name="T3" fmla="*/ 0 h 864"/>
                <a:gd name="T4" fmla="*/ 0 w 1027"/>
                <a:gd name="T5" fmla="*/ 431 h 864"/>
                <a:gd name="T6" fmla="*/ 433 w 1027"/>
                <a:gd name="T7" fmla="*/ 864 h 864"/>
                <a:gd name="T8" fmla="*/ 1027 w 1027"/>
                <a:gd name="T9" fmla="*/ 612 h 864"/>
              </a:gdLst>
              <a:ahLst/>
              <a:cxnLst>
                <a:cxn ang="0">
                  <a:pos x="T0" y="T1"/>
                </a:cxn>
                <a:cxn ang="0">
                  <a:pos x="T2" y="T3"/>
                </a:cxn>
                <a:cxn ang="0">
                  <a:pos x="T4" y="T5"/>
                </a:cxn>
                <a:cxn ang="0">
                  <a:pos x="T6" y="T7"/>
                </a:cxn>
                <a:cxn ang="0">
                  <a:pos x="T8" y="T9"/>
                </a:cxn>
              </a:cxnLst>
              <a:rect l="0" t="0" r="r" b="b"/>
              <a:pathLst>
                <a:path w="1027" h="864">
                  <a:moveTo>
                    <a:pt x="1027" y="612"/>
                  </a:moveTo>
                  <a:cubicBezTo>
                    <a:pt x="1027" y="0"/>
                    <a:pt x="1027" y="0"/>
                    <a:pt x="1027" y="0"/>
                  </a:cubicBezTo>
                  <a:cubicBezTo>
                    <a:pt x="625" y="0"/>
                    <a:pt x="261" y="165"/>
                    <a:pt x="0" y="431"/>
                  </a:cubicBezTo>
                  <a:cubicBezTo>
                    <a:pt x="433" y="864"/>
                    <a:pt x="433" y="864"/>
                    <a:pt x="433" y="864"/>
                  </a:cubicBezTo>
                  <a:cubicBezTo>
                    <a:pt x="583" y="709"/>
                    <a:pt x="794" y="612"/>
                    <a:pt x="1027" y="612"/>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6"/>
            <p:cNvSpPr/>
            <p:nvPr/>
          </p:nvSpPr>
          <p:spPr bwMode="auto">
            <a:xfrm>
              <a:off x="5257921" y="1096962"/>
              <a:ext cx="1941513" cy="2316163"/>
            </a:xfrm>
            <a:custGeom>
              <a:avLst/>
              <a:gdLst>
                <a:gd name="T0" fmla="*/ 735 w 846"/>
                <a:gd name="T1" fmla="*/ 322 h 1009"/>
                <a:gd name="T2" fmla="*/ 792 w 846"/>
                <a:gd name="T3" fmla="*/ 199 h 1009"/>
                <a:gd name="T4" fmla="*/ 630 w 846"/>
                <a:gd name="T5" fmla="*/ 37 h 1009"/>
                <a:gd name="T6" fmla="*/ 507 w 846"/>
                <a:gd name="T7" fmla="*/ 94 h 1009"/>
                <a:gd name="T8" fmla="*/ 413 w 846"/>
                <a:gd name="T9" fmla="*/ 0 h 1009"/>
                <a:gd name="T10" fmla="*/ 0 w 846"/>
                <a:gd name="T11" fmla="*/ 1009 h 1009"/>
                <a:gd name="T12" fmla="*/ 612 w 846"/>
                <a:gd name="T13" fmla="*/ 1009 h 1009"/>
                <a:gd name="T14" fmla="*/ 846 w 846"/>
                <a:gd name="T15" fmla="*/ 433 h 1009"/>
                <a:gd name="T16" fmla="*/ 735 w 846"/>
                <a:gd name="T17" fmla="*/ 32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6" h="1009">
                  <a:moveTo>
                    <a:pt x="735" y="322"/>
                  </a:moveTo>
                  <a:cubicBezTo>
                    <a:pt x="770" y="293"/>
                    <a:pt x="792" y="249"/>
                    <a:pt x="792" y="199"/>
                  </a:cubicBezTo>
                  <a:cubicBezTo>
                    <a:pt x="792" y="110"/>
                    <a:pt x="720" y="37"/>
                    <a:pt x="630" y="37"/>
                  </a:cubicBezTo>
                  <a:cubicBezTo>
                    <a:pt x="581" y="37"/>
                    <a:pt x="537" y="59"/>
                    <a:pt x="507" y="94"/>
                  </a:cubicBezTo>
                  <a:cubicBezTo>
                    <a:pt x="413" y="0"/>
                    <a:pt x="413" y="0"/>
                    <a:pt x="413" y="0"/>
                  </a:cubicBezTo>
                  <a:cubicBezTo>
                    <a:pt x="158" y="260"/>
                    <a:pt x="0" y="616"/>
                    <a:pt x="0" y="1009"/>
                  </a:cubicBezTo>
                  <a:cubicBezTo>
                    <a:pt x="612" y="1009"/>
                    <a:pt x="612" y="1009"/>
                    <a:pt x="612" y="1009"/>
                  </a:cubicBezTo>
                  <a:cubicBezTo>
                    <a:pt x="612" y="785"/>
                    <a:pt x="701" y="582"/>
                    <a:pt x="846" y="433"/>
                  </a:cubicBezTo>
                  <a:lnTo>
                    <a:pt x="735" y="322"/>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Freeform 7"/>
            <p:cNvSpPr/>
            <p:nvPr/>
          </p:nvSpPr>
          <p:spPr bwMode="auto">
            <a:xfrm>
              <a:off x="5257921" y="3081337"/>
              <a:ext cx="1962150" cy="2670175"/>
            </a:xfrm>
            <a:custGeom>
              <a:avLst/>
              <a:gdLst>
                <a:gd name="T0" fmla="*/ 612 w 855"/>
                <a:gd name="T1" fmla="*/ 144 h 1163"/>
                <a:gd name="T2" fmla="*/ 467 w 855"/>
                <a:gd name="T3" fmla="*/ 144 h 1163"/>
                <a:gd name="T4" fmla="*/ 306 w 855"/>
                <a:gd name="T5" fmla="*/ 0 h 1163"/>
                <a:gd name="T6" fmla="*/ 145 w 855"/>
                <a:gd name="T7" fmla="*/ 144 h 1163"/>
                <a:gd name="T8" fmla="*/ 0 w 855"/>
                <a:gd name="T9" fmla="*/ 144 h 1163"/>
                <a:gd name="T10" fmla="*/ 422 w 855"/>
                <a:gd name="T11" fmla="*/ 1163 h 1163"/>
                <a:gd name="T12" fmla="*/ 855 w 855"/>
                <a:gd name="T13" fmla="*/ 730 h 1163"/>
                <a:gd name="T14" fmla="*/ 612 w 855"/>
                <a:gd name="T15" fmla="*/ 144 h 1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5" h="1163">
                  <a:moveTo>
                    <a:pt x="612" y="144"/>
                  </a:moveTo>
                  <a:cubicBezTo>
                    <a:pt x="467" y="144"/>
                    <a:pt x="467" y="144"/>
                    <a:pt x="467" y="144"/>
                  </a:cubicBezTo>
                  <a:cubicBezTo>
                    <a:pt x="458" y="63"/>
                    <a:pt x="389" y="0"/>
                    <a:pt x="306" y="0"/>
                  </a:cubicBezTo>
                  <a:cubicBezTo>
                    <a:pt x="223" y="0"/>
                    <a:pt x="154" y="63"/>
                    <a:pt x="145" y="144"/>
                  </a:cubicBezTo>
                  <a:cubicBezTo>
                    <a:pt x="0" y="144"/>
                    <a:pt x="0" y="144"/>
                    <a:pt x="0" y="144"/>
                  </a:cubicBezTo>
                  <a:cubicBezTo>
                    <a:pt x="0" y="542"/>
                    <a:pt x="161" y="902"/>
                    <a:pt x="422" y="1163"/>
                  </a:cubicBezTo>
                  <a:cubicBezTo>
                    <a:pt x="855" y="730"/>
                    <a:pt x="855" y="730"/>
                    <a:pt x="855" y="730"/>
                  </a:cubicBezTo>
                  <a:cubicBezTo>
                    <a:pt x="705" y="580"/>
                    <a:pt x="612" y="373"/>
                    <a:pt x="612" y="144"/>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Freeform 8"/>
            <p:cNvSpPr/>
            <p:nvPr/>
          </p:nvSpPr>
          <p:spPr bwMode="auto">
            <a:xfrm>
              <a:off x="6226296" y="4757737"/>
              <a:ext cx="2336800" cy="1960563"/>
            </a:xfrm>
            <a:custGeom>
              <a:avLst/>
              <a:gdLst>
                <a:gd name="T0" fmla="*/ 433 w 1018"/>
                <a:gd name="T1" fmla="*/ 0 h 854"/>
                <a:gd name="T2" fmla="*/ 323 w 1018"/>
                <a:gd name="T3" fmla="*/ 110 h 854"/>
                <a:gd name="T4" fmla="*/ 208 w 1018"/>
                <a:gd name="T5" fmla="*/ 62 h 854"/>
                <a:gd name="T6" fmla="*/ 46 w 1018"/>
                <a:gd name="T7" fmla="*/ 224 h 854"/>
                <a:gd name="T8" fmla="*/ 94 w 1018"/>
                <a:gd name="T9" fmla="*/ 339 h 854"/>
                <a:gd name="T10" fmla="*/ 0 w 1018"/>
                <a:gd name="T11" fmla="*/ 433 h 854"/>
                <a:gd name="T12" fmla="*/ 1018 w 1018"/>
                <a:gd name="T13" fmla="*/ 854 h 854"/>
                <a:gd name="T14" fmla="*/ 1018 w 1018"/>
                <a:gd name="T15" fmla="*/ 242 h 854"/>
                <a:gd name="T16" fmla="*/ 433 w 1018"/>
                <a:gd name="T17"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854">
                  <a:moveTo>
                    <a:pt x="433" y="0"/>
                  </a:moveTo>
                  <a:cubicBezTo>
                    <a:pt x="323" y="110"/>
                    <a:pt x="323" y="110"/>
                    <a:pt x="323" y="110"/>
                  </a:cubicBezTo>
                  <a:cubicBezTo>
                    <a:pt x="293" y="80"/>
                    <a:pt x="253" y="62"/>
                    <a:pt x="208" y="62"/>
                  </a:cubicBezTo>
                  <a:cubicBezTo>
                    <a:pt x="119" y="62"/>
                    <a:pt x="46" y="135"/>
                    <a:pt x="46" y="224"/>
                  </a:cubicBezTo>
                  <a:cubicBezTo>
                    <a:pt x="46" y="269"/>
                    <a:pt x="64" y="310"/>
                    <a:pt x="94" y="339"/>
                  </a:cubicBezTo>
                  <a:cubicBezTo>
                    <a:pt x="0" y="433"/>
                    <a:pt x="0" y="433"/>
                    <a:pt x="0" y="433"/>
                  </a:cubicBezTo>
                  <a:cubicBezTo>
                    <a:pt x="260" y="693"/>
                    <a:pt x="620" y="854"/>
                    <a:pt x="1018" y="854"/>
                  </a:cubicBezTo>
                  <a:cubicBezTo>
                    <a:pt x="1018" y="242"/>
                    <a:pt x="1018" y="242"/>
                    <a:pt x="1018" y="242"/>
                  </a:cubicBezTo>
                  <a:cubicBezTo>
                    <a:pt x="789" y="242"/>
                    <a:pt x="582" y="150"/>
                    <a:pt x="433"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 name="Freeform 9"/>
            <p:cNvSpPr/>
            <p:nvPr/>
          </p:nvSpPr>
          <p:spPr bwMode="auto">
            <a:xfrm>
              <a:off x="8150346" y="4778375"/>
              <a:ext cx="2728913" cy="1939925"/>
            </a:xfrm>
            <a:custGeom>
              <a:avLst/>
              <a:gdLst>
                <a:gd name="T0" fmla="*/ 1189 w 1189"/>
                <a:gd name="T1" fmla="*/ 433 h 845"/>
                <a:gd name="T2" fmla="*/ 756 w 1189"/>
                <a:gd name="T3" fmla="*/ 0 h 845"/>
                <a:gd name="T4" fmla="*/ 180 w 1189"/>
                <a:gd name="T5" fmla="*/ 233 h 845"/>
                <a:gd name="T6" fmla="*/ 180 w 1189"/>
                <a:gd name="T7" fmla="*/ 378 h 845"/>
                <a:gd name="T8" fmla="*/ 162 w 1189"/>
                <a:gd name="T9" fmla="*/ 377 h 845"/>
                <a:gd name="T10" fmla="*/ 0 w 1189"/>
                <a:gd name="T11" fmla="*/ 539 h 845"/>
                <a:gd name="T12" fmla="*/ 162 w 1189"/>
                <a:gd name="T13" fmla="*/ 701 h 845"/>
                <a:gd name="T14" fmla="*/ 180 w 1189"/>
                <a:gd name="T15" fmla="*/ 700 h 845"/>
                <a:gd name="T16" fmla="*/ 180 w 1189"/>
                <a:gd name="T17" fmla="*/ 845 h 845"/>
                <a:gd name="T18" fmla="*/ 1189 w 1189"/>
                <a:gd name="T19" fmla="*/ 43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9" h="845">
                  <a:moveTo>
                    <a:pt x="1189" y="433"/>
                  </a:moveTo>
                  <a:cubicBezTo>
                    <a:pt x="756" y="0"/>
                    <a:pt x="756" y="0"/>
                    <a:pt x="756" y="0"/>
                  </a:cubicBezTo>
                  <a:cubicBezTo>
                    <a:pt x="607" y="144"/>
                    <a:pt x="404" y="233"/>
                    <a:pt x="180" y="233"/>
                  </a:cubicBezTo>
                  <a:cubicBezTo>
                    <a:pt x="180" y="378"/>
                    <a:pt x="180" y="378"/>
                    <a:pt x="180" y="378"/>
                  </a:cubicBezTo>
                  <a:cubicBezTo>
                    <a:pt x="174" y="378"/>
                    <a:pt x="168" y="377"/>
                    <a:pt x="162" y="377"/>
                  </a:cubicBezTo>
                  <a:cubicBezTo>
                    <a:pt x="73" y="377"/>
                    <a:pt x="0" y="450"/>
                    <a:pt x="0" y="539"/>
                  </a:cubicBezTo>
                  <a:cubicBezTo>
                    <a:pt x="0" y="629"/>
                    <a:pt x="73" y="701"/>
                    <a:pt x="162" y="701"/>
                  </a:cubicBezTo>
                  <a:cubicBezTo>
                    <a:pt x="168" y="701"/>
                    <a:pt x="174" y="701"/>
                    <a:pt x="180" y="700"/>
                  </a:cubicBezTo>
                  <a:cubicBezTo>
                    <a:pt x="180" y="845"/>
                    <a:pt x="180" y="845"/>
                    <a:pt x="180" y="845"/>
                  </a:cubicBezTo>
                  <a:cubicBezTo>
                    <a:pt x="573" y="845"/>
                    <a:pt x="929" y="688"/>
                    <a:pt x="1189" y="433"/>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10"/>
            <p:cNvSpPr/>
            <p:nvPr/>
          </p:nvSpPr>
          <p:spPr bwMode="auto">
            <a:xfrm>
              <a:off x="9885484" y="3413125"/>
              <a:ext cx="1982788" cy="2359025"/>
            </a:xfrm>
            <a:custGeom>
              <a:avLst/>
              <a:gdLst>
                <a:gd name="T0" fmla="*/ 252 w 864"/>
                <a:gd name="T1" fmla="*/ 0 h 1028"/>
                <a:gd name="T2" fmla="*/ 0 w 864"/>
                <a:gd name="T3" fmla="*/ 595 h 1028"/>
                <a:gd name="T4" fmla="*/ 114 w 864"/>
                <a:gd name="T5" fmla="*/ 708 h 1028"/>
                <a:gd name="T6" fmla="*/ 36 w 864"/>
                <a:gd name="T7" fmla="*/ 846 h 1028"/>
                <a:gd name="T8" fmla="*/ 198 w 864"/>
                <a:gd name="T9" fmla="*/ 1008 h 1028"/>
                <a:gd name="T10" fmla="*/ 336 w 864"/>
                <a:gd name="T11" fmla="*/ 931 h 1028"/>
                <a:gd name="T12" fmla="*/ 433 w 864"/>
                <a:gd name="T13" fmla="*/ 1028 h 1028"/>
                <a:gd name="T14" fmla="*/ 864 w 864"/>
                <a:gd name="T15" fmla="*/ 0 h 1028"/>
                <a:gd name="T16" fmla="*/ 252 w 864"/>
                <a:gd name="T17"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1028">
                  <a:moveTo>
                    <a:pt x="252" y="0"/>
                  </a:moveTo>
                  <a:cubicBezTo>
                    <a:pt x="252" y="234"/>
                    <a:pt x="156" y="444"/>
                    <a:pt x="0" y="595"/>
                  </a:cubicBezTo>
                  <a:cubicBezTo>
                    <a:pt x="114" y="708"/>
                    <a:pt x="114" y="708"/>
                    <a:pt x="114" y="708"/>
                  </a:cubicBezTo>
                  <a:cubicBezTo>
                    <a:pt x="67" y="736"/>
                    <a:pt x="36" y="788"/>
                    <a:pt x="36" y="846"/>
                  </a:cubicBezTo>
                  <a:cubicBezTo>
                    <a:pt x="36" y="936"/>
                    <a:pt x="109" y="1008"/>
                    <a:pt x="198" y="1008"/>
                  </a:cubicBezTo>
                  <a:cubicBezTo>
                    <a:pt x="257" y="1008"/>
                    <a:pt x="308" y="977"/>
                    <a:pt x="336" y="931"/>
                  </a:cubicBezTo>
                  <a:cubicBezTo>
                    <a:pt x="433" y="1028"/>
                    <a:pt x="433" y="1028"/>
                    <a:pt x="433" y="1028"/>
                  </a:cubicBezTo>
                  <a:cubicBezTo>
                    <a:pt x="699" y="766"/>
                    <a:pt x="864" y="403"/>
                    <a:pt x="864" y="0"/>
                  </a:cubicBezTo>
                  <a:lnTo>
                    <a:pt x="252"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Freeform 11"/>
            <p:cNvSpPr/>
            <p:nvPr/>
          </p:nvSpPr>
          <p:spPr bwMode="auto">
            <a:xfrm>
              <a:off x="9907709" y="1076325"/>
              <a:ext cx="1960563" cy="2749550"/>
            </a:xfrm>
            <a:custGeom>
              <a:avLst/>
              <a:gdLst>
                <a:gd name="T0" fmla="*/ 854 w 854"/>
                <a:gd name="T1" fmla="*/ 1018 h 1198"/>
                <a:gd name="T2" fmla="*/ 432 w 854"/>
                <a:gd name="T3" fmla="*/ 0 h 1198"/>
                <a:gd name="T4" fmla="*/ 0 w 854"/>
                <a:gd name="T5" fmla="*/ 433 h 1198"/>
                <a:gd name="T6" fmla="*/ 242 w 854"/>
                <a:gd name="T7" fmla="*/ 1018 h 1198"/>
                <a:gd name="T8" fmla="*/ 387 w 854"/>
                <a:gd name="T9" fmla="*/ 1018 h 1198"/>
                <a:gd name="T10" fmla="*/ 386 w 854"/>
                <a:gd name="T11" fmla="*/ 1036 h 1198"/>
                <a:gd name="T12" fmla="*/ 548 w 854"/>
                <a:gd name="T13" fmla="*/ 1198 h 1198"/>
                <a:gd name="T14" fmla="*/ 710 w 854"/>
                <a:gd name="T15" fmla="*/ 1036 h 1198"/>
                <a:gd name="T16" fmla="*/ 709 w 854"/>
                <a:gd name="T17" fmla="*/ 1018 h 1198"/>
                <a:gd name="T18" fmla="*/ 854 w 854"/>
                <a:gd name="T19" fmla="*/ 101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4" h="1198">
                  <a:moveTo>
                    <a:pt x="854" y="1018"/>
                  </a:moveTo>
                  <a:cubicBezTo>
                    <a:pt x="854" y="621"/>
                    <a:pt x="693" y="261"/>
                    <a:pt x="432" y="0"/>
                  </a:cubicBezTo>
                  <a:cubicBezTo>
                    <a:pt x="0" y="433"/>
                    <a:pt x="0" y="433"/>
                    <a:pt x="0" y="433"/>
                  </a:cubicBezTo>
                  <a:cubicBezTo>
                    <a:pt x="149" y="583"/>
                    <a:pt x="242" y="790"/>
                    <a:pt x="242" y="1018"/>
                  </a:cubicBezTo>
                  <a:cubicBezTo>
                    <a:pt x="387" y="1018"/>
                    <a:pt x="387" y="1018"/>
                    <a:pt x="387" y="1018"/>
                  </a:cubicBezTo>
                  <a:cubicBezTo>
                    <a:pt x="386" y="1024"/>
                    <a:pt x="386" y="1030"/>
                    <a:pt x="386" y="1036"/>
                  </a:cubicBezTo>
                  <a:cubicBezTo>
                    <a:pt x="386" y="1126"/>
                    <a:pt x="459" y="1198"/>
                    <a:pt x="548" y="1198"/>
                  </a:cubicBezTo>
                  <a:cubicBezTo>
                    <a:pt x="638" y="1198"/>
                    <a:pt x="710" y="1126"/>
                    <a:pt x="710" y="1036"/>
                  </a:cubicBezTo>
                  <a:cubicBezTo>
                    <a:pt x="710" y="1030"/>
                    <a:pt x="710" y="1024"/>
                    <a:pt x="709" y="1018"/>
                  </a:cubicBezTo>
                  <a:lnTo>
                    <a:pt x="854" y="1018"/>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12"/>
            <p:cNvSpPr/>
            <p:nvPr/>
          </p:nvSpPr>
          <p:spPr bwMode="auto">
            <a:xfrm>
              <a:off x="8563096" y="107950"/>
              <a:ext cx="2336800" cy="1962150"/>
            </a:xfrm>
            <a:custGeom>
              <a:avLst/>
              <a:gdLst>
                <a:gd name="T0" fmla="*/ 905 w 1018"/>
                <a:gd name="T1" fmla="*/ 535 h 855"/>
                <a:gd name="T2" fmla="*/ 1018 w 1018"/>
                <a:gd name="T3" fmla="*/ 422 h 855"/>
                <a:gd name="T4" fmla="*/ 0 w 1018"/>
                <a:gd name="T5" fmla="*/ 0 h 855"/>
                <a:gd name="T6" fmla="*/ 0 w 1018"/>
                <a:gd name="T7" fmla="*/ 612 h 855"/>
                <a:gd name="T8" fmla="*/ 586 w 1018"/>
                <a:gd name="T9" fmla="*/ 855 h 855"/>
                <a:gd name="T10" fmla="*/ 679 w 1018"/>
                <a:gd name="T11" fmla="*/ 761 h 855"/>
                <a:gd name="T12" fmla="*/ 810 w 1018"/>
                <a:gd name="T13" fmla="*/ 828 h 855"/>
                <a:gd name="T14" fmla="*/ 972 w 1018"/>
                <a:gd name="T15" fmla="*/ 666 h 855"/>
                <a:gd name="T16" fmla="*/ 905 w 1018"/>
                <a:gd name="T17" fmla="*/ 535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855">
                  <a:moveTo>
                    <a:pt x="905" y="535"/>
                  </a:moveTo>
                  <a:cubicBezTo>
                    <a:pt x="1018" y="422"/>
                    <a:pt x="1018" y="422"/>
                    <a:pt x="1018" y="422"/>
                  </a:cubicBezTo>
                  <a:cubicBezTo>
                    <a:pt x="758" y="162"/>
                    <a:pt x="398" y="0"/>
                    <a:pt x="0" y="0"/>
                  </a:cubicBezTo>
                  <a:cubicBezTo>
                    <a:pt x="0" y="612"/>
                    <a:pt x="0" y="612"/>
                    <a:pt x="0" y="612"/>
                  </a:cubicBezTo>
                  <a:cubicBezTo>
                    <a:pt x="229" y="612"/>
                    <a:pt x="436" y="705"/>
                    <a:pt x="586" y="855"/>
                  </a:cubicBezTo>
                  <a:cubicBezTo>
                    <a:pt x="679" y="761"/>
                    <a:pt x="679" y="761"/>
                    <a:pt x="679" y="761"/>
                  </a:cubicBezTo>
                  <a:cubicBezTo>
                    <a:pt x="708" y="802"/>
                    <a:pt x="756" y="828"/>
                    <a:pt x="810" y="828"/>
                  </a:cubicBezTo>
                  <a:cubicBezTo>
                    <a:pt x="900" y="828"/>
                    <a:pt x="972" y="756"/>
                    <a:pt x="972" y="666"/>
                  </a:cubicBezTo>
                  <a:cubicBezTo>
                    <a:pt x="972" y="612"/>
                    <a:pt x="946" y="565"/>
                    <a:pt x="905" y="535"/>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Oval 13"/>
            <p:cNvSpPr>
              <a:spLocks noChangeArrowheads="1"/>
            </p:cNvSpPr>
            <p:nvPr/>
          </p:nvSpPr>
          <p:spPr bwMode="auto">
            <a:xfrm>
              <a:off x="8232896" y="411162"/>
              <a:ext cx="742950" cy="742950"/>
            </a:xfrm>
            <a:prstGeom prst="ellipse">
              <a:avLst/>
            </a:pr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565"/>
            <p:cNvSpPr>
              <a:spLocks noEditPoints="1"/>
            </p:cNvSpPr>
            <p:nvPr/>
          </p:nvSpPr>
          <p:spPr bwMode="auto">
            <a:xfrm>
              <a:off x="10564354" y="4187603"/>
              <a:ext cx="703263" cy="733425"/>
            </a:xfrm>
            <a:custGeom>
              <a:avLst/>
              <a:gdLst>
                <a:gd name="T0" fmla="*/ 461 w 515"/>
                <a:gd name="T1" fmla="*/ 120 h 537"/>
                <a:gd name="T2" fmla="*/ 461 w 515"/>
                <a:gd name="T3" fmla="*/ 114 h 537"/>
                <a:gd name="T4" fmla="*/ 464 w 515"/>
                <a:gd name="T5" fmla="*/ 103 h 537"/>
                <a:gd name="T6" fmla="*/ 469 w 515"/>
                <a:gd name="T7" fmla="*/ 119 h 537"/>
                <a:gd name="T8" fmla="*/ 514 w 515"/>
                <a:gd name="T9" fmla="*/ 153 h 537"/>
                <a:gd name="T10" fmla="*/ 514 w 515"/>
                <a:gd name="T11" fmla="*/ 154 h 537"/>
                <a:gd name="T12" fmla="*/ 477 w 515"/>
                <a:gd name="T13" fmla="*/ 167 h 537"/>
                <a:gd name="T14" fmla="*/ 464 w 515"/>
                <a:gd name="T15" fmla="*/ 204 h 537"/>
                <a:gd name="T16" fmla="*/ 452 w 515"/>
                <a:gd name="T17" fmla="*/ 166 h 537"/>
                <a:gd name="T18" fmla="*/ 414 w 515"/>
                <a:gd name="T19" fmla="*/ 154 h 537"/>
                <a:gd name="T20" fmla="*/ 414 w 515"/>
                <a:gd name="T21" fmla="*/ 153 h 537"/>
                <a:gd name="T22" fmla="*/ 457 w 515"/>
                <a:gd name="T23" fmla="*/ 127 h 537"/>
                <a:gd name="T24" fmla="*/ 460 w 515"/>
                <a:gd name="T25" fmla="*/ 119 h 537"/>
                <a:gd name="T26" fmla="*/ 453 w 515"/>
                <a:gd name="T27" fmla="*/ 141 h 537"/>
                <a:gd name="T28" fmla="*/ 417 w 515"/>
                <a:gd name="T29" fmla="*/ 88 h 537"/>
                <a:gd name="T30" fmla="*/ 353 w 515"/>
                <a:gd name="T31" fmla="*/ 110 h 537"/>
                <a:gd name="T32" fmla="*/ 333 w 515"/>
                <a:gd name="T33" fmla="*/ 173 h 537"/>
                <a:gd name="T34" fmla="*/ 330 w 515"/>
                <a:gd name="T35" fmla="*/ 173 h 537"/>
                <a:gd name="T36" fmla="*/ 310 w 515"/>
                <a:gd name="T37" fmla="*/ 109 h 537"/>
                <a:gd name="T38" fmla="*/ 246 w 515"/>
                <a:gd name="T39" fmla="*/ 88 h 537"/>
                <a:gd name="T40" fmla="*/ 246 w 515"/>
                <a:gd name="T41" fmla="*/ 85 h 537"/>
                <a:gd name="T42" fmla="*/ 311 w 515"/>
                <a:gd name="T43" fmla="*/ 65 h 537"/>
                <a:gd name="T44" fmla="*/ 330 w 515"/>
                <a:gd name="T45" fmla="*/ 1 h 537"/>
                <a:gd name="T46" fmla="*/ 333 w 515"/>
                <a:gd name="T47" fmla="*/ 1 h 537"/>
                <a:gd name="T48" fmla="*/ 353 w 515"/>
                <a:gd name="T49" fmla="*/ 64 h 537"/>
                <a:gd name="T50" fmla="*/ 417 w 515"/>
                <a:gd name="T51" fmla="*/ 85 h 537"/>
                <a:gd name="T52" fmla="*/ 417 w 515"/>
                <a:gd name="T53" fmla="*/ 88 h 537"/>
                <a:gd name="T54" fmla="*/ 155 w 515"/>
                <a:gd name="T55" fmla="*/ 99 h 537"/>
                <a:gd name="T56" fmla="*/ 215 w 515"/>
                <a:gd name="T57" fmla="*/ 371 h 537"/>
                <a:gd name="T58" fmla="*/ 463 w 515"/>
                <a:gd name="T59" fmla="*/ 438 h 537"/>
                <a:gd name="T60" fmla="*/ 467 w 515"/>
                <a:gd name="T61" fmla="*/ 444 h 537"/>
                <a:gd name="T62" fmla="*/ 265 w 515"/>
                <a:gd name="T63" fmla="*/ 537 h 537"/>
                <a:gd name="T64" fmla="*/ 0 w 515"/>
                <a:gd name="T65" fmla="*/ 272 h 537"/>
                <a:gd name="T66" fmla="*/ 197 w 515"/>
                <a:gd name="T67" fmla="*/ 15 h 537"/>
                <a:gd name="T68" fmla="*/ 201 w 515"/>
                <a:gd name="T69" fmla="*/ 2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5" h="537">
                  <a:moveTo>
                    <a:pt x="453" y="141"/>
                  </a:moveTo>
                  <a:cubicBezTo>
                    <a:pt x="456" y="138"/>
                    <a:pt x="458" y="131"/>
                    <a:pt x="461" y="120"/>
                  </a:cubicBezTo>
                  <a:cubicBezTo>
                    <a:pt x="464" y="104"/>
                    <a:pt x="464" y="104"/>
                    <a:pt x="464" y="104"/>
                  </a:cubicBezTo>
                  <a:cubicBezTo>
                    <a:pt x="464" y="107"/>
                    <a:pt x="463" y="111"/>
                    <a:pt x="461" y="114"/>
                  </a:cubicBezTo>
                  <a:cubicBezTo>
                    <a:pt x="463" y="103"/>
                    <a:pt x="463" y="103"/>
                    <a:pt x="463" y="103"/>
                  </a:cubicBezTo>
                  <a:cubicBezTo>
                    <a:pt x="463" y="103"/>
                    <a:pt x="464" y="103"/>
                    <a:pt x="464" y="103"/>
                  </a:cubicBezTo>
                  <a:cubicBezTo>
                    <a:pt x="465" y="103"/>
                    <a:pt x="465" y="103"/>
                    <a:pt x="465" y="103"/>
                  </a:cubicBezTo>
                  <a:cubicBezTo>
                    <a:pt x="469" y="119"/>
                    <a:pt x="469" y="119"/>
                    <a:pt x="469" y="119"/>
                  </a:cubicBezTo>
                  <a:cubicBezTo>
                    <a:pt x="471" y="130"/>
                    <a:pt x="474" y="137"/>
                    <a:pt x="477" y="140"/>
                  </a:cubicBezTo>
                  <a:cubicBezTo>
                    <a:pt x="482" y="145"/>
                    <a:pt x="494" y="149"/>
                    <a:pt x="514" y="153"/>
                  </a:cubicBezTo>
                  <a:cubicBezTo>
                    <a:pt x="515" y="154"/>
                    <a:pt x="515" y="154"/>
                    <a:pt x="515" y="154"/>
                  </a:cubicBezTo>
                  <a:cubicBezTo>
                    <a:pt x="514" y="154"/>
                    <a:pt x="514" y="154"/>
                    <a:pt x="514" y="154"/>
                  </a:cubicBezTo>
                  <a:cubicBezTo>
                    <a:pt x="498" y="158"/>
                    <a:pt x="498" y="158"/>
                    <a:pt x="498" y="158"/>
                  </a:cubicBezTo>
                  <a:cubicBezTo>
                    <a:pt x="487" y="161"/>
                    <a:pt x="480" y="164"/>
                    <a:pt x="477" y="167"/>
                  </a:cubicBezTo>
                  <a:cubicBezTo>
                    <a:pt x="472" y="171"/>
                    <a:pt x="468" y="184"/>
                    <a:pt x="465" y="203"/>
                  </a:cubicBezTo>
                  <a:cubicBezTo>
                    <a:pt x="464" y="204"/>
                    <a:pt x="464" y="204"/>
                    <a:pt x="464" y="204"/>
                  </a:cubicBezTo>
                  <a:cubicBezTo>
                    <a:pt x="463" y="203"/>
                    <a:pt x="463" y="203"/>
                    <a:pt x="463" y="203"/>
                  </a:cubicBezTo>
                  <a:cubicBezTo>
                    <a:pt x="460" y="183"/>
                    <a:pt x="456" y="171"/>
                    <a:pt x="452" y="166"/>
                  </a:cubicBezTo>
                  <a:cubicBezTo>
                    <a:pt x="449" y="164"/>
                    <a:pt x="442" y="161"/>
                    <a:pt x="430" y="158"/>
                  </a:cubicBezTo>
                  <a:cubicBezTo>
                    <a:pt x="414" y="154"/>
                    <a:pt x="414" y="154"/>
                    <a:pt x="414" y="154"/>
                  </a:cubicBezTo>
                  <a:cubicBezTo>
                    <a:pt x="413" y="154"/>
                    <a:pt x="413" y="154"/>
                    <a:pt x="414" y="154"/>
                  </a:cubicBezTo>
                  <a:cubicBezTo>
                    <a:pt x="414" y="153"/>
                    <a:pt x="414" y="153"/>
                    <a:pt x="414" y="153"/>
                  </a:cubicBezTo>
                  <a:cubicBezTo>
                    <a:pt x="435" y="150"/>
                    <a:pt x="448" y="146"/>
                    <a:pt x="452" y="141"/>
                  </a:cubicBezTo>
                  <a:cubicBezTo>
                    <a:pt x="454" y="139"/>
                    <a:pt x="456" y="134"/>
                    <a:pt x="457" y="127"/>
                  </a:cubicBezTo>
                  <a:moveTo>
                    <a:pt x="461" y="114"/>
                  </a:moveTo>
                  <a:cubicBezTo>
                    <a:pt x="460" y="119"/>
                    <a:pt x="460" y="119"/>
                    <a:pt x="460" y="119"/>
                  </a:cubicBezTo>
                  <a:cubicBezTo>
                    <a:pt x="460" y="122"/>
                    <a:pt x="459" y="125"/>
                    <a:pt x="457" y="127"/>
                  </a:cubicBezTo>
                  <a:cubicBezTo>
                    <a:pt x="457" y="134"/>
                    <a:pt x="455" y="139"/>
                    <a:pt x="453" y="141"/>
                  </a:cubicBezTo>
                  <a:cubicBezTo>
                    <a:pt x="458" y="128"/>
                    <a:pt x="461" y="119"/>
                    <a:pt x="461" y="114"/>
                  </a:cubicBezTo>
                  <a:moveTo>
                    <a:pt x="417" y="88"/>
                  </a:moveTo>
                  <a:cubicBezTo>
                    <a:pt x="389" y="94"/>
                    <a:pt x="389" y="94"/>
                    <a:pt x="389" y="94"/>
                  </a:cubicBezTo>
                  <a:cubicBezTo>
                    <a:pt x="370" y="99"/>
                    <a:pt x="358" y="105"/>
                    <a:pt x="353" y="110"/>
                  </a:cubicBezTo>
                  <a:cubicBezTo>
                    <a:pt x="348" y="114"/>
                    <a:pt x="343" y="126"/>
                    <a:pt x="338" y="145"/>
                  </a:cubicBezTo>
                  <a:cubicBezTo>
                    <a:pt x="333" y="173"/>
                    <a:pt x="333" y="173"/>
                    <a:pt x="333" y="173"/>
                  </a:cubicBezTo>
                  <a:cubicBezTo>
                    <a:pt x="331" y="174"/>
                    <a:pt x="331" y="174"/>
                    <a:pt x="331" y="174"/>
                  </a:cubicBezTo>
                  <a:cubicBezTo>
                    <a:pt x="330" y="174"/>
                    <a:pt x="330" y="173"/>
                    <a:pt x="330" y="173"/>
                  </a:cubicBezTo>
                  <a:cubicBezTo>
                    <a:pt x="329" y="164"/>
                    <a:pt x="327" y="154"/>
                    <a:pt x="325" y="145"/>
                  </a:cubicBezTo>
                  <a:cubicBezTo>
                    <a:pt x="320" y="126"/>
                    <a:pt x="315" y="114"/>
                    <a:pt x="310" y="109"/>
                  </a:cubicBezTo>
                  <a:cubicBezTo>
                    <a:pt x="305" y="104"/>
                    <a:pt x="293" y="99"/>
                    <a:pt x="274" y="94"/>
                  </a:cubicBezTo>
                  <a:cubicBezTo>
                    <a:pt x="246" y="88"/>
                    <a:pt x="246" y="88"/>
                    <a:pt x="246" y="88"/>
                  </a:cubicBezTo>
                  <a:cubicBezTo>
                    <a:pt x="245" y="87"/>
                    <a:pt x="245" y="87"/>
                    <a:pt x="245" y="87"/>
                  </a:cubicBezTo>
                  <a:cubicBezTo>
                    <a:pt x="245" y="86"/>
                    <a:pt x="245" y="85"/>
                    <a:pt x="246" y="85"/>
                  </a:cubicBezTo>
                  <a:cubicBezTo>
                    <a:pt x="274" y="80"/>
                    <a:pt x="274" y="80"/>
                    <a:pt x="274" y="80"/>
                  </a:cubicBezTo>
                  <a:cubicBezTo>
                    <a:pt x="294" y="75"/>
                    <a:pt x="306" y="70"/>
                    <a:pt x="311" y="65"/>
                  </a:cubicBezTo>
                  <a:cubicBezTo>
                    <a:pt x="316" y="60"/>
                    <a:pt x="320" y="48"/>
                    <a:pt x="325" y="29"/>
                  </a:cubicBezTo>
                  <a:cubicBezTo>
                    <a:pt x="330" y="1"/>
                    <a:pt x="330" y="1"/>
                    <a:pt x="330" y="1"/>
                  </a:cubicBezTo>
                  <a:cubicBezTo>
                    <a:pt x="330" y="0"/>
                    <a:pt x="330" y="0"/>
                    <a:pt x="331" y="0"/>
                  </a:cubicBezTo>
                  <a:cubicBezTo>
                    <a:pt x="332" y="0"/>
                    <a:pt x="333" y="0"/>
                    <a:pt x="333" y="1"/>
                  </a:cubicBezTo>
                  <a:cubicBezTo>
                    <a:pt x="339" y="28"/>
                    <a:pt x="339" y="28"/>
                    <a:pt x="339" y="28"/>
                  </a:cubicBezTo>
                  <a:cubicBezTo>
                    <a:pt x="343" y="47"/>
                    <a:pt x="348" y="59"/>
                    <a:pt x="353" y="64"/>
                  </a:cubicBezTo>
                  <a:cubicBezTo>
                    <a:pt x="358" y="69"/>
                    <a:pt x="370" y="74"/>
                    <a:pt x="389" y="79"/>
                  </a:cubicBezTo>
                  <a:cubicBezTo>
                    <a:pt x="417" y="85"/>
                    <a:pt x="417" y="85"/>
                    <a:pt x="417" y="85"/>
                  </a:cubicBezTo>
                  <a:cubicBezTo>
                    <a:pt x="418" y="85"/>
                    <a:pt x="418" y="86"/>
                    <a:pt x="418" y="87"/>
                  </a:cubicBezTo>
                  <a:cubicBezTo>
                    <a:pt x="417" y="88"/>
                    <a:pt x="417" y="88"/>
                    <a:pt x="417" y="88"/>
                  </a:cubicBezTo>
                  <a:moveTo>
                    <a:pt x="201" y="21"/>
                  </a:moveTo>
                  <a:cubicBezTo>
                    <a:pt x="181" y="44"/>
                    <a:pt x="166" y="70"/>
                    <a:pt x="155" y="99"/>
                  </a:cubicBezTo>
                  <a:cubicBezTo>
                    <a:pt x="144" y="128"/>
                    <a:pt x="139" y="158"/>
                    <a:pt x="139" y="188"/>
                  </a:cubicBezTo>
                  <a:cubicBezTo>
                    <a:pt x="139" y="260"/>
                    <a:pt x="164" y="321"/>
                    <a:pt x="215" y="371"/>
                  </a:cubicBezTo>
                  <a:cubicBezTo>
                    <a:pt x="265" y="422"/>
                    <a:pt x="326" y="447"/>
                    <a:pt x="397" y="447"/>
                  </a:cubicBezTo>
                  <a:cubicBezTo>
                    <a:pt x="420" y="447"/>
                    <a:pt x="442" y="444"/>
                    <a:pt x="463" y="438"/>
                  </a:cubicBezTo>
                  <a:cubicBezTo>
                    <a:pt x="475" y="435"/>
                    <a:pt x="475" y="435"/>
                    <a:pt x="475" y="435"/>
                  </a:cubicBezTo>
                  <a:cubicBezTo>
                    <a:pt x="467" y="444"/>
                    <a:pt x="467" y="444"/>
                    <a:pt x="467" y="444"/>
                  </a:cubicBezTo>
                  <a:cubicBezTo>
                    <a:pt x="442" y="474"/>
                    <a:pt x="412" y="497"/>
                    <a:pt x="376" y="513"/>
                  </a:cubicBezTo>
                  <a:cubicBezTo>
                    <a:pt x="341" y="529"/>
                    <a:pt x="304" y="537"/>
                    <a:pt x="265" y="537"/>
                  </a:cubicBezTo>
                  <a:cubicBezTo>
                    <a:pt x="192" y="537"/>
                    <a:pt x="130" y="511"/>
                    <a:pt x="77" y="459"/>
                  </a:cubicBezTo>
                  <a:cubicBezTo>
                    <a:pt x="26" y="407"/>
                    <a:pt x="0" y="345"/>
                    <a:pt x="0" y="272"/>
                  </a:cubicBezTo>
                  <a:cubicBezTo>
                    <a:pt x="0" y="211"/>
                    <a:pt x="18" y="157"/>
                    <a:pt x="55" y="110"/>
                  </a:cubicBezTo>
                  <a:cubicBezTo>
                    <a:pt x="92" y="62"/>
                    <a:pt x="139" y="30"/>
                    <a:pt x="197" y="15"/>
                  </a:cubicBezTo>
                  <a:cubicBezTo>
                    <a:pt x="209" y="12"/>
                    <a:pt x="209" y="12"/>
                    <a:pt x="209" y="12"/>
                  </a:cubicBezTo>
                  <a:cubicBezTo>
                    <a:pt x="201" y="21"/>
                    <a:pt x="201" y="21"/>
                    <a:pt x="201" y="21"/>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566"/>
            <p:cNvSpPr>
              <a:spLocks noEditPoints="1"/>
            </p:cNvSpPr>
            <p:nvPr/>
          </p:nvSpPr>
          <p:spPr bwMode="auto">
            <a:xfrm>
              <a:off x="8975846" y="5585644"/>
              <a:ext cx="728663" cy="534988"/>
            </a:xfrm>
            <a:custGeom>
              <a:avLst/>
              <a:gdLst>
                <a:gd name="T0" fmla="*/ 450 w 534"/>
                <a:gd name="T1" fmla="*/ 79 h 392"/>
                <a:gd name="T2" fmla="*/ 439 w 534"/>
                <a:gd name="T3" fmla="*/ 106 h 392"/>
                <a:gd name="T4" fmla="*/ 435 w 534"/>
                <a:gd name="T5" fmla="*/ 126 h 392"/>
                <a:gd name="T6" fmla="*/ 431 w 534"/>
                <a:gd name="T7" fmla="*/ 106 h 392"/>
                <a:gd name="T8" fmla="*/ 420 w 534"/>
                <a:gd name="T9" fmla="*/ 78 h 392"/>
                <a:gd name="T10" fmla="*/ 393 w 534"/>
                <a:gd name="T11" fmla="*/ 67 h 392"/>
                <a:gd name="T12" fmla="*/ 372 w 534"/>
                <a:gd name="T13" fmla="*/ 63 h 392"/>
                <a:gd name="T14" fmla="*/ 393 w 534"/>
                <a:gd name="T15" fmla="*/ 59 h 392"/>
                <a:gd name="T16" fmla="*/ 421 w 534"/>
                <a:gd name="T17" fmla="*/ 47 h 392"/>
                <a:gd name="T18" fmla="*/ 431 w 534"/>
                <a:gd name="T19" fmla="*/ 20 h 392"/>
                <a:gd name="T20" fmla="*/ 435 w 534"/>
                <a:gd name="T21" fmla="*/ 0 h 392"/>
                <a:gd name="T22" fmla="*/ 440 w 534"/>
                <a:gd name="T23" fmla="*/ 20 h 392"/>
                <a:gd name="T24" fmla="*/ 450 w 534"/>
                <a:gd name="T25" fmla="*/ 47 h 392"/>
                <a:gd name="T26" fmla="*/ 478 w 534"/>
                <a:gd name="T27" fmla="*/ 59 h 392"/>
                <a:gd name="T28" fmla="*/ 498 w 534"/>
                <a:gd name="T29" fmla="*/ 63 h 392"/>
                <a:gd name="T30" fmla="*/ 478 w 534"/>
                <a:gd name="T31" fmla="*/ 67 h 392"/>
                <a:gd name="T32" fmla="*/ 450 w 534"/>
                <a:gd name="T33" fmla="*/ 79 h 392"/>
                <a:gd name="T34" fmla="*/ 303 w 534"/>
                <a:gd name="T35" fmla="*/ 70 h 392"/>
                <a:gd name="T36" fmla="*/ 291 w 534"/>
                <a:gd name="T37" fmla="*/ 127 h 392"/>
                <a:gd name="T38" fmla="*/ 347 w 534"/>
                <a:gd name="T39" fmla="*/ 155 h 392"/>
                <a:gd name="T40" fmla="*/ 384 w 534"/>
                <a:gd name="T41" fmla="*/ 226 h 392"/>
                <a:gd name="T42" fmla="*/ 415 w 534"/>
                <a:gd name="T43" fmla="*/ 247 h 392"/>
                <a:gd name="T44" fmla="*/ 428 w 534"/>
                <a:gd name="T45" fmla="*/ 284 h 392"/>
                <a:gd name="T46" fmla="*/ 416 w 534"/>
                <a:gd name="T47" fmla="*/ 320 h 392"/>
                <a:gd name="T48" fmla="*/ 484 w 534"/>
                <a:gd name="T49" fmla="*/ 331 h 392"/>
                <a:gd name="T50" fmla="*/ 534 w 534"/>
                <a:gd name="T51" fmla="*/ 325 h 392"/>
                <a:gd name="T52" fmla="*/ 469 w 534"/>
                <a:gd name="T53" fmla="*/ 375 h 392"/>
                <a:gd name="T54" fmla="*/ 354 w 534"/>
                <a:gd name="T55" fmla="*/ 391 h 392"/>
                <a:gd name="T56" fmla="*/ 251 w 534"/>
                <a:gd name="T57" fmla="*/ 356 h 392"/>
                <a:gd name="T58" fmla="*/ 209 w 534"/>
                <a:gd name="T59" fmla="*/ 357 h 392"/>
                <a:gd name="T60" fmla="*/ 108 w 534"/>
                <a:gd name="T61" fmla="*/ 353 h 392"/>
                <a:gd name="T62" fmla="*/ 40 w 534"/>
                <a:gd name="T63" fmla="*/ 343 h 392"/>
                <a:gd name="T64" fmla="*/ 11 w 534"/>
                <a:gd name="T65" fmla="*/ 327 h 392"/>
                <a:gd name="T66" fmla="*/ 0 w 534"/>
                <a:gd name="T67" fmla="*/ 297 h 392"/>
                <a:gd name="T68" fmla="*/ 13 w 534"/>
                <a:gd name="T69" fmla="*/ 264 h 392"/>
                <a:gd name="T70" fmla="*/ 46 w 534"/>
                <a:gd name="T71" fmla="*/ 250 h 392"/>
                <a:gd name="T72" fmla="*/ 62 w 534"/>
                <a:gd name="T73" fmla="*/ 253 h 392"/>
                <a:gd name="T74" fmla="*/ 91 w 534"/>
                <a:gd name="T75" fmla="*/ 199 h 392"/>
                <a:gd name="T76" fmla="*/ 148 w 534"/>
                <a:gd name="T77" fmla="*/ 178 h 392"/>
                <a:gd name="T78" fmla="*/ 174 w 534"/>
                <a:gd name="T79" fmla="*/ 182 h 392"/>
                <a:gd name="T80" fmla="*/ 191 w 534"/>
                <a:gd name="T81" fmla="*/ 160 h 392"/>
                <a:gd name="T82" fmla="*/ 234 w 534"/>
                <a:gd name="T83" fmla="*/ 81 h 392"/>
                <a:gd name="T84" fmla="*/ 337 w 534"/>
                <a:gd name="T85" fmla="*/ 12 h 392"/>
                <a:gd name="T86" fmla="*/ 303 w 534"/>
                <a:gd name="T87" fmla="*/ 7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4" h="392">
                  <a:moveTo>
                    <a:pt x="450" y="79"/>
                  </a:moveTo>
                  <a:cubicBezTo>
                    <a:pt x="447" y="83"/>
                    <a:pt x="443" y="92"/>
                    <a:pt x="439" y="106"/>
                  </a:cubicBezTo>
                  <a:cubicBezTo>
                    <a:pt x="435" y="126"/>
                    <a:pt x="435" y="126"/>
                    <a:pt x="435" y="126"/>
                  </a:cubicBezTo>
                  <a:cubicBezTo>
                    <a:pt x="434" y="120"/>
                    <a:pt x="433" y="113"/>
                    <a:pt x="431" y="106"/>
                  </a:cubicBezTo>
                  <a:cubicBezTo>
                    <a:pt x="428" y="91"/>
                    <a:pt x="424" y="82"/>
                    <a:pt x="420" y="78"/>
                  </a:cubicBezTo>
                  <a:cubicBezTo>
                    <a:pt x="416" y="75"/>
                    <a:pt x="407" y="71"/>
                    <a:pt x="393" y="67"/>
                  </a:cubicBezTo>
                  <a:cubicBezTo>
                    <a:pt x="372" y="63"/>
                    <a:pt x="372" y="63"/>
                    <a:pt x="372" y="63"/>
                  </a:cubicBezTo>
                  <a:cubicBezTo>
                    <a:pt x="393" y="59"/>
                    <a:pt x="393" y="59"/>
                    <a:pt x="393" y="59"/>
                  </a:cubicBezTo>
                  <a:cubicBezTo>
                    <a:pt x="408" y="56"/>
                    <a:pt x="417" y="52"/>
                    <a:pt x="421" y="47"/>
                  </a:cubicBezTo>
                  <a:cubicBezTo>
                    <a:pt x="425" y="44"/>
                    <a:pt x="428" y="35"/>
                    <a:pt x="431" y="20"/>
                  </a:cubicBezTo>
                  <a:cubicBezTo>
                    <a:pt x="435" y="0"/>
                    <a:pt x="435" y="0"/>
                    <a:pt x="435" y="0"/>
                  </a:cubicBezTo>
                  <a:cubicBezTo>
                    <a:pt x="436" y="6"/>
                    <a:pt x="438" y="13"/>
                    <a:pt x="440" y="20"/>
                  </a:cubicBezTo>
                  <a:cubicBezTo>
                    <a:pt x="443" y="34"/>
                    <a:pt x="447" y="43"/>
                    <a:pt x="450" y="47"/>
                  </a:cubicBezTo>
                  <a:cubicBezTo>
                    <a:pt x="454" y="51"/>
                    <a:pt x="463" y="55"/>
                    <a:pt x="478" y="59"/>
                  </a:cubicBezTo>
                  <a:cubicBezTo>
                    <a:pt x="498" y="63"/>
                    <a:pt x="498" y="63"/>
                    <a:pt x="498" y="63"/>
                  </a:cubicBezTo>
                  <a:cubicBezTo>
                    <a:pt x="478" y="67"/>
                    <a:pt x="478" y="67"/>
                    <a:pt x="478" y="67"/>
                  </a:cubicBezTo>
                  <a:cubicBezTo>
                    <a:pt x="463" y="71"/>
                    <a:pt x="454" y="75"/>
                    <a:pt x="450" y="79"/>
                  </a:cubicBezTo>
                  <a:moveTo>
                    <a:pt x="303" y="70"/>
                  </a:moveTo>
                  <a:cubicBezTo>
                    <a:pt x="296" y="88"/>
                    <a:pt x="292" y="108"/>
                    <a:pt x="291" y="127"/>
                  </a:cubicBezTo>
                  <a:cubicBezTo>
                    <a:pt x="312" y="131"/>
                    <a:pt x="331" y="140"/>
                    <a:pt x="347" y="155"/>
                  </a:cubicBezTo>
                  <a:cubicBezTo>
                    <a:pt x="369" y="174"/>
                    <a:pt x="381" y="197"/>
                    <a:pt x="384" y="226"/>
                  </a:cubicBezTo>
                  <a:cubicBezTo>
                    <a:pt x="397" y="229"/>
                    <a:pt x="407" y="237"/>
                    <a:pt x="415" y="247"/>
                  </a:cubicBezTo>
                  <a:cubicBezTo>
                    <a:pt x="424" y="258"/>
                    <a:pt x="428" y="270"/>
                    <a:pt x="428" y="284"/>
                  </a:cubicBezTo>
                  <a:cubicBezTo>
                    <a:pt x="428" y="297"/>
                    <a:pt x="424" y="309"/>
                    <a:pt x="416" y="320"/>
                  </a:cubicBezTo>
                  <a:cubicBezTo>
                    <a:pt x="437" y="328"/>
                    <a:pt x="460" y="331"/>
                    <a:pt x="484" y="331"/>
                  </a:cubicBezTo>
                  <a:cubicBezTo>
                    <a:pt x="501" y="331"/>
                    <a:pt x="517" y="329"/>
                    <a:pt x="534" y="325"/>
                  </a:cubicBezTo>
                  <a:cubicBezTo>
                    <a:pt x="516" y="346"/>
                    <a:pt x="494" y="363"/>
                    <a:pt x="469" y="375"/>
                  </a:cubicBezTo>
                  <a:cubicBezTo>
                    <a:pt x="443" y="387"/>
                    <a:pt x="405" y="392"/>
                    <a:pt x="354" y="391"/>
                  </a:cubicBezTo>
                  <a:cubicBezTo>
                    <a:pt x="316" y="390"/>
                    <a:pt x="282" y="378"/>
                    <a:pt x="251" y="356"/>
                  </a:cubicBezTo>
                  <a:cubicBezTo>
                    <a:pt x="209" y="357"/>
                    <a:pt x="209" y="357"/>
                    <a:pt x="209" y="357"/>
                  </a:cubicBezTo>
                  <a:cubicBezTo>
                    <a:pt x="108" y="353"/>
                    <a:pt x="108" y="353"/>
                    <a:pt x="108" y="353"/>
                  </a:cubicBezTo>
                  <a:cubicBezTo>
                    <a:pt x="78" y="350"/>
                    <a:pt x="56" y="347"/>
                    <a:pt x="40" y="343"/>
                  </a:cubicBezTo>
                  <a:cubicBezTo>
                    <a:pt x="29" y="341"/>
                    <a:pt x="19" y="336"/>
                    <a:pt x="11" y="327"/>
                  </a:cubicBezTo>
                  <a:cubicBezTo>
                    <a:pt x="4" y="319"/>
                    <a:pt x="0" y="308"/>
                    <a:pt x="0" y="297"/>
                  </a:cubicBezTo>
                  <a:cubicBezTo>
                    <a:pt x="0" y="284"/>
                    <a:pt x="4" y="273"/>
                    <a:pt x="13" y="264"/>
                  </a:cubicBezTo>
                  <a:cubicBezTo>
                    <a:pt x="22" y="255"/>
                    <a:pt x="33" y="250"/>
                    <a:pt x="46" y="250"/>
                  </a:cubicBezTo>
                  <a:cubicBezTo>
                    <a:pt x="52" y="250"/>
                    <a:pt x="57" y="251"/>
                    <a:pt x="62" y="253"/>
                  </a:cubicBezTo>
                  <a:cubicBezTo>
                    <a:pt x="65" y="232"/>
                    <a:pt x="74" y="214"/>
                    <a:pt x="91" y="199"/>
                  </a:cubicBezTo>
                  <a:cubicBezTo>
                    <a:pt x="107" y="185"/>
                    <a:pt x="126" y="178"/>
                    <a:pt x="148" y="178"/>
                  </a:cubicBezTo>
                  <a:cubicBezTo>
                    <a:pt x="157" y="178"/>
                    <a:pt x="166" y="179"/>
                    <a:pt x="174" y="182"/>
                  </a:cubicBezTo>
                  <a:cubicBezTo>
                    <a:pt x="179" y="174"/>
                    <a:pt x="185" y="166"/>
                    <a:pt x="191" y="160"/>
                  </a:cubicBezTo>
                  <a:cubicBezTo>
                    <a:pt x="201" y="130"/>
                    <a:pt x="215" y="104"/>
                    <a:pt x="234" y="81"/>
                  </a:cubicBezTo>
                  <a:cubicBezTo>
                    <a:pt x="261" y="46"/>
                    <a:pt x="295" y="23"/>
                    <a:pt x="337" y="12"/>
                  </a:cubicBezTo>
                  <a:cubicBezTo>
                    <a:pt x="322" y="30"/>
                    <a:pt x="311" y="49"/>
                    <a:pt x="303" y="70"/>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567"/>
            <p:cNvSpPr/>
            <p:nvPr/>
          </p:nvSpPr>
          <p:spPr bwMode="auto">
            <a:xfrm>
              <a:off x="7643679" y="1804420"/>
              <a:ext cx="1818197" cy="3183557"/>
            </a:xfrm>
            <a:custGeom>
              <a:avLst/>
              <a:gdLst>
                <a:gd name="T0" fmla="*/ 99 w 265"/>
                <a:gd name="T1" fmla="*/ 204 h 464"/>
                <a:gd name="T2" fmla="*/ 265 w 265"/>
                <a:gd name="T3" fmla="*/ 178 h 464"/>
                <a:gd name="T4" fmla="*/ 23 w 265"/>
                <a:gd name="T5" fmla="*/ 464 h 464"/>
                <a:gd name="T6" fmla="*/ 149 w 265"/>
                <a:gd name="T7" fmla="*/ 253 h 464"/>
                <a:gd name="T8" fmla="*/ 0 w 265"/>
                <a:gd name="T9" fmla="*/ 273 h 464"/>
                <a:gd name="T10" fmla="*/ 127 w 265"/>
                <a:gd name="T11" fmla="*/ 58 h 464"/>
                <a:gd name="T12" fmla="*/ 241 w 265"/>
                <a:gd name="T13" fmla="*/ 0 h 464"/>
                <a:gd name="T14" fmla="*/ 99 w 265"/>
                <a:gd name="T15" fmla="*/ 204 h 4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464">
                  <a:moveTo>
                    <a:pt x="99" y="204"/>
                  </a:moveTo>
                  <a:lnTo>
                    <a:pt x="265" y="178"/>
                  </a:lnTo>
                  <a:lnTo>
                    <a:pt x="23" y="464"/>
                  </a:lnTo>
                  <a:lnTo>
                    <a:pt x="149" y="253"/>
                  </a:lnTo>
                  <a:lnTo>
                    <a:pt x="0" y="273"/>
                  </a:lnTo>
                  <a:lnTo>
                    <a:pt x="127" y="58"/>
                  </a:lnTo>
                  <a:lnTo>
                    <a:pt x="241" y="0"/>
                  </a:lnTo>
                  <a:lnTo>
                    <a:pt x="99" y="20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570"/>
            <p:cNvSpPr>
              <a:spLocks noEditPoints="1"/>
            </p:cNvSpPr>
            <p:nvPr/>
          </p:nvSpPr>
          <p:spPr bwMode="auto">
            <a:xfrm>
              <a:off x="10876878" y="2414305"/>
              <a:ext cx="727075" cy="512763"/>
            </a:xfrm>
            <a:custGeom>
              <a:avLst/>
              <a:gdLst>
                <a:gd name="T0" fmla="*/ 533 w 533"/>
                <a:gd name="T1" fmla="*/ 194 h 375"/>
                <a:gd name="T2" fmla="*/ 50 w 533"/>
                <a:gd name="T3" fmla="*/ 152 h 375"/>
                <a:gd name="T4" fmla="*/ 144 w 533"/>
                <a:gd name="T5" fmla="*/ 69 h 375"/>
                <a:gd name="T6" fmla="*/ 234 w 533"/>
                <a:gd name="T7" fmla="*/ 0 h 375"/>
                <a:gd name="T8" fmla="*/ 359 w 533"/>
                <a:gd name="T9" fmla="*/ 24 h 375"/>
                <a:gd name="T10" fmla="*/ 446 w 533"/>
                <a:gd name="T11" fmla="*/ 92 h 375"/>
                <a:gd name="T12" fmla="*/ 502 w 533"/>
                <a:gd name="T13" fmla="*/ 145 h 375"/>
                <a:gd name="T14" fmla="*/ 325 w 533"/>
                <a:gd name="T15" fmla="*/ 239 h 375"/>
                <a:gd name="T16" fmla="*/ 325 w 533"/>
                <a:gd name="T17" fmla="*/ 266 h 375"/>
                <a:gd name="T18" fmla="*/ 344 w 533"/>
                <a:gd name="T19" fmla="*/ 281 h 375"/>
                <a:gd name="T20" fmla="*/ 325 w 533"/>
                <a:gd name="T21" fmla="*/ 304 h 375"/>
                <a:gd name="T22" fmla="*/ 310 w 533"/>
                <a:gd name="T23" fmla="*/ 281 h 375"/>
                <a:gd name="T24" fmla="*/ 284 w 533"/>
                <a:gd name="T25" fmla="*/ 277 h 375"/>
                <a:gd name="T26" fmla="*/ 287 w 533"/>
                <a:gd name="T27" fmla="*/ 250 h 375"/>
                <a:gd name="T28" fmla="*/ 314 w 533"/>
                <a:gd name="T29" fmla="*/ 258 h 375"/>
                <a:gd name="T30" fmla="*/ 133 w 533"/>
                <a:gd name="T31" fmla="*/ 315 h 375"/>
                <a:gd name="T32" fmla="*/ 144 w 533"/>
                <a:gd name="T33" fmla="*/ 341 h 375"/>
                <a:gd name="T34" fmla="*/ 118 w 533"/>
                <a:gd name="T35" fmla="*/ 349 h 375"/>
                <a:gd name="T36" fmla="*/ 106 w 533"/>
                <a:gd name="T37" fmla="*/ 375 h 375"/>
                <a:gd name="T38" fmla="*/ 83 w 533"/>
                <a:gd name="T39" fmla="*/ 360 h 375"/>
                <a:gd name="T40" fmla="*/ 99 w 533"/>
                <a:gd name="T41" fmla="*/ 337 h 375"/>
                <a:gd name="T42" fmla="*/ 91 w 533"/>
                <a:gd name="T43" fmla="*/ 311 h 375"/>
                <a:gd name="T44" fmla="*/ 122 w 533"/>
                <a:gd name="T45" fmla="*/ 307 h 375"/>
                <a:gd name="T46" fmla="*/ 212 w 533"/>
                <a:gd name="T47" fmla="*/ 269 h 375"/>
                <a:gd name="T48" fmla="*/ 189 w 533"/>
                <a:gd name="T49" fmla="*/ 277 h 375"/>
                <a:gd name="T50" fmla="*/ 178 w 533"/>
                <a:gd name="T51" fmla="*/ 304 h 375"/>
                <a:gd name="T52" fmla="*/ 155 w 533"/>
                <a:gd name="T53" fmla="*/ 288 h 375"/>
                <a:gd name="T54" fmla="*/ 171 w 533"/>
                <a:gd name="T55" fmla="*/ 269 h 375"/>
                <a:gd name="T56" fmla="*/ 163 w 533"/>
                <a:gd name="T57" fmla="*/ 242 h 375"/>
                <a:gd name="T58" fmla="*/ 189 w 533"/>
                <a:gd name="T59" fmla="*/ 239 h 375"/>
                <a:gd name="T60" fmla="*/ 189 w 533"/>
                <a:gd name="T61" fmla="*/ 266 h 375"/>
                <a:gd name="T62" fmla="*/ 253 w 533"/>
                <a:gd name="T63" fmla="*/ 337 h 375"/>
                <a:gd name="T64" fmla="*/ 276 w 533"/>
                <a:gd name="T65" fmla="*/ 352 h 375"/>
                <a:gd name="T66" fmla="*/ 253 w 533"/>
                <a:gd name="T67" fmla="*/ 372 h 375"/>
                <a:gd name="T68" fmla="*/ 238 w 533"/>
                <a:gd name="T69" fmla="*/ 349 h 375"/>
                <a:gd name="T70" fmla="*/ 212 w 533"/>
                <a:gd name="T71" fmla="*/ 349 h 375"/>
                <a:gd name="T72" fmla="*/ 216 w 533"/>
                <a:gd name="T73" fmla="*/ 318 h 375"/>
                <a:gd name="T74" fmla="*/ 242 w 533"/>
                <a:gd name="T75" fmla="*/ 330 h 375"/>
                <a:gd name="T76" fmla="*/ 265 w 533"/>
                <a:gd name="T77" fmla="*/ 31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3" h="375">
                  <a:moveTo>
                    <a:pt x="498" y="160"/>
                  </a:moveTo>
                  <a:cubicBezTo>
                    <a:pt x="519" y="165"/>
                    <a:pt x="530" y="176"/>
                    <a:pt x="533" y="194"/>
                  </a:cubicBezTo>
                  <a:cubicBezTo>
                    <a:pt x="0" y="194"/>
                    <a:pt x="0" y="194"/>
                    <a:pt x="0" y="194"/>
                  </a:cubicBezTo>
                  <a:cubicBezTo>
                    <a:pt x="13" y="168"/>
                    <a:pt x="30" y="154"/>
                    <a:pt x="50" y="152"/>
                  </a:cubicBezTo>
                  <a:cubicBezTo>
                    <a:pt x="50" y="94"/>
                    <a:pt x="75" y="65"/>
                    <a:pt x="125" y="65"/>
                  </a:cubicBezTo>
                  <a:cubicBezTo>
                    <a:pt x="144" y="69"/>
                    <a:pt x="144" y="69"/>
                    <a:pt x="144" y="69"/>
                  </a:cubicBezTo>
                  <a:cubicBezTo>
                    <a:pt x="149" y="46"/>
                    <a:pt x="160" y="30"/>
                    <a:pt x="178" y="20"/>
                  </a:cubicBezTo>
                  <a:cubicBezTo>
                    <a:pt x="196" y="7"/>
                    <a:pt x="214" y="0"/>
                    <a:pt x="234" y="0"/>
                  </a:cubicBezTo>
                  <a:cubicBezTo>
                    <a:pt x="262" y="0"/>
                    <a:pt x="289" y="12"/>
                    <a:pt x="314" y="35"/>
                  </a:cubicBezTo>
                  <a:cubicBezTo>
                    <a:pt x="359" y="24"/>
                    <a:pt x="359" y="24"/>
                    <a:pt x="359" y="24"/>
                  </a:cubicBezTo>
                  <a:cubicBezTo>
                    <a:pt x="405" y="24"/>
                    <a:pt x="429" y="47"/>
                    <a:pt x="431" y="95"/>
                  </a:cubicBezTo>
                  <a:cubicBezTo>
                    <a:pt x="446" y="92"/>
                    <a:pt x="446" y="92"/>
                    <a:pt x="446" y="92"/>
                  </a:cubicBezTo>
                  <a:cubicBezTo>
                    <a:pt x="487" y="107"/>
                    <a:pt x="487" y="107"/>
                    <a:pt x="487" y="107"/>
                  </a:cubicBezTo>
                  <a:cubicBezTo>
                    <a:pt x="497" y="122"/>
                    <a:pt x="502" y="135"/>
                    <a:pt x="502" y="145"/>
                  </a:cubicBezTo>
                  <a:cubicBezTo>
                    <a:pt x="502" y="152"/>
                    <a:pt x="501" y="157"/>
                    <a:pt x="498" y="160"/>
                  </a:cubicBezTo>
                  <a:moveTo>
                    <a:pt x="325" y="239"/>
                  </a:moveTo>
                  <a:cubicBezTo>
                    <a:pt x="337" y="246"/>
                    <a:pt x="337" y="246"/>
                    <a:pt x="337" y="246"/>
                  </a:cubicBezTo>
                  <a:cubicBezTo>
                    <a:pt x="325" y="266"/>
                    <a:pt x="325" y="266"/>
                    <a:pt x="325" y="266"/>
                  </a:cubicBezTo>
                  <a:cubicBezTo>
                    <a:pt x="348" y="269"/>
                    <a:pt x="348" y="269"/>
                    <a:pt x="348" y="269"/>
                  </a:cubicBezTo>
                  <a:cubicBezTo>
                    <a:pt x="344" y="281"/>
                    <a:pt x="344" y="281"/>
                    <a:pt x="344" y="281"/>
                  </a:cubicBezTo>
                  <a:cubicBezTo>
                    <a:pt x="321" y="277"/>
                    <a:pt x="321" y="277"/>
                    <a:pt x="321" y="277"/>
                  </a:cubicBezTo>
                  <a:cubicBezTo>
                    <a:pt x="325" y="304"/>
                    <a:pt x="325" y="304"/>
                    <a:pt x="325" y="304"/>
                  </a:cubicBezTo>
                  <a:cubicBezTo>
                    <a:pt x="310" y="304"/>
                    <a:pt x="310" y="304"/>
                    <a:pt x="310" y="304"/>
                  </a:cubicBezTo>
                  <a:cubicBezTo>
                    <a:pt x="310" y="281"/>
                    <a:pt x="310" y="281"/>
                    <a:pt x="310" y="281"/>
                  </a:cubicBezTo>
                  <a:cubicBezTo>
                    <a:pt x="287" y="288"/>
                    <a:pt x="287" y="288"/>
                    <a:pt x="287" y="288"/>
                  </a:cubicBezTo>
                  <a:cubicBezTo>
                    <a:pt x="284" y="277"/>
                    <a:pt x="284" y="277"/>
                    <a:pt x="284" y="277"/>
                  </a:cubicBezTo>
                  <a:cubicBezTo>
                    <a:pt x="307" y="269"/>
                    <a:pt x="307" y="269"/>
                    <a:pt x="307" y="269"/>
                  </a:cubicBezTo>
                  <a:cubicBezTo>
                    <a:pt x="287" y="250"/>
                    <a:pt x="287" y="250"/>
                    <a:pt x="287" y="250"/>
                  </a:cubicBezTo>
                  <a:cubicBezTo>
                    <a:pt x="299" y="242"/>
                    <a:pt x="299" y="242"/>
                    <a:pt x="299" y="242"/>
                  </a:cubicBezTo>
                  <a:cubicBezTo>
                    <a:pt x="314" y="258"/>
                    <a:pt x="314" y="258"/>
                    <a:pt x="314" y="258"/>
                  </a:cubicBezTo>
                  <a:cubicBezTo>
                    <a:pt x="325" y="239"/>
                    <a:pt x="325" y="239"/>
                    <a:pt x="325" y="239"/>
                  </a:cubicBezTo>
                  <a:moveTo>
                    <a:pt x="133" y="315"/>
                  </a:moveTo>
                  <a:cubicBezTo>
                    <a:pt x="122" y="337"/>
                    <a:pt x="122" y="337"/>
                    <a:pt x="122" y="337"/>
                  </a:cubicBezTo>
                  <a:cubicBezTo>
                    <a:pt x="144" y="341"/>
                    <a:pt x="144" y="341"/>
                    <a:pt x="144" y="341"/>
                  </a:cubicBezTo>
                  <a:cubicBezTo>
                    <a:pt x="140" y="352"/>
                    <a:pt x="140" y="352"/>
                    <a:pt x="140" y="352"/>
                  </a:cubicBezTo>
                  <a:cubicBezTo>
                    <a:pt x="118" y="349"/>
                    <a:pt x="118" y="349"/>
                    <a:pt x="118" y="349"/>
                  </a:cubicBezTo>
                  <a:cubicBezTo>
                    <a:pt x="122" y="372"/>
                    <a:pt x="122" y="372"/>
                    <a:pt x="122" y="372"/>
                  </a:cubicBezTo>
                  <a:cubicBezTo>
                    <a:pt x="106" y="375"/>
                    <a:pt x="106" y="375"/>
                    <a:pt x="106" y="375"/>
                  </a:cubicBezTo>
                  <a:cubicBezTo>
                    <a:pt x="106" y="349"/>
                    <a:pt x="106" y="349"/>
                    <a:pt x="106" y="349"/>
                  </a:cubicBezTo>
                  <a:cubicBezTo>
                    <a:pt x="83" y="360"/>
                    <a:pt x="83" y="360"/>
                    <a:pt x="83" y="360"/>
                  </a:cubicBezTo>
                  <a:cubicBezTo>
                    <a:pt x="80" y="349"/>
                    <a:pt x="80" y="349"/>
                    <a:pt x="80" y="349"/>
                  </a:cubicBezTo>
                  <a:cubicBezTo>
                    <a:pt x="99" y="337"/>
                    <a:pt x="99" y="337"/>
                    <a:pt x="99" y="337"/>
                  </a:cubicBezTo>
                  <a:cubicBezTo>
                    <a:pt x="83" y="318"/>
                    <a:pt x="83" y="318"/>
                    <a:pt x="83" y="318"/>
                  </a:cubicBezTo>
                  <a:cubicBezTo>
                    <a:pt x="91" y="311"/>
                    <a:pt x="91" y="311"/>
                    <a:pt x="91" y="311"/>
                  </a:cubicBezTo>
                  <a:cubicBezTo>
                    <a:pt x="110" y="330"/>
                    <a:pt x="110" y="330"/>
                    <a:pt x="110" y="330"/>
                  </a:cubicBezTo>
                  <a:cubicBezTo>
                    <a:pt x="122" y="307"/>
                    <a:pt x="122" y="307"/>
                    <a:pt x="122" y="307"/>
                  </a:cubicBezTo>
                  <a:cubicBezTo>
                    <a:pt x="133" y="315"/>
                    <a:pt x="133" y="315"/>
                    <a:pt x="133" y="315"/>
                  </a:cubicBezTo>
                  <a:moveTo>
                    <a:pt x="212" y="269"/>
                  </a:moveTo>
                  <a:cubicBezTo>
                    <a:pt x="212" y="281"/>
                    <a:pt x="212" y="281"/>
                    <a:pt x="212" y="281"/>
                  </a:cubicBezTo>
                  <a:cubicBezTo>
                    <a:pt x="189" y="277"/>
                    <a:pt x="189" y="277"/>
                    <a:pt x="189" y="277"/>
                  </a:cubicBezTo>
                  <a:cubicBezTo>
                    <a:pt x="189" y="304"/>
                    <a:pt x="189" y="304"/>
                    <a:pt x="189" y="304"/>
                  </a:cubicBezTo>
                  <a:cubicBezTo>
                    <a:pt x="178" y="304"/>
                    <a:pt x="178" y="304"/>
                    <a:pt x="178" y="304"/>
                  </a:cubicBezTo>
                  <a:cubicBezTo>
                    <a:pt x="175" y="281"/>
                    <a:pt x="175" y="281"/>
                    <a:pt x="175" y="281"/>
                  </a:cubicBezTo>
                  <a:cubicBezTo>
                    <a:pt x="155" y="288"/>
                    <a:pt x="155" y="288"/>
                    <a:pt x="155" y="288"/>
                  </a:cubicBezTo>
                  <a:cubicBezTo>
                    <a:pt x="148" y="277"/>
                    <a:pt x="148" y="277"/>
                    <a:pt x="148" y="277"/>
                  </a:cubicBezTo>
                  <a:cubicBezTo>
                    <a:pt x="171" y="269"/>
                    <a:pt x="171" y="269"/>
                    <a:pt x="171" y="269"/>
                  </a:cubicBezTo>
                  <a:cubicBezTo>
                    <a:pt x="155" y="250"/>
                    <a:pt x="155" y="250"/>
                    <a:pt x="155" y="250"/>
                  </a:cubicBezTo>
                  <a:cubicBezTo>
                    <a:pt x="163" y="242"/>
                    <a:pt x="163" y="242"/>
                    <a:pt x="163" y="242"/>
                  </a:cubicBezTo>
                  <a:cubicBezTo>
                    <a:pt x="178" y="258"/>
                    <a:pt x="178" y="258"/>
                    <a:pt x="178" y="258"/>
                  </a:cubicBezTo>
                  <a:cubicBezTo>
                    <a:pt x="189" y="239"/>
                    <a:pt x="189" y="239"/>
                    <a:pt x="189" y="239"/>
                  </a:cubicBezTo>
                  <a:cubicBezTo>
                    <a:pt x="201" y="246"/>
                    <a:pt x="201" y="246"/>
                    <a:pt x="201" y="246"/>
                  </a:cubicBezTo>
                  <a:cubicBezTo>
                    <a:pt x="189" y="266"/>
                    <a:pt x="189" y="266"/>
                    <a:pt x="189" y="266"/>
                  </a:cubicBezTo>
                  <a:cubicBezTo>
                    <a:pt x="212" y="269"/>
                    <a:pt x="212" y="269"/>
                    <a:pt x="212" y="269"/>
                  </a:cubicBezTo>
                  <a:moveTo>
                    <a:pt x="253" y="337"/>
                  </a:moveTo>
                  <a:cubicBezTo>
                    <a:pt x="276" y="341"/>
                    <a:pt x="276" y="341"/>
                    <a:pt x="276" y="341"/>
                  </a:cubicBezTo>
                  <a:cubicBezTo>
                    <a:pt x="276" y="352"/>
                    <a:pt x="276" y="352"/>
                    <a:pt x="276" y="352"/>
                  </a:cubicBezTo>
                  <a:cubicBezTo>
                    <a:pt x="253" y="349"/>
                    <a:pt x="253" y="349"/>
                    <a:pt x="253" y="349"/>
                  </a:cubicBezTo>
                  <a:cubicBezTo>
                    <a:pt x="253" y="372"/>
                    <a:pt x="253" y="372"/>
                    <a:pt x="253" y="372"/>
                  </a:cubicBezTo>
                  <a:cubicBezTo>
                    <a:pt x="242" y="375"/>
                    <a:pt x="242" y="375"/>
                    <a:pt x="242" y="375"/>
                  </a:cubicBezTo>
                  <a:cubicBezTo>
                    <a:pt x="238" y="349"/>
                    <a:pt x="238" y="349"/>
                    <a:pt x="238" y="349"/>
                  </a:cubicBezTo>
                  <a:cubicBezTo>
                    <a:pt x="216" y="360"/>
                    <a:pt x="216" y="360"/>
                    <a:pt x="216" y="360"/>
                  </a:cubicBezTo>
                  <a:cubicBezTo>
                    <a:pt x="212" y="349"/>
                    <a:pt x="212" y="349"/>
                    <a:pt x="212" y="349"/>
                  </a:cubicBezTo>
                  <a:cubicBezTo>
                    <a:pt x="234" y="337"/>
                    <a:pt x="234" y="337"/>
                    <a:pt x="234" y="337"/>
                  </a:cubicBezTo>
                  <a:cubicBezTo>
                    <a:pt x="216" y="318"/>
                    <a:pt x="216" y="318"/>
                    <a:pt x="216" y="318"/>
                  </a:cubicBezTo>
                  <a:cubicBezTo>
                    <a:pt x="227" y="311"/>
                    <a:pt x="227" y="311"/>
                    <a:pt x="227" y="311"/>
                  </a:cubicBezTo>
                  <a:cubicBezTo>
                    <a:pt x="242" y="330"/>
                    <a:pt x="242" y="330"/>
                    <a:pt x="242" y="330"/>
                  </a:cubicBezTo>
                  <a:cubicBezTo>
                    <a:pt x="253" y="307"/>
                    <a:pt x="253" y="307"/>
                    <a:pt x="253" y="307"/>
                  </a:cubicBezTo>
                  <a:cubicBezTo>
                    <a:pt x="265" y="315"/>
                    <a:pt x="265" y="315"/>
                    <a:pt x="265" y="315"/>
                  </a:cubicBezTo>
                  <a:cubicBezTo>
                    <a:pt x="253" y="337"/>
                    <a:pt x="253" y="337"/>
                    <a:pt x="253" y="337"/>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571"/>
            <p:cNvSpPr>
              <a:spLocks noEditPoints="1"/>
            </p:cNvSpPr>
            <p:nvPr/>
          </p:nvSpPr>
          <p:spPr bwMode="auto">
            <a:xfrm>
              <a:off x="5767643" y="1993601"/>
              <a:ext cx="902094" cy="672682"/>
            </a:xfrm>
            <a:custGeom>
              <a:avLst/>
              <a:gdLst>
                <a:gd name="T0" fmla="*/ 505 w 540"/>
                <a:gd name="T1" fmla="*/ 161 h 402"/>
                <a:gd name="T2" fmla="*/ 540 w 540"/>
                <a:gd name="T3" fmla="*/ 196 h 402"/>
                <a:gd name="T4" fmla="*/ 0 w 540"/>
                <a:gd name="T5" fmla="*/ 196 h 402"/>
                <a:gd name="T6" fmla="*/ 51 w 540"/>
                <a:gd name="T7" fmla="*/ 154 h 402"/>
                <a:gd name="T8" fmla="*/ 127 w 540"/>
                <a:gd name="T9" fmla="*/ 65 h 402"/>
                <a:gd name="T10" fmla="*/ 146 w 540"/>
                <a:gd name="T11" fmla="*/ 69 h 402"/>
                <a:gd name="T12" fmla="*/ 181 w 540"/>
                <a:gd name="T13" fmla="*/ 19 h 402"/>
                <a:gd name="T14" fmla="*/ 238 w 540"/>
                <a:gd name="T15" fmla="*/ 0 h 402"/>
                <a:gd name="T16" fmla="*/ 318 w 540"/>
                <a:gd name="T17" fmla="*/ 34 h 402"/>
                <a:gd name="T18" fmla="*/ 364 w 540"/>
                <a:gd name="T19" fmla="*/ 23 h 402"/>
                <a:gd name="T20" fmla="*/ 437 w 540"/>
                <a:gd name="T21" fmla="*/ 96 h 402"/>
                <a:gd name="T22" fmla="*/ 452 w 540"/>
                <a:gd name="T23" fmla="*/ 92 h 402"/>
                <a:gd name="T24" fmla="*/ 494 w 540"/>
                <a:gd name="T25" fmla="*/ 107 h 402"/>
                <a:gd name="T26" fmla="*/ 509 w 540"/>
                <a:gd name="T27" fmla="*/ 146 h 402"/>
                <a:gd name="T28" fmla="*/ 505 w 540"/>
                <a:gd name="T29" fmla="*/ 161 h 402"/>
                <a:gd name="T30" fmla="*/ 284 w 540"/>
                <a:gd name="T31" fmla="*/ 226 h 402"/>
                <a:gd name="T32" fmla="*/ 253 w 540"/>
                <a:gd name="T33" fmla="*/ 276 h 402"/>
                <a:gd name="T34" fmla="*/ 311 w 540"/>
                <a:gd name="T35" fmla="*/ 287 h 402"/>
                <a:gd name="T36" fmla="*/ 215 w 540"/>
                <a:gd name="T37" fmla="*/ 402 h 402"/>
                <a:gd name="T38" fmla="*/ 245 w 540"/>
                <a:gd name="T39" fmla="*/ 314 h 402"/>
                <a:gd name="T40" fmla="*/ 188 w 540"/>
                <a:gd name="T41" fmla="*/ 299 h 402"/>
                <a:gd name="T42" fmla="*/ 234 w 540"/>
                <a:gd name="T43" fmla="*/ 226 h 402"/>
                <a:gd name="T44" fmla="*/ 284 w 540"/>
                <a:gd name="T45" fmla="*/ 22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0" h="402">
                  <a:moveTo>
                    <a:pt x="505" y="161"/>
                  </a:moveTo>
                  <a:cubicBezTo>
                    <a:pt x="526" y="168"/>
                    <a:pt x="537" y="180"/>
                    <a:pt x="540" y="196"/>
                  </a:cubicBezTo>
                  <a:cubicBezTo>
                    <a:pt x="0" y="196"/>
                    <a:pt x="0" y="196"/>
                    <a:pt x="0" y="196"/>
                  </a:cubicBezTo>
                  <a:cubicBezTo>
                    <a:pt x="13" y="170"/>
                    <a:pt x="30" y="156"/>
                    <a:pt x="51" y="154"/>
                  </a:cubicBezTo>
                  <a:cubicBezTo>
                    <a:pt x="51" y="95"/>
                    <a:pt x="76" y="65"/>
                    <a:pt x="127" y="65"/>
                  </a:cubicBezTo>
                  <a:cubicBezTo>
                    <a:pt x="146" y="69"/>
                    <a:pt x="146" y="69"/>
                    <a:pt x="146" y="69"/>
                  </a:cubicBezTo>
                  <a:cubicBezTo>
                    <a:pt x="148" y="51"/>
                    <a:pt x="160" y="34"/>
                    <a:pt x="181" y="19"/>
                  </a:cubicBezTo>
                  <a:cubicBezTo>
                    <a:pt x="198" y="6"/>
                    <a:pt x="217" y="0"/>
                    <a:pt x="238" y="0"/>
                  </a:cubicBezTo>
                  <a:cubicBezTo>
                    <a:pt x="266" y="0"/>
                    <a:pt x="292" y="11"/>
                    <a:pt x="318" y="34"/>
                  </a:cubicBezTo>
                  <a:cubicBezTo>
                    <a:pt x="364" y="23"/>
                    <a:pt x="364" y="23"/>
                    <a:pt x="364" y="23"/>
                  </a:cubicBezTo>
                  <a:cubicBezTo>
                    <a:pt x="410" y="23"/>
                    <a:pt x="434" y="47"/>
                    <a:pt x="437" y="96"/>
                  </a:cubicBezTo>
                  <a:cubicBezTo>
                    <a:pt x="452" y="92"/>
                    <a:pt x="452" y="92"/>
                    <a:pt x="452" y="92"/>
                  </a:cubicBezTo>
                  <a:cubicBezTo>
                    <a:pt x="494" y="107"/>
                    <a:pt x="494" y="107"/>
                    <a:pt x="494" y="107"/>
                  </a:cubicBezTo>
                  <a:cubicBezTo>
                    <a:pt x="509" y="146"/>
                    <a:pt x="509" y="146"/>
                    <a:pt x="509" y="146"/>
                  </a:cubicBezTo>
                  <a:cubicBezTo>
                    <a:pt x="509" y="153"/>
                    <a:pt x="507" y="158"/>
                    <a:pt x="505" y="161"/>
                  </a:cubicBezTo>
                  <a:moveTo>
                    <a:pt x="284" y="226"/>
                  </a:moveTo>
                  <a:cubicBezTo>
                    <a:pt x="253" y="276"/>
                    <a:pt x="253" y="276"/>
                    <a:pt x="253" y="276"/>
                  </a:cubicBezTo>
                  <a:cubicBezTo>
                    <a:pt x="311" y="287"/>
                    <a:pt x="311" y="287"/>
                    <a:pt x="311" y="287"/>
                  </a:cubicBezTo>
                  <a:cubicBezTo>
                    <a:pt x="215" y="402"/>
                    <a:pt x="215" y="402"/>
                    <a:pt x="215" y="402"/>
                  </a:cubicBezTo>
                  <a:cubicBezTo>
                    <a:pt x="245" y="314"/>
                    <a:pt x="245" y="314"/>
                    <a:pt x="245" y="314"/>
                  </a:cubicBezTo>
                  <a:cubicBezTo>
                    <a:pt x="188" y="299"/>
                    <a:pt x="188" y="299"/>
                    <a:pt x="188" y="299"/>
                  </a:cubicBezTo>
                  <a:cubicBezTo>
                    <a:pt x="234" y="226"/>
                    <a:pt x="234" y="226"/>
                    <a:pt x="234" y="226"/>
                  </a:cubicBezTo>
                  <a:cubicBezTo>
                    <a:pt x="284" y="226"/>
                    <a:pt x="284" y="226"/>
                    <a:pt x="284" y="226"/>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572"/>
            <p:cNvSpPr>
              <a:spLocks noEditPoints="1"/>
            </p:cNvSpPr>
            <p:nvPr/>
          </p:nvSpPr>
          <p:spPr bwMode="auto">
            <a:xfrm>
              <a:off x="9297600" y="782637"/>
              <a:ext cx="752475" cy="673100"/>
            </a:xfrm>
            <a:custGeom>
              <a:avLst/>
              <a:gdLst>
                <a:gd name="T0" fmla="*/ 491 w 551"/>
                <a:gd name="T1" fmla="*/ 174 h 492"/>
                <a:gd name="T2" fmla="*/ 549 w 551"/>
                <a:gd name="T3" fmla="*/ 236 h 492"/>
                <a:gd name="T4" fmla="*/ 478 w 551"/>
                <a:gd name="T5" fmla="*/ 279 h 492"/>
                <a:gd name="T6" fmla="*/ 425 w 551"/>
                <a:gd name="T7" fmla="*/ 267 h 492"/>
                <a:gd name="T8" fmla="*/ 383 w 551"/>
                <a:gd name="T9" fmla="*/ 279 h 492"/>
                <a:gd name="T10" fmla="*/ 327 w 551"/>
                <a:gd name="T11" fmla="*/ 295 h 492"/>
                <a:gd name="T12" fmla="*/ 280 w 551"/>
                <a:gd name="T13" fmla="*/ 311 h 492"/>
                <a:gd name="T14" fmla="*/ 267 w 551"/>
                <a:gd name="T15" fmla="*/ 374 h 492"/>
                <a:gd name="T16" fmla="*/ 182 w 551"/>
                <a:gd name="T17" fmla="*/ 492 h 492"/>
                <a:gd name="T18" fmla="*/ 234 w 551"/>
                <a:gd name="T19" fmla="*/ 398 h 492"/>
                <a:gd name="T20" fmla="*/ 205 w 551"/>
                <a:gd name="T21" fmla="*/ 398 h 492"/>
                <a:gd name="T22" fmla="*/ 267 w 551"/>
                <a:gd name="T23" fmla="*/ 312 h 492"/>
                <a:gd name="T24" fmla="*/ 195 w 551"/>
                <a:gd name="T25" fmla="*/ 281 h 492"/>
                <a:gd name="T26" fmla="*/ 152 w 551"/>
                <a:gd name="T27" fmla="*/ 295 h 492"/>
                <a:gd name="T28" fmla="*/ 79 w 551"/>
                <a:gd name="T29" fmla="*/ 281 h 492"/>
                <a:gd name="T30" fmla="*/ 0 w 551"/>
                <a:gd name="T31" fmla="*/ 207 h 492"/>
                <a:gd name="T32" fmla="*/ 67 w 551"/>
                <a:gd name="T33" fmla="*/ 133 h 492"/>
                <a:gd name="T34" fmla="*/ 116 w 551"/>
                <a:gd name="T35" fmla="*/ 88 h 492"/>
                <a:gd name="T36" fmla="*/ 152 w 551"/>
                <a:gd name="T37" fmla="*/ 33 h 492"/>
                <a:gd name="T38" fmla="*/ 237 w 551"/>
                <a:gd name="T39" fmla="*/ 0 h 492"/>
                <a:gd name="T40" fmla="*/ 318 w 551"/>
                <a:gd name="T41" fmla="*/ 19 h 492"/>
                <a:gd name="T42" fmla="*/ 405 w 551"/>
                <a:gd name="T43" fmla="*/ 66 h 492"/>
                <a:gd name="T44" fmla="*/ 421 w 551"/>
                <a:gd name="T45" fmla="*/ 102 h 492"/>
                <a:gd name="T46" fmla="*/ 493 w 551"/>
                <a:gd name="T47" fmla="*/ 167 h 492"/>
                <a:gd name="T48" fmla="*/ 367 w 551"/>
                <a:gd name="T49" fmla="*/ 330 h 492"/>
                <a:gd name="T50" fmla="*/ 389 w 551"/>
                <a:gd name="T51" fmla="*/ 312 h 492"/>
                <a:gd name="T52" fmla="*/ 404 w 551"/>
                <a:gd name="T53" fmla="*/ 318 h 492"/>
                <a:gd name="T54" fmla="*/ 396 w 551"/>
                <a:gd name="T55" fmla="*/ 368 h 492"/>
                <a:gd name="T56" fmla="*/ 375 w 551"/>
                <a:gd name="T57" fmla="*/ 369 h 492"/>
                <a:gd name="T58" fmla="*/ 362 w 551"/>
                <a:gd name="T59" fmla="*/ 341 h 492"/>
                <a:gd name="T60" fmla="*/ 189 w 551"/>
                <a:gd name="T61" fmla="*/ 317 h 492"/>
                <a:gd name="T62" fmla="*/ 203 w 551"/>
                <a:gd name="T63" fmla="*/ 323 h 492"/>
                <a:gd name="T64" fmla="*/ 196 w 551"/>
                <a:gd name="T65" fmla="*/ 372 h 492"/>
                <a:gd name="T66" fmla="*/ 175 w 551"/>
                <a:gd name="T67" fmla="*/ 374 h 492"/>
                <a:gd name="T68" fmla="*/ 162 w 551"/>
                <a:gd name="T69" fmla="*/ 346 h 492"/>
                <a:gd name="T70" fmla="*/ 287 w 551"/>
                <a:gd name="T71" fmla="*/ 418 h 492"/>
                <a:gd name="T72" fmla="*/ 309 w 551"/>
                <a:gd name="T73" fmla="*/ 392 h 492"/>
                <a:gd name="T74" fmla="*/ 340 w 551"/>
                <a:gd name="T75" fmla="*/ 363 h 492"/>
                <a:gd name="T76" fmla="*/ 342 w 551"/>
                <a:gd name="T77" fmla="*/ 423 h 492"/>
                <a:gd name="T78" fmla="*/ 316 w 551"/>
                <a:gd name="T79" fmla="*/ 455 h 492"/>
                <a:gd name="T80" fmla="*/ 287 w 551"/>
                <a:gd name="T81" fmla="*/ 434 h 492"/>
                <a:gd name="T82" fmla="*/ 91 w 551"/>
                <a:gd name="T83" fmla="*/ 424 h 492"/>
                <a:gd name="T84" fmla="*/ 113 w 551"/>
                <a:gd name="T85" fmla="*/ 398 h 492"/>
                <a:gd name="T86" fmla="*/ 144 w 551"/>
                <a:gd name="T87" fmla="*/ 368 h 492"/>
                <a:gd name="T88" fmla="*/ 146 w 551"/>
                <a:gd name="T89" fmla="*/ 428 h 492"/>
                <a:gd name="T90" fmla="*/ 120 w 551"/>
                <a:gd name="T91" fmla="*/ 461 h 492"/>
                <a:gd name="T92" fmla="*/ 92 w 551"/>
                <a:gd name="T93" fmla="*/ 44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1" h="492">
                  <a:moveTo>
                    <a:pt x="493" y="167"/>
                  </a:moveTo>
                  <a:cubicBezTo>
                    <a:pt x="491" y="174"/>
                    <a:pt x="491" y="174"/>
                    <a:pt x="491" y="174"/>
                  </a:cubicBezTo>
                  <a:cubicBezTo>
                    <a:pt x="510" y="179"/>
                    <a:pt x="525" y="187"/>
                    <a:pt x="535" y="199"/>
                  </a:cubicBezTo>
                  <a:cubicBezTo>
                    <a:pt x="546" y="211"/>
                    <a:pt x="551" y="223"/>
                    <a:pt x="549" y="236"/>
                  </a:cubicBezTo>
                  <a:cubicBezTo>
                    <a:pt x="547" y="249"/>
                    <a:pt x="539" y="259"/>
                    <a:pt x="526" y="267"/>
                  </a:cubicBezTo>
                  <a:cubicBezTo>
                    <a:pt x="513" y="275"/>
                    <a:pt x="497" y="279"/>
                    <a:pt x="478" y="279"/>
                  </a:cubicBezTo>
                  <a:cubicBezTo>
                    <a:pt x="461" y="278"/>
                    <a:pt x="461" y="278"/>
                    <a:pt x="461" y="278"/>
                  </a:cubicBezTo>
                  <a:cubicBezTo>
                    <a:pt x="449" y="276"/>
                    <a:pt x="437" y="272"/>
                    <a:pt x="425" y="267"/>
                  </a:cubicBezTo>
                  <a:cubicBezTo>
                    <a:pt x="416" y="275"/>
                    <a:pt x="405" y="280"/>
                    <a:pt x="392" y="280"/>
                  </a:cubicBezTo>
                  <a:cubicBezTo>
                    <a:pt x="383" y="279"/>
                    <a:pt x="383" y="279"/>
                    <a:pt x="383" y="279"/>
                  </a:cubicBezTo>
                  <a:cubicBezTo>
                    <a:pt x="373" y="277"/>
                    <a:pt x="363" y="272"/>
                    <a:pt x="356" y="264"/>
                  </a:cubicBezTo>
                  <a:cubicBezTo>
                    <a:pt x="349" y="276"/>
                    <a:pt x="339" y="287"/>
                    <a:pt x="327" y="295"/>
                  </a:cubicBezTo>
                  <a:cubicBezTo>
                    <a:pt x="314" y="303"/>
                    <a:pt x="300" y="308"/>
                    <a:pt x="285" y="311"/>
                  </a:cubicBezTo>
                  <a:cubicBezTo>
                    <a:pt x="280" y="311"/>
                    <a:pt x="280" y="311"/>
                    <a:pt x="280" y="311"/>
                  </a:cubicBezTo>
                  <a:cubicBezTo>
                    <a:pt x="246" y="376"/>
                    <a:pt x="246" y="376"/>
                    <a:pt x="246" y="376"/>
                  </a:cubicBezTo>
                  <a:cubicBezTo>
                    <a:pt x="267" y="374"/>
                    <a:pt x="267" y="374"/>
                    <a:pt x="267" y="374"/>
                  </a:cubicBezTo>
                  <a:cubicBezTo>
                    <a:pt x="269" y="375"/>
                    <a:pt x="269" y="375"/>
                    <a:pt x="269" y="375"/>
                  </a:cubicBezTo>
                  <a:cubicBezTo>
                    <a:pt x="182" y="492"/>
                    <a:pt x="182" y="492"/>
                    <a:pt x="182" y="492"/>
                  </a:cubicBezTo>
                  <a:cubicBezTo>
                    <a:pt x="180" y="490"/>
                    <a:pt x="180" y="490"/>
                    <a:pt x="180" y="490"/>
                  </a:cubicBezTo>
                  <a:cubicBezTo>
                    <a:pt x="234" y="398"/>
                    <a:pt x="234" y="398"/>
                    <a:pt x="234" y="398"/>
                  </a:cubicBezTo>
                  <a:cubicBezTo>
                    <a:pt x="207" y="400"/>
                    <a:pt x="207" y="400"/>
                    <a:pt x="207" y="400"/>
                  </a:cubicBezTo>
                  <a:cubicBezTo>
                    <a:pt x="205" y="398"/>
                    <a:pt x="205" y="398"/>
                    <a:pt x="205" y="398"/>
                  </a:cubicBezTo>
                  <a:cubicBezTo>
                    <a:pt x="273" y="312"/>
                    <a:pt x="273" y="312"/>
                    <a:pt x="273" y="312"/>
                  </a:cubicBezTo>
                  <a:cubicBezTo>
                    <a:pt x="267" y="312"/>
                    <a:pt x="267" y="312"/>
                    <a:pt x="267" y="312"/>
                  </a:cubicBezTo>
                  <a:cubicBezTo>
                    <a:pt x="253" y="312"/>
                    <a:pt x="239" y="309"/>
                    <a:pt x="226" y="304"/>
                  </a:cubicBezTo>
                  <a:cubicBezTo>
                    <a:pt x="214" y="298"/>
                    <a:pt x="204" y="291"/>
                    <a:pt x="195" y="281"/>
                  </a:cubicBezTo>
                  <a:cubicBezTo>
                    <a:pt x="186" y="291"/>
                    <a:pt x="174" y="296"/>
                    <a:pt x="160" y="296"/>
                  </a:cubicBezTo>
                  <a:cubicBezTo>
                    <a:pt x="152" y="295"/>
                    <a:pt x="152" y="295"/>
                    <a:pt x="152" y="295"/>
                  </a:cubicBezTo>
                  <a:cubicBezTo>
                    <a:pt x="136" y="292"/>
                    <a:pt x="125" y="284"/>
                    <a:pt x="118" y="271"/>
                  </a:cubicBezTo>
                  <a:cubicBezTo>
                    <a:pt x="106" y="277"/>
                    <a:pt x="93" y="281"/>
                    <a:pt x="79" y="281"/>
                  </a:cubicBezTo>
                  <a:cubicBezTo>
                    <a:pt x="57" y="281"/>
                    <a:pt x="38" y="273"/>
                    <a:pt x="23" y="259"/>
                  </a:cubicBezTo>
                  <a:cubicBezTo>
                    <a:pt x="7" y="244"/>
                    <a:pt x="0" y="227"/>
                    <a:pt x="0" y="207"/>
                  </a:cubicBezTo>
                  <a:cubicBezTo>
                    <a:pt x="0" y="188"/>
                    <a:pt x="6" y="172"/>
                    <a:pt x="19" y="158"/>
                  </a:cubicBezTo>
                  <a:cubicBezTo>
                    <a:pt x="32" y="144"/>
                    <a:pt x="48" y="136"/>
                    <a:pt x="67" y="133"/>
                  </a:cubicBezTo>
                  <a:cubicBezTo>
                    <a:pt x="68" y="121"/>
                    <a:pt x="73" y="110"/>
                    <a:pt x="83" y="101"/>
                  </a:cubicBezTo>
                  <a:cubicBezTo>
                    <a:pt x="92" y="93"/>
                    <a:pt x="104" y="88"/>
                    <a:pt x="116" y="88"/>
                  </a:cubicBezTo>
                  <a:cubicBezTo>
                    <a:pt x="121" y="88"/>
                    <a:pt x="126" y="89"/>
                    <a:pt x="129" y="90"/>
                  </a:cubicBezTo>
                  <a:cubicBezTo>
                    <a:pt x="128" y="69"/>
                    <a:pt x="135" y="50"/>
                    <a:pt x="152" y="33"/>
                  </a:cubicBezTo>
                  <a:cubicBezTo>
                    <a:pt x="169" y="16"/>
                    <a:pt x="191" y="6"/>
                    <a:pt x="217" y="2"/>
                  </a:cubicBezTo>
                  <a:cubicBezTo>
                    <a:pt x="237" y="0"/>
                    <a:pt x="237" y="0"/>
                    <a:pt x="237" y="0"/>
                  </a:cubicBezTo>
                  <a:cubicBezTo>
                    <a:pt x="263" y="0"/>
                    <a:pt x="285" y="7"/>
                    <a:pt x="303" y="21"/>
                  </a:cubicBezTo>
                  <a:cubicBezTo>
                    <a:pt x="318" y="19"/>
                    <a:pt x="318" y="19"/>
                    <a:pt x="318" y="19"/>
                  </a:cubicBezTo>
                  <a:cubicBezTo>
                    <a:pt x="336" y="19"/>
                    <a:pt x="354" y="24"/>
                    <a:pt x="372" y="36"/>
                  </a:cubicBezTo>
                  <a:cubicBezTo>
                    <a:pt x="386" y="44"/>
                    <a:pt x="397" y="54"/>
                    <a:pt x="405" y="66"/>
                  </a:cubicBezTo>
                  <a:cubicBezTo>
                    <a:pt x="414" y="78"/>
                    <a:pt x="418" y="90"/>
                    <a:pt x="418" y="102"/>
                  </a:cubicBezTo>
                  <a:cubicBezTo>
                    <a:pt x="421" y="102"/>
                    <a:pt x="421" y="102"/>
                    <a:pt x="421" y="102"/>
                  </a:cubicBezTo>
                  <a:cubicBezTo>
                    <a:pt x="442" y="105"/>
                    <a:pt x="460" y="113"/>
                    <a:pt x="474" y="126"/>
                  </a:cubicBezTo>
                  <a:cubicBezTo>
                    <a:pt x="489" y="138"/>
                    <a:pt x="495" y="152"/>
                    <a:pt x="493" y="167"/>
                  </a:cubicBezTo>
                  <a:moveTo>
                    <a:pt x="362" y="341"/>
                  </a:moveTo>
                  <a:cubicBezTo>
                    <a:pt x="362" y="337"/>
                    <a:pt x="364" y="333"/>
                    <a:pt x="367" y="330"/>
                  </a:cubicBezTo>
                  <a:cubicBezTo>
                    <a:pt x="380" y="320"/>
                    <a:pt x="380" y="320"/>
                    <a:pt x="380" y="320"/>
                  </a:cubicBezTo>
                  <a:cubicBezTo>
                    <a:pt x="389" y="312"/>
                    <a:pt x="389" y="312"/>
                    <a:pt x="389" y="312"/>
                  </a:cubicBezTo>
                  <a:cubicBezTo>
                    <a:pt x="404" y="296"/>
                    <a:pt x="404" y="296"/>
                    <a:pt x="404" y="296"/>
                  </a:cubicBezTo>
                  <a:cubicBezTo>
                    <a:pt x="404" y="318"/>
                    <a:pt x="404" y="318"/>
                    <a:pt x="404" y="318"/>
                  </a:cubicBezTo>
                  <a:cubicBezTo>
                    <a:pt x="404" y="323"/>
                    <a:pt x="404" y="331"/>
                    <a:pt x="405" y="345"/>
                  </a:cubicBezTo>
                  <a:cubicBezTo>
                    <a:pt x="405" y="355"/>
                    <a:pt x="402" y="363"/>
                    <a:pt x="396" y="368"/>
                  </a:cubicBezTo>
                  <a:cubicBezTo>
                    <a:pt x="393" y="370"/>
                    <a:pt x="389" y="371"/>
                    <a:pt x="385" y="371"/>
                  </a:cubicBezTo>
                  <a:cubicBezTo>
                    <a:pt x="375" y="369"/>
                    <a:pt x="375" y="369"/>
                    <a:pt x="375" y="369"/>
                  </a:cubicBezTo>
                  <a:cubicBezTo>
                    <a:pt x="368" y="366"/>
                    <a:pt x="364" y="361"/>
                    <a:pt x="362" y="354"/>
                  </a:cubicBezTo>
                  <a:cubicBezTo>
                    <a:pt x="360" y="350"/>
                    <a:pt x="360" y="345"/>
                    <a:pt x="362" y="341"/>
                  </a:cubicBezTo>
                  <a:moveTo>
                    <a:pt x="167" y="335"/>
                  </a:moveTo>
                  <a:cubicBezTo>
                    <a:pt x="189" y="317"/>
                    <a:pt x="189" y="317"/>
                    <a:pt x="189" y="317"/>
                  </a:cubicBezTo>
                  <a:cubicBezTo>
                    <a:pt x="204" y="301"/>
                    <a:pt x="204" y="301"/>
                    <a:pt x="204" y="301"/>
                  </a:cubicBezTo>
                  <a:cubicBezTo>
                    <a:pt x="203" y="323"/>
                    <a:pt x="203" y="323"/>
                    <a:pt x="203" y="323"/>
                  </a:cubicBezTo>
                  <a:cubicBezTo>
                    <a:pt x="205" y="349"/>
                    <a:pt x="205" y="349"/>
                    <a:pt x="205" y="349"/>
                  </a:cubicBezTo>
                  <a:cubicBezTo>
                    <a:pt x="205" y="360"/>
                    <a:pt x="202" y="367"/>
                    <a:pt x="196" y="372"/>
                  </a:cubicBezTo>
                  <a:cubicBezTo>
                    <a:pt x="193" y="374"/>
                    <a:pt x="190" y="376"/>
                    <a:pt x="185" y="376"/>
                  </a:cubicBezTo>
                  <a:cubicBezTo>
                    <a:pt x="175" y="374"/>
                    <a:pt x="175" y="374"/>
                    <a:pt x="175" y="374"/>
                  </a:cubicBezTo>
                  <a:cubicBezTo>
                    <a:pt x="168" y="371"/>
                    <a:pt x="164" y="366"/>
                    <a:pt x="162" y="358"/>
                  </a:cubicBezTo>
                  <a:cubicBezTo>
                    <a:pt x="160" y="355"/>
                    <a:pt x="160" y="351"/>
                    <a:pt x="162" y="346"/>
                  </a:cubicBezTo>
                  <a:cubicBezTo>
                    <a:pt x="162" y="341"/>
                    <a:pt x="164" y="338"/>
                    <a:pt x="167" y="335"/>
                  </a:cubicBezTo>
                  <a:moveTo>
                    <a:pt x="287" y="418"/>
                  </a:moveTo>
                  <a:cubicBezTo>
                    <a:pt x="288" y="413"/>
                    <a:pt x="291" y="408"/>
                    <a:pt x="294" y="405"/>
                  </a:cubicBezTo>
                  <a:cubicBezTo>
                    <a:pt x="309" y="392"/>
                    <a:pt x="309" y="392"/>
                    <a:pt x="309" y="392"/>
                  </a:cubicBezTo>
                  <a:cubicBezTo>
                    <a:pt x="322" y="382"/>
                    <a:pt x="322" y="382"/>
                    <a:pt x="322" y="382"/>
                  </a:cubicBezTo>
                  <a:cubicBezTo>
                    <a:pt x="340" y="363"/>
                    <a:pt x="340" y="363"/>
                    <a:pt x="340" y="363"/>
                  </a:cubicBezTo>
                  <a:cubicBezTo>
                    <a:pt x="340" y="390"/>
                    <a:pt x="340" y="390"/>
                    <a:pt x="340" y="390"/>
                  </a:cubicBezTo>
                  <a:cubicBezTo>
                    <a:pt x="340" y="395"/>
                    <a:pt x="340" y="406"/>
                    <a:pt x="342" y="423"/>
                  </a:cubicBezTo>
                  <a:cubicBezTo>
                    <a:pt x="342" y="436"/>
                    <a:pt x="338" y="446"/>
                    <a:pt x="330" y="451"/>
                  </a:cubicBezTo>
                  <a:cubicBezTo>
                    <a:pt x="326" y="454"/>
                    <a:pt x="322" y="455"/>
                    <a:pt x="316" y="455"/>
                  </a:cubicBezTo>
                  <a:cubicBezTo>
                    <a:pt x="304" y="453"/>
                    <a:pt x="304" y="453"/>
                    <a:pt x="304" y="453"/>
                  </a:cubicBezTo>
                  <a:cubicBezTo>
                    <a:pt x="296" y="449"/>
                    <a:pt x="290" y="443"/>
                    <a:pt x="287" y="434"/>
                  </a:cubicBezTo>
                  <a:cubicBezTo>
                    <a:pt x="286" y="429"/>
                    <a:pt x="286" y="424"/>
                    <a:pt x="287" y="418"/>
                  </a:cubicBezTo>
                  <a:moveTo>
                    <a:pt x="91" y="424"/>
                  </a:moveTo>
                  <a:cubicBezTo>
                    <a:pt x="92" y="418"/>
                    <a:pt x="95" y="414"/>
                    <a:pt x="99" y="410"/>
                  </a:cubicBezTo>
                  <a:cubicBezTo>
                    <a:pt x="102" y="407"/>
                    <a:pt x="107" y="403"/>
                    <a:pt x="113" y="398"/>
                  </a:cubicBezTo>
                  <a:cubicBezTo>
                    <a:pt x="125" y="388"/>
                    <a:pt x="125" y="388"/>
                    <a:pt x="125" y="388"/>
                  </a:cubicBezTo>
                  <a:cubicBezTo>
                    <a:pt x="144" y="368"/>
                    <a:pt x="144" y="368"/>
                    <a:pt x="144" y="368"/>
                  </a:cubicBezTo>
                  <a:cubicBezTo>
                    <a:pt x="144" y="396"/>
                    <a:pt x="144" y="396"/>
                    <a:pt x="144" y="396"/>
                  </a:cubicBezTo>
                  <a:cubicBezTo>
                    <a:pt x="146" y="428"/>
                    <a:pt x="146" y="428"/>
                    <a:pt x="146" y="428"/>
                  </a:cubicBezTo>
                  <a:cubicBezTo>
                    <a:pt x="146" y="442"/>
                    <a:pt x="142" y="451"/>
                    <a:pt x="134" y="457"/>
                  </a:cubicBezTo>
                  <a:cubicBezTo>
                    <a:pt x="131" y="460"/>
                    <a:pt x="126" y="461"/>
                    <a:pt x="120" y="461"/>
                  </a:cubicBezTo>
                  <a:cubicBezTo>
                    <a:pt x="116" y="461"/>
                    <a:pt x="112" y="460"/>
                    <a:pt x="108" y="459"/>
                  </a:cubicBezTo>
                  <a:cubicBezTo>
                    <a:pt x="100" y="455"/>
                    <a:pt x="94" y="449"/>
                    <a:pt x="92" y="440"/>
                  </a:cubicBezTo>
                  <a:cubicBezTo>
                    <a:pt x="90" y="435"/>
                    <a:pt x="90" y="430"/>
                    <a:pt x="91" y="424"/>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573"/>
            <p:cNvSpPr>
              <a:spLocks noEditPoints="1"/>
            </p:cNvSpPr>
            <p:nvPr/>
          </p:nvSpPr>
          <p:spPr bwMode="auto">
            <a:xfrm>
              <a:off x="7070786" y="5396705"/>
              <a:ext cx="750888" cy="682625"/>
            </a:xfrm>
            <a:custGeom>
              <a:avLst/>
              <a:gdLst>
                <a:gd name="T0" fmla="*/ 537 w 550"/>
                <a:gd name="T1" fmla="*/ 173 h 499"/>
                <a:gd name="T2" fmla="*/ 541 w 550"/>
                <a:gd name="T3" fmla="*/ 234 h 499"/>
                <a:gd name="T4" fmla="*/ 421 w 550"/>
                <a:gd name="T5" fmla="*/ 271 h 499"/>
                <a:gd name="T6" fmla="*/ 142 w 550"/>
                <a:gd name="T7" fmla="*/ 271 h 499"/>
                <a:gd name="T8" fmla="*/ 14 w 550"/>
                <a:gd name="T9" fmla="*/ 231 h 499"/>
                <a:gd name="T10" fmla="*/ 19 w 550"/>
                <a:gd name="T11" fmla="*/ 147 h 499"/>
                <a:gd name="T12" fmla="*/ 94 w 550"/>
                <a:gd name="T13" fmla="*/ 137 h 499"/>
                <a:gd name="T14" fmla="*/ 126 w 550"/>
                <a:gd name="T15" fmla="*/ 34 h 499"/>
                <a:gd name="T16" fmla="*/ 281 w 550"/>
                <a:gd name="T17" fmla="*/ 26 h 499"/>
                <a:gd name="T18" fmla="*/ 351 w 550"/>
                <a:gd name="T19" fmla="*/ 67 h 499"/>
                <a:gd name="T20" fmla="*/ 451 w 550"/>
                <a:gd name="T21" fmla="*/ 85 h 499"/>
                <a:gd name="T22" fmla="*/ 474 w 550"/>
                <a:gd name="T23" fmla="*/ 172 h 499"/>
                <a:gd name="T24" fmla="*/ 410 w 550"/>
                <a:gd name="T25" fmla="*/ 328 h 499"/>
                <a:gd name="T26" fmla="*/ 452 w 550"/>
                <a:gd name="T27" fmla="*/ 308 h 499"/>
                <a:gd name="T28" fmla="*/ 455 w 550"/>
                <a:gd name="T29" fmla="*/ 381 h 499"/>
                <a:gd name="T30" fmla="*/ 450 w 550"/>
                <a:gd name="T31" fmla="*/ 467 h 499"/>
                <a:gd name="T32" fmla="*/ 397 w 550"/>
                <a:gd name="T33" fmla="*/ 499 h 499"/>
                <a:gd name="T34" fmla="*/ 331 w 550"/>
                <a:gd name="T35" fmla="*/ 450 h 499"/>
                <a:gd name="T36" fmla="*/ 347 w 550"/>
                <a:gd name="T37" fmla="*/ 381 h 499"/>
                <a:gd name="T38" fmla="*/ 410 w 550"/>
                <a:gd name="T39" fmla="*/ 328 h 499"/>
                <a:gd name="T40" fmla="*/ 153 w 550"/>
                <a:gd name="T41" fmla="*/ 288 h 499"/>
                <a:gd name="T42" fmla="*/ 155 w 550"/>
                <a:gd name="T43" fmla="*/ 377 h 499"/>
                <a:gd name="T44" fmla="*/ 150 w 550"/>
                <a:gd name="T45" fmla="*/ 456 h 499"/>
                <a:gd name="T46" fmla="*/ 102 w 550"/>
                <a:gd name="T47" fmla="*/ 486 h 499"/>
                <a:gd name="T48" fmla="*/ 41 w 550"/>
                <a:gd name="T49" fmla="*/ 440 h 499"/>
                <a:gd name="T50" fmla="*/ 56 w 550"/>
                <a:gd name="T51" fmla="*/ 378 h 499"/>
                <a:gd name="T52" fmla="*/ 114 w 550"/>
                <a:gd name="T53" fmla="*/ 329 h 499"/>
                <a:gd name="T54" fmla="*/ 283 w 550"/>
                <a:gd name="T55" fmla="*/ 367 h 499"/>
                <a:gd name="T56" fmla="*/ 280 w 550"/>
                <a:gd name="T57" fmla="*/ 419 h 499"/>
                <a:gd name="T58" fmla="*/ 248 w 550"/>
                <a:gd name="T59" fmla="*/ 439 h 499"/>
                <a:gd name="T60" fmla="*/ 208 w 550"/>
                <a:gd name="T61" fmla="*/ 409 h 499"/>
                <a:gd name="T62" fmla="*/ 218 w 550"/>
                <a:gd name="T63" fmla="*/ 367 h 499"/>
                <a:gd name="T64" fmla="*/ 256 w 550"/>
                <a:gd name="T65" fmla="*/ 335 h 499"/>
                <a:gd name="T66" fmla="*/ 282 w 550"/>
                <a:gd name="T67" fmla="*/ 34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0" h="499">
                  <a:moveTo>
                    <a:pt x="505" y="159"/>
                  </a:moveTo>
                  <a:cubicBezTo>
                    <a:pt x="517" y="159"/>
                    <a:pt x="528" y="164"/>
                    <a:pt x="537" y="173"/>
                  </a:cubicBezTo>
                  <a:cubicBezTo>
                    <a:pt x="546" y="182"/>
                    <a:pt x="550" y="193"/>
                    <a:pt x="550" y="205"/>
                  </a:cubicBezTo>
                  <a:cubicBezTo>
                    <a:pt x="550" y="216"/>
                    <a:pt x="547" y="226"/>
                    <a:pt x="541" y="234"/>
                  </a:cubicBezTo>
                  <a:cubicBezTo>
                    <a:pt x="534" y="242"/>
                    <a:pt x="526" y="247"/>
                    <a:pt x="515" y="250"/>
                  </a:cubicBezTo>
                  <a:cubicBezTo>
                    <a:pt x="494" y="259"/>
                    <a:pt x="463" y="266"/>
                    <a:pt x="421" y="271"/>
                  </a:cubicBezTo>
                  <a:cubicBezTo>
                    <a:pt x="378" y="276"/>
                    <a:pt x="330" y="279"/>
                    <a:pt x="278" y="279"/>
                  </a:cubicBezTo>
                  <a:cubicBezTo>
                    <a:pt x="229" y="279"/>
                    <a:pt x="184" y="276"/>
                    <a:pt x="142" y="271"/>
                  </a:cubicBezTo>
                  <a:cubicBezTo>
                    <a:pt x="101" y="267"/>
                    <a:pt x="70" y="260"/>
                    <a:pt x="48" y="253"/>
                  </a:cubicBezTo>
                  <a:cubicBezTo>
                    <a:pt x="34" y="249"/>
                    <a:pt x="23" y="242"/>
                    <a:pt x="14" y="231"/>
                  </a:cubicBezTo>
                  <a:cubicBezTo>
                    <a:pt x="5" y="219"/>
                    <a:pt x="0" y="206"/>
                    <a:pt x="0" y="192"/>
                  </a:cubicBezTo>
                  <a:cubicBezTo>
                    <a:pt x="0" y="174"/>
                    <a:pt x="6" y="160"/>
                    <a:pt x="19" y="147"/>
                  </a:cubicBezTo>
                  <a:cubicBezTo>
                    <a:pt x="31" y="135"/>
                    <a:pt x="45" y="129"/>
                    <a:pt x="63" y="129"/>
                  </a:cubicBezTo>
                  <a:cubicBezTo>
                    <a:pt x="74" y="129"/>
                    <a:pt x="84" y="132"/>
                    <a:pt x="94" y="137"/>
                  </a:cubicBezTo>
                  <a:cubicBezTo>
                    <a:pt x="92" y="129"/>
                    <a:pt x="92" y="122"/>
                    <a:pt x="92" y="117"/>
                  </a:cubicBezTo>
                  <a:cubicBezTo>
                    <a:pt x="92" y="85"/>
                    <a:pt x="103" y="57"/>
                    <a:pt x="126" y="34"/>
                  </a:cubicBezTo>
                  <a:cubicBezTo>
                    <a:pt x="148" y="12"/>
                    <a:pt x="176" y="0"/>
                    <a:pt x="208" y="0"/>
                  </a:cubicBezTo>
                  <a:cubicBezTo>
                    <a:pt x="235" y="0"/>
                    <a:pt x="259" y="9"/>
                    <a:pt x="281" y="26"/>
                  </a:cubicBezTo>
                  <a:cubicBezTo>
                    <a:pt x="301" y="43"/>
                    <a:pt x="315" y="64"/>
                    <a:pt x="321" y="90"/>
                  </a:cubicBezTo>
                  <a:cubicBezTo>
                    <a:pt x="329" y="80"/>
                    <a:pt x="339" y="73"/>
                    <a:pt x="351" y="67"/>
                  </a:cubicBezTo>
                  <a:cubicBezTo>
                    <a:pt x="363" y="61"/>
                    <a:pt x="375" y="59"/>
                    <a:pt x="389" y="59"/>
                  </a:cubicBezTo>
                  <a:cubicBezTo>
                    <a:pt x="413" y="59"/>
                    <a:pt x="434" y="67"/>
                    <a:pt x="451" y="85"/>
                  </a:cubicBezTo>
                  <a:cubicBezTo>
                    <a:pt x="468" y="102"/>
                    <a:pt x="477" y="123"/>
                    <a:pt x="477" y="147"/>
                  </a:cubicBezTo>
                  <a:cubicBezTo>
                    <a:pt x="477" y="156"/>
                    <a:pt x="476" y="164"/>
                    <a:pt x="474" y="172"/>
                  </a:cubicBezTo>
                  <a:cubicBezTo>
                    <a:pt x="482" y="163"/>
                    <a:pt x="493" y="159"/>
                    <a:pt x="505" y="159"/>
                  </a:cubicBezTo>
                  <a:moveTo>
                    <a:pt x="410" y="328"/>
                  </a:moveTo>
                  <a:cubicBezTo>
                    <a:pt x="453" y="284"/>
                    <a:pt x="453" y="284"/>
                    <a:pt x="453" y="284"/>
                  </a:cubicBezTo>
                  <a:cubicBezTo>
                    <a:pt x="452" y="308"/>
                    <a:pt x="452" y="308"/>
                    <a:pt x="452" y="308"/>
                  </a:cubicBezTo>
                  <a:cubicBezTo>
                    <a:pt x="452" y="347"/>
                    <a:pt x="452" y="347"/>
                    <a:pt x="452" y="347"/>
                  </a:cubicBezTo>
                  <a:cubicBezTo>
                    <a:pt x="455" y="381"/>
                    <a:pt x="455" y="381"/>
                    <a:pt x="455" y="381"/>
                  </a:cubicBezTo>
                  <a:cubicBezTo>
                    <a:pt x="457" y="398"/>
                    <a:pt x="457" y="412"/>
                    <a:pt x="457" y="423"/>
                  </a:cubicBezTo>
                  <a:cubicBezTo>
                    <a:pt x="457" y="442"/>
                    <a:pt x="455" y="456"/>
                    <a:pt x="450" y="467"/>
                  </a:cubicBezTo>
                  <a:cubicBezTo>
                    <a:pt x="446" y="475"/>
                    <a:pt x="440" y="483"/>
                    <a:pt x="431" y="489"/>
                  </a:cubicBezTo>
                  <a:cubicBezTo>
                    <a:pt x="421" y="496"/>
                    <a:pt x="410" y="499"/>
                    <a:pt x="397" y="499"/>
                  </a:cubicBezTo>
                  <a:cubicBezTo>
                    <a:pt x="388" y="499"/>
                    <a:pt x="379" y="498"/>
                    <a:pt x="370" y="494"/>
                  </a:cubicBezTo>
                  <a:cubicBezTo>
                    <a:pt x="351" y="486"/>
                    <a:pt x="338" y="471"/>
                    <a:pt x="331" y="450"/>
                  </a:cubicBezTo>
                  <a:cubicBezTo>
                    <a:pt x="327" y="439"/>
                    <a:pt x="327" y="426"/>
                    <a:pt x="330" y="413"/>
                  </a:cubicBezTo>
                  <a:cubicBezTo>
                    <a:pt x="333" y="400"/>
                    <a:pt x="339" y="389"/>
                    <a:pt x="347" y="381"/>
                  </a:cubicBezTo>
                  <a:cubicBezTo>
                    <a:pt x="356" y="373"/>
                    <a:pt x="367" y="363"/>
                    <a:pt x="382" y="352"/>
                  </a:cubicBezTo>
                  <a:cubicBezTo>
                    <a:pt x="410" y="328"/>
                    <a:pt x="410" y="328"/>
                    <a:pt x="410" y="328"/>
                  </a:cubicBezTo>
                  <a:moveTo>
                    <a:pt x="114" y="329"/>
                  </a:moveTo>
                  <a:cubicBezTo>
                    <a:pt x="153" y="288"/>
                    <a:pt x="153" y="288"/>
                    <a:pt x="153" y="288"/>
                  </a:cubicBezTo>
                  <a:cubicBezTo>
                    <a:pt x="152" y="346"/>
                    <a:pt x="152" y="346"/>
                    <a:pt x="152" y="346"/>
                  </a:cubicBezTo>
                  <a:cubicBezTo>
                    <a:pt x="155" y="377"/>
                    <a:pt x="155" y="377"/>
                    <a:pt x="155" y="377"/>
                  </a:cubicBezTo>
                  <a:cubicBezTo>
                    <a:pt x="156" y="393"/>
                    <a:pt x="157" y="406"/>
                    <a:pt x="157" y="416"/>
                  </a:cubicBezTo>
                  <a:cubicBezTo>
                    <a:pt x="157" y="433"/>
                    <a:pt x="155" y="446"/>
                    <a:pt x="150" y="456"/>
                  </a:cubicBezTo>
                  <a:cubicBezTo>
                    <a:pt x="146" y="464"/>
                    <a:pt x="141" y="471"/>
                    <a:pt x="132" y="477"/>
                  </a:cubicBezTo>
                  <a:cubicBezTo>
                    <a:pt x="124" y="483"/>
                    <a:pt x="114" y="486"/>
                    <a:pt x="102" y="486"/>
                  </a:cubicBezTo>
                  <a:cubicBezTo>
                    <a:pt x="93" y="486"/>
                    <a:pt x="85" y="484"/>
                    <a:pt x="77" y="481"/>
                  </a:cubicBezTo>
                  <a:cubicBezTo>
                    <a:pt x="59" y="473"/>
                    <a:pt x="47" y="459"/>
                    <a:pt x="41" y="440"/>
                  </a:cubicBezTo>
                  <a:cubicBezTo>
                    <a:pt x="38" y="430"/>
                    <a:pt x="38" y="419"/>
                    <a:pt x="41" y="407"/>
                  </a:cubicBezTo>
                  <a:cubicBezTo>
                    <a:pt x="43" y="395"/>
                    <a:pt x="49" y="385"/>
                    <a:pt x="56" y="378"/>
                  </a:cubicBezTo>
                  <a:cubicBezTo>
                    <a:pt x="64" y="370"/>
                    <a:pt x="75" y="361"/>
                    <a:pt x="88" y="350"/>
                  </a:cubicBezTo>
                  <a:cubicBezTo>
                    <a:pt x="114" y="329"/>
                    <a:pt x="114" y="329"/>
                    <a:pt x="114" y="329"/>
                  </a:cubicBezTo>
                  <a:moveTo>
                    <a:pt x="282" y="346"/>
                  </a:moveTo>
                  <a:cubicBezTo>
                    <a:pt x="283" y="367"/>
                    <a:pt x="283" y="367"/>
                    <a:pt x="283" y="367"/>
                  </a:cubicBezTo>
                  <a:cubicBezTo>
                    <a:pt x="284" y="377"/>
                    <a:pt x="285" y="386"/>
                    <a:pt x="285" y="393"/>
                  </a:cubicBezTo>
                  <a:cubicBezTo>
                    <a:pt x="285" y="404"/>
                    <a:pt x="283" y="413"/>
                    <a:pt x="280" y="419"/>
                  </a:cubicBezTo>
                  <a:cubicBezTo>
                    <a:pt x="278" y="425"/>
                    <a:pt x="274" y="429"/>
                    <a:pt x="269" y="433"/>
                  </a:cubicBezTo>
                  <a:cubicBezTo>
                    <a:pt x="263" y="437"/>
                    <a:pt x="256" y="439"/>
                    <a:pt x="248" y="439"/>
                  </a:cubicBezTo>
                  <a:cubicBezTo>
                    <a:pt x="243" y="439"/>
                    <a:pt x="237" y="438"/>
                    <a:pt x="231" y="436"/>
                  </a:cubicBezTo>
                  <a:cubicBezTo>
                    <a:pt x="220" y="430"/>
                    <a:pt x="212" y="422"/>
                    <a:pt x="208" y="409"/>
                  </a:cubicBezTo>
                  <a:cubicBezTo>
                    <a:pt x="206" y="402"/>
                    <a:pt x="205" y="395"/>
                    <a:pt x="207" y="387"/>
                  </a:cubicBezTo>
                  <a:cubicBezTo>
                    <a:pt x="209" y="378"/>
                    <a:pt x="213" y="372"/>
                    <a:pt x="218" y="367"/>
                  </a:cubicBezTo>
                  <a:cubicBezTo>
                    <a:pt x="223" y="362"/>
                    <a:pt x="230" y="356"/>
                    <a:pt x="239" y="349"/>
                  </a:cubicBezTo>
                  <a:cubicBezTo>
                    <a:pt x="256" y="335"/>
                    <a:pt x="256" y="335"/>
                    <a:pt x="256" y="335"/>
                  </a:cubicBezTo>
                  <a:cubicBezTo>
                    <a:pt x="282" y="308"/>
                    <a:pt x="282" y="308"/>
                    <a:pt x="282" y="308"/>
                  </a:cubicBezTo>
                  <a:cubicBezTo>
                    <a:pt x="282" y="346"/>
                    <a:pt x="282" y="346"/>
                    <a:pt x="282" y="346"/>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575"/>
            <p:cNvSpPr>
              <a:spLocks noEditPoints="1"/>
            </p:cNvSpPr>
            <p:nvPr/>
          </p:nvSpPr>
          <p:spPr bwMode="auto">
            <a:xfrm>
              <a:off x="5767643" y="3941441"/>
              <a:ext cx="712788" cy="747713"/>
            </a:xfrm>
            <a:custGeom>
              <a:avLst/>
              <a:gdLst>
                <a:gd name="T0" fmla="*/ 301 w 522"/>
                <a:gd name="T1" fmla="*/ 335 h 547"/>
                <a:gd name="T2" fmla="*/ 39 w 522"/>
                <a:gd name="T3" fmla="*/ 204 h 547"/>
                <a:gd name="T4" fmla="*/ 170 w 522"/>
                <a:gd name="T5" fmla="*/ 0 h 547"/>
                <a:gd name="T6" fmla="*/ 210 w 522"/>
                <a:gd name="T7" fmla="*/ 358 h 547"/>
                <a:gd name="T8" fmla="*/ 210 w 522"/>
                <a:gd name="T9" fmla="*/ 390 h 547"/>
                <a:gd name="T10" fmla="*/ 223 w 522"/>
                <a:gd name="T11" fmla="*/ 405 h 547"/>
                <a:gd name="T12" fmla="*/ 256 w 522"/>
                <a:gd name="T13" fmla="*/ 400 h 547"/>
                <a:gd name="T14" fmla="*/ 223 w 522"/>
                <a:gd name="T15" fmla="*/ 417 h 547"/>
                <a:gd name="T16" fmla="*/ 226 w 522"/>
                <a:gd name="T17" fmla="*/ 435 h 547"/>
                <a:gd name="T18" fmla="*/ 230 w 522"/>
                <a:gd name="T19" fmla="*/ 453 h 547"/>
                <a:gd name="T20" fmla="*/ 219 w 522"/>
                <a:gd name="T21" fmla="*/ 481 h 547"/>
                <a:gd name="T22" fmla="*/ 198 w 522"/>
                <a:gd name="T23" fmla="*/ 455 h 547"/>
                <a:gd name="T24" fmla="*/ 197 w 522"/>
                <a:gd name="T25" fmla="*/ 489 h 547"/>
                <a:gd name="T26" fmla="*/ 154 w 522"/>
                <a:gd name="T27" fmla="*/ 477 h 547"/>
                <a:gd name="T28" fmla="*/ 174 w 522"/>
                <a:gd name="T29" fmla="*/ 432 h 547"/>
                <a:gd name="T30" fmla="*/ 137 w 522"/>
                <a:gd name="T31" fmla="*/ 463 h 547"/>
                <a:gd name="T32" fmla="*/ 124 w 522"/>
                <a:gd name="T33" fmla="*/ 419 h 547"/>
                <a:gd name="T34" fmla="*/ 172 w 522"/>
                <a:gd name="T35" fmla="*/ 426 h 547"/>
                <a:gd name="T36" fmla="*/ 133 w 522"/>
                <a:gd name="T37" fmla="*/ 402 h 547"/>
                <a:gd name="T38" fmla="*/ 158 w 522"/>
                <a:gd name="T39" fmla="*/ 366 h 547"/>
                <a:gd name="T40" fmla="*/ 180 w 522"/>
                <a:gd name="T41" fmla="*/ 407 h 547"/>
                <a:gd name="T42" fmla="*/ 181 w 522"/>
                <a:gd name="T43" fmla="*/ 361 h 547"/>
                <a:gd name="T44" fmla="*/ 303 w 522"/>
                <a:gd name="T45" fmla="*/ 480 h 547"/>
                <a:gd name="T46" fmla="*/ 316 w 522"/>
                <a:gd name="T47" fmla="*/ 492 h 547"/>
                <a:gd name="T48" fmla="*/ 317 w 522"/>
                <a:gd name="T49" fmla="*/ 463 h 547"/>
                <a:gd name="T50" fmla="*/ 333 w 522"/>
                <a:gd name="T51" fmla="*/ 473 h 547"/>
                <a:gd name="T52" fmla="*/ 337 w 522"/>
                <a:gd name="T53" fmla="*/ 483 h 547"/>
                <a:gd name="T54" fmla="*/ 342 w 522"/>
                <a:gd name="T55" fmla="*/ 495 h 547"/>
                <a:gd name="T56" fmla="*/ 366 w 522"/>
                <a:gd name="T57" fmla="*/ 492 h 547"/>
                <a:gd name="T58" fmla="*/ 348 w 522"/>
                <a:gd name="T59" fmla="*/ 502 h 547"/>
                <a:gd name="T60" fmla="*/ 346 w 522"/>
                <a:gd name="T61" fmla="*/ 512 h 547"/>
                <a:gd name="T62" fmla="*/ 357 w 522"/>
                <a:gd name="T63" fmla="*/ 533 h 547"/>
                <a:gd name="T64" fmla="*/ 337 w 522"/>
                <a:gd name="T65" fmla="*/ 522 h 547"/>
                <a:gd name="T66" fmla="*/ 324 w 522"/>
                <a:gd name="T67" fmla="*/ 526 h 547"/>
                <a:gd name="T68" fmla="*/ 315 w 522"/>
                <a:gd name="T69" fmla="*/ 547 h 547"/>
                <a:gd name="T70" fmla="*/ 317 w 522"/>
                <a:gd name="T71" fmla="*/ 522 h 547"/>
                <a:gd name="T72" fmla="*/ 305 w 522"/>
                <a:gd name="T73" fmla="*/ 518 h 547"/>
                <a:gd name="T74" fmla="*/ 283 w 522"/>
                <a:gd name="T75" fmla="*/ 518 h 547"/>
                <a:gd name="T76" fmla="*/ 304 w 522"/>
                <a:gd name="T77" fmla="*/ 507 h 547"/>
                <a:gd name="T78" fmla="*/ 303 w 522"/>
                <a:gd name="T79" fmla="*/ 495 h 547"/>
                <a:gd name="T80" fmla="*/ 300 w 522"/>
                <a:gd name="T81" fmla="*/ 484 h 547"/>
                <a:gd name="T82" fmla="*/ 357 w 522"/>
                <a:gd name="T83" fmla="*/ 400 h 547"/>
                <a:gd name="T84" fmla="*/ 355 w 522"/>
                <a:gd name="T85" fmla="*/ 409 h 547"/>
                <a:gd name="T86" fmla="*/ 362 w 522"/>
                <a:gd name="T87" fmla="*/ 424 h 547"/>
                <a:gd name="T88" fmla="*/ 348 w 522"/>
                <a:gd name="T89" fmla="*/ 415 h 547"/>
                <a:gd name="T90" fmla="*/ 338 w 522"/>
                <a:gd name="T91" fmla="*/ 418 h 547"/>
                <a:gd name="T92" fmla="*/ 331 w 522"/>
                <a:gd name="T93" fmla="*/ 434 h 547"/>
                <a:gd name="T94" fmla="*/ 333 w 522"/>
                <a:gd name="T95" fmla="*/ 415 h 547"/>
                <a:gd name="T96" fmla="*/ 323 w 522"/>
                <a:gd name="T97" fmla="*/ 411 h 547"/>
                <a:gd name="T98" fmla="*/ 307 w 522"/>
                <a:gd name="T99" fmla="*/ 412 h 547"/>
                <a:gd name="T100" fmla="*/ 320 w 522"/>
                <a:gd name="T101" fmla="*/ 404 h 547"/>
                <a:gd name="T102" fmla="*/ 322 w 522"/>
                <a:gd name="T103" fmla="*/ 395 h 547"/>
                <a:gd name="T104" fmla="*/ 313 w 522"/>
                <a:gd name="T105" fmla="*/ 379 h 547"/>
                <a:gd name="T106" fmla="*/ 328 w 522"/>
                <a:gd name="T107" fmla="*/ 389 h 547"/>
                <a:gd name="T108" fmla="*/ 336 w 522"/>
                <a:gd name="T109" fmla="*/ 382 h 547"/>
                <a:gd name="T110" fmla="*/ 342 w 522"/>
                <a:gd name="T111" fmla="*/ 377 h 547"/>
                <a:gd name="T112" fmla="*/ 356 w 522"/>
                <a:gd name="T113" fmla="*/ 375 h 547"/>
                <a:gd name="T114" fmla="*/ 350 w 522"/>
                <a:gd name="T115" fmla="*/ 390 h 547"/>
                <a:gd name="T116" fmla="*/ 365 w 522"/>
                <a:gd name="T117" fmla="*/ 381 h 547"/>
                <a:gd name="T118" fmla="*/ 372 w 522"/>
                <a:gd name="T119" fmla="*/ 402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2" h="547">
                  <a:moveTo>
                    <a:pt x="368" y="68"/>
                  </a:moveTo>
                  <a:cubicBezTo>
                    <a:pt x="378" y="78"/>
                    <a:pt x="384" y="90"/>
                    <a:pt x="387" y="103"/>
                  </a:cubicBezTo>
                  <a:cubicBezTo>
                    <a:pt x="407" y="106"/>
                    <a:pt x="425" y="115"/>
                    <a:pt x="441" y="130"/>
                  </a:cubicBezTo>
                  <a:cubicBezTo>
                    <a:pt x="462" y="149"/>
                    <a:pt x="475" y="173"/>
                    <a:pt x="478" y="202"/>
                  </a:cubicBezTo>
                  <a:cubicBezTo>
                    <a:pt x="491" y="205"/>
                    <a:pt x="502" y="213"/>
                    <a:pt x="510" y="223"/>
                  </a:cubicBezTo>
                  <a:cubicBezTo>
                    <a:pt x="518" y="234"/>
                    <a:pt x="522" y="246"/>
                    <a:pt x="522" y="260"/>
                  </a:cubicBezTo>
                  <a:cubicBezTo>
                    <a:pt x="522" y="275"/>
                    <a:pt x="517" y="288"/>
                    <a:pt x="508" y="299"/>
                  </a:cubicBezTo>
                  <a:cubicBezTo>
                    <a:pt x="499" y="311"/>
                    <a:pt x="487" y="318"/>
                    <a:pt x="472" y="320"/>
                  </a:cubicBezTo>
                  <a:cubicBezTo>
                    <a:pt x="456" y="324"/>
                    <a:pt x="433" y="328"/>
                    <a:pt x="403" y="331"/>
                  </a:cubicBezTo>
                  <a:cubicBezTo>
                    <a:pt x="301" y="335"/>
                    <a:pt x="301" y="335"/>
                    <a:pt x="301" y="335"/>
                  </a:cubicBezTo>
                  <a:cubicBezTo>
                    <a:pt x="199" y="331"/>
                    <a:pt x="199" y="331"/>
                    <a:pt x="199" y="331"/>
                  </a:cubicBezTo>
                  <a:cubicBezTo>
                    <a:pt x="168" y="328"/>
                    <a:pt x="145" y="325"/>
                    <a:pt x="129" y="320"/>
                  </a:cubicBezTo>
                  <a:cubicBezTo>
                    <a:pt x="118" y="319"/>
                    <a:pt x="108" y="313"/>
                    <a:pt x="100" y="305"/>
                  </a:cubicBezTo>
                  <a:cubicBezTo>
                    <a:pt x="92" y="296"/>
                    <a:pt x="88" y="286"/>
                    <a:pt x="88" y="274"/>
                  </a:cubicBezTo>
                  <a:cubicBezTo>
                    <a:pt x="88" y="261"/>
                    <a:pt x="93" y="249"/>
                    <a:pt x="102" y="240"/>
                  </a:cubicBezTo>
                  <a:cubicBezTo>
                    <a:pt x="111" y="231"/>
                    <a:pt x="123" y="226"/>
                    <a:pt x="136" y="226"/>
                  </a:cubicBezTo>
                  <a:cubicBezTo>
                    <a:pt x="142" y="226"/>
                    <a:pt x="147" y="227"/>
                    <a:pt x="152" y="229"/>
                  </a:cubicBezTo>
                  <a:cubicBezTo>
                    <a:pt x="153" y="223"/>
                    <a:pt x="153" y="223"/>
                    <a:pt x="153" y="223"/>
                  </a:cubicBezTo>
                  <a:cubicBezTo>
                    <a:pt x="115" y="220"/>
                    <a:pt x="115" y="220"/>
                    <a:pt x="115" y="220"/>
                  </a:cubicBezTo>
                  <a:cubicBezTo>
                    <a:pt x="82" y="216"/>
                    <a:pt x="57" y="211"/>
                    <a:pt x="39" y="204"/>
                  </a:cubicBezTo>
                  <a:cubicBezTo>
                    <a:pt x="28" y="201"/>
                    <a:pt x="18" y="196"/>
                    <a:pt x="11" y="186"/>
                  </a:cubicBezTo>
                  <a:cubicBezTo>
                    <a:pt x="4" y="177"/>
                    <a:pt x="0" y="167"/>
                    <a:pt x="0" y="155"/>
                  </a:cubicBezTo>
                  <a:cubicBezTo>
                    <a:pt x="0" y="141"/>
                    <a:pt x="5" y="129"/>
                    <a:pt x="15" y="120"/>
                  </a:cubicBezTo>
                  <a:cubicBezTo>
                    <a:pt x="25" y="110"/>
                    <a:pt x="37" y="105"/>
                    <a:pt x="51" y="105"/>
                  </a:cubicBezTo>
                  <a:cubicBezTo>
                    <a:pt x="60" y="105"/>
                    <a:pt x="68" y="107"/>
                    <a:pt x="75" y="111"/>
                  </a:cubicBezTo>
                  <a:cubicBezTo>
                    <a:pt x="77" y="112"/>
                    <a:pt x="77" y="112"/>
                    <a:pt x="77" y="112"/>
                  </a:cubicBezTo>
                  <a:cubicBezTo>
                    <a:pt x="77" y="110"/>
                    <a:pt x="77" y="110"/>
                    <a:pt x="77" y="110"/>
                  </a:cubicBezTo>
                  <a:cubicBezTo>
                    <a:pt x="76" y="104"/>
                    <a:pt x="75" y="99"/>
                    <a:pt x="75" y="94"/>
                  </a:cubicBezTo>
                  <a:cubicBezTo>
                    <a:pt x="75" y="68"/>
                    <a:pt x="85" y="46"/>
                    <a:pt x="103" y="27"/>
                  </a:cubicBezTo>
                  <a:cubicBezTo>
                    <a:pt x="121" y="9"/>
                    <a:pt x="144" y="0"/>
                    <a:pt x="170" y="0"/>
                  </a:cubicBezTo>
                  <a:cubicBezTo>
                    <a:pt x="192" y="0"/>
                    <a:pt x="211" y="7"/>
                    <a:pt x="228" y="20"/>
                  </a:cubicBezTo>
                  <a:cubicBezTo>
                    <a:pt x="245" y="34"/>
                    <a:pt x="256" y="51"/>
                    <a:pt x="261" y="72"/>
                  </a:cubicBezTo>
                  <a:cubicBezTo>
                    <a:pt x="261" y="74"/>
                    <a:pt x="261" y="74"/>
                    <a:pt x="261" y="74"/>
                  </a:cubicBezTo>
                  <a:cubicBezTo>
                    <a:pt x="263" y="72"/>
                    <a:pt x="263" y="72"/>
                    <a:pt x="263" y="72"/>
                  </a:cubicBezTo>
                  <a:cubicBezTo>
                    <a:pt x="269" y="65"/>
                    <a:pt x="277" y="58"/>
                    <a:pt x="287" y="54"/>
                  </a:cubicBezTo>
                  <a:cubicBezTo>
                    <a:pt x="296" y="49"/>
                    <a:pt x="306" y="47"/>
                    <a:pt x="317" y="47"/>
                  </a:cubicBezTo>
                  <a:cubicBezTo>
                    <a:pt x="337" y="47"/>
                    <a:pt x="354" y="54"/>
                    <a:pt x="368" y="68"/>
                  </a:cubicBezTo>
                  <a:moveTo>
                    <a:pt x="207" y="354"/>
                  </a:moveTo>
                  <a:cubicBezTo>
                    <a:pt x="208" y="354"/>
                    <a:pt x="208" y="354"/>
                    <a:pt x="208" y="354"/>
                  </a:cubicBezTo>
                  <a:cubicBezTo>
                    <a:pt x="210" y="355"/>
                    <a:pt x="211" y="356"/>
                    <a:pt x="210" y="358"/>
                  </a:cubicBezTo>
                  <a:cubicBezTo>
                    <a:pt x="206" y="377"/>
                    <a:pt x="206" y="377"/>
                    <a:pt x="206" y="377"/>
                  </a:cubicBezTo>
                  <a:cubicBezTo>
                    <a:pt x="225" y="365"/>
                    <a:pt x="225" y="365"/>
                    <a:pt x="225" y="365"/>
                  </a:cubicBezTo>
                  <a:cubicBezTo>
                    <a:pt x="227" y="364"/>
                    <a:pt x="227" y="364"/>
                    <a:pt x="227" y="364"/>
                  </a:cubicBezTo>
                  <a:cubicBezTo>
                    <a:pt x="228" y="364"/>
                    <a:pt x="230" y="365"/>
                    <a:pt x="230" y="366"/>
                  </a:cubicBezTo>
                  <a:cubicBezTo>
                    <a:pt x="231" y="367"/>
                    <a:pt x="231" y="368"/>
                    <a:pt x="231" y="369"/>
                  </a:cubicBezTo>
                  <a:cubicBezTo>
                    <a:pt x="229" y="371"/>
                    <a:pt x="229" y="371"/>
                    <a:pt x="229" y="371"/>
                  </a:cubicBezTo>
                  <a:cubicBezTo>
                    <a:pt x="204" y="388"/>
                    <a:pt x="204" y="388"/>
                    <a:pt x="204" y="388"/>
                  </a:cubicBezTo>
                  <a:cubicBezTo>
                    <a:pt x="202" y="394"/>
                    <a:pt x="202" y="394"/>
                    <a:pt x="202" y="394"/>
                  </a:cubicBezTo>
                  <a:cubicBezTo>
                    <a:pt x="208" y="390"/>
                    <a:pt x="208" y="390"/>
                    <a:pt x="208" y="390"/>
                  </a:cubicBezTo>
                  <a:cubicBezTo>
                    <a:pt x="210" y="390"/>
                    <a:pt x="210" y="390"/>
                    <a:pt x="210" y="390"/>
                  </a:cubicBezTo>
                  <a:cubicBezTo>
                    <a:pt x="213" y="392"/>
                    <a:pt x="213" y="392"/>
                    <a:pt x="213" y="392"/>
                  </a:cubicBezTo>
                  <a:cubicBezTo>
                    <a:pt x="214" y="394"/>
                    <a:pt x="214" y="395"/>
                    <a:pt x="212" y="397"/>
                  </a:cubicBezTo>
                  <a:cubicBezTo>
                    <a:pt x="200" y="404"/>
                    <a:pt x="200" y="404"/>
                    <a:pt x="200" y="404"/>
                  </a:cubicBezTo>
                  <a:cubicBezTo>
                    <a:pt x="197" y="418"/>
                    <a:pt x="197" y="418"/>
                    <a:pt x="197" y="418"/>
                  </a:cubicBezTo>
                  <a:cubicBezTo>
                    <a:pt x="211" y="414"/>
                    <a:pt x="211" y="414"/>
                    <a:pt x="211" y="414"/>
                  </a:cubicBezTo>
                  <a:cubicBezTo>
                    <a:pt x="217" y="402"/>
                    <a:pt x="217" y="402"/>
                    <a:pt x="217" y="402"/>
                  </a:cubicBezTo>
                  <a:cubicBezTo>
                    <a:pt x="218" y="401"/>
                    <a:pt x="219" y="400"/>
                    <a:pt x="220" y="400"/>
                  </a:cubicBezTo>
                  <a:cubicBezTo>
                    <a:pt x="222" y="400"/>
                    <a:pt x="222" y="400"/>
                    <a:pt x="222" y="400"/>
                  </a:cubicBezTo>
                  <a:cubicBezTo>
                    <a:pt x="224" y="402"/>
                    <a:pt x="224" y="402"/>
                    <a:pt x="224" y="402"/>
                  </a:cubicBezTo>
                  <a:cubicBezTo>
                    <a:pt x="223" y="405"/>
                    <a:pt x="223" y="405"/>
                    <a:pt x="223" y="405"/>
                  </a:cubicBezTo>
                  <a:cubicBezTo>
                    <a:pt x="221" y="411"/>
                    <a:pt x="221" y="411"/>
                    <a:pt x="221" y="411"/>
                  </a:cubicBezTo>
                  <a:cubicBezTo>
                    <a:pt x="227" y="409"/>
                    <a:pt x="227" y="409"/>
                    <a:pt x="227" y="409"/>
                  </a:cubicBezTo>
                  <a:cubicBezTo>
                    <a:pt x="241" y="382"/>
                    <a:pt x="241" y="382"/>
                    <a:pt x="241" y="382"/>
                  </a:cubicBezTo>
                  <a:cubicBezTo>
                    <a:pt x="241" y="381"/>
                    <a:pt x="243" y="380"/>
                    <a:pt x="244" y="380"/>
                  </a:cubicBezTo>
                  <a:cubicBezTo>
                    <a:pt x="246" y="381"/>
                    <a:pt x="246" y="381"/>
                    <a:pt x="246" y="381"/>
                  </a:cubicBezTo>
                  <a:cubicBezTo>
                    <a:pt x="247" y="381"/>
                    <a:pt x="247" y="382"/>
                    <a:pt x="248" y="383"/>
                  </a:cubicBezTo>
                  <a:cubicBezTo>
                    <a:pt x="247" y="386"/>
                    <a:pt x="247" y="386"/>
                    <a:pt x="247" y="386"/>
                  </a:cubicBezTo>
                  <a:cubicBezTo>
                    <a:pt x="237" y="406"/>
                    <a:pt x="237" y="406"/>
                    <a:pt x="237" y="406"/>
                  </a:cubicBezTo>
                  <a:cubicBezTo>
                    <a:pt x="255" y="400"/>
                    <a:pt x="255" y="400"/>
                    <a:pt x="255" y="400"/>
                  </a:cubicBezTo>
                  <a:cubicBezTo>
                    <a:pt x="256" y="400"/>
                    <a:pt x="256" y="400"/>
                    <a:pt x="256" y="400"/>
                  </a:cubicBezTo>
                  <a:cubicBezTo>
                    <a:pt x="258" y="400"/>
                    <a:pt x="259" y="400"/>
                    <a:pt x="259" y="402"/>
                  </a:cubicBezTo>
                  <a:cubicBezTo>
                    <a:pt x="260" y="404"/>
                    <a:pt x="259" y="406"/>
                    <a:pt x="257" y="406"/>
                  </a:cubicBezTo>
                  <a:cubicBezTo>
                    <a:pt x="239" y="412"/>
                    <a:pt x="239" y="412"/>
                    <a:pt x="239" y="412"/>
                  </a:cubicBezTo>
                  <a:cubicBezTo>
                    <a:pt x="259" y="422"/>
                    <a:pt x="259" y="422"/>
                    <a:pt x="259" y="422"/>
                  </a:cubicBezTo>
                  <a:cubicBezTo>
                    <a:pt x="261" y="425"/>
                    <a:pt x="261" y="425"/>
                    <a:pt x="261" y="425"/>
                  </a:cubicBezTo>
                  <a:cubicBezTo>
                    <a:pt x="260" y="427"/>
                    <a:pt x="260" y="427"/>
                    <a:pt x="260" y="427"/>
                  </a:cubicBezTo>
                  <a:cubicBezTo>
                    <a:pt x="260" y="429"/>
                    <a:pt x="259" y="429"/>
                    <a:pt x="257" y="429"/>
                  </a:cubicBezTo>
                  <a:cubicBezTo>
                    <a:pt x="255" y="429"/>
                    <a:pt x="255" y="429"/>
                    <a:pt x="255" y="429"/>
                  </a:cubicBezTo>
                  <a:cubicBezTo>
                    <a:pt x="229" y="415"/>
                    <a:pt x="229" y="415"/>
                    <a:pt x="229" y="415"/>
                  </a:cubicBezTo>
                  <a:cubicBezTo>
                    <a:pt x="223" y="417"/>
                    <a:pt x="223" y="417"/>
                    <a:pt x="223" y="417"/>
                  </a:cubicBezTo>
                  <a:cubicBezTo>
                    <a:pt x="228" y="420"/>
                    <a:pt x="228" y="420"/>
                    <a:pt x="228" y="420"/>
                  </a:cubicBezTo>
                  <a:cubicBezTo>
                    <a:pt x="230" y="422"/>
                    <a:pt x="230" y="422"/>
                    <a:pt x="230" y="422"/>
                  </a:cubicBezTo>
                  <a:cubicBezTo>
                    <a:pt x="230" y="425"/>
                    <a:pt x="230" y="425"/>
                    <a:pt x="230" y="425"/>
                  </a:cubicBezTo>
                  <a:cubicBezTo>
                    <a:pt x="229" y="426"/>
                    <a:pt x="228" y="427"/>
                    <a:pt x="227" y="427"/>
                  </a:cubicBezTo>
                  <a:cubicBezTo>
                    <a:pt x="225" y="427"/>
                    <a:pt x="225" y="427"/>
                    <a:pt x="225" y="427"/>
                  </a:cubicBezTo>
                  <a:cubicBezTo>
                    <a:pt x="213" y="420"/>
                    <a:pt x="213" y="420"/>
                    <a:pt x="213" y="420"/>
                  </a:cubicBezTo>
                  <a:cubicBezTo>
                    <a:pt x="199" y="425"/>
                    <a:pt x="199" y="425"/>
                    <a:pt x="199" y="425"/>
                  </a:cubicBezTo>
                  <a:cubicBezTo>
                    <a:pt x="209" y="435"/>
                    <a:pt x="209" y="435"/>
                    <a:pt x="209" y="435"/>
                  </a:cubicBezTo>
                  <a:cubicBezTo>
                    <a:pt x="223" y="434"/>
                    <a:pt x="223" y="434"/>
                    <a:pt x="223" y="434"/>
                  </a:cubicBezTo>
                  <a:cubicBezTo>
                    <a:pt x="224" y="434"/>
                    <a:pt x="225" y="434"/>
                    <a:pt x="226" y="435"/>
                  </a:cubicBezTo>
                  <a:cubicBezTo>
                    <a:pt x="227" y="438"/>
                    <a:pt x="227" y="438"/>
                    <a:pt x="227" y="438"/>
                  </a:cubicBezTo>
                  <a:cubicBezTo>
                    <a:pt x="226" y="440"/>
                    <a:pt x="226" y="440"/>
                    <a:pt x="226" y="440"/>
                  </a:cubicBezTo>
                  <a:cubicBezTo>
                    <a:pt x="225" y="441"/>
                    <a:pt x="224" y="441"/>
                    <a:pt x="223" y="441"/>
                  </a:cubicBezTo>
                  <a:cubicBezTo>
                    <a:pt x="217" y="442"/>
                    <a:pt x="217" y="442"/>
                    <a:pt x="217" y="442"/>
                  </a:cubicBezTo>
                  <a:cubicBezTo>
                    <a:pt x="222" y="446"/>
                    <a:pt x="222" y="446"/>
                    <a:pt x="222" y="446"/>
                  </a:cubicBezTo>
                  <a:cubicBezTo>
                    <a:pt x="252" y="445"/>
                    <a:pt x="252" y="445"/>
                    <a:pt x="252" y="445"/>
                  </a:cubicBezTo>
                  <a:cubicBezTo>
                    <a:pt x="252" y="445"/>
                    <a:pt x="252" y="445"/>
                    <a:pt x="252" y="445"/>
                  </a:cubicBezTo>
                  <a:cubicBezTo>
                    <a:pt x="254" y="445"/>
                    <a:pt x="256" y="446"/>
                    <a:pt x="256" y="448"/>
                  </a:cubicBezTo>
                  <a:cubicBezTo>
                    <a:pt x="256" y="451"/>
                    <a:pt x="254" y="452"/>
                    <a:pt x="252" y="452"/>
                  </a:cubicBezTo>
                  <a:cubicBezTo>
                    <a:pt x="230" y="453"/>
                    <a:pt x="230" y="453"/>
                    <a:pt x="230" y="453"/>
                  </a:cubicBezTo>
                  <a:cubicBezTo>
                    <a:pt x="244" y="466"/>
                    <a:pt x="244" y="466"/>
                    <a:pt x="244" y="466"/>
                  </a:cubicBezTo>
                  <a:cubicBezTo>
                    <a:pt x="245" y="467"/>
                    <a:pt x="245" y="469"/>
                    <a:pt x="244" y="471"/>
                  </a:cubicBezTo>
                  <a:cubicBezTo>
                    <a:pt x="243" y="472"/>
                    <a:pt x="242" y="472"/>
                    <a:pt x="242" y="472"/>
                  </a:cubicBezTo>
                  <a:cubicBezTo>
                    <a:pt x="239" y="471"/>
                    <a:pt x="239" y="471"/>
                    <a:pt x="239" y="471"/>
                  </a:cubicBezTo>
                  <a:cubicBezTo>
                    <a:pt x="225" y="458"/>
                    <a:pt x="225" y="458"/>
                    <a:pt x="225" y="458"/>
                  </a:cubicBezTo>
                  <a:cubicBezTo>
                    <a:pt x="226" y="480"/>
                    <a:pt x="226" y="480"/>
                    <a:pt x="226" y="480"/>
                  </a:cubicBezTo>
                  <a:cubicBezTo>
                    <a:pt x="225" y="483"/>
                    <a:pt x="225" y="483"/>
                    <a:pt x="225" y="483"/>
                  </a:cubicBezTo>
                  <a:cubicBezTo>
                    <a:pt x="223" y="484"/>
                    <a:pt x="223" y="484"/>
                    <a:pt x="223" y="484"/>
                  </a:cubicBezTo>
                  <a:cubicBezTo>
                    <a:pt x="222" y="484"/>
                    <a:pt x="222" y="484"/>
                    <a:pt x="222" y="484"/>
                  </a:cubicBezTo>
                  <a:cubicBezTo>
                    <a:pt x="220" y="484"/>
                    <a:pt x="219" y="483"/>
                    <a:pt x="219" y="481"/>
                  </a:cubicBezTo>
                  <a:cubicBezTo>
                    <a:pt x="217" y="451"/>
                    <a:pt x="217" y="451"/>
                    <a:pt x="217" y="451"/>
                  </a:cubicBezTo>
                  <a:cubicBezTo>
                    <a:pt x="213" y="447"/>
                    <a:pt x="213" y="447"/>
                    <a:pt x="213" y="447"/>
                  </a:cubicBezTo>
                  <a:cubicBezTo>
                    <a:pt x="213" y="453"/>
                    <a:pt x="213" y="453"/>
                    <a:pt x="213" y="453"/>
                  </a:cubicBezTo>
                  <a:cubicBezTo>
                    <a:pt x="213" y="455"/>
                    <a:pt x="212" y="457"/>
                    <a:pt x="209" y="457"/>
                  </a:cubicBezTo>
                  <a:cubicBezTo>
                    <a:pt x="209" y="457"/>
                    <a:pt x="209" y="457"/>
                    <a:pt x="209" y="457"/>
                  </a:cubicBezTo>
                  <a:cubicBezTo>
                    <a:pt x="207" y="457"/>
                    <a:pt x="206" y="455"/>
                    <a:pt x="205" y="453"/>
                  </a:cubicBezTo>
                  <a:cubicBezTo>
                    <a:pt x="205" y="440"/>
                    <a:pt x="205" y="440"/>
                    <a:pt x="205" y="440"/>
                  </a:cubicBezTo>
                  <a:cubicBezTo>
                    <a:pt x="194" y="429"/>
                    <a:pt x="194" y="429"/>
                    <a:pt x="194" y="429"/>
                  </a:cubicBezTo>
                  <a:cubicBezTo>
                    <a:pt x="191" y="444"/>
                    <a:pt x="191" y="444"/>
                    <a:pt x="191" y="444"/>
                  </a:cubicBezTo>
                  <a:cubicBezTo>
                    <a:pt x="198" y="455"/>
                    <a:pt x="198" y="455"/>
                    <a:pt x="198" y="455"/>
                  </a:cubicBezTo>
                  <a:cubicBezTo>
                    <a:pt x="200" y="457"/>
                    <a:pt x="199" y="459"/>
                    <a:pt x="197" y="460"/>
                  </a:cubicBezTo>
                  <a:cubicBezTo>
                    <a:pt x="195" y="461"/>
                    <a:pt x="195" y="461"/>
                    <a:pt x="195" y="461"/>
                  </a:cubicBezTo>
                  <a:cubicBezTo>
                    <a:pt x="194" y="461"/>
                    <a:pt x="193" y="460"/>
                    <a:pt x="192" y="459"/>
                  </a:cubicBezTo>
                  <a:cubicBezTo>
                    <a:pt x="189" y="454"/>
                    <a:pt x="189" y="454"/>
                    <a:pt x="189" y="454"/>
                  </a:cubicBezTo>
                  <a:cubicBezTo>
                    <a:pt x="187" y="460"/>
                    <a:pt x="187" y="460"/>
                    <a:pt x="187" y="460"/>
                  </a:cubicBezTo>
                  <a:cubicBezTo>
                    <a:pt x="203" y="486"/>
                    <a:pt x="203" y="486"/>
                    <a:pt x="203" y="486"/>
                  </a:cubicBezTo>
                  <a:cubicBezTo>
                    <a:pt x="204" y="486"/>
                    <a:pt x="204" y="487"/>
                    <a:pt x="204" y="488"/>
                  </a:cubicBezTo>
                  <a:cubicBezTo>
                    <a:pt x="202" y="491"/>
                    <a:pt x="202" y="491"/>
                    <a:pt x="202" y="491"/>
                  </a:cubicBezTo>
                  <a:cubicBezTo>
                    <a:pt x="200" y="491"/>
                    <a:pt x="200" y="491"/>
                    <a:pt x="200" y="491"/>
                  </a:cubicBezTo>
                  <a:cubicBezTo>
                    <a:pt x="199" y="491"/>
                    <a:pt x="198" y="490"/>
                    <a:pt x="197" y="489"/>
                  </a:cubicBezTo>
                  <a:cubicBezTo>
                    <a:pt x="185" y="470"/>
                    <a:pt x="185" y="470"/>
                    <a:pt x="185" y="470"/>
                  </a:cubicBezTo>
                  <a:cubicBezTo>
                    <a:pt x="181" y="489"/>
                    <a:pt x="181" y="489"/>
                    <a:pt x="181" y="489"/>
                  </a:cubicBezTo>
                  <a:cubicBezTo>
                    <a:pt x="180" y="491"/>
                    <a:pt x="179" y="492"/>
                    <a:pt x="178" y="492"/>
                  </a:cubicBezTo>
                  <a:cubicBezTo>
                    <a:pt x="177" y="492"/>
                    <a:pt x="177" y="492"/>
                    <a:pt x="177" y="492"/>
                  </a:cubicBezTo>
                  <a:cubicBezTo>
                    <a:pt x="175" y="491"/>
                    <a:pt x="174" y="490"/>
                    <a:pt x="174" y="488"/>
                  </a:cubicBezTo>
                  <a:cubicBezTo>
                    <a:pt x="178" y="469"/>
                    <a:pt x="178" y="469"/>
                    <a:pt x="178" y="469"/>
                  </a:cubicBezTo>
                  <a:cubicBezTo>
                    <a:pt x="159" y="481"/>
                    <a:pt x="159" y="481"/>
                    <a:pt x="159" y="481"/>
                  </a:cubicBezTo>
                  <a:cubicBezTo>
                    <a:pt x="159" y="482"/>
                    <a:pt x="158" y="482"/>
                    <a:pt x="158" y="482"/>
                  </a:cubicBezTo>
                  <a:cubicBezTo>
                    <a:pt x="156" y="482"/>
                    <a:pt x="155" y="481"/>
                    <a:pt x="154" y="480"/>
                  </a:cubicBezTo>
                  <a:cubicBezTo>
                    <a:pt x="154" y="479"/>
                    <a:pt x="154" y="478"/>
                    <a:pt x="154" y="477"/>
                  </a:cubicBezTo>
                  <a:cubicBezTo>
                    <a:pt x="154" y="476"/>
                    <a:pt x="155" y="475"/>
                    <a:pt x="156" y="475"/>
                  </a:cubicBezTo>
                  <a:cubicBezTo>
                    <a:pt x="181" y="459"/>
                    <a:pt x="181" y="459"/>
                    <a:pt x="181" y="459"/>
                  </a:cubicBezTo>
                  <a:cubicBezTo>
                    <a:pt x="182" y="453"/>
                    <a:pt x="182" y="453"/>
                    <a:pt x="182" y="453"/>
                  </a:cubicBezTo>
                  <a:cubicBezTo>
                    <a:pt x="177" y="456"/>
                    <a:pt x="177" y="456"/>
                    <a:pt x="177" y="456"/>
                  </a:cubicBezTo>
                  <a:cubicBezTo>
                    <a:pt x="175" y="456"/>
                    <a:pt x="175" y="456"/>
                    <a:pt x="175" y="456"/>
                  </a:cubicBezTo>
                  <a:cubicBezTo>
                    <a:pt x="174" y="456"/>
                    <a:pt x="173" y="456"/>
                    <a:pt x="172" y="455"/>
                  </a:cubicBezTo>
                  <a:cubicBezTo>
                    <a:pt x="171" y="453"/>
                    <a:pt x="171" y="451"/>
                    <a:pt x="173" y="450"/>
                  </a:cubicBezTo>
                  <a:cubicBezTo>
                    <a:pt x="184" y="442"/>
                    <a:pt x="184" y="442"/>
                    <a:pt x="184" y="442"/>
                  </a:cubicBezTo>
                  <a:cubicBezTo>
                    <a:pt x="187" y="428"/>
                    <a:pt x="187" y="428"/>
                    <a:pt x="187" y="428"/>
                  </a:cubicBezTo>
                  <a:cubicBezTo>
                    <a:pt x="174" y="432"/>
                    <a:pt x="174" y="432"/>
                    <a:pt x="174" y="432"/>
                  </a:cubicBezTo>
                  <a:cubicBezTo>
                    <a:pt x="168" y="444"/>
                    <a:pt x="168" y="444"/>
                    <a:pt x="168" y="444"/>
                  </a:cubicBezTo>
                  <a:cubicBezTo>
                    <a:pt x="164" y="446"/>
                    <a:pt x="164" y="446"/>
                    <a:pt x="164" y="446"/>
                  </a:cubicBezTo>
                  <a:cubicBezTo>
                    <a:pt x="162" y="446"/>
                    <a:pt x="162" y="446"/>
                    <a:pt x="162" y="446"/>
                  </a:cubicBezTo>
                  <a:cubicBezTo>
                    <a:pt x="160" y="445"/>
                    <a:pt x="160" y="443"/>
                    <a:pt x="161" y="441"/>
                  </a:cubicBezTo>
                  <a:cubicBezTo>
                    <a:pt x="164" y="435"/>
                    <a:pt x="164" y="435"/>
                    <a:pt x="164" y="435"/>
                  </a:cubicBezTo>
                  <a:cubicBezTo>
                    <a:pt x="158" y="437"/>
                    <a:pt x="158" y="437"/>
                    <a:pt x="158" y="437"/>
                  </a:cubicBezTo>
                  <a:cubicBezTo>
                    <a:pt x="144" y="464"/>
                    <a:pt x="144" y="464"/>
                    <a:pt x="144" y="464"/>
                  </a:cubicBezTo>
                  <a:cubicBezTo>
                    <a:pt x="143" y="465"/>
                    <a:pt x="142" y="466"/>
                    <a:pt x="140" y="466"/>
                  </a:cubicBezTo>
                  <a:cubicBezTo>
                    <a:pt x="139" y="465"/>
                    <a:pt x="139" y="465"/>
                    <a:pt x="139" y="465"/>
                  </a:cubicBezTo>
                  <a:cubicBezTo>
                    <a:pt x="138" y="465"/>
                    <a:pt x="137" y="464"/>
                    <a:pt x="137" y="463"/>
                  </a:cubicBezTo>
                  <a:cubicBezTo>
                    <a:pt x="137" y="462"/>
                    <a:pt x="137" y="461"/>
                    <a:pt x="137" y="461"/>
                  </a:cubicBezTo>
                  <a:cubicBezTo>
                    <a:pt x="148" y="440"/>
                    <a:pt x="148" y="440"/>
                    <a:pt x="148" y="440"/>
                  </a:cubicBezTo>
                  <a:cubicBezTo>
                    <a:pt x="129" y="446"/>
                    <a:pt x="129" y="446"/>
                    <a:pt x="129" y="446"/>
                  </a:cubicBezTo>
                  <a:cubicBezTo>
                    <a:pt x="128" y="446"/>
                    <a:pt x="128" y="446"/>
                    <a:pt x="128" y="446"/>
                  </a:cubicBezTo>
                  <a:cubicBezTo>
                    <a:pt x="127" y="446"/>
                    <a:pt x="126" y="446"/>
                    <a:pt x="125" y="444"/>
                  </a:cubicBezTo>
                  <a:cubicBezTo>
                    <a:pt x="124" y="442"/>
                    <a:pt x="125" y="441"/>
                    <a:pt x="127" y="440"/>
                  </a:cubicBezTo>
                  <a:cubicBezTo>
                    <a:pt x="146" y="434"/>
                    <a:pt x="146" y="434"/>
                    <a:pt x="146" y="434"/>
                  </a:cubicBezTo>
                  <a:cubicBezTo>
                    <a:pt x="126" y="424"/>
                    <a:pt x="126" y="424"/>
                    <a:pt x="126" y="424"/>
                  </a:cubicBezTo>
                  <a:cubicBezTo>
                    <a:pt x="124" y="422"/>
                    <a:pt x="124" y="422"/>
                    <a:pt x="124" y="422"/>
                  </a:cubicBezTo>
                  <a:cubicBezTo>
                    <a:pt x="124" y="421"/>
                    <a:pt x="124" y="420"/>
                    <a:pt x="124" y="419"/>
                  </a:cubicBezTo>
                  <a:cubicBezTo>
                    <a:pt x="125" y="417"/>
                    <a:pt x="126" y="417"/>
                    <a:pt x="127" y="417"/>
                  </a:cubicBezTo>
                  <a:cubicBezTo>
                    <a:pt x="129" y="417"/>
                    <a:pt x="129" y="417"/>
                    <a:pt x="129" y="417"/>
                  </a:cubicBezTo>
                  <a:cubicBezTo>
                    <a:pt x="156" y="431"/>
                    <a:pt x="156" y="431"/>
                    <a:pt x="156" y="431"/>
                  </a:cubicBezTo>
                  <a:cubicBezTo>
                    <a:pt x="162" y="429"/>
                    <a:pt x="162" y="429"/>
                    <a:pt x="162" y="429"/>
                  </a:cubicBezTo>
                  <a:cubicBezTo>
                    <a:pt x="156" y="426"/>
                    <a:pt x="156" y="426"/>
                    <a:pt x="156" y="426"/>
                  </a:cubicBezTo>
                  <a:cubicBezTo>
                    <a:pt x="155" y="424"/>
                    <a:pt x="155" y="424"/>
                    <a:pt x="155" y="424"/>
                  </a:cubicBezTo>
                  <a:cubicBezTo>
                    <a:pt x="154" y="423"/>
                    <a:pt x="154" y="422"/>
                    <a:pt x="155" y="421"/>
                  </a:cubicBezTo>
                  <a:cubicBezTo>
                    <a:pt x="155" y="420"/>
                    <a:pt x="156" y="419"/>
                    <a:pt x="158" y="419"/>
                  </a:cubicBezTo>
                  <a:cubicBezTo>
                    <a:pt x="160" y="420"/>
                    <a:pt x="160" y="420"/>
                    <a:pt x="160" y="420"/>
                  </a:cubicBezTo>
                  <a:cubicBezTo>
                    <a:pt x="172" y="426"/>
                    <a:pt x="172" y="426"/>
                    <a:pt x="172" y="426"/>
                  </a:cubicBezTo>
                  <a:cubicBezTo>
                    <a:pt x="186" y="421"/>
                    <a:pt x="186" y="421"/>
                    <a:pt x="186" y="421"/>
                  </a:cubicBezTo>
                  <a:cubicBezTo>
                    <a:pt x="175" y="411"/>
                    <a:pt x="175" y="411"/>
                    <a:pt x="175" y="411"/>
                  </a:cubicBezTo>
                  <a:cubicBezTo>
                    <a:pt x="162" y="412"/>
                    <a:pt x="162" y="412"/>
                    <a:pt x="162" y="412"/>
                  </a:cubicBezTo>
                  <a:cubicBezTo>
                    <a:pt x="161" y="412"/>
                    <a:pt x="161" y="412"/>
                    <a:pt x="161" y="412"/>
                  </a:cubicBezTo>
                  <a:cubicBezTo>
                    <a:pt x="159" y="411"/>
                    <a:pt x="159" y="411"/>
                    <a:pt x="159" y="411"/>
                  </a:cubicBezTo>
                  <a:cubicBezTo>
                    <a:pt x="158" y="410"/>
                    <a:pt x="158" y="410"/>
                    <a:pt x="158" y="409"/>
                  </a:cubicBezTo>
                  <a:cubicBezTo>
                    <a:pt x="157" y="406"/>
                    <a:pt x="159" y="405"/>
                    <a:pt x="161" y="405"/>
                  </a:cubicBezTo>
                  <a:cubicBezTo>
                    <a:pt x="168" y="405"/>
                    <a:pt x="168" y="405"/>
                    <a:pt x="168" y="405"/>
                  </a:cubicBezTo>
                  <a:cubicBezTo>
                    <a:pt x="163" y="400"/>
                    <a:pt x="163" y="400"/>
                    <a:pt x="163" y="400"/>
                  </a:cubicBezTo>
                  <a:cubicBezTo>
                    <a:pt x="133" y="402"/>
                    <a:pt x="133" y="402"/>
                    <a:pt x="133" y="402"/>
                  </a:cubicBezTo>
                  <a:cubicBezTo>
                    <a:pt x="130" y="401"/>
                    <a:pt x="130" y="401"/>
                    <a:pt x="130" y="401"/>
                  </a:cubicBezTo>
                  <a:cubicBezTo>
                    <a:pt x="129" y="400"/>
                    <a:pt x="129" y="399"/>
                    <a:pt x="129" y="398"/>
                  </a:cubicBezTo>
                  <a:cubicBezTo>
                    <a:pt x="129" y="395"/>
                    <a:pt x="130" y="394"/>
                    <a:pt x="132" y="394"/>
                  </a:cubicBezTo>
                  <a:cubicBezTo>
                    <a:pt x="155" y="393"/>
                    <a:pt x="155" y="393"/>
                    <a:pt x="155" y="393"/>
                  </a:cubicBezTo>
                  <a:cubicBezTo>
                    <a:pt x="141" y="380"/>
                    <a:pt x="141" y="380"/>
                    <a:pt x="141" y="380"/>
                  </a:cubicBezTo>
                  <a:cubicBezTo>
                    <a:pt x="139" y="379"/>
                    <a:pt x="139" y="377"/>
                    <a:pt x="140" y="375"/>
                  </a:cubicBezTo>
                  <a:cubicBezTo>
                    <a:pt x="141" y="375"/>
                    <a:pt x="142" y="374"/>
                    <a:pt x="143" y="374"/>
                  </a:cubicBezTo>
                  <a:cubicBezTo>
                    <a:pt x="145" y="375"/>
                    <a:pt x="145" y="375"/>
                    <a:pt x="145" y="375"/>
                  </a:cubicBezTo>
                  <a:cubicBezTo>
                    <a:pt x="159" y="388"/>
                    <a:pt x="159" y="388"/>
                    <a:pt x="159" y="388"/>
                  </a:cubicBezTo>
                  <a:cubicBezTo>
                    <a:pt x="158" y="366"/>
                    <a:pt x="158" y="366"/>
                    <a:pt x="158" y="366"/>
                  </a:cubicBezTo>
                  <a:cubicBezTo>
                    <a:pt x="158" y="363"/>
                    <a:pt x="159" y="362"/>
                    <a:pt x="162" y="362"/>
                  </a:cubicBezTo>
                  <a:cubicBezTo>
                    <a:pt x="162" y="362"/>
                    <a:pt x="162" y="362"/>
                    <a:pt x="162" y="362"/>
                  </a:cubicBezTo>
                  <a:cubicBezTo>
                    <a:pt x="164" y="362"/>
                    <a:pt x="166" y="363"/>
                    <a:pt x="166" y="366"/>
                  </a:cubicBezTo>
                  <a:cubicBezTo>
                    <a:pt x="167" y="395"/>
                    <a:pt x="167" y="395"/>
                    <a:pt x="167" y="395"/>
                  </a:cubicBezTo>
                  <a:cubicBezTo>
                    <a:pt x="172" y="400"/>
                    <a:pt x="172" y="400"/>
                    <a:pt x="172" y="400"/>
                  </a:cubicBezTo>
                  <a:cubicBezTo>
                    <a:pt x="172" y="394"/>
                    <a:pt x="172" y="394"/>
                    <a:pt x="172" y="394"/>
                  </a:cubicBezTo>
                  <a:cubicBezTo>
                    <a:pt x="172" y="391"/>
                    <a:pt x="173" y="390"/>
                    <a:pt x="175" y="390"/>
                  </a:cubicBezTo>
                  <a:cubicBezTo>
                    <a:pt x="175" y="390"/>
                    <a:pt x="175" y="390"/>
                    <a:pt x="175" y="390"/>
                  </a:cubicBezTo>
                  <a:cubicBezTo>
                    <a:pt x="178" y="390"/>
                    <a:pt x="179" y="391"/>
                    <a:pt x="179" y="393"/>
                  </a:cubicBezTo>
                  <a:cubicBezTo>
                    <a:pt x="180" y="407"/>
                    <a:pt x="180" y="407"/>
                    <a:pt x="180" y="407"/>
                  </a:cubicBezTo>
                  <a:cubicBezTo>
                    <a:pt x="191" y="417"/>
                    <a:pt x="191" y="417"/>
                    <a:pt x="191" y="417"/>
                  </a:cubicBezTo>
                  <a:cubicBezTo>
                    <a:pt x="194" y="402"/>
                    <a:pt x="194" y="402"/>
                    <a:pt x="194" y="402"/>
                  </a:cubicBezTo>
                  <a:cubicBezTo>
                    <a:pt x="186" y="391"/>
                    <a:pt x="186" y="391"/>
                    <a:pt x="186" y="391"/>
                  </a:cubicBezTo>
                  <a:cubicBezTo>
                    <a:pt x="186" y="390"/>
                    <a:pt x="186" y="389"/>
                    <a:pt x="186" y="388"/>
                  </a:cubicBezTo>
                  <a:cubicBezTo>
                    <a:pt x="186" y="387"/>
                    <a:pt x="187" y="387"/>
                    <a:pt x="187" y="386"/>
                  </a:cubicBezTo>
                  <a:cubicBezTo>
                    <a:pt x="189" y="385"/>
                    <a:pt x="189" y="385"/>
                    <a:pt x="189" y="385"/>
                  </a:cubicBezTo>
                  <a:cubicBezTo>
                    <a:pt x="191" y="385"/>
                    <a:pt x="192" y="386"/>
                    <a:pt x="193" y="387"/>
                  </a:cubicBezTo>
                  <a:cubicBezTo>
                    <a:pt x="196" y="392"/>
                    <a:pt x="196" y="392"/>
                    <a:pt x="196" y="392"/>
                  </a:cubicBezTo>
                  <a:cubicBezTo>
                    <a:pt x="197" y="386"/>
                    <a:pt x="197" y="386"/>
                    <a:pt x="197" y="386"/>
                  </a:cubicBezTo>
                  <a:cubicBezTo>
                    <a:pt x="181" y="361"/>
                    <a:pt x="181" y="361"/>
                    <a:pt x="181" y="361"/>
                  </a:cubicBezTo>
                  <a:cubicBezTo>
                    <a:pt x="181" y="360"/>
                    <a:pt x="180" y="359"/>
                    <a:pt x="181" y="358"/>
                  </a:cubicBezTo>
                  <a:cubicBezTo>
                    <a:pt x="181" y="357"/>
                    <a:pt x="181" y="356"/>
                    <a:pt x="182" y="356"/>
                  </a:cubicBezTo>
                  <a:cubicBezTo>
                    <a:pt x="184" y="355"/>
                    <a:pt x="184" y="355"/>
                    <a:pt x="184" y="355"/>
                  </a:cubicBezTo>
                  <a:cubicBezTo>
                    <a:pt x="186" y="355"/>
                    <a:pt x="187" y="356"/>
                    <a:pt x="187" y="357"/>
                  </a:cubicBezTo>
                  <a:cubicBezTo>
                    <a:pt x="200" y="376"/>
                    <a:pt x="200" y="376"/>
                    <a:pt x="200" y="376"/>
                  </a:cubicBezTo>
                  <a:cubicBezTo>
                    <a:pt x="204" y="357"/>
                    <a:pt x="204" y="357"/>
                    <a:pt x="204" y="357"/>
                  </a:cubicBezTo>
                  <a:cubicBezTo>
                    <a:pt x="204" y="355"/>
                    <a:pt x="205" y="354"/>
                    <a:pt x="207" y="354"/>
                  </a:cubicBezTo>
                  <a:moveTo>
                    <a:pt x="292" y="472"/>
                  </a:moveTo>
                  <a:cubicBezTo>
                    <a:pt x="294" y="472"/>
                    <a:pt x="294" y="472"/>
                    <a:pt x="294" y="472"/>
                  </a:cubicBezTo>
                  <a:cubicBezTo>
                    <a:pt x="303" y="480"/>
                    <a:pt x="303" y="480"/>
                    <a:pt x="303" y="480"/>
                  </a:cubicBezTo>
                  <a:cubicBezTo>
                    <a:pt x="302" y="466"/>
                    <a:pt x="302" y="466"/>
                    <a:pt x="302" y="466"/>
                  </a:cubicBezTo>
                  <a:cubicBezTo>
                    <a:pt x="302" y="465"/>
                    <a:pt x="303" y="464"/>
                    <a:pt x="305" y="464"/>
                  </a:cubicBezTo>
                  <a:cubicBezTo>
                    <a:pt x="306" y="464"/>
                    <a:pt x="307" y="464"/>
                    <a:pt x="307" y="466"/>
                  </a:cubicBezTo>
                  <a:cubicBezTo>
                    <a:pt x="308" y="485"/>
                    <a:pt x="308" y="485"/>
                    <a:pt x="308" y="485"/>
                  </a:cubicBezTo>
                  <a:cubicBezTo>
                    <a:pt x="311" y="488"/>
                    <a:pt x="311" y="488"/>
                    <a:pt x="311" y="488"/>
                  </a:cubicBezTo>
                  <a:cubicBezTo>
                    <a:pt x="311" y="484"/>
                    <a:pt x="311" y="484"/>
                    <a:pt x="311" y="484"/>
                  </a:cubicBezTo>
                  <a:cubicBezTo>
                    <a:pt x="311" y="482"/>
                    <a:pt x="311" y="482"/>
                    <a:pt x="313" y="481"/>
                  </a:cubicBezTo>
                  <a:cubicBezTo>
                    <a:pt x="313" y="481"/>
                    <a:pt x="313" y="481"/>
                    <a:pt x="313" y="481"/>
                  </a:cubicBezTo>
                  <a:cubicBezTo>
                    <a:pt x="315" y="481"/>
                    <a:pt x="315" y="482"/>
                    <a:pt x="315" y="484"/>
                  </a:cubicBezTo>
                  <a:cubicBezTo>
                    <a:pt x="316" y="492"/>
                    <a:pt x="316" y="492"/>
                    <a:pt x="316" y="492"/>
                  </a:cubicBezTo>
                  <a:cubicBezTo>
                    <a:pt x="323" y="499"/>
                    <a:pt x="323" y="499"/>
                    <a:pt x="323" y="499"/>
                  </a:cubicBezTo>
                  <a:cubicBezTo>
                    <a:pt x="325" y="490"/>
                    <a:pt x="325" y="490"/>
                    <a:pt x="325" y="490"/>
                  </a:cubicBezTo>
                  <a:cubicBezTo>
                    <a:pt x="320" y="482"/>
                    <a:pt x="320" y="482"/>
                    <a:pt x="320" y="482"/>
                  </a:cubicBezTo>
                  <a:cubicBezTo>
                    <a:pt x="320" y="481"/>
                    <a:pt x="320" y="481"/>
                    <a:pt x="320" y="481"/>
                  </a:cubicBezTo>
                  <a:cubicBezTo>
                    <a:pt x="320" y="480"/>
                    <a:pt x="320" y="480"/>
                    <a:pt x="321" y="479"/>
                  </a:cubicBezTo>
                  <a:cubicBezTo>
                    <a:pt x="322" y="479"/>
                    <a:pt x="322" y="479"/>
                    <a:pt x="322" y="479"/>
                  </a:cubicBezTo>
                  <a:cubicBezTo>
                    <a:pt x="323" y="479"/>
                    <a:pt x="324" y="479"/>
                    <a:pt x="324" y="480"/>
                  </a:cubicBezTo>
                  <a:cubicBezTo>
                    <a:pt x="326" y="483"/>
                    <a:pt x="326" y="483"/>
                    <a:pt x="326" y="483"/>
                  </a:cubicBezTo>
                  <a:cubicBezTo>
                    <a:pt x="327" y="479"/>
                    <a:pt x="327" y="479"/>
                    <a:pt x="327" y="479"/>
                  </a:cubicBezTo>
                  <a:cubicBezTo>
                    <a:pt x="317" y="463"/>
                    <a:pt x="317" y="463"/>
                    <a:pt x="317" y="463"/>
                  </a:cubicBezTo>
                  <a:cubicBezTo>
                    <a:pt x="316" y="461"/>
                    <a:pt x="316" y="461"/>
                    <a:pt x="316" y="461"/>
                  </a:cubicBezTo>
                  <a:cubicBezTo>
                    <a:pt x="318" y="460"/>
                    <a:pt x="318" y="460"/>
                    <a:pt x="318" y="460"/>
                  </a:cubicBezTo>
                  <a:cubicBezTo>
                    <a:pt x="319" y="459"/>
                    <a:pt x="319" y="459"/>
                    <a:pt x="319" y="459"/>
                  </a:cubicBezTo>
                  <a:cubicBezTo>
                    <a:pt x="320" y="459"/>
                    <a:pt x="320" y="460"/>
                    <a:pt x="321" y="460"/>
                  </a:cubicBezTo>
                  <a:cubicBezTo>
                    <a:pt x="329" y="472"/>
                    <a:pt x="329" y="472"/>
                    <a:pt x="329" y="472"/>
                  </a:cubicBezTo>
                  <a:cubicBezTo>
                    <a:pt x="331" y="461"/>
                    <a:pt x="331" y="461"/>
                    <a:pt x="331" y="461"/>
                  </a:cubicBezTo>
                  <a:cubicBezTo>
                    <a:pt x="332" y="459"/>
                    <a:pt x="332" y="459"/>
                    <a:pt x="333" y="459"/>
                  </a:cubicBezTo>
                  <a:cubicBezTo>
                    <a:pt x="334" y="459"/>
                    <a:pt x="334" y="459"/>
                    <a:pt x="334" y="459"/>
                  </a:cubicBezTo>
                  <a:cubicBezTo>
                    <a:pt x="335" y="459"/>
                    <a:pt x="336" y="460"/>
                    <a:pt x="335" y="462"/>
                  </a:cubicBezTo>
                  <a:cubicBezTo>
                    <a:pt x="333" y="473"/>
                    <a:pt x="333" y="473"/>
                    <a:pt x="333" y="473"/>
                  </a:cubicBezTo>
                  <a:cubicBezTo>
                    <a:pt x="345" y="466"/>
                    <a:pt x="345" y="466"/>
                    <a:pt x="345" y="466"/>
                  </a:cubicBezTo>
                  <a:cubicBezTo>
                    <a:pt x="346" y="465"/>
                    <a:pt x="346" y="465"/>
                    <a:pt x="346" y="465"/>
                  </a:cubicBezTo>
                  <a:cubicBezTo>
                    <a:pt x="347" y="465"/>
                    <a:pt x="348" y="466"/>
                    <a:pt x="348" y="466"/>
                  </a:cubicBezTo>
                  <a:cubicBezTo>
                    <a:pt x="349" y="468"/>
                    <a:pt x="349" y="468"/>
                    <a:pt x="349" y="468"/>
                  </a:cubicBezTo>
                  <a:cubicBezTo>
                    <a:pt x="347" y="470"/>
                    <a:pt x="347" y="470"/>
                    <a:pt x="347" y="470"/>
                  </a:cubicBezTo>
                  <a:cubicBezTo>
                    <a:pt x="331" y="480"/>
                    <a:pt x="331" y="480"/>
                    <a:pt x="331" y="480"/>
                  </a:cubicBezTo>
                  <a:cubicBezTo>
                    <a:pt x="331" y="484"/>
                    <a:pt x="331" y="484"/>
                    <a:pt x="331" y="484"/>
                  </a:cubicBezTo>
                  <a:cubicBezTo>
                    <a:pt x="334" y="482"/>
                    <a:pt x="334" y="482"/>
                    <a:pt x="334" y="482"/>
                  </a:cubicBezTo>
                  <a:cubicBezTo>
                    <a:pt x="335" y="482"/>
                    <a:pt x="335" y="482"/>
                    <a:pt x="335" y="482"/>
                  </a:cubicBezTo>
                  <a:cubicBezTo>
                    <a:pt x="336" y="482"/>
                    <a:pt x="337" y="482"/>
                    <a:pt x="337" y="483"/>
                  </a:cubicBezTo>
                  <a:cubicBezTo>
                    <a:pt x="338" y="484"/>
                    <a:pt x="338" y="485"/>
                    <a:pt x="336" y="486"/>
                  </a:cubicBezTo>
                  <a:cubicBezTo>
                    <a:pt x="329" y="491"/>
                    <a:pt x="329" y="491"/>
                    <a:pt x="329" y="491"/>
                  </a:cubicBezTo>
                  <a:cubicBezTo>
                    <a:pt x="327" y="500"/>
                    <a:pt x="327" y="500"/>
                    <a:pt x="327" y="500"/>
                  </a:cubicBezTo>
                  <a:cubicBezTo>
                    <a:pt x="336" y="497"/>
                    <a:pt x="336" y="497"/>
                    <a:pt x="336" y="497"/>
                  </a:cubicBezTo>
                  <a:cubicBezTo>
                    <a:pt x="340" y="489"/>
                    <a:pt x="340" y="489"/>
                    <a:pt x="340" y="489"/>
                  </a:cubicBezTo>
                  <a:cubicBezTo>
                    <a:pt x="340" y="489"/>
                    <a:pt x="341" y="488"/>
                    <a:pt x="342" y="488"/>
                  </a:cubicBezTo>
                  <a:cubicBezTo>
                    <a:pt x="343" y="488"/>
                    <a:pt x="343" y="488"/>
                    <a:pt x="343" y="488"/>
                  </a:cubicBezTo>
                  <a:cubicBezTo>
                    <a:pt x="344" y="490"/>
                    <a:pt x="344" y="490"/>
                    <a:pt x="344" y="490"/>
                  </a:cubicBezTo>
                  <a:cubicBezTo>
                    <a:pt x="344" y="492"/>
                    <a:pt x="344" y="492"/>
                    <a:pt x="344" y="492"/>
                  </a:cubicBezTo>
                  <a:cubicBezTo>
                    <a:pt x="342" y="495"/>
                    <a:pt x="342" y="495"/>
                    <a:pt x="342" y="495"/>
                  </a:cubicBezTo>
                  <a:cubicBezTo>
                    <a:pt x="346" y="494"/>
                    <a:pt x="346" y="494"/>
                    <a:pt x="346" y="494"/>
                  </a:cubicBezTo>
                  <a:cubicBezTo>
                    <a:pt x="355" y="477"/>
                    <a:pt x="355" y="477"/>
                    <a:pt x="355" y="477"/>
                  </a:cubicBezTo>
                  <a:cubicBezTo>
                    <a:pt x="355" y="476"/>
                    <a:pt x="356" y="476"/>
                    <a:pt x="357" y="476"/>
                  </a:cubicBezTo>
                  <a:cubicBezTo>
                    <a:pt x="358" y="476"/>
                    <a:pt x="358" y="476"/>
                    <a:pt x="358" y="476"/>
                  </a:cubicBezTo>
                  <a:cubicBezTo>
                    <a:pt x="359" y="477"/>
                    <a:pt x="359" y="477"/>
                    <a:pt x="359" y="477"/>
                  </a:cubicBezTo>
                  <a:cubicBezTo>
                    <a:pt x="359" y="479"/>
                    <a:pt x="359" y="479"/>
                    <a:pt x="359" y="479"/>
                  </a:cubicBezTo>
                  <a:cubicBezTo>
                    <a:pt x="353" y="492"/>
                    <a:pt x="353" y="492"/>
                    <a:pt x="353" y="492"/>
                  </a:cubicBezTo>
                  <a:cubicBezTo>
                    <a:pt x="365" y="488"/>
                    <a:pt x="365" y="488"/>
                    <a:pt x="365" y="488"/>
                  </a:cubicBezTo>
                  <a:cubicBezTo>
                    <a:pt x="366" y="488"/>
                    <a:pt x="367" y="488"/>
                    <a:pt x="367" y="489"/>
                  </a:cubicBezTo>
                  <a:cubicBezTo>
                    <a:pt x="367" y="491"/>
                    <a:pt x="367" y="492"/>
                    <a:pt x="366" y="492"/>
                  </a:cubicBezTo>
                  <a:cubicBezTo>
                    <a:pt x="354" y="496"/>
                    <a:pt x="354" y="496"/>
                    <a:pt x="354" y="496"/>
                  </a:cubicBezTo>
                  <a:cubicBezTo>
                    <a:pt x="367" y="502"/>
                    <a:pt x="367" y="502"/>
                    <a:pt x="367" y="502"/>
                  </a:cubicBezTo>
                  <a:cubicBezTo>
                    <a:pt x="368" y="504"/>
                    <a:pt x="368" y="504"/>
                    <a:pt x="368" y="504"/>
                  </a:cubicBezTo>
                  <a:cubicBezTo>
                    <a:pt x="368" y="506"/>
                    <a:pt x="368" y="506"/>
                    <a:pt x="368" y="506"/>
                  </a:cubicBezTo>
                  <a:cubicBezTo>
                    <a:pt x="366" y="507"/>
                    <a:pt x="366" y="507"/>
                    <a:pt x="366" y="507"/>
                  </a:cubicBezTo>
                  <a:cubicBezTo>
                    <a:pt x="364" y="507"/>
                    <a:pt x="364" y="507"/>
                    <a:pt x="364" y="507"/>
                  </a:cubicBezTo>
                  <a:cubicBezTo>
                    <a:pt x="347" y="498"/>
                    <a:pt x="347" y="498"/>
                    <a:pt x="347" y="498"/>
                  </a:cubicBezTo>
                  <a:cubicBezTo>
                    <a:pt x="343" y="499"/>
                    <a:pt x="343" y="499"/>
                    <a:pt x="343" y="499"/>
                  </a:cubicBezTo>
                  <a:cubicBezTo>
                    <a:pt x="347" y="501"/>
                    <a:pt x="347" y="501"/>
                    <a:pt x="347" y="501"/>
                  </a:cubicBezTo>
                  <a:cubicBezTo>
                    <a:pt x="348" y="502"/>
                    <a:pt x="348" y="502"/>
                    <a:pt x="348" y="502"/>
                  </a:cubicBezTo>
                  <a:cubicBezTo>
                    <a:pt x="348" y="504"/>
                    <a:pt x="348" y="504"/>
                    <a:pt x="348" y="504"/>
                  </a:cubicBezTo>
                  <a:cubicBezTo>
                    <a:pt x="348" y="505"/>
                    <a:pt x="347" y="505"/>
                    <a:pt x="346" y="505"/>
                  </a:cubicBezTo>
                  <a:cubicBezTo>
                    <a:pt x="345" y="505"/>
                    <a:pt x="345" y="505"/>
                    <a:pt x="345" y="505"/>
                  </a:cubicBezTo>
                  <a:cubicBezTo>
                    <a:pt x="337" y="501"/>
                    <a:pt x="337" y="501"/>
                    <a:pt x="337" y="501"/>
                  </a:cubicBezTo>
                  <a:cubicBezTo>
                    <a:pt x="328" y="504"/>
                    <a:pt x="328" y="504"/>
                    <a:pt x="328" y="504"/>
                  </a:cubicBezTo>
                  <a:cubicBezTo>
                    <a:pt x="335" y="510"/>
                    <a:pt x="335" y="510"/>
                    <a:pt x="335" y="510"/>
                  </a:cubicBezTo>
                  <a:cubicBezTo>
                    <a:pt x="343" y="510"/>
                    <a:pt x="343" y="510"/>
                    <a:pt x="343" y="510"/>
                  </a:cubicBezTo>
                  <a:cubicBezTo>
                    <a:pt x="344" y="510"/>
                    <a:pt x="344" y="510"/>
                    <a:pt x="344" y="510"/>
                  </a:cubicBezTo>
                  <a:cubicBezTo>
                    <a:pt x="345" y="510"/>
                    <a:pt x="345" y="510"/>
                    <a:pt x="345" y="510"/>
                  </a:cubicBezTo>
                  <a:cubicBezTo>
                    <a:pt x="346" y="512"/>
                    <a:pt x="346" y="512"/>
                    <a:pt x="346" y="512"/>
                  </a:cubicBezTo>
                  <a:cubicBezTo>
                    <a:pt x="345" y="514"/>
                    <a:pt x="345" y="514"/>
                    <a:pt x="345" y="514"/>
                  </a:cubicBezTo>
                  <a:cubicBezTo>
                    <a:pt x="344" y="515"/>
                    <a:pt x="344" y="515"/>
                    <a:pt x="344" y="515"/>
                  </a:cubicBezTo>
                  <a:cubicBezTo>
                    <a:pt x="340" y="515"/>
                    <a:pt x="340" y="515"/>
                    <a:pt x="340" y="515"/>
                  </a:cubicBezTo>
                  <a:cubicBezTo>
                    <a:pt x="343" y="518"/>
                    <a:pt x="343" y="518"/>
                    <a:pt x="343" y="518"/>
                  </a:cubicBezTo>
                  <a:cubicBezTo>
                    <a:pt x="362" y="517"/>
                    <a:pt x="362" y="517"/>
                    <a:pt x="362" y="517"/>
                  </a:cubicBezTo>
                  <a:cubicBezTo>
                    <a:pt x="364" y="517"/>
                    <a:pt x="364" y="518"/>
                    <a:pt x="364" y="519"/>
                  </a:cubicBezTo>
                  <a:cubicBezTo>
                    <a:pt x="364" y="520"/>
                    <a:pt x="364" y="521"/>
                    <a:pt x="362" y="522"/>
                  </a:cubicBezTo>
                  <a:cubicBezTo>
                    <a:pt x="348" y="522"/>
                    <a:pt x="348" y="522"/>
                    <a:pt x="348" y="522"/>
                  </a:cubicBezTo>
                  <a:cubicBezTo>
                    <a:pt x="357" y="530"/>
                    <a:pt x="357" y="530"/>
                    <a:pt x="357" y="530"/>
                  </a:cubicBezTo>
                  <a:cubicBezTo>
                    <a:pt x="358" y="531"/>
                    <a:pt x="358" y="532"/>
                    <a:pt x="357" y="533"/>
                  </a:cubicBezTo>
                  <a:cubicBezTo>
                    <a:pt x="356" y="534"/>
                    <a:pt x="356" y="534"/>
                    <a:pt x="356" y="534"/>
                  </a:cubicBezTo>
                  <a:cubicBezTo>
                    <a:pt x="354" y="534"/>
                    <a:pt x="354" y="534"/>
                    <a:pt x="354" y="534"/>
                  </a:cubicBezTo>
                  <a:cubicBezTo>
                    <a:pt x="345" y="525"/>
                    <a:pt x="345" y="525"/>
                    <a:pt x="345" y="525"/>
                  </a:cubicBezTo>
                  <a:cubicBezTo>
                    <a:pt x="346" y="540"/>
                    <a:pt x="346" y="540"/>
                    <a:pt x="346" y="540"/>
                  </a:cubicBezTo>
                  <a:cubicBezTo>
                    <a:pt x="345" y="541"/>
                    <a:pt x="345" y="541"/>
                    <a:pt x="345" y="541"/>
                  </a:cubicBezTo>
                  <a:cubicBezTo>
                    <a:pt x="345" y="542"/>
                    <a:pt x="344" y="542"/>
                    <a:pt x="343" y="542"/>
                  </a:cubicBezTo>
                  <a:cubicBezTo>
                    <a:pt x="342" y="542"/>
                    <a:pt x="341" y="541"/>
                    <a:pt x="341" y="540"/>
                  </a:cubicBezTo>
                  <a:cubicBezTo>
                    <a:pt x="340" y="521"/>
                    <a:pt x="340" y="521"/>
                    <a:pt x="340" y="521"/>
                  </a:cubicBezTo>
                  <a:cubicBezTo>
                    <a:pt x="337" y="518"/>
                    <a:pt x="337" y="518"/>
                    <a:pt x="337" y="518"/>
                  </a:cubicBezTo>
                  <a:cubicBezTo>
                    <a:pt x="337" y="522"/>
                    <a:pt x="337" y="522"/>
                    <a:pt x="337" y="522"/>
                  </a:cubicBezTo>
                  <a:cubicBezTo>
                    <a:pt x="337" y="524"/>
                    <a:pt x="336" y="524"/>
                    <a:pt x="335" y="524"/>
                  </a:cubicBezTo>
                  <a:cubicBezTo>
                    <a:pt x="335" y="524"/>
                    <a:pt x="335" y="524"/>
                    <a:pt x="335" y="524"/>
                  </a:cubicBezTo>
                  <a:cubicBezTo>
                    <a:pt x="333" y="524"/>
                    <a:pt x="333" y="524"/>
                    <a:pt x="332" y="522"/>
                  </a:cubicBezTo>
                  <a:cubicBezTo>
                    <a:pt x="332" y="514"/>
                    <a:pt x="332" y="514"/>
                    <a:pt x="332" y="514"/>
                  </a:cubicBezTo>
                  <a:cubicBezTo>
                    <a:pt x="325" y="507"/>
                    <a:pt x="325" y="507"/>
                    <a:pt x="325" y="507"/>
                  </a:cubicBezTo>
                  <a:cubicBezTo>
                    <a:pt x="323" y="516"/>
                    <a:pt x="323" y="516"/>
                    <a:pt x="323" y="516"/>
                  </a:cubicBezTo>
                  <a:cubicBezTo>
                    <a:pt x="328" y="523"/>
                    <a:pt x="328" y="523"/>
                    <a:pt x="328" y="523"/>
                  </a:cubicBezTo>
                  <a:cubicBezTo>
                    <a:pt x="329" y="525"/>
                    <a:pt x="328" y="526"/>
                    <a:pt x="327" y="527"/>
                  </a:cubicBezTo>
                  <a:cubicBezTo>
                    <a:pt x="326" y="527"/>
                    <a:pt x="326" y="527"/>
                    <a:pt x="326" y="527"/>
                  </a:cubicBezTo>
                  <a:cubicBezTo>
                    <a:pt x="324" y="526"/>
                    <a:pt x="324" y="526"/>
                    <a:pt x="324" y="526"/>
                  </a:cubicBezTo>
                  <a:cubicBezTo>
                    <a:pt x="321" y="523"/>
                    <a:pt x="321" y="523"/>
                    <a:pt x="321" y="523"/>
                  </a:cubicBezTo>
                  <a:cubicBezTo>
                    <a:pt x="321" y="527"/>
                    <a:pt x="321" y="527"/>
                    <a:pt x="321" y="527"/>
                  </a:cubicBezTo>
                  <a:cubicBezTo>
                    <a:pt x="331" y="543"/>
                    <a:pt x="331" y="543"/>
                    <a:pt x="331" y="543"/>
                  </a:cubicBezTo>
                  <a:cubicBezTo>
                    <a:pt x="332" y="543"/>
                    <a:pt x="332" y="544"/>
                    <a:pt x="331" y="545"/>
                  </a:cubicBezTo>
                  <a:cubicBezTo>
                    <a:pt x="330" y="546"/>
                    <a:pt x="330" y="546"/>
                    <a:pt x="330" y="546"/>
                  </a:cubicBezTo>
                  <a:cubicBezTo>
                    <a:pt x="329" y="546"/>
                    <a:pt x="329" y="546"/>
                    <a:pt x="329" y="546"/>
                  </a:cubicBezTo>
                  <a:cubicBezTo>
                    <a:pt x="327" y="545"/>
                    <a:pt x="327" y="545"/>
                    <a:pt x="327" y="545"/>
                  </a:cubicBezTo>
                  <a:cubicBezTo>
                    <a:pt x="319" y="533"/>
                    <a:pt x="319" y="533"/>
                    <a:pt x="319" y="533"/>
                  </a:cubicBezTo>
                  <a:cubicBezTo>
                    <a:pt x="317" y="545"/>
                    <a:pt x="317" y="545"/>
                    <a:pt x="317" y="545"/>
                  </a:cubicBezTo>
                  <a:cubicBezTo>
                    <a:pt x="315" y="547"/>
                    <a:pt x="315" y="547"/>
                    <a:pt x="315" y="547"/>
                  </a:cubicBezTo>
                  <a:cubicBezTo>
                    <a:pt x="314" y="547"/>
                    <a:pt x="314" y="547"/>
                    <a:pt x="314" y="547"/>
                  </a:cubicBezTo>
                  <a:cubicBezTo>
                    <a:pt x="313" y="546"/>
                    <a:pt x="312" y="546"/>
                    <a:pt x="312" y="544"/>
                  </a:cubicBezTo>
                  <a:cubicBezTo>
                    <a:pt x="315" y="532"/>
                    <a:pt x="315" y="532"/>
                    <a:pt x="315" y="532"/>
                  </a:cubicBezTo>
                  <a:cubicBezTo>
                    <a:pt x="303" y="540"/>
                    <a:pt x="303" y="540"/>
                    <a:pt x="303" y="540"/>
                  </a:cubicBezTo>
                  <a:cubicBezTo>
                    <a:pt x="302" y="541"/>
                    <a:pt x="302" y="541"/>
                    <a:pt x="302" y="541"/>
                  </a:cubicBezTo>
                  <a:cubicBezTo>
                    <a:pt x="300" y="539"/>
                    <a:pt x="300" y="539"/>
                    <a:pt x="300" y="539"/>
                  </a:cubicBezTo>
                  <a:cubicBezTo>
                    <a:pt x="299" y="537"/>
                    <a:pt x="299" y="537"/>
                    <a:pt x="299" y="537"/>
                  </a:cubicBezTo>
                  <a:cubicBezTo>
                    <a:pt x="299" y="537"/>
                    <a:pt x="300" y="536"/>
                    <a:pt x="301" y="536"/>
                  </a:cubicBezTo>
                  <a:cubicBezTo>
                    <a:pt x="316" y="526"/>
                    <a:pt x="316" y="526"/>
                    <a:pt x="316" y="526"/>
                  </a:cubicBezTo>
                  <a:cubicBezTo>
                    <a:pt x="317" y="522"/>
                    <a:pt x="317" y="522"/>
                    <a:pt x="317" y="522"/>
                  </a:cubicBezTo>
                  <a:cubicBezTo>
                    <a:pt x="314" y="524"/>
                    <a:pt x="314" y="524"/>
                    <a:pt x="314" y="524"/>
                  </a:cubicBezTo>
                  <a:cubicBezTo>
                    <a:pt x="313" y="524"/>
                    <a:pt x="313" y="524"/>
                    <a:pt x="313" y="524"/>
                  </a:cubicBezTo>
                  <a:cubicBezTo>
                    <a:pt x="312" y="524"/>
                    <a:pt x="311" y="524"/>
                    <a:pt x="311" y="523"/>
                  </a:cubicBezTo>
                  <a:cubicBezTo>
                    <a:pt x="310" y="522"/>
                    <a:pt x="310" y="521"/>
                    <a:pt x="312" y="520"/>
                  </a:cubicBezTo>
                  <a:cubicBezTo>
                    <a:pt x="319" y="515"/>
                    <a:pt x="319" y="515"/>
                    <a:pt x="319" y="515"/>
                  </a:cubicBezTo>
                  <a:cubicBezTo>
                    <a:pt x="321" y="506"/>
                    <a:pt x="321" y="506"/>
                    <a:pt x="321" y="506"/>
                  </a:cubicBezTo>
                  <a:cubicBezTo>
                    <a:pt x="312" y="509"/>
                    <a:pt x="312" y="509"/>
                    <a:pt x="312" y="509"/>
                  </a:cubicBezTo>
                  <a:cubicBezTo>
                    <a:pt x="308" y="516"/>
                    <a:pt x="308" y="516"/>
                    <a:pt x="308" y="516"/>
                  </a:cubicBezTo>
                  <a:cubicBezTo>
                    <a:pt x="308" y="517"/>
                    <a:pt x="307" y="518"/>
                    <a:pt x="306" y="518"/>
                  </a:cubicBezTo>
                  <a:cubicBezTo>
                    <a:pt x="305" y="518"/>
                    <a:pt x="305" y="518"/>
                    <a:pt x="305" y="518"/>
                  </a:cubicBezTo>
                  <a:cubicBezTo>
                    <a:pt x="304" y="517"/>
                    <a:pt x="303" y="516"/>
                    <a:pt x="304" y="514"/>
                  </a:cubicBezTo>
                  <a:cubicBezTo>
                    <a:pt x="306" y="511"/>
                    <a:pt x="306" y="511"/>
                    <a:pt x="306" y="511"/>
                  </a:cubicBezTo>
                  <a:cubicBezTo>
                    <a:pt x="302" y="512"/>
                    <a:pt x="302" y="512"/>
                    <a:pt x="302" y="512"/>
                  </a:cubicBezTo>
                  <a:cubicBezTo>
                    <a:pt x="293" y="529"/>
                    <a:pt x="293" y="529"/>
                    <a:pt x="293" y="529"/>
                  </a:cubicBezTo>
                  <a:cubicBezTo>
                    <a:pt x="291" y="530"/>
                    <a:pt x="291" y="530"/>
                    <a:pt x="291" y="530"/>
                  </a:cubicBezTo>
                  <a:cubicBezTo>
                    <a:pt x="290" y="530"/>
                    <a:pt x="290" y="530"/>
                    <a:pt x="290" y="530"/>
                  </a:cubicBezTo>
                  <a:cubicBezTo>
                    <a:pt x="288" y="529"/>
                    <a:pt x="288" y="529"/>
                    <a:pt x="288" y="529"/>
                  </a:cubicBezTo>
                  <a:cubicBezTo>
                    <a:pt x="289" y="527"/>
                    <a:pt x="289" y="527"/>
                    <a:pt x="289" y="527"/>
                  </a:cubicBezTo>
                  <a:cubicBezTo>
                    <a:pt x="296" y="514"/>
                    <a:pt x="296" y="514"/>
                    <a:pt x="296" y="514"/>
                  </a:cubicBezTo>
                  <a:cubicBezTo>
                    <a:pt x="283" y="518"/>
                    <a:pt x="283" y="518"/>
                    <a:pt x="283" y="518"/>
                  </a:cubicBezTo>
                  <a:cubicBezTo>
                    <a:pt x="281" y="516"/>
                    <a:pt x="281" y="516"/>
                    <a:pt x="281" y="516"/>
                  </a:cubicBezTo>
                  <a:cubicBezTo>
                    <a:pt x="281" y="515"/>
                    <a:pt x="281" y="514"/>
                    <a:pt x="282" y="514"/>
                  </a:cubicBezTo>
                  <a:cubicBezTo>
                    <a:pt x="294" y="510"/>
                    <a:pt x="294" y="510"/>
                    <a:pt x="294" y="510"/>
                  </a:cubicBezTo>
                  <a:cubicBezTo>
                    <a:pt x="281" y="503"/>
                    <a:pt x="281" y="503"/>
                    <a:pt x="281" y="503"/>
                  </a:cubicBezTo>
                  <a:cubicBezTo>
                    <a:pt x="280" y="502"/>
                    <a:pt x="280" y="502"/>
                    <a:pt x="280" y="502"/>
                  </a:cubicBezTo>
                  <a:cubicBezTo>
                    <a:pt x="280" y="500"/>
                    <a:pt x="280" y="500"/>
                    <a:pt x="280" y="500"/>
                  </a:cubicBezTo>
                  <a:cubicBezTo>
                    <a:pt x="281" y="499"/>
                    <a:pt x="282" y="499"/>
                    <a:pt x="282" y="499"/>
                  </a:cubicBezTo>
                  <a:cubicBezTo>
                    <a:pt x="284" y="499"/>
                    <a:pt x="284" y="499"/>
                    <a:pt x="284" y="499"/>
                  </a:cubicBezTo>
                  <a:cubicBezTo>
                    <a:pt x="301" y="508"/>
                    <a:pt x="301" y="508"/>
                    <a:pt x="301" y="508"/>
                  </a:cubicBezTo>
                  <a:cubicBezTo>
                    <a:pt x="304" y="507"/>
                    <a:pt x="304" y="507"/>
                    <a:pt x="304" y="507"/>
                  </a:cubicBezTo>
                  <a:cubicBezTo>
                    <a:pt x="301" y="505"/>
                    <a:pt x="301" y="505"/>
                    <a:pt x="301" y="505"/>
                  </a:cubicBezTo>
                  <a:cubicBezTo>
                    <a:pt x="300" y="504"/>
                    <a:pt x="300" y="504"/>
                    <a:pt x="300" y="504"/>
                  </a:cubicBezTo>
                  <a:cubicBezTo>
                    <a:pt x="300" y="503"/>
                    <a:pt x="300" y="502"/>
                    <a:pt x="300" y="502"/>
                  </a:cubicBezTo>
                  <a:cubicBezTo>
                    <a:pt x="300" y="501"/>
                    <a:pt x="301" y="500"/>
                    <a:pt x="302" y="500"/>
                  </a:cubicBezTo>
                  <a:cubicBezTo>
                    <a:pt x="303" y="501"/>
                    <a:pt x="303" y="501"/>
                    <a:pt x="303" y="501"/>
                  </a:cubicBezTo>
                  <a:cubicBezTo>
                    <a:pt x="311" y="505"/>
                    <a:pt x="311" y="505"/>
                    <a:pt x="311" y="505"/>
                  </a:cubicBezTo>
                  <a:cubicBezTo>
                    <a:pt x="320" y="502"/>
                    <a:pt x="320" y="502"/>
                    <a:pt x="320" y="502"/>
                  </a:cubicBezTo>
                  <a:cubicBezTo>
                    <a:pt x="313" y="495"/>
                    <a:pt x="313" y="495"/>
                    <a:pt x="313" y="495"/>
                  </a:cubicBezTo>
                  <a:cubicBezTo>
                    <a:pt x="304" y="496"/>
                    <a:pt x="304" y="496"/>
                    <a:pt x="304" y="496"/>
                  </a:cubicBezTo>
                  <a:cubicBezTo>
                    <a:pt x="303" y="495"/>
                    <a:pt x="303" y="495"/>
                    <a:pt x="303" y="495"/>
                  </a:cubicBezTo>
                  <a:cubicBezTo>
                    <a:pt x="302" y="494"/>
                    <a:pt x="302" y="494"/>
                    <a:pt x="302" y="494"/>
                  </a:cubicBezTo>
                  <a:cubicBezTo>
                    <a:pt x="302" y="492"/>
                    <a:pt x="303" y="491"/>
                    <a:pt x="304" y="491"/>
                  </a:cubicBezTo>
                  <a:cubicBezTo>
                    <a:pt x="308" y="491"/>
                    <a:pt x="308" y="491"/>
                    <a:pt x="308" y="491"/>
                  </a:cubicBezTo>
                  <a:cubicBezTo>
                    <a:pt x="305" y="488"/>
                    <a:pt x="305" y="488"/>
                    <a:pt x="305" y="488"/>
                  </a:cubicBezTo>
                  <a:cubicBezTo>
                    <a:pt x="286" y="489"/>
                    <a:pt x="286" y="489"/>
                    <a:pt x="286" y="489"/>
                  </a:cubicBezTo>
                  <a:cubicBezTo>
                    <a:pt x="286" y="489"/>
                    <a:pt x="286" y="489"/>
                    <a:pt x="286" y="489"/>
                  </a:cubicBezTo>
                  <a:cubicBezTo>
                    <a:pt x="285" y="489"/>
                    <a:pt x="285" y="489"/>
                    <a:pt x="284" y="488"/>
                  </a:cubicBezTo>
                  <a:cubicBezTo>
                    <a:pt x="283" y="487"/>
                    <a:pt x="283" y="487"/>
                    <a:pt x="283" y="487"/>
                  </a:cubicBezTo>
                  <a:cubicBezTo>
                    <a:pt x="283" y="485"/>
                    <a:pt x="284" y="484"/>
                    <a:pt x="286" y="484"/>
                  </a:cubicBezTo>
                  <a:cubicBezTo>
                    <a:pt x="300" y="484"/>
                    <a:pt x="300" y="484"/>
                    <a:pt x="300" y="484"/>
                  </a:cubicBezTo>
                  <a:cubicBezTo>
                    <a:pt x="291" y="476"/>
                    <a:pt x="291" y="476"/>
                    <a:pt x="291" y="476"/>
                  </a:cubicBezTo>
                  <a:cubicBezTo>
                    <a:pt x="290" y="474"/>
                    <a:pt x="290" y="473"/>
                    <a:pt x="291" y="472"/>
                  </a:cubicBezTo>
                  <a:cubicBezTo>
                    <a:pt x="292" y="472"/>
                    <a:pt x="292" y="472"/>
                    <a:pt x="292" y="472"/>
                  </a:cubicBezTo>
                  <a:moveTo>
                    <a:pt x="372" y="402"/>
                  </a:moveTo>
                  <a:cubicBezTo>
                    <a:pt x="370" y="403"/>
                    <a:pt x="370" y="403"/>
                    <a:pt x="370" y="403"/>
                  </a:cubicBezTo>
                  <a:cubicBezTo>
                    <a:pt x="369" y="403"/>
                    <a:pt x="369" y="403"/>
                    <a:pt x="369" y="403"/>
                  </a:cubicBezTo>
                  <a:cubicBezTo>
                    <a:pt x="356" y="396"/>
                    <a:pt x="356" y="396"/>
                    <a:pt x="356" y="396"/>
                  </a:cubicBezTo>
                  <a:cubicBezTo>
                    <a:pt x="353" y="397"/>
                    <a:pt x="353" y="397"/>
                    <a:pt x="353" y="397"/>
                  </a:cubicBezTo>
                  <a:cubicBezTo>
                    <a:pt x="356" y="399"/>
                    <a:pt x="356" y="399"/>
                    <a:pt x="356" y="399"/>
                  </a:cubicBezTo>
                  <a:cubicBezTo>
                    <a:pt x="357" y="400"/>
                    <a:pt x="357" y="400"/>
                    <a:pt x="357" y="400"/>
                  </a:cubicBezTo>
                  <a:cubicBezTo>
                    <a:pt x="357" y="401"/>
                    <a:pt x="357" y="401"/>
                    <a:pt x="357" y="401"/>
                  </a:cubicBezTo>
                  <a:cubicBezTo>
                    <a:pt x="355" y="402"/>
                    <a:pt x="355" y="402"/>
                    <a:pt x="355" y="402"/>
                  </a:cubicBezTo>
                  <a:cubicBezTo>
                    <a:pt x="354" y="402"/>
                    <a:pt x="354" y="402"/>
                    <a:pt x="354" y="402"/>
                  </a:cubicBezTo>
                  <a:cubicBezTo>
                    <a:pt x="348" y="399"/>
                    <a:pt x="348" y="399"/>
                    <a:pt x="348" y="399"/>
                  </a:cubicBezTo>
                  <a:cubicBezTo>
                    <a:pt x="341" y="401"/>
                    <a:pt x="341" y="401"/>
                    <a:pt x="341" y="401"/>
                  </a:cubicBezTo>
                  <a:cubicBezTo>
                    <a:pt x="347" y="406"/>
                    <a:pt x="347" y="406"/>
                    <a:pt x="347" y="406"/>
                  </a:cubicBezTo>
                  <a:cubicBezTo>
                    <a:pt x="353" y="406"/>
                    <a:pt x="353" y="406"/>
                    <a:pt x="353" y="406"/>
                  </a:cubicBezTo>
                  <a:cubicBezTo>
                    <a:pt x="355" y="406"/>
                    <a:pt x="355" y="406"/>
                    <a:pt x="355" y="406"/>
                  </a:cubicBezTo>
                  <a:cubicBezTo>
                    <a:pt x="355" y="407"/>
                    <a:pt x="355" y="407"/>
                    <a:pt x="355" y="407"/>
                  </a:cubicBezTo>
                  <a:cubicBezTo>
                    <a:pt x="355" y="409"/>
                    <a:pt x="355" y="409"/>
                    <a:pt x="355" y="409"/>
                  </a:cubicBezTo>
                  <a:cubicBezTo>
                    <a:pt x="353" y="409"/>
                    <a:pt x="353" y="409"/>
                    <a:pt x="353" y="409"/>
                  </a:cubicBezTo>
                  <a:cubicBezTo>
                    <a:pt x="350" y="409"/>
                    <a:pt x="350" y="409"/>
                    <a:pt x="350" y="409"/>
                  </a:cubicBezTo>
                  <a:cubicBezTo>
                    <a:pt x="353" y="411"/>
                    <a:pt x="353" y="411"/>
                    <a:pt x="353" y="411"/>
                  </a:cubicBezTo>
                  <a:cubicBezTo>
                    <a:pt x="367" y="411"/>
                    <a:pt x="367" y="411"/>
                    <a:pt x="367" y="411"/>
                  </a:cubicBezTo>
                  <a:cubicBezTo>
                    <a:pt x="369" y="411"/>
                    <a:pt x="369" y="411"/>
                    <a:pt x="369" y="413"/>
                  </a:cubicBezTo>
                  <a:cubicBezTo>
                    <a:pt x="369" y="414"/>
                    <a:pt x="369" y="414"/>
                    <a:pt x="367" y="415"/>
                  </a:cubicBezTo>
                  <a:cubicBezTo>
                    <a:pt x="357" y="415"/>
                    <a:pt x="357" y="415"/>
                    <a:pt x="357" y="415"/>
                  </a:cubicBezTo>
                  <a:cubicBezTo>
                    <a:pt x="363" y="421"/>
                    <a:pt x="363" y="421"/>
                    <a:pt x="363" y="421"/>
                  </a:cubicBezTo>
                  <a:cubicBezTo>
                    <a:pt x="364" y="422"/>
                    <a:pt x="364" y="423"/>
                    <a:pt x="363" y="423"/>
                  </a:cubicBezTo>
                  <a:cubicBezTo>
                    <a:pt x="362" y="424"/>
                    <a:pt x="362" y="424"/>
                    <a:pt x="362" y="424"/>
                  </a:cubicBezTo>
                  <a:cubicBezTo>
                    <a:pt x="361" y="424"/>
                    <a:pt x="361" y="424"/>
                    <a:pt x="361" y="424"/>
                  </a:cubicBezTo>
                  <a:cubicBezTo>
                    <a:pt x="354" y="417"/>
                    <a:pt x="354" y="417"/>
                    <a:pt x="354" y="417"/>
                  </a:cubicBezTo>
                  <a:cubicBezTo>
                    <a:pt x="355" y="428"/>
                    <a:pt x="355" y="428"/>
                    <a:pt x="355" y="428"/>
                  </a:cubicBezTo>
                  <a:cubicBezTo>
                    <a:pt x="354" y="430"/>
                    <a:pt x="354" y="430"/>
                    <a:pt x="354" y="430"/>
                  </a:cubicBezTo>
                  <a:cubicBezTo>
                    <a:pt x="353" y="430"/>
                    <a:pt x="353" y="430"/>
                    <a:pt x="353" y="430"/>
                  </a:cubicBezTo>
                  <a:cubicBezTo>
                    <a:pt x="353" y="430"/>
                    <a:pt x="353" y="430"/>
                    <a:pt x="353" y="430"/>
                  </a:cubicBezTo>
                  <a:cubicBezTo>
                    <a:pt x="352" y="430"/>
                    <a:pt x="351" y="430"/>
                    <a:pt x="351" y="429"/>
                  </a:cubicBezTo>
                  <a:cubicBezTo>
                    <a:pt x="351" y="414"/>
                    <a:pt x="351" y="414"/>
                    <a:pt x="351" y="414"/>
                  </a:cubicBezTo>
                  <a:cubicBezTo>
                    <a:pt x="348" y="412"/>
                    <a:pt x="348" y="412"/>
                    <a:pt x="348" y="412"/>
                  </a:cubicBezTo>
                  <a:cubicBezTo>
                    <a:pt x="348" y="415"/>
                    <a:pt x="348" y="415"/>
                    <a:pt x="348" y="415"/>
                  </a:cubicBezTo>
                  <a:cubicBezTo>
                    <a:pt x="348" y="416"/>
                    <a:pt x="348" y="417"/>
                    <a:pt x="347" y="417"/>
                  </a:cubicBezTo>
                  <a:cubicBezTo>
                    <a:pt x="346" y="417"/>
                    <a:pt x="346" y="417"/>
                    <a:pt x="346" y="417"/>
                  </a:cubicBezTo>
                  <a:cubicBezTo>
                    <a:pt x="345" y="417"/>
                    <a:pt x="345" y="416"/>
                    <a:pt x="345" y="415"/>
                  </a:cubicBezTo>
                  <a:cubicBezTo>
                    <a:pt x="344" y="408"/>
                    <a:pt x="344" y="408"/>
                    <a:pt x="344" y="408"/>
                  </a:cubicBezTo>
                  <a:cubicBezTo>
                    <a:pt x="339" y="403"/>
                    <a:pt x="339" y="403"/>
                    <a:pt x="339" y="403"/>
                  </a:cubicBezTo>
                  <a:cubicBezTo>
                    <a:pt x="337" y="411"/>
                    <a:pt x="337" y="411"/>
                    <a:pt x="337" y="411"/>
                  </a:cubicBezTo>
                  <a:cubicBezTo>
                    <a:pt x="341" y="416"/>
                    <a:pt x="341" y="416"/>
                    <a:pt x="341" y="416"/>
                  </a:cubicBezTo>
                  <a:cubicBezTo>
                    <a:pt x="342" y="417"/>
                    <a:pt x="342" y="418"/>
                    <a:pt x="341" y="418"/>
                  </a:cubicBezTo>
                  <a:cubicBezTo>
                    <a:pt x="339" y="419"/>
                    <a:pt x="339" y="419"/>
                    <a:pt x="339" y="419"/>
                  </a:cubicBezTo>
                  <a:cubicBezTo>
                    <a:pt x="339" y="419"/>
                    <a:pt x="338" y="419"/>
                    <a:pt x="338" y="418"/>
                  </a:cubicBezTo>
                  <a:cubicBezTo>
                    <a:pt x="336" y="415"/>
                    <a:pt x="336" y="415"/>
                    <a:pt x="336" y="415"/>
                  </a:cubicBezTo>
                  <a:cubicBezTo>
                    <a:pt x="336" y="418"/>
                    <a:pt x="336" y="418"/>
                    <a:pt x="336" y="418"/>
                  </a:cubicBezTo>
                  <a:cubicBezTo>
                    <a:pt x="343" y="431"/>
                    <a:pt x="343" y="431"/>
                    <a:pt x="343" y="431"/>
                  </a:cubicBezTo>
                  <a:cubicBezTo>
                    <a:pt x="344" y="432"/>
                    <a:pt x="344" y="432"/>
                    <a:pt x="344" y="432"/>
                  </a:cubicBezTo>
                  <a:cubicBezTo>
                    <a:pt x="343" y="433"/>
                    <a:pt x="343" y="433"/>
                    <a:pt x="343" y="433"/>
                  </a:cubicBezTo>
                  <a:cubicBezTo>
                    <a:pt x="342" y="434"/>
                    <a:pt x="342" y="434"/>
                    <a:pt x="342" y="434"/>
                  </a:cubicBezTo>
                  <a:cubicBezTo>
                    <a:pt x="341" y="433"/>
                    <a:pt x="341" y="433"/>
                    <a:pt x="341" y="433"/>
                  </a:cubicBezTo>
                  <a:cubicBezTo>
                    <a:pt x="335" y="423"/>
                    <a:pt x="335" y="423"/>
                    <a:pt x="335" y="423"/>
                  </a:cubicBezTo>
                  <a:cubicBezTo>
                    <a:pt x="332" y="433"/>
                    <a:pt x="332" y="433"/>
                    <a:pt x="332" y="433"/>
                  </a:cubicBezTo>
                  <a:cubicBezTo>
                    <a:pt x="331" y="434"/>
                    <a:pt x="331" y="434"/>
                    <a:pt x="331" y="434"/>
                  </a:cubicBezTo>
                  <a:cubicBezTo>
                    <a:pt x="331" y="434"/>
                    <a:pt x="331" y="434"/>
                    <a:pt x="331" y="434"/>
                  </a:cubicBezTo>
                  <a:cubicBezTo>
                    <a:pt x="329" y="434"/>
                    <a:pt x="329" y="433"/>
                    <a:pt x="329" y="432"/>
                  </a:cubicBezTo>
                  <a:cubicBezTo>
                    <a:pt x="331" y="423"/>
                    <a:pt x="331" y="423"/>
                    <a:pt x="331" y="423"/>
                  </a:cubicBezTo>
                  <a:cubicBezTo>
                    <a:pt x="322" y="429"/>
                    <a:pt x="322" y="429"/>
                    <a:pt x="322" y="429"/>
                  </a:cubicBezTo>
                  <a:cubicBezTo>
                    <a:pt x="321" y="429"/>
                    <a:pt x="321" y="429"/>
                    <a:pt x="321" y="429"/>
                  </a:cubicBezTo>
                  <a:cubicBezTo>
                    <a:pt x="319" y="428"/>
                    <a:pt x="319" y="428"/>
                    <a:pt x="319" y="428"/>
                  </a:cubicBezTo>
                  <a:cubicBezTo>
                    <a:pt x="319" y="428"/>
                    <a:pt x="319" y="427"/>
                    <a:pt x="319" y="427"/>
                  </a:cubicBezTo>
                  <a:cubicBezTo>
                    <a:pt x="320" y="426"/>
                    <a:pt x="320" y="426"/>
                    <a:pt x="320" y="426"/>
                  </a:cubicBezTo>
                  <a:cubicBezTo>
                    <a:pt x="332" y="418"/>
                    <a:pt x="332" y="418"/>
                    <a:pt x="332" y="418"/>
                  </a:cubicBezTo>
                  <a:cubicBezTo>
                    <a:pt x="333" y="415"/>
                    <a:pt x="333" y="415"/>
                    <a:pt x="333" y="415"/>
                  </a:cubicBezTo>
                  <a:cubicBezTo>
                    <a:pt x="331" y="416"/>
                    <a:pt x="331" y="416"/>
                    <a:pt x="331" y="416"/>
                  </a:cubicBezTo>
                  <a:cubicBezTo>
                    <a:pt x="330" y="417"/>
                    <a:pt x="330" y="417"/>
                    <a:pt x="330" y="417"/>
                  </a:cubicBezTo>
                  <a:cubicBezTo>
                    <a:pt x="328" y="416"/>
                    <a:pt x="328" y="416"/>
                    <a:pt x="328" y="416"/>
                  </a:cubicBezTo>
                  <a:cubicBezTo>
                    <a:pt x="327" y="415"/>
                    <a:pt x="328" y="414"/>
                    <a:pt x="329" y="413"/>
                  </a:cubicBezTo>
                  <a:cubicBezTo>
                    <a:pt x="334" y="410"/>
                    <a:pt x="334" y="410"/>
                    <a:pt x="334" y="410"/>
                  </a:cubicBezTo>
                  <a:cubicBezTo>
                    <a:pt x="336" y="403"/>
                    <a:pt x="336" y="403"/>
                    <a:pt x="336" y="403"/>
                  </a:cubicBezTo>
                  <a:cubicBezTo>
                    <a:pt x="329" y="405"/>
                    <a:pt x="329" y="405"/>
                    <a:pt x="329" y="405"/>
                  </a:cubicBezTo>
                  <a:cubicBezTo>
                    <a:pt x="326" y="411"/>
                    <a:pt x="326" y="411"/>
                    <a:pt x="326" y="411"/>
                  </a:cubicBezTo>
                  <a:cubicBezTo>
                    <a:pt x="324" y="412"/>
                    <a:pt x="324" y="412"/>
                    <a:pt x="324" y="412"/>
                  </a:cubicBezTo>
                  <a:cubicBezTo>
                    <a:pt x="323" y="411"/>
                    <a:pt x="323" y="411"/>
                    <a:pt x="323" y="411"/>
                  </a:cubicBezTo>
                  <a:cubicBezTo>
                    <a:pt x="322" y="411"/>
                    <a:pt x="322" y="410"/>
                    <a:pt x="323" y="409"/>
                  </a:cubicBezTo>
                  <a:cubicBezTo>
                    <a:pt x="324" y="406"/>
                    <a:pt x="324" y="406"/>
                    <a:pt x="324" y="406"/>
                  </a:cubicBezTo>
                  <a:cubicBezTo>
                    <a:pt x="321" y="407"/>
                    <a:pt x="321" y="407"/>
                    <a:pt x="321" y="407"/>
                  </a:cubicBezTo>
                  <a:cubicBezTo>
                    <a:pt x="314" y="420"/>
                    <a:pt x="314" y="420"/>
                    <a:pt x="314" y="420"/>
                  </a:cubicBezTo>
                  <a:cubicBezTo>
                    <a:pt x="313" y="421"/>
                    <a:pt x="313" y="421"/>
                    <a:pt x="313" y="421"/>
                  </a:cubicBezTo>
                  <a:cubicBezTo>
                    <a:pt x="312" y="421"/>
                    <a:pt x="312" y="421"/>
                    <a:pt x="312" y="421"/>
                  </a:cubicBezTo>
                  <a:cubicBezTo>
                    <a:pt x="311" y="420"/>
                    <a:pt x="311" y="420"/>
                    <a:pt x="311" y="420"/>
                  </a:cubicBezTo>
                  <a:cubicBezTo>
                    <a:pt x="311" y="419"/>
                    <a:pt x="311" y="419"/>
                    <a:pt x="311" y="419"/>
                  </a:cubicBezTo>
                  <a:cubicBezTo>
                    <a:pt x="316" y="409"/>
                    <a:pt x="316" y="409"/>
                    <a:pt x="316" y="409"/>
                  </a:cubicBezTo>
                  <a:cubicBezTo>
                    <a:pt x="307" y="412"/>
                    <a:pt x="307" y="412"/>
                    <a:pt x="307" y="412"/>
                  </a:cubicBezTo>
                  <a:cubicBezTo>
                    <a:pt x="307" y="412"/>
                    <a:pt x="307" y="412"/>
                    <a:pt x="307" y="412"/>
                  </a:cubicBezTo>
                  <a:cubicBezTo>
                    <a:pt x="305" y="411"/>
                    <a:pt x="305" y="411"/>
                    <a:pt x="305" y="411"/>
                  </a:cubicBezTo>
                  <a:cubicBezTo>
                    <a:pt x="305" y="409"/>
                    <a:pt x="305" y="409"/>
                    <a:pt x="306" y="408"/>
                  </a:cubicBezTo>
                  <a:cubicBezTo>
                    <a:pt x="315" y="406"/>
                    <a:pt x="315" y="406"/>
                    <a:pt x="315" y="406"/>
                  </a:cubicBezTo>
                  <a:cubicBezTo>
                    <a:pt x="305" y="401"/>
                    <a:pt x="305" y="401"/>
                    <a:pt x="305" y="401"/>
                  </a:cubicBezTo>
                  <a:cubicBezTo>
                    <a:pt x="304" y="400"/>
                    <a:pt x="304" y="400"/>
                    <a:pt x="304" y="400"/>
                  </a:cubicBezTo>
                  <a:cubicBezTo>
                    <a:pt x="304" y="399"/>
                    <a:pt x="304" y="399"/>
                    <a:pt x="305" y="398"/>
                  </a:cubicBezTo>
                  <a:cubicBezTo>
                    <a:pt x="305" y="397"/>
                    <a:pt x="305" y="397"/>
                    <a:pt x="306" y="397"/>
                  </a:cubicBezTo>
                  <a:cubicBezTo>
                    <a:pt x="307" y="397"/>
                    <a:pt x="307" y="397"/>
                    <a:pt x="307" y="397"/>
                  </a:cubicBezTo>
                  <a:cubicBezTo>
                    <a:pt x="320" y="404"/>
                    <a:pt x="320" y="404"/>
                    <a:pt x="320" y="404"/>
                  </a:cubicBezTo>
                  <a:cubicBezTo>
                    <a:pt x="323" y="403"/>
                    <a:pt x="323" y="403"/>
                    <a:pt x="323" y="403"/>
                  </a:cubicBezTo>
                  <a:cubicBezTo>
                    <a:pt x="320" y="402"/>
                    <a:pt x="320" y="402"/>
                    <a:pt x="320" y="402"/>
                  </a:cubicBezTo>
                  <a:cubicBezTo>
                    <a:pt x="320" y="401"/>
                    <a:pt x="320" y="401"/>
                    <a:pt x="320" y="401"/>
                  </a:cubicBezTo>
                  <a:cubicBezTo>
                    <a:pt x="320" y="400"/>
                    <a:pt x="320" y="400"/>
                    <a:pt x="320" y="400"/>
                  </a:cubicBezTo>
                  <a:cubicBezTo>
                    <a:pt x="320" y="399"/>
                    <a:pt x="321" y="398"/>
                    <a:pt x="321" y="398"/>
                  </a:cubicBezTo>
                  <a:cubicBezTo>
                    <a:pt x="328" y="402"/>
                    <a:pt x="328" y="402"/>
                    <a:pt x="328" y="402"/>
                  </a:cubicBezTo>
                  <a:cubicBezTo>
                    <a:pt x="335" y="400"/>
                    <a:pt x="335" y="400"/>
                    <a:pt x="335" y="400"/>
                  </a:cubicBezTo>
                  <a:cubicBezTo>
                    <a:pt x="330" y="395"/>
                    <a:pt x="330" y="395"/>
                    <a:pt x="330" y="395"/>
                  </a:cubicBezTo>
                  <a:cubicBezTo>
                    <a:pt x="323" y="395"/>
                    <a:pt x="323" y="395"/>
                    <a:pt x="323" y="395"/>
                  </a:cubicBezTo>
                  <a:cubicBezTo>
                    <a:pt x="322" y="395"/>
                    <a:pt x="322" y="395"/>
                    <a:pt x="322" y="395"/>
                  </a:cubicBezTo>
                  <a:cubicBezTo>
                    <a:pt x="321" y="393"/>
                    <a:pt x="321" y="393"/>
                    <a:pt x="321" y="393"/>
                  </a:cubicBezTo>
                  <a:cubicBezTo>
                    <a:pt x="321" y="392"/>
                    <a:pt x="322" y="391"/>
                    <a:pt x="323" y="391"/>
                  </a:cubicBezTo>
                  <a:cubicBezTo>
                    <a:pt x="326" y="391"/>
                    <a:pt x="326" y="391"/>
                    <a:pt x="326" y="391"/>
                  </a:cubicBezTo>
                  <a:cubicBezTo>
                    <a:pt x="324" y="389"/>
                    <a:pt x="324" y="389"/>
                    <a:pt x="324" y="389"/>
                  </a:cubicBezTo>
                  <a:cubicBezTo>
                    <a:pt x="309" y="390"/>
                    <a:pt x="309" y="390"/>
                    <a:pt x="309" y="390"/>
                  </a:cubicBezTo>
                  <a:cubicBezTo>
                    <a:pt x="308" y="389"/>
                    <a:pt x="308" y="389"/>
                    <a:pt x="308" y="389"/>
                  </a:cubicBezTo>
                  <a:cubicBezTo>
                    <a:pt x="307" y="388"/>
                    <a:pt x="307" y="388"/>
                    <a:pt x="307" y="388"/>
                  </a:cubicBezTo>
                  <a:cubicBezTo>
                    <a:pt x="307" y="387"/>
                    <a:pt x="308" y="386"/>
                    <a:pt x="309" y="386"/>
                  </a:cubicBezTo>
                  <a:cubicBezTo>
                    <a:pt x="320" y="386"/>
                    <a:pt x="320" y="386"/>
                    <a:pt x="320" y="386"/>
                  </a:cubicBezTo>
                  <a:cubicBezTo>
                    <a:pt x="313" y="379"/>
                    <a:pt x="313" y="379"/>
                    <a:pt x="313" y="379"/>
                  </a:cubicBezTo>
                  <a:cubicBezTo>
                    <a:pt x="312" y="379"/>
                    <a:pt x="312" y="378"/>
                    <a:pt x="313" y="377"/>
                  </a:cubicBezTo>
                  <a:cubicBezTo>
                    <a:pt x="314" y="376"/>
                    <a:pt x="314" y="376"/>
                    <a:pt x="314" y="376"/>
                  </a:cubicBezTo>
                  <a:cubicBezTo>
                    <a:pt x="315" y="377"/>
                    <a:pt x="315" y="377"/>
                    <a:pt x="315" y="377"/>
                  </a:cubicBezTo>
                  <a:cubicBezTo>
                    <a:pt x="322" y="383"/>
                    <a:pt x="322" y="383"/>
                    <a:pt x="322" y="383"/>
                  </a:cubicBezTo>
                  <a:cubicBezTo>
                    <a:pt x="321" y="372"/>
                    <a:pt x="321" y="372"/>
                    <a:pt x="321" y="372"/>
                  </a:cubicBezTo>
                  <a:cubicBezTo>
                    <a:pt x="321" y="371"/>
                    <a:pt x="322" y="371"/>
                    <a:pt x="323" y="370"/>
                  </a:cubicBezTo>
                  <a:cubicBezTo>
                    <a:pt x="323" y="370"/>
                    <a:pt x="323" y="370"/>
                    <a:pt x="323" y="370"/>
                  </a:cubicBezTo>
                  <a:cubicBezTo>
                    <a:pt x="325" y="370"/>
                    <a:pt x="325" y="371"/>
                    <a:pt x="325" y="372"/>
                  </a:cubicBezTo>
                  <a:cubicBezTo>
                    <a:pt x="326" y="387"/>
                    <a:pt x="326" y="387"/>
                    <a:pt x="326" y="387"/>
                  </a:cubicBezTo>
                  <a:cubicBezTo>
                    <a:pt x="328" y="389"/>
                    <a:pt x="328" y="389"/>
                    <a:pt x="328" y="389"/>
                  </a:cubicBezTo>
                  <a:cubicBezTo>
                    <a:pt x="328" y="386"/>
                    <a:pt x="328" y="386"/>
                    <a:pt x="328" y="386"/>
                  </a:cubicBezTo>
                  <a:cubicBezTo>
                    <a:pt x="328" y="385"/>
                    <a:pt x="329" y="384"/>
                    <a:pt x="330" y="384"/>
                  </a:cubicBezTo>
                  <a:cubicBezTo>
                    <a:pt x="330" y="384"/>
                    <a:pt x="330" y="384"/>
                    <a:pt x="330" y="384"/>
                  </a:cubicBezTo>
                  <a:cubicBezTo>
                    <a:pt x="331" y="384"/>
                    <a:pt x="332" y="384"/>
                    <a:pt x="332" y="386"/>
                  </a:cubicBezTo>
                  <a:cubicBezTo>
                    <a:pt x="332" y="392"/>
                    <a:pt x="332" y="392"/>
                    <a:pt x="332" y="392"/>
                  </a:cubicBezTo>
                  <a:cubicBezTo>
                    <a:pt x="337" y="397"/>
                    <a:pt x="337" y="397"/>
                    <a:pt x="337" y="397"/>
                  </a:cubicBezTo>
                  <a:cubicBezTo>
                    <a:pt x="339" y="390"/>
                    <a:pt x="339" y="390"/>
                    <a:pt x="339" y="390"/>
                  </a:cubicBezTo>
                  <a:cubicBezTo>
                    <a:pt x="335" y="385"/>
                    <a:pt x="335" y="385"/>
                    <a:pt x="335" y="385"/>
                  </a:cubicBezTo>
                  <a:cubicBezTo>
                    <a:pt x="335" y="383"/>
                    <a:pt x="335" y="383"/>
                    <a:pt x="335" y="383"/>
                  </a:cubicBezTo>
                  <a:cubicBezTo>
                    <a:pt x="336" y="382"/>
                    <a:pt x="336" y="382"/>
                    <a:pt x="336" y="382"/>
                  </a:cubicBezTo>
                  <a:cubicBezTo>
                    <a:pt x="337" y="382"/>
                    <a:pt x="337" y="382"/>
                    <a:pt x="337" y="382"/>
                  </a:cubicBezTo>
                  <a:cubicBezTo>
                    <a:pt x="338" y="383"/>
                    <a:pt x="338" y="383"/>
                    <a:pt x="338" y="383"/>
                  </a:cubicBezTo>
                  <a:cubicBezTo>
                    <a:pt x="340" y="385"/>
                    <a:pt x="340" y="385"/>
                    <a:pt x="340" y="385"/>
                  </a:cubicBezTo>
                  <a:cubicBezTo>
                    <a:pt x="341" y="382"/>
                    <a:pt x="341" y="382"/>
                    <a:pt x="341" y="382"/>
                  </a:cubicBezTo>
                  <a:cubicBezTo>
                    <a:pt x="333" y="370"/>
                    <a:pt x="333" y="370"/>
                    <a:pt x="333" y="370"/>
                  </a:cubicBezTo>
                  <a:cubicBezTo>
                    <a:pt x="332" y="368"/>
                    <a:pt x="332" y="368"/>
                    <a:pt x="332" y="368"/>
                  </a:cubicBezTo>
                  <a:cubicBezTo>
                    <a:pt x="333" y="367"/>
                    <a:pt x="333" y="367"/>
                    <a:pt x="333" y="367"/>
                  </a:cubicBezTo>
                  <a:cubicBezTo>
                    <a:pt x="334" y="367"/>
                    <a:pt x="334" y="367"/>
                    <a:pt x="334" y="367"/>
                  </a:cubicBezTo>
                  <a:cubicBezTo>
                    <a:pt x="335" y="367"/>
                    <a:pt x="335" y="367"/>
                    <a:pt x="336" y="368"/>
                  </a:cubicBezTo>
                  <a:cubicBezTo>
                    <a:pt x="342" y="377"/>
                    <a:pt x="342" y="377"/>
                    <a:pt x="342" y="377"/>
                  </a:cubicBezTo>
                  <a:cubicBezTo>
                    <a:pt x="344" y="368"/>
                    <a:pt x="344" y="368"/>
                    <a:pt x="344" y="368"/>
                  </a:cubicBezTo>
                  <a:cubicBezTo>
                    <a:pt x="344" y="367"/>
                    <a:pt x="344" y="367"/>
                    <a:pt x="345" y="367"/>
                  </a:cubicBezTo>
                  <a:cubicBezTo>
                    <a:pt x="346" y="367"/>
                    <a:pt x="346" y="367"/>
                    <a:pt x="346" y="367"/>
                  </a:cubicBezTo>
                  <a:cubicBezTo>
                    <a:pt x="347" y="367"/>
                    <a:pt x="347" y="368"/>
                    <a:pt x="347" y="369"/>
                  </a:cubicBezTo>
                  <a:cubicBezTo>
                    <a:pt x="345" y="378"/>
                    <a:pt x="345" y="378"/>
                    <a:pt x="345" y="378"/>
                  </a:cubicBezTo>
                  <a:cubicBezTo>
                    <a:pt x="354" y="372"/>
                    <a:pt x="354" y="372"/>
                    <a:pt x="354" y="372"/>
                  </a:cubicBezTo>
                  <a:cubicBezTo>
                    <a:pt x="355" y="372"/>
                    <a:pt x="355" y="372"/>
                    <a:pt x="355" y="372"/>
                  </a:cubicBezTo>
                  <a:cubicBezTo>
                    <a:pt x="356" y="372"/>
                    <a:pt x="356" y="372"/>
                    <a:pt x="357" y="372"/>
                  </a:cubicBezTo>
                  <a:cubicBezTo>
                    <a:pt x="357" y="374"/>
                    <a:pt x="357" y="374"/>
                    <a:pt x="357" y="374"/>
                  </a:cubicBezTo>
                  <a:cubicBezTo>
                    <a:pt x="356" y="375"/>
                    <a:pt x="356" y="375"/>
                    <a:pt x="356" y="375"/>
                  </a:cubicBezTo>
                  <a:cubicBezTo>
                    <a:pt x="344" y="383"/>
                    <a:pt x="344" y="383"/>
                    <a:pt x="344" y="383"/>
                  </a:cubicBezTo>
                  <a:cubicBezTo>
                    <a:pt x="343" y="386"/>
                    <a:pt x="343" y="386"/>
                    <a:pt x="343" y="386"/>
                  </a:cubicBezTo>
                  <a:cubicBezTo>
                    <a:pt x="346" y="384"/>
                    <a:pt x="346" y="384"/>
                    <a:pt x="346" y="384"/>
                  </a:cubicBezTo>
                  <a:cubicBezTo>
                    <a:pt x="347" y="384"/>
                    <a:pt x="347" y="384"/>
                    <a:pt x="347" y="384"/>
                  </a:cubicBezTo>
                  <a:cubicBezTo>
                    <a:pt x="347" y="384"/>
                    <a:pt x="348" y="384"/>
                    <a:pt x="348" y="385"/>
                  </a:cubicBezTo>
                  <a:cubicBezTo>
                    <a:pt x="349" y="386"/>
                    <a:pt x="349" y="387"/>
                    <a:pt x="348" y="388"/>
                  </a:cubicBezTo>
                  <a:cubicBezTo>
                    <a:pt x="342" y="391"/>
                    <a:pt x="342" y="391"/>
                    <a:pt x="342" y="391"/>
                  </a:cubicBezTo>
                  <a:cubicBezTo>
                    <a:pt x="341" y="398"/>
                    <a:pt x="341" y="398"/>
                    <a:pt x="341" y="398"/>
                  </a:cubicBezTo>
                  <a:cubicBezTo>
                    <a:pt x="347" y="396"/>
                    <a:pt x="347" y="396"/>
                    <a:pt x="347" y="396"/>
                  </a:cubicBezTo>
                  <a:cubicBezTo>
                    <a:pt x="350" y="390"/>
                    <a:pt x="350" y="390"/>
                    <a:pt x="350" y="390"/>
                  </a:cubicBezTo>
                  <a:cubicBezTo>
                    <a:pt x="351" y="389"/>
                    <a:pt x="351" y="389"/>
                    <a:pt x="352" y="389"/>
                  </a:cubicBezTo>
                  <a:cubicBezTo>
                    <a:pt x="353" y="389"/>
                    <a:pt x="353" y="389"/>
                    <a:pt x="353" y="389"/>
                  </a:cubicBezTo>
                  <a:cubicBezTo>
                    <a:pt x="353" y="390"/>
                    <a:pt x="353" y="390"/>
                    <a:pt x="353" y="390"/>
                  </a:cubicBezTo>
                  <a:cubicBezTo>
                    <a:pt x="353" y="392"/>
                    <a:pt x="353" y="392"/>
                    <a:pt x="353" y="392"/>
                  </a:cubicBezTo>
                  <a:cubicBezTo>
                    <a:pt x="352" y="394"/>
                    <a:pt x="352" y="394"/>
                    <a:pt x="352" y="394"/>
                  </a:cubicBezTo>
                  <a:cubicBezTo>
                    <a:pt x="355" y="394"/>
                    <a:pt x="355" y="394"/>
                    <a:pt x="355" y="394"/>
                  </a:cubicBezTo>
                  <a:cubicBezTo>
                    <a:pt x="362" y="380"/>
                    <a:pt x="362" y="380"/>
                    <a:pt x="362" y="380"/>
                  </a:cubicBezTo>
                  <a:cubicBezTo>
                    <a:pt x="362" y="380"/>
                    <a:pt x="363" y="379"/>
                    <a:pt x="363" y="379"/>
                  </a:cubicBezTo>
                  <a:cubicBezTo>
                    <a:pt x="364" y="380"/>
                    <a:pt x="364" y="380"/>
                    <a:pt x="364" y="380"/>
                  </a:cubicBezTo>
                  <a:cubicBezTo>
                    <a:pt x="365" y="381"/>
                    <a:pt x="365" y="381"/>
                    <a:pt x="365" y="381"/>
                  </a:cubicBezTo>
                  <a:cubicBezTo>
                    <a:pt x="365" y="382"/>
                    <a:pt x="365" y="382"/>
                    <a:pt x="365" y="382"/>
                  </a:cubicBezTo>
                  <a:cubicBezTo>
                    <a:pt x="360" y="392"/>
                    <a:pt x="360" y="392"/>
                    <a:pt x="360" y="392"/>
                  </a:cubicBezTo>
                  <a:cubicBezTo>
                    <a:pt x="369" y="389"/>
                    <a:pt x="369" y="389"/>
                    <a:pt x="369" y="389"/>
                  </a:cubicBezTo>
                  <a:cubicBezTo>
                    <a:pt x="369" y="389"/>
                    <a:pt x="369" y="389"/>
                    <a:pt x="369" y="389"/>
                  </a:cubicBezTo>
                  <a:cubicBezTo>
                    <a:pt x="370" y="389"/>
                    <a:pt x="371" y="389"/>
                    <a:pt x="371" y="390"/>
                  </a:cubicBezTo>
                  <a:cubicBezTo>
                    <a:pt x="371" y="391"/>
                    <a:pt x="371" y="392"/>
                    <a:pt x="370" y="392"/>
                  </a:cubicBezTo>
                  <a:cubicBezTo>
                    <a:pt x="361" y="395"/>
                    <a:pt x="361" y="395"/>
                    <a:pt x="361" y="395"/>
                  </a:cubicBezTo>
                  <a:cubicBezTo>
                    <a:pt x="371" y="400"/>
                    <a:pt x="371" y="400"/>
                    <a:pt x="371" y="400"/>
                  </a:cubicBezTo>
                  <a:cubicBezTo>
                    <a:pt x="372" y="401"/>
                    <a:pt x="372" y="401"/>
                    <a:pt x="372" y="401"/>
                  </a:cubicBezTo>
                  <a:cubicBezTo>
                    <a:pt x="372" y="402"/>
                    <a:pt x="372" y="402"/>
                    <a:pt x="372" y="402"/>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576"/>
            <p:cNvSpPr>
              <a:spLocks noEditPoints="1"/>
            </p:cNvSpPr>
            <p:nvPr/>
          </p:nvSpPr>
          <p:spPr bwMode="auto">
            <a:xfrm>
              <a:off x="7428059" y="610694"/>
              <a:ext cx="712788" cy="725488"/>
            </a:xfrm>
            <a:custGeom>
              <a:avLst/>
              <a:gdLst>
                <a:gd name="T0" fmla="*/ 519 w 522"/>
                <a:gd name="T1" fmla="*/ 179 h 531"/>
                <a:gd name="T2" fmla="*/ 414 w 522"/>
                <a:gd name="T3" fmla="*/ 248 h 531"/>
                <a:gd name="T4" fmla="*/ 326 w 522"/>
                <a:gd name="T5" fmla="*/ 240 h 531"/>
                <a:gd name="T6" fmla="*/ 239 w 522"/>
                <a:gd name="T7" fmla="*/ 244 h 531"/>
                <a:gd name="T8" fmla="*/ 73 w 522"/>
                <a:gd name="T9" fmla="*/ 207 h 531"/>
                <a:gd name="T10" fmla="*/ 91 w 522"/>
                <a:gd name="T11" fmla="*/ 81 h 531"/>
                <a:gd name="T12" fmla="*/ 190 w 522"/>
                <a:gd name="T13" fmla="*/ 28 h 531"/>
                <a:gd name="T14" fmla="*/ 239 w 522"/>
                <a:gd name="T15" fmla="*/ 16 h 531"/>
                <a:gd name="T16" fmla="*/ 350 w 522"/>
                <a:gd name="T17" fmla="*/ 4 h 531"/>
                <a:gd name="T18" fmla="*/ 450 w 522"/>
                <a:gd name="T19" fmla="*/ 96 h 531"/>
                <a:gd name="T20" fmla="*/ 505 w 522"/>
                <a:gd name="T21" fmla="*/ 124 h 531"/>
                <a:gd name="T22" fmla="*/ 442 w 522"/>
                <a:gd name="T23" fmla="*/ 118 h 531"/>
                <a:gd name="T24" fmla="*/ 430 w 522"/>
                <a:gd name="T25" fmla="*/ 108 h 531"/>
                <a:gd name="T26" fmla="*/ 347 w 522"/>
                <a:gd name="T27" fmla="*/ 26 h 531"/>
                <a:gd name="T28" fmla="*/ 271 w 522"/>
                <a:gd name="T29" fmla="*/ 49 h 531"/>
                <a:gd name="T30" fmla="*/ 256 w 522"/>
                <a:gd name="T31" fmla="*/ 49 h 531"/>
                <a:gd name="T32" fmla="*/ 233 w 522"/>
                <a:gd name="T33" fmla="*/ 38 h 531"/>
                <a:gd name="T34" fmla="*/ 189 w 522"/>
                <a:gd name="T35" fmla="*/ 71 h 531"/>
                <a:gd name="T36" fmla="*/ 176 w 522"/>
                <a:gd name="T37" fmla="*/ 86 h 531"/>
                <a:gd name="T38" fmla="*/ 108 w 522"/>
                <a:gd name="T39" fmla="*/ 97 h 531"/>
                <a:gd name="T40" fmla="*/ 89 w 522"/>
                <a:gd name="T41" fmla="*/ 191 h 531"/>
                <a:gd name="T42" fmla="*/ 239 w 522"/>
                <a:gd name="T43" fmla="*/ 222 h 531"/>
                <a:gd name="T44" fmla="*/ 326 w 522"/>
                <a:gd name="T45" fmla="*/ 218 h 531"/>
                <a:gd name="T46" fmla="*/ 457 w 522"/>
                <a:gd name="T47" fmla="*/ 222 h 531"/>
                <a:gd name="T48" fmla="*/ 487 w 522"/>
                <a:gd name="T49" fmla="*/ 138 h 531"/>
                <a:gd name="T50" fmla="*/ 400 w 522"/>
                <a:gd name="T51" fmla="*/ 262 h 531"/>
                <a:gd name="T52" fmla="*/ 415 w 522"/>
                <a:gd name="T53" fmla="*/ 268 h 531"/>
                <a:gd name="T54" fmla="*/ 302 w 522"/>
                <a:gd name="T55" fmla="*/ 525 h 531"/>
                <a:gd name="T56" fmla="*/ 288 w 522"/>
                <a:gd name="T57" fmla="*/ 530 h 531"/>
                <a:gd name="T58" fmla="*/ 282 w 522"/>
                <a:gd name="T59" fmla="*/ 516 h 531"/>
                <a:gd name="T60" fmla="*/ 400 w 522"/>
                <a:gd name="T61" fmla="*/ 262 h 531"/>
                <a:gd name="T62" fmla="*/ 344 w 522"/>
                <a:gd name="T63" fmla="*/ 277 h 531"/>
                <a:gd name="T64" fmla="*/ 226 w 522"/>
                <a:gd name="T65" fmla="*/ 531 h 531"/>
                <a:gd name="T66" fmla="*/ 212 w 522"/>
                <a:gd name="T67" fmla="*/ 524 h 531"/>
                <a:gd name="T68" fmla="*/ 324 w 522"/>
                <a:gd name="T69" fmla="*/ 268 h 531"/>
                <a:gd name="T70" fmla="*/ 338 w 522"/>
                <a:gd name="T71" fmla="*/ 262 h 531"/>
                <a:gd name="T72" fmla="*/ 134 w 522"/>
                <a:gd name="T73" fmla="*/ 268 h 531"/>
                <a:gd name="T74" fmla="*/ 22 w 522"/>
                <a:gd name="T75" fmla="*/ 525 h 531"/>
                <a:gd name="T76" fmla="*/ 7 w 522"/>
                <a:gd name="T77" fmla="*/ 530 h 531"/>
                <a:gd name="T78" fmla="*/ 1 w 522"/>
                <a:gd name="T79" fmla="*/ 516 h 531"/>
                <a:gd name="T80" fmla="*/ 119 w 522"/>
                <a:gd name="T81" fmla="*/ 262 h 531"/>
                <a:gd name="T82" fmla="*/ 134 w 522"/>
                <a:gd name="T83" fmla="*/ 268 h 531"/>
                <a:gd name="T84" fmla="*/ 274 w 522"/>
                <a:gd name="T85" fmla="*/ 277 h 531"/>
                <a:gd name="T86" fmla="*/ 156 w 522"/>
                <a:gd name="T87" fmla="*/ 531 h 531"/>
                <a:gd name="T88" fmla="*/ 142 w 522"/>
                <a:gd name="T89" fmla="*/ 524 h 531"/>
                <a:gd name="T90" fmla="*/ 254 w 522"/>
                <a:gd name="T91" fmla="*/ 268 h 531"/>
                <a:gd name="T92" fmla="*/ 268 w 522"/>
                <a:gd name="T93" fmla="*/ 262 h 531"/>
                <a:gd name="T94" fmla="*/ 198 w 522"/>
                <a:gd name="T95" fmla="*/ 262 h 531"/>
                <a:gd name="T96" fmla="*/ 204 w 522"/>
                <a:gd name="T97" fmla="*/ 277 h 531"/>
                <a:gd name="T98" fmla="*/ 86 w 522"/>
                <a:gd name="T99" fmla="*/ 531 h 531"/>
                <a:gd name="T100" fmla="*/ 72 w 522"/>
                <a:gd name="T101" fmla="*/ 524 h 531"/>
                <a:gd name="T102" fmla="*/ 184 w 522"/>
                <a:gd name="T103" fmla="*/ 268 h 531"/>
                <a:gd name="T104" fmla="*/ 198 w 522"/>
                <a:gd name="T105" fmla="*/ 262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2" h="531">
                  <a:moveTo>
                    <a:pt x="505" y="124"/>
                  </a:moveTo>
                  <a:cubicBezTo>
                    <a:pt x="517" y="141"/>
                    <a:pt x="522" y="159"/>
                    <a:pt x="519" y="179"/>
                  </a:cubicBezTo>
                  <a:cubicBezTo>
                    <a:pt x="515" y="215"/>
                    <a:pt x="495" y="236"/>
                    <a:pt x="460" y="244"/>
                  </a:cubicBezTo>
                  <a:cubicBezTo>
                    <a:pt x="414" y="248"/>
                    <a:pt x="414" y="248"/>
                    <a:pt x="414" y="248"/>
                  </a:cubicBezTo>
                  <a:cubicBezTo>
                    <a:pt x="368" y="243"/>
                    <a:pt x="368" y="243"/>
                    <a:pt x="368" y="243"/>
                  </a:cubicBezTo>
                  <a:cubicBezTo>
                    <a:pt x="326" y="240"/>
                    <a:pt x="326" y="240"/>
                    <a:pt x="326" y="240"/>
                  </a:cubicBezTo>
                  <a:cubicBezTo>
                    <a:pt x="286" y="242"/>
                    <a:pt x="286" y="242"/>
                    <a:pt x="286" y="242"/>
                  </a:cubicBezTo>
                  <a:cubicBezTo>
                    <a:pt x="239" y="244"/>
                    <a:pt x="239" y="244"/>
                    <a:pt x="239" y="244"/>
                  </a:cubicBezTo>
                  <a:cubicBezTo>
                    <a:pt x="211" y="245"/>
                    <a:pt x="188" y="245"/>
                    <a:pt x="170" y="243"/>
                  </a:cubicBezTo>
                  <a:cubicBezTo>
                    <a:pt x="124" y="239"/>
                    <a:pt x="92" y="227"/>
                    <a:pt x="73" y="207"/>
                  </a:cubicBezTo>
                  <a:cubicBezTo>
                    <a:pt x="56" y="189"/>
                    <a:pt x="49" y="166"/>
                    <a:pt x="53" y="136"/>
                  </a:cubicBezTo>
                  <a:cubicBezTo>
                    <a:pt x="56" y="114"/>
                    <a:pt x="69" y="95"/>
                    <a:pt x="91" y="81"/>
                  </a:cubicBezTo>
                  <a:cubicBezTo>
                    <a:pt x="113" y="67"/>
                    <a:pt x="138" y="61"/>
                    <a:pt x="168" y="63"/>
                  </a:cubicBezTo>
                  <a:cubicBezTo>
                    <a:pt x="171" y="48"/>
                    <a:pt x="178" y="37"/>
                    <a:pt x="190" y="28"/>
                  </a:cubicBezTo>
                  <a:cubicBezTo>
                    <a:pt x="203" y="17"/>
                    <a:pt x="218" y="13"/>
                    <a:pt x="236" y="16"/>
                  </a:cubicBezTo>
                  <a:cubicBezTo>
                    <a:pt x="239" y="16"/>
                    <a:pt x="239" y="16"/>
                    <a:pt x="239" y="16"/>
                  </a:cubicBezTo>
                  <a:cubicBezTo>
                    <a:pt x="248" y="18"/>
                    <a:pt x="256" y="21"/>
                    <a:pt x="264" y="27"/>
                  </a:cubicBezTo>
                  <a:cubicBezTo>
                    <a:pt x="289" y="8"/>
                    <a:pt x="318" y="0"/>
                    <a:pt x="350" y="4"/>
                  </a:cubicBezTo>
                  <a:cubicBezTo>
                    <a:pt x="374" y="7"/>
                    <a:pt x="396" y="17"/>
                    <a:pt x="415" y="34"/>
                  </a:cubicBezTo>
                  <a:cubicBezTo>
                    <a:pt x="433" y="51"/>
                    <a:pt x="445" y="71"/>
                    <a:pt x="450" y="96"/>
                  </a:cubicBezTo>
                  <a:cubicBezTo>
                    <a:pt x="456" y="96"/>
                    <a:pt x="456" y="96"/>
                    <a:pt x="456" y="96"/>
                  </a:cubicBezTo>
                  <a:cubicBezTo>
                    <a:pt x="476" y="99"/>
                    <a:pt x="492" y="108"/>
                    <a:pt x="505" y="124"/>
                  </a:cubicBezTo>
                  <a:moveTo>
                    <a:pt x="453" y="118"/>
                  </a:moveTo>
                  <a:cubicBezTo>
                    <a:pt x="442" y="118"/>
                    <a:pt x="442" y="118"/>
                    <a:pt x="442" y="118"/>
                  </a:cubicBezTo>
                  <a:cubicBezTo>
                    <a:pt x="432" y="119"/>
                    <a:pt x="432" y="119"/>
                    <a:pt x="432" y="119"/>
                  </a:cubicBezTo>
                  <a:cubicBezTo>
                    <a:pt x="430" y="108"/>
                    <a:pt x="430" y="108"/>
                    <a:pt x="430" y="108"/>
                  </a:cubicBezTo>
                  <a:cubicBezTo>
                    <a:pt x="427" y="87"/>
                    <a:pt x="418" y="69"/>
                    <a:pt x="402" y="53"/>
                  </a:cubicBezTo>
                  <a:cubicBezTo>
                    <a:pt x="387" y="38"/>
                    <a:pt x="368" y="29"/>
                    <a:pt x="347" y="26"/>
                  </a:cubicBezTo>
                  <a:cubicBezTo>
                    <a:pt x="333" y="24"/>
                    <a:pt x="320" y="25"/>
                    <a:pt x="306" y="29"/>
                  </a:cubicBezTo>
                  <a:cubicBezTo>
                    <a:pt x="293" y="33"/>
                    <a:pt x="282" y="40"/>
                    <a:pt x="271" y="49"/>
                  </a:cubicBezTo>
                  <a:cubicBezTo>
                    <a:pt x="264" y="56"/>
                    <a:pt x="264" y="56"/>
                    <a:pt x="264" y="56"/>
                  </a:cubicBezTo>
                  <a:cubicBezTo>
                    <a:pt x="256" y="49"/>
                    <a:pt x="256" y="49"/>
                    <a:pt x="256" y="49"/>
                  </a:cubicBezTo>
                  <a:cubicBezTo>
                    <a:pt x="251" y="44"/>
                    <a:pt x="246" y="41"/>
                    <a:pt x="239" y="39"/>
                  </a:cubicBezTo>
                  <a:cubicBezTo>
                    <a:pt x="233" y="38"/>
                    <a:pt x="233" y="38"/>
                    <a:pt x="233" y="38"/>
                  </a:cubicBezTo>
                  <a:cubicBezTo>
                    <a:pt x="222" y="36"/>
                    <a:pt x="212" y="39"/>
                    <a:pt x="203" y="46"/>
                  </a:cubicBezTo>
                  <a:cubicBezTo>
                    <a:pt x="195" y="52"/>
                    <a:pt x="190" y="60"/>
                    <a:pt x="189" y="71"/>
                  </a:cubicBezTo>
                  <a:cubicBezTo>
                    <a:pt x="189" y="87"/>
                    <a:pt x="189" y="87"/>
                    <a:pt x="189" y="87"/>
                  </a:cubicBezTo>
                  <a:cubicBezTo>
                    <a:pt x="176" y="86"/>
                    <a:pt x="176" y="86"/>
                    <a:pt x="176" y="86"/>
                  </a:cubicBezTo>
                  <a:cubicBezTo>
                    <a:pt x="176" y="86"/>
                    <a:pt x="176" y="86"/>
                    <a:pt x="176" y="86"/>
                  </a:cubicBezTo>
                  <a:cubicBezTo>
                    <a:pt x="150" y="83"/>
                    <a:pt x="128" y="86"/>
                    <a:pt x="108" y="97"/>
                  </a:cubicBezTo>
                  <a:cubicBezTo>
                    <a:pt x="89" y="107"/>
                    <a:pt x="78" y="121"/>
                    <a:pt x="75" y="139"/>
                  </a:cubicBezTo>
                  <a:cubicBezTo>
                    <a:pt x="72" y="161"/>
                    <a:pt x="77" y="179"/>
                    <a:pt x="89" y="191"/>
                  </a:cubicBezTo>
                  <a:cubicBezTo>
                    <a:pt x="105" y="208"/>
                    <a:pt x="134" y="218"/>
                    <a:pt x="176" y="222"/>
                  </a:cubicBezTo>
                  <a:cubicBezTo>
                    <a:pt x="192" y="223"/>
                    <a:pt x="213" y="223"/>
                    <a:pt x="239" y="222"/>
                  </a:cubicBezTo>
                  <a:cubicBezTo>
                    <a:pt x="285" y="220"/>
                    <a:pt x="285" y="220"/>
                    <a:pt x="285" y="220"/>
                  </a:cubicBezTo>
                  <a:cubicBezTo>
                    <a:pt x="326" y="218"/>
                    <a:pt x="326" y="218"/>
                    <a:pt x="326" y="218"/>
                  </a:cubicBezTo>
                  <a:cubicBezTo>
                    <a:pt x="371" y="221"/>
                    <a:pt x="371" y="221"/>
                    <a:pt x="371" y="221"/>
                  </a:cubicBezTo>
                  <a:cubicBezTo>
                    <a:pt x="412" y="226"/>
                    <a:pt x="441" y="226"/>
                    <a:pt x="457" y="222"/>
                  </a:cubicBezTo>
                  <a:cubicBezTo>
                    <a:pt x="481" y="216"/>
                    <a:pt x="494" y="201"/>
                    <a:pt x="497" y="177"/>
                  </a:cubicBezTo>
                  <a:cubicBezTo>
                    <a:pt x="499" y="162"/>
                    <a:pt x="496" y="150"/>
                    <a:pt x="487" y="138"/>
                  </a:cubicBezTo>
                  <a:cubicBezTo>
                    <a:pt x="479" y="127"/>
                    <a:pt x="467" y="120"/>
                    <a:pt x="453" y="118"/>
                  </a:cubicBezTo>
                  <a:moveTo>
                    <a:pt x="400" y="262"/>
                  </a:moveTo>
                  <a:cubicBezTo>
                    <a:pt x="403" y="261"/>
                    <a:pt x="406" y="261"/>
                    <a:pt x="409" y="262"/>
                  </a:cubicBezTo>
                  <a:cubicBezTo>
                    <a:pt x="412" y="263"/>
                    <a:pt x="414" y="265"/>
                    <a:pt x="415" y="268"/>
                  </a:cubicBezTo>
                  <a:cubicBezTo>
                    <a:pt x="416" y="271"/>
                    <a:pt x="416" y="274"/>
                    <a:pt x="414" y="277"/>
                  </a:cubicBezTo>
                  <a:cubicBezTo>
                    <a:pt x="302" y="525"/>
                    <a:pt x="302" y="525"/>
                    <a:pt x="302" y="525"/>
                  </a:cubicBezTo>
                  <a:cubicBezTo>
                    <a:pt x="301" y="527"/>
                    <a:pt x="299" y="529"/>
                    <a:pt x="296" y="531"/>
                  </a:cubicBezTo>
                  <a:cubicBezTo>
                    <a:pt x="288" y="530"/>
                    <a:pt x="288" y="530"/>
                    <a:pt x="288" y="530"/>
                  </a:cubicBezTo>
                  <a:cubicBezTo>
                    <a:pt x="285" y="529"/>
                    <a:pt x="283" y="527"/>
                    <a:pt x="282" y="524"/>
                  </a:cubicBezTo>
                  <a:cubicBezTo>
                    <a:pt x="281" y="521"/>
                    <a:pt x="281" y="518"/>
                    <a:pt x="282" y="516"/>
                  </a:cubicBezTo>
                  <a:cubicBezTo>
                    <a:pt x="394" y="268"/>
                    <a:pt x="394" y="268"/>
                    <a:pt x="394" y="268"/>
                  </a:cubicBezTo>
                  <a:cubicBezTo>
                    <a:pt x="395" y="265"/>
                    <a:pt x="397" y="263"/>
                    <a:pt x="400" y="262"/>
                  </a:cubicBezTo>
                  <a:moveTo>
                    <a:pt x="345" y="268"/>
                  </a:moveTo>
                  <a:cubicBezTo>
                    <a:pt x="346" y="271"/>
                    <a:pt x="345" y="274"/>
                    <a:pt x="344" y="277"/>
                  </a:cubicBezTo>
                  <a:cubicBezTo>
                    <a:pt x="232" y="525"/>
                    <a:pt x="232" y="525"/>
                    <a:pt x="232" y="525"/>
                  </a:cubicBezTo>
                  <a:cubicBezTo>
                    <a:pt x="231" y="527"/>
                    <a:pt x="229" y="529"/>
                    <a:pt x="226" y="531"/>
                  </a:cubicBezTo>
                  <a:cubicBezTo>
                    <a:pt x="218" y="530"/>
                    <a:pt x="218" y="530"/>
                    <a:pt x="218" y="530"/>
                  </a:cubicBezTo>
                  <a:cubicBezTo>
                    <a:pt x="215" y="529"/>
                    <a:pt x="213" y="527"/>
                    <a:pt x="212" y="524"/>
                  </a:cubicBezTo>
                  <a:cubicBezTo>
                    <a:pt x="211" y="521"/>
                    <a:pt x="211" y="518"/>
                    <a:pt x="212" y="516"/>
                  </a:cubicBezTo>
                  <a:cubicBezTo>
                    <a:pt x="324" y="268"/>
                    <a:pt x="324" y="268"/>
                    <a:pt x="324" y="268"/>
                  </a:cubicBezTo>
                  <a:cubicBezTo>
                    <a:pt x="325" y="265"/>
                    <a:pt x="327" y="263"/>
                    <a:pt x="330" y="262"/>
                  </a:cubicBezTo>
                  <a:cubicBezTo>
                    <a:pt x="333" y="261"/>
                    <a:pt x="336" y="261"/>
                    <a:pt x="338" y="262"/>
                  </a:cubicBezTo>
                  <a:cubicBezTo>
                    <a:pt x="341" y="263"/>
                    <a:pt x="343" y="265"/>
                    <a:pt x="345" y="268"/>
                  </a:cubicBezTo>
                  <a:moveTo>
                    <a:pt x="134" y="268"/>
                  </a:moveTo>
                  <a:cubicBezTo>
                    <a:pt x="135" y="271"/>
                    <a:pt x="135" y="274"/>
                    <a:pt x="133" y="277"/>
                  </a:cubicBezTo>
                  <a:cubicBezTo>
                    <a:pt x="22" y="525"/>
                    <a:pt x="22" y="525"/>
                    <a:pt x="22" y="525"/>
                  </a:cubicBezTo>
                  <a:cubicBezTo>
                    <a:pt x="20" y="527"/>
                    <a:pt x="18" y="529"/>
                    <a:pt x="15" y="531"/>
                  </a:cubicBezTo>
                  <a:cubicBezTo>
                    <a:pt x="7" y="530"/>
                    <a:pt x="7" y="530"/>
                    <a:pt x="7" y="530"/>
                  </a:cubicBezTo>
                  <a:cubicBezTo>
                    <a:pt x="4" y="529"/>
                    <a:pt x="2" y="527"/>
                    <a:pt x="1" y="524"/>
                  </a:cubicBezTo>
                  <a:cubicBezTo>
                    <a:pt x="0" y="521"/>
                    <a:pt x="0" y="518"/>
                    <a:pt x="1" y="516"/>
                  </a:cubicBezTo>
                  <a:cubicBezTo>
                    <a:pt x="113" y="268"/>
                    <a:pt x="113" y="268"/>
                    <a:pt x="113" y="268"/>
                  </a:cubicBezTo>
                  <a:cubicBezTo>
                    <a:pt x="115" y="265"/>
                    <a:pt x="117" y="263"/>
                    <a:pt x="119" y="262"/>
                  </a:cubicBezTo>
                  <a:cubicBezTo>
                    <a:pt x="122" y="261"/>
                    <a:pt x="125" y="261"/>
                    <a:pt x="128" y="262"/>
                  </a:cubicBezTo>
                  <a:cubicBezTo>
                    <a:pt x="131" y="263"/>
                    <a:pt x="133" y="265"/>
                    <a:pt x="134" y="268"/>
                  </a:cubicBezTo>
                  <a:moveTo>
                    <a:pt x="274" y="268"/>
                  </a:moveTo>
                  <a:cubicBezTo>
                    <a:pt x="275" y="271"/>
                    <a:pt x="275" y="274"/>
                    <a:pt x="274" y="277"/>
                  </a:cubicBezTo>
                  <a:cubicBezTo>
                    <a:pt x="162" y="525"/>
                    <a:pt x="162" y="525"/>
                    <a:pt x="162" y="525"/>
                  </a:cubicBezTo>
                  <a:cubicBezTo>
                    <a:pt x="161" y="527"/>
                    <a:pt x="159" y="529"/>
                    <a:pt x="156" y="531"/>
                  </a:cubicBezTo>
                  <a:cubicBezTo>
                    <a:pt x="147" y="530"/>
                    <a:pt x="147" y="530"/>
                    <a:pt x="147" y="530"/>
                  </a:cubicBezTo>
                  <a:cubicBezTo>
                    <a:pt x="145" y="529"/>
                    <a:pt x="143" y="527"/>
                    <a:pt x="142" y="524"/>
                  </a:cubicBezTo>
                  <a:cubicBezTo>
                    <a:pt x="141" y="521"/>
                    <a:pt x="141" y="518"/>
                    <a:pt x="142" y="516"/>
                  </a:cubicBezTo>
                  <a:cubicBezTo>
                    <a:pt x="254" y="268"/>
                    <a:pt x="254" y="268"/>
                    <a:pt x="254" y="268"/>
                  </a:cubicBezTo>
                  <a:cubicBezTo>
                    <a:pt x="255" y="265"/>
                    <a:pt x="257" y="263"/>
                    <a:pt x="260" y="262"/>
                  </a:cubicBezTo>
                  <a:cubicBezTo>
                    <a:pt x="263" y="261"/>
                    <a:pt x="266" y="261"/>
                    <a:pt x="268" y="262"/>
                  </a:cubicBezTo>
                  <a:cubicBezTo>
                    <a:pt x="271" y="263"/>
                    <a:pt x="273" y="265"/>
                    <a:pt x="274" y="268"/>
                  </a:cubicBezTo>
                  <a:moveTo>
                    <a:pt x="198" y="262"/>
                  </a:moveTo>
                  <a:cubicBezTo>
                    <a:pt x="201" y="263"/>
                    <a:pt x="203" y="265"/>
                    <a:pt x="204" y="268"/>
                  </a:cubicBezTo>
                  <a:cubicBezTo>
                    <a:pt x="205" y="271"/>
                    <a:pt x="205" y="274"/>
                    <a:pt x="204" y="277"/>
                  </a:cubicBezTo>
                  <a:cubicBezTo>
                    <a:pt x="92" y="525"/>
                    <a:pt x="92" y="525"/>
                    <a:pt x="92" y="525"/>
                  </a:cubicBezTo>
                  <a:cubicBezTo>
                    <a:pt x="91" y="527"/>
                    <a:pt x="89" y="529"/>
                    <a:pt x="86" y="531"/>
                  </a:cubicBezTo>
                  <a:cubicBezTo>
                    <a:pt x="77" y="530"/>
                    <a:pt x="77" y="530"/>
                    <a:pt x="77" y="530"/>
                  </a:cubicBezTo>
                  <a:cubicBezTo>
                    <a:pt x="74" y="529"/>
                    <a:pt x="72" y="527"/>
                    <a:pt x="72" y="524"/>
                  </a:cubicBezTo>
                  <a:cubicBezTo>
                    <a:pt x="70" y="521"/>
                    <a:pt x="70" y="518"/>
                    <a:pt x="72" y="516"/>
                  </a:cubicBezTo>
                  <a:cubicBezTo>
                    <a:pt x="184" y="268"/>
                    <a:pt x="184" y="268"/>
                    <a:pt x="184" y="268"/>
                  </a:cubicBezTo>
                  <a:cubicBezTo>
                    <a:pt x="185" y="265"/>
                    <a:pt x="187" y="263"/>
                    <a:pt x="190" y="262"/>
                  </a:cubicBezTo>
                  <a:cubicBezTo>
                    <a:pt x="193" y="261"/>
                    <a:pt x="195" y="261"/>
                    <a:pt x="198" y="262"/>
                  </a:cubicBezTo>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26" name="组合 25"/>
          <p:cNvGrpSpPr/>
          <p:nvPr/>
        </p:nvGrpSpPr>
        <p:grpSpPr>
          <a:xfrm>
            <a:off x="-699506" y="-489315"/>
            <a:ext cx="6153881" cy="2605848"/>
            <a:chOff x="-699506" y="-489315"/>
            <a:chExt cx="6153881" cy="2605848"/>
          </a:xfrm>
        </p:grpSpPr>
        <p:sp>
          <p:nvSpPr>
            <p:cNvPr id="27"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28" name="组合 27"/>
            <p:cNvGrpSpPr/>
            <p:nvPr/>
          </p:nvGrpSpPr>
          <p:grpSpPr>
            <a:xfrm>
              <a:off x="576471" y="631313"/>
              <a:ext cx="4877904" cy="1131564"/>
              <a:chOff x="576471" y="631313"/>
              <a:chExt cx="4877904" cy="1131564"/>
            </a:xfrm>
          </p:grpSpPr>
          <p:sp>
            <p:nvSpPr>
              <p:cNvPr id="29" name="矩形 28"/>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ea typeface="+mj-ea"/>
                  </a:rPr>
                  <a:t>教学内容</a:t>
                </a:r>
              </a:p>
            </p:txBody>
          </p:sp>
          <p:sp>
            <p:nvSpPr>
              <p:cNvPr id="30" name="文本框 29"/>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31" name="组合 30"/>
          <p:cNvGrpSpPr/>
          <p:nvPr/>
        </p:nvGrpSpPr>
        <p:grpSpPr>
          <a:xfrm>
            <a:off x="765899" y="2235647"/>
            <a:ext cx="10646232" cy="3633712"/>
            <a:chOff x="767734" y="2281644"/>
            <a:chExt cx="10646232" cy="3633712"/>
          </a:xfrm>
        </p:grpSpPr>
        <p:grpSp>
          <p:nvGrpSpPr>
            <p:cNvPr id="32" name="组合 31"/>
            <p:cNvGrpSpPr/>
            <p:nvPr/>
          </p:nvGrpSpPr>
          <p:grpSpPr>
            <a:xfrm>
              <a:off x="8131824" y="2281644"/>
              <a:ext cx="3282141" cy="1034514"/>
              <a:chOff x="7138250" y="1799539"/>
              <a:chExt cx="3282141" cy="1034514"/>
            </a:xfrm>
          </p:grpSpPr>
          <p:sp>
            <p:nvSpPr>
              <p:cNvPr id="48" name="文本框 47"/>
              <p:cNvSpPr txBox="1"/>
              <p:nvPr/>
            </p:nvSpPr>
            <p:spPr>
              <a:xfrm>
                <a:off x="7138250" y="2187722"/>
                <a:ext cx="3282141"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49" name="矩形 48"/>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33" name="组合 32"/>
            <p:cNvGrpSpPr/>
            <p:nvPr/>
          </p:nvGrpSpPr>
          <p:grpSpPr>
            <a:xfrm>
              <a:off x="8131824" y="3524095"/>
              <a:ext cx="3282141" cy="1034514"/>
              <a:chOff x="7138250" y="1799539"/>
              <a:chExt cx="3282141" cy="1034514"/>
            </a:xfrm>
          </p:grpSpPr>
          <p:sp>
            <p:nvSpPr>
              <p:cNvPr id="46" name="文本框 45"/>
              <p:cNvSpPr txBox="1"/>
              <p:nvPr/>
            </p:nvSpPr>
            <p:spPr>
              <a:xfrm>
                <a:off x="7138250" y="2187722"/>
                <a:ext cx="3282141"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47" name="矩形 46"/>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10233C"/>
                    </a:solidFill>
                    <a:latin typeface="+mj-ea"/>
                    <a:ea typeface="+mj-ea"/>
                  </a:rPr>
                  <a:t>点击添加标题文本</a:t>
                </a:r>
              </a:p>
            </p:txBody>
          </p:sp>
        </p:grpSp>
        <p:grpSp>
          <p:nvGrpSpPr>
            <p:cNvPr id="34" name="组合 33"/>
            <p:cNvGrpSpPr/>
            <p:nvPr/>
          </p:nvGrpSpPr>
          <p:grpSpPr>
            <a:xfrm>
              <a:off x="8131823" y="4876286"/>
              <a:ext cx="3282143" cy="998671"/>
              <a:chOff x="7138250" y="1799539"/>
              <a:chExt cx="3282143" cy="998671"/>
            </a:xfrm>
          </p:grpSpPr>
          <p:sp>
            <p:nvSpPr>
              <p:cNvPr id="44" name="文本框 43"/>
              <p:cNvSpPr txBox="1"/>
              <p:nvPr/>
            </p:nvSpPr>
            <p:spPr>
              <a:xfrm>
                <a:off x="7138251" y="2187722"/>
                <a:ext cx="3282142" cy="61048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45" name="矩形 44"/>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35" name="组合 34"/>
            <p:cNvGrpSpPr/>
            <p:nvPr/>
          </p:nvGrpSpPr>
          <p:grpSpPr>
            <a:xfrm>
              <a:off x="767734" y="2286200"/>
              <a:ext cx="3296112" cy="1034514"/>
              <a:chOff x="7937645" y="1799539"/>
              <a:chExt cx="3296112" cy="1034514"/>
            </a:xfrm>
          </p:grpSpPr>
          <p:sp>
            <p:nvSpPr>
              <p:cNvPr id="42" name="文本框 41"/>
              <p:cNvSpPr txBox="1"/>
              <p:nvPr/>
            </p:nvSpPr>
            <p:spPr>
              <a:xfrm>
                <a:off x="7937645" y="2187722"/>
                <a:ext cx="3296112" cy="646331"/>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43" name="矩形 42"/>
              <p:cNvSpPr/>
              <p:nvPr/>
            </p:nvSpPr>
            <p:spPr>
              <a:xfrm>
                <a:off x="8381226"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10233C"/>
                    </a:solidFill>
                    <a:latin typeface="+mj-ea"/>
                    <a:ea typeface="+mj-ea"/>
                  </a:rPr>
                  <a:t>点击添加标题文本</a:t>
                </a:r>
              </a:p>
            </p:txBody>
          </p:sp>
        </p:grpSp>
        <p:grpSp>
          <p:nvGrpSpPr>
            <p:cNvPr id="36" name="组合 35"/>
            <p:cNvGrpSpPr/>
            <p:nvPr/>
          </p:nvGrpSpPr>
          <p:grpSpPr>
            <a:xfrm>
              <a:off x="767734" y="3528651"/>
              <a:ext cx="3296112" cy="1034514"/>
              <a:chOff x="7937645" y="1799539"/>
              <a:chExt cx="3296112" cy="1034514"/>
            </a:xfrm>
          </p:grpSpPr>
          <p:sp>
            <p:nvSpPr>
              <p:cNvPr id="40" name="文本框 39"/>
              <p:cNvSpPr txBox="1"/>
              <p:nvPr/>
            </p:nvSpPr>
            <p:spPr>
              <a:xfrm>
                <a:off x="7937645" y="2187722"/>
                <a:ext cx="3296112" cy="646331"/>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41" name="矩形 40"/>
              <p:cNvSpPr/>
              <p:nvPr/>
            </p:nvSpPr>
            <p:spPr>
              <a:xfrm>
                <a:off x="8381226"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latin typeface="+mj-ea"/>
                    <a:ea typeface="+mj-ea"/>
                  </a:rPr>
                  <a:t>点击添加标题文本</a:t>
                </a:r>
              </a:p>
            </p:txBody>
          </p:sp>
        </p:grpSp>
        <p:grpSp>
          <p:nvGrpSpPr>
            <p:cNvPr id="37" name="组合 36"/>
            <p:cNvGrpSpPr/>
            <p:nvPr/>
          </p:nvGrpSpPr>
          <p:grpSpPr>
            <a:xfrm>
              <a:off x="767734" y="4880842"/>
              <a:ext cx="3296111" cy="1034514"/>
              <a:chOff x="7937646" y="1799539"/>
              <a:chExt cx="3296111" cy="1034514"/>
            </a:xfrm>
          </p:grpSpPr>
          <p:sp>
            <p:nvSpPr>
              <p:cNvPr id="38" name="文本框 37"/>
              <p:cNvSpPr txBox="1"/>
              <p:nvPr/>
            </p:nvSpPr>
            <p:spPr>
              <a:xfrm>
                <a:off x="7937646" y="2187722"/>
                <a:ext cx="3296111" cy="646331"/>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sp>
            <p:nvSpPr>
              <p:cNvPr id="39" name="矩形 38"/>
              <p:cNvSpPr/>
              <p:nvPr/>
            </p:nvSpPr>
            <p:spPr>
              <a:xfrm>
                <a:off x="8381227"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10233C"/>
                    </a:solidFill>
                    <a:latin typeface="+mj-ea"/>
                    <a:ea typeface="+mj-ea"/>
                  </a:rPr>
                  <a:t>点击添加标题文本</a:t>
                </a: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250"/>
                                        <p:tgtEl>
                                          <p:spTgt spid="31"/>
                                        </p:tgtEl>
                                      </p:cBhvr>
                                    </p:animEffect>
                                    <p:anim calcmode="lin" valueType="num">
                                      <p:cBhvr>
                                        <p:cTn id="15" dur="250" fill="hold"/>
                                        <p:tgtEl>
                                          <p:spTgt spid="31"/>
                                        </p:tgtEl>
                                        <p:attrNameLst>
                                          <p:attrName>ppt_x</p:attrName>
                                        </p:attrNameLst>
                                      </p:cBhvr>
                                      <p:tavLst>
                                        <p:tav tm="0">
                                          <p:val>
                                            <p:strVal val="#ppt_x"/>
                                          </p:val>
                                        </p:tav>
                                        <p:tav tm="100000">
                                          <p:val>
                                            <p:strVal val="#ppt_x"/>
                                          </p:val>
                                        </p:tav>
                                      </p:tavLst>
                                    </p:anim>
                                    <p:anim calcmode="lin" valueType="num">
                                      <p:cBhvr>
                                        <p:cTn id="16"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教学内容</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12" name="Group 22"/>
          <p:cNvGrpSpPr/>
          <p:nvPr/>
        </p:nvGrpSpPr>
        <p:grpSpPr>
          <a:xfrm>
            <a:off x="4243342" y="2109477"/>
            <a:ext cx="3705316" cy="3930949"/>
            <a:chOff x="7070680" y="1485704"/>
            <a:chExt cx="4469275" cy="4741431"/>
          </a:xfrm>
        </p:grpSpPr>
        <p:grpSp>
          <p:nvGrpSpPr>
            <p:cNvPr id="13" name="Group 3"/>
            <p:cNvGrpSpPr/>
            <p:nvPr/>
          </p:nvGrpSpPr>
          <p:grpSpPr>
            <a:xfrm>
              <a:off x="7070680" y="1485704"/>
              <a:ext cx="4469275" cy="4020314"/>
              <a:chOff x="3472716" y="1692370"/>
              <a:chExt cx="5246568" cy="4719524"/>
            </a:xfrm>
          </p:grpSpPr>
          <p:sp>
            <p:nvSpPr>
              <p:cNvPr id="15" name="Freeform 4"/>
              <p:cNvSpPr/>
              <p:nvPr/>
            </p:nvSpPr>
            <p:spPr bwMode="auto">
              <a:xfrm flipH="1">
                <a:off x="5395367" y="4167630"/>
                <a:ext cx="1397174" cy="2244264"/>
              </a:xfrm>
              <a:custGeom>
                <a:avLst/>
                <a:gdLst>
                  <a:gd name="connsiteX0" fmla="*/ 759198 w 1653886"/>
                  <a:gd name="connsiteY0" fmla="*/ 850 h 2656618"/>
                  <a:gd name="connsiteX1" fmla="*/ 763881 w 1653886"/>
                  <a:gd name="connsiteY1" fmla="*/ 488839 h 2656618"/>
                  <a:gd name="connsiteX2" fmla="*/ 459348 w 1653886"/>
                  <a:gd name="connsiteY2" fmla="*/ 298375 h 2656618"/>
                  <a:gd name="connsiteX3" fmla="*/ 233486 w 1653886"/>
                  <a:gd name="connsiteY3" fmla="*/ 125688 h 2656618"/>
                  <a:gd name="connsiteX4" fmla="*/ 502490 w 1653886"/>
                  <a:gd name="connsiteY4" fmla="*/ 735172 h 2656618"/>
                  <a:gd name="connsiteX5" fmla="*/ 55842 w 1653886"/>
                  <a:gd name="connsiteY5" fmla="*/ 326310 h 2656618"/>
                  <a:gd name="connsiteX6" fmla="*/ 48228 w 1653886"/>
                  <a:gd name="connsiteY6" fmla="*/ 514234 h 2656618"/>
                  <a:gd name="connsiteX7" fmla="*/ 411130 w 1653886"/>
                  <a:gd name="connsiteY7" fmla="*/ 930715 h 2656618"/>
                  <a:gd name="connsiteX8" fmla="*/ 65993 w 1653886"/>
                  <a:gd name="connsiteY8" fmla="*/ 750409 h 2656618"/>
                  <a:gd name="connsiteX9" fmla="*/ 170042 w 1653886"/>
                  <a:gd name="connsiteY9" fmla="*/ 981505 h 2656618"/>
                  <a:gd name="connsiteX10" fmla="*/ 723277 w 1653886"/>
                  <a:gd name="connsiteY10" fmla="*/ 1641780 h 2656618"/>
                  <a:gd name="connsiteX11" fmla="*/ 671256 w 1653886"/>
                  <a:gd name="connsiteY11" fmla="*/ 2645894 h 2656618"/>
                  <a:gd name="connsiteX12" fmla="*/ 670238 w 1653886"/>
                  <a:gd name="connsiteY12" fmla="*/ 2656618 h 2656618"/>
                  <a:gd name="connsiteX13" fmla="*/ 1288826 w 1653886"/>
                  <a:gd name="connsiteY13" fmla="*/ 2656618 h 2656618"/>
                  <a:gd name="connsiteX14" fmla="*/ 1277268 w 1653886"/>
                  <a:gd name="connsiteY14" fmla="*/ 2583272 h 2656618"/>
                  <a:gd name="connsiteX15" fmla="*/ 1266361 w 1653886"/>
                  <a:gd name="connsiteY15" fmla="*/ 1331959 h 2656618"/>
                  <a:gd name="connsiteX16" fmla="*/ 1652103 w 1653886"/>
                  <a:gd name="connsiteY16" fmla="*/ 430430 h 2656618"/>
                  <a:gd name="connsiteX17" fmla="*/ 1459232 w 1653886"/>
                  <a:gd name="connsiteY17" fmla="*/ 471062 h 2656618"/>
                  <a:gd name="connsiteX18" fmla="*/ 1098868 w 1653886"/>
                  <a:gd name="connsiteY18" fmla="*/ 732633 h 2656618"/>
                  <a:gd name="connsiteX19" fmla="*/ 794335 w 1653886"/>
                  <a:gd name="connsiteY19" fmla="*/ 8870 h 2656618"/>
                  <a:gd name="connsiteX20" fmla="*/ 759198 w 1653886"/>
                  <a:gd name="connsiteY20" fmla="*/ 850 h 265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3886" h="2656618">
                    <a:moveTo>
                      <a:pt x="759198" y="850"/>
                    </a:moveTo>
                    <a:cubicBezTo>
                      <a:pt x="692269" y="17203"/>
                      <a:pt x="726132" y="266631"/>
                      <a:pt x="763881" y="488839"/>
                    </a:cubicBezTo>
                    <a:cubicBezTo>
                      <a:pt x="807024" y="740251"/>
                      <a:pt x="593850" y="600578"/>
                      <a:pt x="459348" y="298375"/>
                    </a:cubicBezTo>
                    <a:cubicBezTo>
                      <a:pt x="324846" y="-3827"/>
                      <a:pt x="246175" y="82516"/>
                      <a:pt x="233486" y="125688"/>
                    </a:cubicBezTo>
                    <a:cubicBezTo>
                      <a:pt x="218259" y="168860"/>
                      <a:pt x="525330" y="707237"/>
                      <a:pt x="502490" y="735172"/>
                    </a:cubicBezTo>
                    <a:cubicBezTo>
                      <a:pt x="482188" y="760567"/>
                      <a:pt x="93908" y="313612"/>
                      <a:pt x="55842" y="326310"/>
                    </a:cubicBezTo>
                    <a:cubicBezTo>
                      <a:pt x="20313" y="339007"/>
                      <a:pt x="-45669" y="374561"/>
                      <a:pt x="48228" y="514234"/>
                    </a:cubicBezTo>
                    <a:cubicBezTo>
                      <a:pt x="139588" y="656447"/>
                      <a:pt x="428895" y="892622"/>
                      <a:pt x="411130" y="930715"/>
                    </a:cubicBezTo>
                    <a:cubicBezTo>
                      <a:pt x="393366" y="971347"/>
                      <a:pt x="152277" y="755488"/>
                      <a:pt x="65993" y="750409"/>
                    </a:cubicBezTo>
                    <a:cubicBezTo>
                      <a:pt x="-22829" y="745330"/>
                      <a:pt x="12700" y="869767"/>
                      <a:pt x="170042" y="981505"/>
                    </a:cubicBezTo>
                    <a:cubicBezTo>
                      <a:pt x="327384" y="1093244"/>
                      <a:pt x="710588" y="1217680"/>
                      <a:pt x="723277" y="1641780"/>
                    </a:cubicBezTo>
                    <a:cubicBezTo>
                      <a:pt x="732001" y="1933348"/>
                      <a:pt x="695144" y="2389360"/>
                      <a:pt x="671256" y="2645894"/>
                    </a:cubicBezTo>
                    <a:lnTo>
                      <a:pt x="670238" y="2656618"/>
                    </a:lnTo>
                    <a:lnTo>
                      <a:pt x="1288826" y="2656618"/>
                    </a:lnTo>
                    <a:lnTo>
                      <a:pt x="1277268" y="2583272"/>
                    </a:lnTo>
                    <a:cubicBezTo>
                      <a:pt x="1221841" y="2210562"/>
                      <a:pt x="1177856" y="1703363"/>
                      <a:pt x="1266361" y="1331959"/>
                    </a:cubicBezTo>
                    <a:cubicBezTo>
                      <a:pt x="1426241" y="669145"/>
                      <a:pt x="1677481" y="532011"/>
                      <a:pt x="1652103" y="430430"/>
                    </a:cubicBezTo>
                    <a:cubicBezTo>
                      <a:pt x="1629263" y="328849"/>
                      <a:pt x="1499836" y="377100"/>
                      <a:pt x="1459232" y="471062"/>
                    </a:cubicBezTo>
                    <a:cubicBezTo>
                      <a:pt x="1418628" y="562485"/>
                      <a:pt x="1253672" y="765646"/>
                      <a:pt x="1098868" y="732633"/>
                    </a:cubicBezTo>
                    <a:cubicBezTo>
                      <a:pt x="946601" y="699619"/>
                      <a:pt x="905997" y="69819"/>
                      <a:pt x="794335" y="8870"/>
                    </a:cubicBezTo>
                    <a:cubicBezTo>
                      <a:pt x="780377" y="934"/>
                      <a:pt x="768759" y="-1486"/>
                      <a:pt x="759198" y="850"/>
                    </a:cubicBezTo>
                    <a:close/>
                  </a:path>
                </a:pathLst>
              </a:custGeom>
              <a:solidFill>
                <a:schemeClr val="tx1">
                  <a:lumMod val="50000"/>
                  <a:lumOff val="50000"/>
                </a:schemeClr>
              </a:solidFill>
              <a:ln>
                <a:noFill/>
              </a:ln>
            </p:spPr>
            <p:txBody>
              <a:bodyPr vert="horz" wrap="square" lIns="91440" tIns="45720" rIns="91440" bIns="4572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dirty="0">
                  <a:latin typeface="Arial" panose="020B0604020202020204" pitchFamily="34" charset="0"/>
                  <a:cs typeface="Arial" panose="020B0604020202020204" pitchFamily="34" charset="0"/>
                </a:endParaRPr>
              </a:p>
            </p:txBody>
          </p:sp>
          <p:sp>
            <p:nvSpPr>
              <p:cNvPr id="16" name="Freeform 67"/>
              <p:cNvSpPr/>
              <p:nvPr/>
            </p:nvSpPr>
            <p:spPr bwMode="auto">
              <a:xfrm rot="1883109">
                <a:off x="3472716" y="3077532"/>
                <a:ext cx="1975673" cy="19695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7" name="Freeform 67"/>
              <p:cNvSpPr/>
              <p:nvPr/>
            </p:nvSpPr>
            <p:spPr bwMode="auto">
              <a:xfrm rot="4961872">
                <a:off x="4339838" y="2042516"/>
                <a:ext cx="2397282" cy="238983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18" name="Freeform 67"/>
              <p:cNvSpPr/>
              <p:nvPr/>
            </p:nvSpPr>
            <p:spPr bwMode="auto">
              <a:xfrm rot="7696778">
                <a:off x="5819972" y="2184633"/>
                <a:ext cx="2112165" cy="2105606"/>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19" name="Freeform 67"/>
              <p:cNvSpPr/>
              <p:nvPr/>
            </p:nvSpPr>
            <p:spPr bwMode="auto">
              <a:xfrm rot="10345882">
                <a:off x="6798191" y="3266787"/>
                <a:ext cx="1921093" cy="1915127"/>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cs typeface="Arial" panose="020B0604020202020204" pitchFamily="34" charset="0"/>
                </a:endParaRPr>
              </a:p>
            </p:txBody>
          </p:sp>
          <p:sp>
            <p:nvSpPr>
              <p:cNvPr id="20" name="Freeform 67"/>
              <p:cNvSpPr/>
              <p:nvPr/>
            </p:nvSpPr>
            <p:spPr bwMode="auto">
              <a:xfrm rot="12440007">
                <a:off x="6858380" y="4596385"/>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21" name="Freeform 67"/>
              <p:cNvSpPr/>
              <p:nvPr/>
            </p:nvSpPr>
            <p:spPr bwMode="auto">
              <a:xfrm rot="20954305">
                <a:off x="3963464" y="4429907"/>
                <a:ext cx="1424405" cy="1419981"/>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22" name="Freeform 67"/>
              <p:cNvSpPr/>
              <p:nvPr/>
            </p:nvSpPr>
            <p:spPr bwMode="auto">
              <a:xfrm rot="2241606">
                <a:off x="3489891" y="240632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23" name="Freeform 67"/>
              <p:cNvSpPr/>
              <p:nvPr/>
            </p:nvSpPr>
            <p:spPr bwMode="auto">
              <a:xfrm rot="6355571">
                <a:off x="5654693" y="1694215"/>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sp>
            <p:nvSpPr>
              <p:cNvPr id="24" name="Freeform 67"/>
              <p:cNvSpPr/>
              <p:nvPr/>
            </p:nvSpPr>
            <p:spPr bwMode="auto">
              <a:xfrm rot="9774375">
                <a:off x="7378684" y="2652032"/>
                <a:ext cx="1187759" cy="1184070"/>
              </a:xfrm>
              <a:custGeom>
                <a:avLst/>
                <a:gdLst>
                  <a:gd name="T0" fmla="*/ 270 w 270"/>
                  <a:gd name="T1" fmla="*/ 138 h 269"/>
                  <a:gd name="T2" fmla="*/ 0 w 270"/>
                  <a:gd name="T3" fmla="*/ 187 h 269"/>
                  <a:gd name="T4" fmla="*/ 262 w 270"/>
                  <a:gd name="T5" fmla="*/ 117 h 269"/>
                  <a:gd name="T6" fmla="*/ 119 w 270"/>
                  <a:gd name="T7" fmla="*/ 152 h 269"/>
                  <a:gd name="T8" fmla="*/ 270 w 270"/>
                  <a:gd name="T9" fmla="*/ 138 h 269"/>
                </a:gdLst>
                <a:ahLst/>
                <a:cxnLst>
                  <a:cxn ang="0">
                    <a:pos x="T0" y="T1"/>
                  </a:cxn>
                  <a:cxn ang="0">
                    <a:pos x="T2" y="T3"/>
                  </a:cxn>
                  <a:cxn ang="0">
                    <a:pos x="T4" y="T5"/>
                  </a:cxn>
                  <a:cxn ang="0">
                    <a:pos x="T6" y="T7"/>
                  </a:cxn>
                  <a:cxn ang="0">
                    <a:pos x="T8" y="T9"/>
                  </a:cxn>
                </a:cxnLst>
                <a:rect l="0" t="0" r="r" b="b"/>
                <a:pathLst>
                  <a:path w="270" h="269">
                    <a:moveTo>
                      <a:pt x="270" y="138"/>
                    </a:moveTo>
                    <a:cubicBezTo>
                      <a:pt x="270" y="138"/>
                      <a:pt x="186" y="269"/>
                      <a:pt x="0" y="187"/>
                    </a:cubicBezTo>
                    <a:cubicBezTo>
                      <a:pt x="0" y="187"/>
                      <a:pt x="94" y="0"/>
                      <a:pt x="262" y="117"/>
                    </a:cubicBezTo>
                    <a:cubicBezTo>
                      <a:pt x="262" y="117"/>
                      <a:pt x="165" y="153"/>
                      <a:pt x="119" y="152"/>
                    </a:cubicBezTo>
                    <a:cubicBezTo>
                      <a:pt x="119" y="152"/>
                      <a:pt x="224" y="164"/>
                      <a:pt x="270" y="138"/>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panose="020B0604020202020204" pitchFamily="34" charset="0"/>
                  <a:cs typeface="Arial" panose="020B0604020202020204" pitchFamily="34" charset="0"/>
                </a:endParaRPr>
              </a:p>
            </p:txBody>
          </p:sp>
        </p:grpSp>
        <p:sp>
          <p:nvSpPr>
            <p:cNvPr id="14" name="Freeform 20"/>
            <p:cNvSpPr/>
            <p:nvPr/>
          </p:nvSpPr>
          <p:spPr>
            <a:xfrm>
              <a:off x="7091165" y="5506018"/>
              <a:ext cx="4139963" cy="721117"/>
            </a:xfrm>
            <a:custGeom>
              <a:avLst/>
              <a:gdLst>
                <a:gd name="connsiteX0" fmla="*/ 2069981 w 4139963"/>
                <a:gd name="connsiteY0" fmla="*/ 0 h 721117"/>
                <a:gd name="connsiteX1" fmla="*/ 4041693 w 4139963"/>
                <a:gd name="connsiteY1" fmla="*/ 631822 h 721117"/>
                <a:gd name="connsiteX2" fmla="*/ 4139963 w 4139963"/>
                <a:gd name="connsiteY2" fmla="*/ 721117 h 721117"/>
                <a:gd name="connsiteX3" fmla="*/ 4029024 w 4139963"/>
                <a:gd name="connsiteY3" fmla="*/ 677936 h 721117"/>
                <a:gd name="connsiteX4" fmla="*/ 2069980 w 4139963"/>
                <a:gd name="connsiteY4" fmla="*/ 366464 h 721117"/>
                <a:gd name="connsiteX5" fmla="*/ 110936 w 4139963"/>
                <a:gd name="connsiteY5" fmla="*/ 677936 h 721117"/>
                <a:gd name="connsiteX6" fmla="*/ 0 w 4139963"/>
                <a:gd name="connsiteY6" fmla="*/ 721115 h 721117"/>
                <a:gd name="connsiteX7" fmla="*/ 98269 w 4139963"/>
                <a:gd name="connsiteY7" fmla="*/ 631822 h 721117"/>
                <a:gd name="connsiteX8" fmla="*/ 2069981 w 4139963"/>
                <a:gd name="connsiteY8" fmla="*/ 0 h 7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9963" h="721117">
                  <a:moveTo>
                    <a:pt x="2069981" y="0"/>
                  </a:moveTo>
                  <a:cubicBezTo>
                    <a:pt x="2863778" y="0"/>
                    <a:pt x="3573033" y="245952"/>
                    <a:pt x="4041693" y="631822"/>
                  </a:cubicBezTo>
                  <a:lnTo>
                    <a:pt x="4139963" y="721117"/>
                  </a:lnTo>
                  <a:lnTo>
                    <a:pt x="4029024" y="677936"/>
                  </a:lnTo>
                  <a:cubicBezTo>
                    <a:pt x="3469804" y="481289"/>
                    <a:pt x="2795654" y="366464"/>
                    <a:pt x="2069980" y="366464"/>
                  </a:cubicBezTo>
                  <a:cubicBezTo>
                    <a:pt x="1344306" y="366464"/>
                    <a:pt x="670157" y="481289"/>
                    <a:pt x="110936" y="677936"/>
                  </a:cubicBezTo>
                  <a:lnTo>
                    <a:pt x="0" y="721115"/>
                  </a:lnTo>
                  <a:lnTo>
                    <a:pt x="98269" y="631822"/>
                  </a:lnTo>
                  <a:cubicBezTo>
                    <a:pt x="566929" y="245952"/>
                    <a:pt x="1276184" y="0"/>
                    <a:pt x="206998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Arial" panose="020B0604020202020204" pitchFamily="34" charset="0"/>
                <a:cs typeface="Arial" panose="020B0604020202020204" pitchFamily="34" charset="0"/>
              </a:endParaRPr>
            </a:p>
          </p:txBody>
        </p:sp>
      </p:grpSp>
      <p:grpSp>
        <p:nvGrpSpPr>
          <p:cNvPr id="2" name="组合 1"/>
          <p:cNvGrpSpPr/>
          <p:nvPr/>
        </p:nvGrpSpPr>
        <p:grpSpPr>
          <a:xfrm>
            <a:off x="422468" y="2280559"/>
            <a:ext cx="11372909" cy="3613015"/>
            <a:chOff x="422468" y="2280559"/>
            <a:chExt cx="11372909" cy="3613015"/>
          </a:xfrm>
        </p:grpSpPr>
        <p:grpSp>
          <p:nvGrpSpPr>
            <p:cNvPr id="25" name="组合 24"/>
            <p:cNvGrpSpPr/>
            <p:nvPr/>
          </p:nvGrpSpPr>
          <p:grpSpPr>
            <a:xfrm>
              <a:off x="422468" y="2308707"/>
              <a:ext cx="3906079" cy="1006366"/>
              <a:chOff x="7138250" y="1799539"/>
              <a:chExt cx="3906079" cy="1006366"/>
            </a:xfrm>
          </p:grpSpPr>
          <p:sp>
            <p:nvSpPr>
              <p:cNvPr id="26" name="文本框 25"/>
              <p:cNvSpPr txBox="1"/>
              <p:nvPr/>
            </p:nvSpPr>
            <p:spPr>
              <a:xfrm>
                <a:off x="7138250"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27" name="矩形 26"/>
              <p:cNvSpPr/>
              <p:nvPr/>
            </p:nvSpPr>
            <p:spPr>
              <a:xfrm>
                <a:off x="8191798"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rPr>
                  <a:t>点击添加标题文本</a:t>
                </a:r>
              </a:p>
            </p:txBody>
          </p:sp>
        </p:grpSp>
        <p:grpSp>
          <p:nvGrpSpPr>
            <p:cNvPr id="28" name="组合 27"/>
            <p:cNvGrpSpPr/>
            <p:nvPr/>
          </p:nvGrpSpPr>
          <p:grpSpPr>
            <a:xfrm>
              <a:off x="422468" y="3597958"/>
              <a:ext cx="3906079" cy="1006366"/>
              <a:chOff x="7138250" y="1799539"/>
              <a:chExt cx="3906079" cy="1006366"/>
            </a:xfrm>
          </p:grpSpPr>
          <p:sp>
            <p:nvSpPr>
              <p:cNvPr id="29" name="文本框 28"/>
              <p:cNvSpPr txBox="1"/>
              <p:nvPr/>
            </p:nvSpPr>
            <p:spPr>
              <a:xfrm>
                <a:off x="7138250"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0" name="矩形 29"/>
              <p:cNvSpPr/>
              <p:nvPr/>
            </p:nvSpPr>
            <p:spPr>
              <a:xfrm>
                <a:off x="8191798"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002060"/>
                    </a:solidFill>
                  </a:rPr>
                  <a:t>点击添加标题文本</a:t>
                </a:r>
              </a:p>
            </p:txBody>
          </p:sp>
        </p:grpSp>
        <p:grpSp>
          <p:nvGrpSpPr>
            <p:cNvPr id="31" name="组合 30"/>
            <p:cNvGrpSpPr/>
            <p:nvPr/>
          </p:nvGrpSpPr>
          <p:grpSpPr>
            <a:xfrm>
              <a:off x="422468" y="4887208"/>
              <a:ext cx="3906079" cy="1006366"/>
              <a:chOff x="7138250" y="1799539"/>
              <a:chExt cx="3906079" cy="1006366"/>
            </a:xfrm>
          </p:grpSpPr>
          <p:sp>
            <p:nvSpPr>
              <p:cNvPr id="32" name="文本框 31"/>
              <p:cNvSpPr txBox="1"/>
              <p:nvPr/>
            </p:nvSpPr>
            <p:spPr>
              <a:xfrm>
                <a:off x="7138250"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3" name="矩形 32"/>
              <p:cNvSpPr/>
              <p:nvPr/>
            </p:nvSpPr>
            <p:spPr>
              <a:xfrm>
                <a:off x="8191798"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rPr>
                  <a:t>点击添加标题文本</a:t>
                </a:r>
              </a:p>
            </p:txBody>
          </p:sp>
        </p:grpSp>
        <p:grpSp>
          <p:nvGrpSpPr>
            <p:cNvPr id="34" name="组合 33"/>
            <p:cNvGrpSpPr/>
            <p:nvPr/>
          </p:nvGrpSpPr>
          <p:grpSpPr>
            <a:xfrm>
              <a:off x="7889298" y="3569810"/>
              <a:ext cx="3906079" cy="1034514"/>
              <a:chOff x="7138250" y="1799539"/>
              <a:chExt cx="3906079" cy="1034514"/>
            </a:xfrm>
          </p:grpSpPr>
          <p:sp>
            <p:nvSpPr>
              <p:cNvPr id="35" name="文本框 34"/>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6" name="矩形 35"/>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rPr>
                  <a:t>点击添加标题文本</a:t>
                </a:r>
              </a:p>
            </p:txBody>
          </p:sp>
        </p:grpSp>
        <p:grpSp>
          <p:nvGrpSpPr>
            <p:cNvPr id="37" name="组合 36"/>
            <p:cNvGrpSpPr/>
            <p:nvPr/>
          </p:nvGrpSpPr>
          <p:grpSpPr>
            <a:xfrm>
              <a:off x="7889298" y="2280559"/>
              <a:ext cx="3906079" cy="1034514"/>
              <a:chOff x="7138250" y="1799539"/>
              <a:chExt cx="3906079" cy="1034514"/>
            </a:xfrm>
          </p:grpSpPr>
          <p:sp>
            <p:nvSpPr>
              <p:cNvPr id="38" name="文本框 37"/>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9" name="矩形 38"/>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nvGrpSpPr>
            <p:cNvPr id="40" name="组合 39"/>
            <p:cNvGrpSpPr/>
            <p:nvPr/>
          </p:nvGrpSpPr>
          <p:grpSpPr>
            <a:xfrm>
              <a:off x="7889298" y="4859060"/>
              <a:ext cx="3906079" cy="1034514"/>
              <a:chOff x="7138250" y="1799539"/>
              <a:chExt cx="3906079" cy="1034514"/>
            </a:xfrm>
          </p:grpSpPr>
          <p:sp>
            <p:nvSpPr>
              <p:cNvPr id="41" name="文本框 40"/>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42" name="矩形 41"/>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anim calcmode="lin" valueType="num">
                                      <p:cBhvr>
                                        <p:cTn id="13" dur="250" fill="hold"/>
                                        <p:tgtEl>
                                          <p:spTgt spid="2"/>
                                        </p:tgtEl>
                                        <p:attrNameLst>
                                          <p:attrName>ppt_x</p:attrName>
                                        </p:attrNameLst>
                                      </p:cBhvr>
                                      <p:tavLst>
                                        <p:tav tm="0">
                                          <p:val>
                                            <p:strVal val="#ppt_x"/>
                                          </p:val>
                                        </p:tav>
                                        <p:tav tm="100000">
                                          <p:val>
                                            <p:strVal val="#ppt_x"/>
                                          </p:val>
                                        </p:tav>
                                      </p:tavLst>
                                    </p:anim>
                                    <p:anim calcmode="lin" valueType="num">
                                      <p:cBhvr>
                                        <p:cTn id="14"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教学内容</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12" name="组合 11"/>
          <p:cNvGrpSpPr/>
          <p:nvPr/>
        </p:nvGrpSpPr>
        <p:grpSpPr>
          <a:xfrm>
            <a:off x="4020995" y="1858332"/>
            <a:ext cx="4303546" cy="4375151"/>
            <a:chOff x="1289202" y="1552575"/>
            <a:chExt cx="4303546" cy="4375151"/>
          </a:xfrm>
        </p:grpSpPr>
        <p:sp>
          <p:nvSpPr>
            <p:cNvPr id="13" name="Freeform 22"/>
            <p:cNvSpPr/>
            <p:nvPr/>
          </p:nvSpPr>
          <p:spPr bwMode="auto">
            <a:xfrm>
              <a:off x="3412332" y="1552575"/>
              <a:ext cx="939834" cy="735756"/>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rgbClr val="FFC00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14" name="Freeform 23"/>
            <p:cNvSpPr/>
            <p:nvPr/>
          </p:nvSpPr>
          <p:spPr bwMode="auto">
            <a:xfrm>
              <a:off x="2288112" y="1751283"/>
              <a:ext cx="798412" cy="588963"/>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rgbClr val="00206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15" name="Freeform 24"/>
            <p:cNvSpPr/>
            <p:nvPr/>
          </p:nvSpPr>
          <p:spPr bwMode="auto">
            <a:xfrm>
              <a:off x="2007056" y="2094993"/>
              <a:ext cx="2839195" cy="3832733"/>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bg-BG">
                <a:ea typeface="微软雅黑" panose="020B0503020204020204" pitchFamily="34" charset="-122"/>
                <a:sym typeface="Bebas" pitchFamily="2" charset="0"/>
              </a:endParaRPr>
            </a:p>
          </p:txBody>
        </p:sp>
        <p:sp>
          <p:nvSpPr>
            <p:cNvPr id="16" name="Freeform 25"/>
            <p:cNvSpPr/>
            <p:nvPr/>
          </p:nvSpPr>
          <p:spPr bwMode="auto">
            <a:xfrm>
              <a:off x="2617501" y="2311603"/>
              <a:ext cx="255993" cy="420688"/>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rgbClr val="FFC00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17" name="Freeform 26"/>
            <p:cNvSpPr/>
            <p:nvPr/>
          </p:nvSpPr>
          <p:spPr bwMode="auto">
            <a:xfrm>
              <a:off x="1289202" y="2888034"/>
              <a:ext cx="859277" cy="545999"/>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rgbClr val="00206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18" name="Freeform 27"/>
            <p:cNvSpPr/>
            <p:nvPr/>
          </p:nvSpPr>
          <p:spPr bwMode="auto">
            <a:xfrm>
              <a:off x="2010637" y="3296191"/>
              <a:ext cx="241672" cy="379514"/>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rgbClr val="00206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19" name="Freeform 28"/>
            <p:cNvSpPr/>
            <p:nvPr/>
          </p:nvSpPr>
          <p:spPr bwMode="auto">
            <a:xfrm>
              <a:off x="1491490" y="4080281"/>
              <a:ext cx="683841" cy="91477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rgbClr val="FFC00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20" name="Freeform 29"/>
            <p:cNvSpPr/>
            <p:nvPr/>
          </p:nvSpPr>
          <p:spPr bwMode="auto">
            <a:xfrm>
              <a:off x="3251218" y="2902356"/>
              <a:ext cx="268524" cy="205868"/>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rgbClr val="FFC00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21" name="Freeform 30"/>
            <p:cNvSpPr/>
            <p:nvPr/>
          </p:nvSpPr>
          <p:spPr bwMode="auto">
            <a:xfrm>
              <a:off x="3424864" y="2426173"/>
              <a:ext cx="486924" cy="340130"/>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rgbClr val="00206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22" name="Freeform 31"/>
            <p:cNvSpPr/>
            <p:nvPr/>
          </p:nvSpPr>
          <p:spPr bwMode="auto">
            <a:xfrm>
              <a:off x="4230436" y="2324134"/>
              <a:ext cx="676681" cy="463651"/>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rgbClr val="00206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23" name="Freeform 32"/>
            <p:cNvSpPr/>
            <p:nvPr/>
          </p:nvSpPr>
          <p:spPr bwMode="auto">
            <a:xfrm>
              <a:off x="4647543" y="2846861"/>
              <a:ext cx="945205" cy="563900"/>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rgbClr val="00206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24" name="Freeform 33"/>
            <p:cNvSpPr/>
            <p:nvPr/>
          </p:nvSpPr>
          <p:spPr bwMode="auto">
            <a:xfrm>
              <a:off x="4663655" y="3435823"/>
              <a:ext cx="164695" cy="24346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rgbClr val="FFC00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a:solidFill>
                  <a:schemeClr val="bg1"/>
                </a:solidFill>
                <a:latin typeface="微软雅黑" panose="020B0503020204020204" pitchFamily="34" charset="-122"/>
                <a:ea typeface="微软雅黑" panose="020B0503020204020204" pitchFamily="34" charset="-122"/>
                <a:sym typeface="Bebas" pitchFamily="2" charset="0"/>
              </a:endParaRPr>
            </a:p>
          </p:txBody>
        </p:sp>
        <p:sp>
          <p:nvSpPr>
            <p:cNvPr id="25" name="Freeform 34"/>
            <p:cNvSpPr/>
            <p:nvPr/>
          </p:nvSpPr>
          <p:spPr bwMode="auto">
            <a:xfrm>
              <a:off x="4549084" y="4277198"/>
              <a:ext cx="581802" cy="89866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rgbClr val="FFC000"/>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g-BG" sz="1200" dirty="0">
                <a:solidFill>
                  <a:schemeClr val="bg1"/>
                </a:solidFill>
                <a:latin typeface="微软雅黑" panose="020B0503020204020204" pitchFamily="34" charset="-122"/>
                <a:ea typeface="微软雅黑" panose="020B0503020204020204" pitchFamily="34" charset="-122"/>
                <a:sym typeface="Bebas" pitchFamily="2" charset="0"/>
              </a:endParaRPr>
            </a:p>
          </p:txBody>
        </p:sp>
      </p:grpSp>
      <p:grpSp>
        <p:nvGrpSpPr>
          <p:cNvPr id="26" name="组合 25"/>
          <p:cNvGrpSpPr/>
          <p:nvPr/>
        </p:nvGrpSpPr>
        <p:grpSpPr>
          <a:xfrm>
            <a:off x="422468" y="2280559"/>
            <a:ext cx="11372909" cy="3613015"/>
            <a:chOff x="422468" y="2280559"/>
            <a:chExt cx="11372909" cy="3613015"/>
          </a:xfrm>
        </p:grpSpPr>
        <p:grpSp>
          <p:nvGrpSpPr>
            <p:cNvPr id="27" name="组合 26"/>
            <p:cNvGrpSpPr/>
            <p:nvPr/>
          </p:nvGrpSpPr>
          <p:grpSpPr>
            <a:xfrm>
              <a:off x="422468" y="2308707"/>
              <a:ext cx="3906079" cy="1006366"/>
              <a:chOff x="7138250" y="1799539"/>
              <a:chExt cx="3906079" cy="1006366"/>
            </a:xfrm>
          </p:grpSpPr>
          <p:sp>
            <p:nvSpPr>
              <p:cNvPr id="43" name="文本框 42"/>
              <p:cNvSpPr txBox="1"/>
              <p:nvPr/>
            </p:nvSpPr>
            <p:spPr>
              <a:xfrm>
                <a:off x="7138250"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44" name="矩形 43"/>
              <p:cNvSpPr/>
              <p:nvPr/>
            </p:nvSpPr>
            <p:spPr>
              <a:xfrm>
                <a:off x="8191798"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rPr>
                  <a:t>点击添加标题文本</a:t>
                </a:r>
              </a:p>
            </p:txBody>
          </p:sp>
        </p:grpSp>
        <p:grpSp>
          <p:nvGrpSpPr>
            <p:cNvPr id="28" name="组合 27"/>
            <p:cNvGrpSpPr/>
            <p:nvPr/>
          </p:nvGrpSpPr>
          <p:grpSpPr>
            <a:xfrm>
              <a:off x="422468" y="3597958"/>
              <a:ext cx="3906079" cy="1006366"/>
              <a:chOff x="7138250" y="1799539"/>
              <a:chExt cx="3906079" cy="1006366"/>
            </a:xfrm>
          </p:grpSpPr>
          <p:sp>
            <p:nvSpPr>
              <p:cNvPr id="41" name="文本框 40"/>
              <p:cNvSpPr txBox="1"/>
              <p:nvPr/>
            </p:nvSpPr>
            <p:spPr>
              <a:xfrm>
                <a:off x="7138250"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42" name="矩形 41"/>
              <p:cNvSpPr/>
              <p:nvPr/>
            </p:nvSpPr>
            <p:spPr>
              <a:xfrm>
                <a:off x="8191798"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002060"/>
                    </a:solidFill>
                  </a:rPr>
                  <a:t>点击添加标题文本</a:t>
                </a:r>
              </a:p>
            </p:txBody>
          </p:sp>
        </p:grpSp>
        <p:grpSp>
          <p:nvGrpSpPr>
            <p:cNvPr id="29" name="组合 28"/>
            <p:cNvGrpSpPr/>
            <p:nvPr/>
          </p:nvGrpSpPr>
          <p:grpSpPr>
            <a:xfrm>
              <a:off x="422468" y="4887208"/>
              <a:ext cx="3906079" cy="1006366"/>
              <a:chOff x="7138250" y="1799539"/>
              <a:chExt cx="3906079" cy="1006366"/>
            </a:xfrm>
          </p:grpSpPr>
          <p:sp>
            <p:nvSpPr>
              <p:cNvPr id="39" name="文本框 38"/>
              <p:cNvSpPr txBox="1"/>
              <p:nvPr/>
            </p:nvSpPr>
            <p:spPr>
              <a:xfrm>
                <a:off x="7138250"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40" name="矩形 39"/>
              <p:cNvSpPr/>
              <p:nvPr/>
            </p:nvSpPr>
            <p:spPr>
              <a:xfrm>
                <a:off x="8191798"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rPr>
                  <a:t>点击添加标题文本</a:t>
                </a:r>
              </a:p>
            </p:txBody>
          </p:sp>
        </p:grpSp>
        <p:grpSp>
          <p:nvGrpSpPr>
            <p:cNvPr id="30" name="组合 29"/>
            <p:cNvGrpSpPr/>
            <p:nvPr/>
          </p:nvGrpSpPr>
          <p:grpSpPr>
            <a:xfrm>
              <a:off x="7889298" y="3569810"/>
              <a:ext cx="3906079" cy="1034514"/>
              <a:chOff x="7138250" y="1799539"/>
              <a:chExt cx="3906079" cy="1034514"/>
            </a:xfrm>
          </p:grpSpPr>
          <p:sp>
            <p:nvSpPr>
              <p:cNvPr id="37" name="文本框 36"/>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8" name="矩形 37"/>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rPr>
                  <a:t>点击添加标题文本</a:t>
                </a:r>
              </a:p>
            </p:txBody>
          </p:sp>
        </p:grpSp>
        <p:grpSp>
          <p:nvGrpSpPr>
            <p:cNvPr id="31" name="组合 30"/>
            <p:cNvGrpSpPr/>
            <p:nvPr/>
          </p:nvGrpSpPr>
          <p:grpSpPr>
            <a:xfrm>
              <a:off x="7889298" y="2280559"/>
              <a:ext cx="3906079" cy="1034514"/>
              <a:chOff x="7138250" y="1799539"/>
              <a:chExt cx="3906079" cy="1034514"/>
            </a:xfrm>
          </p:grpSpPr>
          <p:sp>
            <p:nvSpPr>
              <p:cNvPr id="35" name="文本框 34"/>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6" name="矩形 35"/>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nvGrpSpPr>
            <p:cNvPr id="32" name="组合 31"/>
            <p:cNvGrpSpPr/>
            <p:nvPr/>
          </p:nvGrpSpPr>
          <p:grpSpPr>
            <a:xfrm>
              <a:off x="7889298" y="4859060"/>
              <a:ext cx="3906079" cy="1034514"/>
              <a:chOff x="7138250" y="1799539"/>
              <a:chExt cx="3906079" cy="1034514"/>
            </a:xfrm>
          </p:grpSpPr>
          <p:sp>
            <p:nvSpPr>
              <p:cNvPr id="33" name="文本框 32"/>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4" name="矩形 33"/>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anim calcmode="lin" valueType="num">
                                      <p:cBhvr>
                                        <p:cTn id="13" dur="250" fill="hold"/>
                                        <p:tgtEl>
                                          <p:spTgt spid="26"/>
                                        </p:tgtEl>
                                        <p:attrNameLst>
                                          <p:attrName>ppt_x</p:attrName>
                                        </p:attrNameLst>
                                      </p:cBhvr>
                                      <p:tavLst>
                                        <p:tav tm="0">
                                          <p:val>
                                            <p:strVal val="#ppt_x"/>
                                          </p:val>
                                        </p:tav>
                                        <p:tav tm="100000">
                                          <p:val>
                                            <p:strVal val="#ppt_x"/>
                                          </p:val>
                                        </p:tav>
                                      </p:tavLst>
                                    </p:anim>
                                    <p:anim calcmode="lin" valueType="num">
                                      <p:cBhvr>
                                        <p:cTn id="14"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教学内容</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12" name="组合 11"/>
          <p:cNvGrpSpPr/>
          <p:nvPr/>
        </p:nvGrpSpPr>
        <p:grpSpPr>
          <a:xfrm>
            <a:off x="1344879" y="2093565"/>
            <a:ext cx="9879929" cy="3863565"/>
            <a:chOff x="1156036" y="2004113"/>
            <a:chExt cx="9879929" cy="3863565"/>
          </a:xfrm>
        </p:grpSpPr>
        <p:sp>
          <p:nvSpPr>
            <p:cNvPr id="13" name="TextBox 39"/>
            <p:cNvSpPr txBox="1"/>
            <p:nvPr/>
          </p:nvSpPr>
          <p:spPr>
            <a:xfrm>
              <a:off x="1530632" y="2489789"/>
              <a:ext cx="7205863"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14" name="TextBox 41"/>
            <p:cNvSpPr txBox="1"/>
            <p:nvPr/>
          </p:nvSpPr>
          <p:spPr>
            <a:xfrm>
              <a:off x="1561077" y="4798402"/>
              <a:ext cx="7175417"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a:t>
              </a:r>
            </a:p>
          </p:txBody>
        </p:sp>
        <p:grpSp>
          <p:nvGrpSpPr>
            <p:cNvPr id="15" name="组合 14"/>
            <p:cNvGrpSpPr/>
            <p:nvPr/>
          </p:nvGrpSpPr>
          <p:grpSpPr>
            <a:xfrm>
              <a:off x="1156036" y="2004113"/>
              <a:ext cx="9879929" cy="3863565"/>
              <a:chOff x="-431560" y="2004113"/>
              <a:chExt cx="9879929" cy="3863565"/>
            </a:xfrm>
          </p:grpSpPr>
          <p:grpSp>
            <p:nvGrpSpPr>
              <p:cNvPr id="19" name="组合 18"/>
              <p:cNvGrpSpPr/>
              <p:nvPr/>
            </p:nvGrpSpPr>
            <p:grpSpPr>
              <a:xfrm>
                <a:off x="231781" y="3271758"/>
                <a:ext cx="7958430" cy="371273"/>
                <a:chOff x="2072079" y="2251151"/>
                <a:chExt cx="4890364" cy="228143"/>
              </a:xfrm>
            </p:grpSpPr>
            <p:cxnSp>
              <p:nvCxnSpPr>
                <p:cNvPr id="37" name="直接连接符​​ 10"/>
                <p:cNvCxnSpPr/>
                <p:nvPr/>
              </p:nvCxnSpPr>
              <p:spPr bwMode="auto">
                <a:xfrm>
                  <a:off x="3079496" y="2467990"/>
                  <a:ext cx="3882947" cy="1130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矩形​​ 13"/>
                <p:cNvSpPr/>
                <p:nvPr/>
              </p:nvSpPr>
              <p:spPr bwMode="auto">
                <a:xfrm>
                  <a:off x="2072079" y="2251151"/>
                  <a:ext cx="1091834" cy="216839"/>
                </a:xfrm>
                <a:prstGeom prst="rect">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kern="0" dirty="0">
                      <a:solidFill>
                        <a:schemeClr val="bg1"/>
                      </a:solidFill>
                      <a:latin typeface="+mj-ea"/>
                      <a:ea typeface="+mj-ea"/>
                    </a:rPr>
                    <a:t>添加标题</a:t>
                  </a:r>
                  <a:endParaRPr lang="en-US" altLang="zh-CN" sz="1600" b="1" dirty="0">
                    <a:solidFill>
                      <a:schemeClr val="bg1"/>
                    </a:solidFill>
                    <a:latin typeface="+mj-ea"/>
                    <a:ea typeface="+mj-ea"/>
                  </a:endParaRPr>
                </a:p>
              </p:txBody>
            </p:sp>
          </p:grpSp>
          <p:grpSp>
            <p:nvGrpSpPr>
              <p:cNvPr id="20" name="组合 19"/>
              <p:cNvGrpSpPr/>
              <p:nvPr/>
            </p:nvGrpSpPr>
            <p:grpSpPr>
              <a:xfrm>
                <a:off x="-418728" y="4452318"/>
                <a:ext cx="7958421" cy="352877"/>
                <a:chOff x="1421562" y="3428286"/>
                <a:chExt cx="4890362" cy="216839"/>
              </a:xfrm>
            </p:grpSpPr>
            <p:cxnSp>
              <p:nvCxnSpPr>
                <p:cNvPr id="35" name="直接连接符​​ 14"/>
                <p:cNvCxnSpPr/>
                <p:nvPr/>
              </p:nvCxnSpPr>
              <p:spPr bwMode="auto">
                <a:xfrm flipV="1">
                  <a:off x="2463850" y="3638259"/>
                  <a:ext cx="3848074" cy="255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矩形​​ 17"/>
                <p:cNvSpPr/>
                <p:nvPr/>
              </p:nvSpPr>
              <p:spPr bwMode="auto">
                <a:xfrm>
                  <a:off x="1421562" y="3428286"/>
                  <a:ext cx="1040596" cy="216839"/>
                </a:xfrm>
                <a:prstGeom prst="rect">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b="1" kern="0" dirty="0">
                      <a:solidFill>
                        <a:schemeClr val="bg1"/>
                      </a:solidFill>
                      <a:latin typeface="+mj-ea"/>
                      <a:ea typeface="+mj-ea"/>
                    </a:rPr>
                    <a:t>添加标题</a:t>
                  </a:r>
                  <a:endParaRPr lang="en-US" altLang="zh-CN" sz="1600" b="1" dirty="0">
                    <a:solidFill>
                      <a:schemeClr val="bg1"/>
                    </a:solidFill>
                    <a:latin typeface="+mj-ea"/>
                    <a:ea typeface="+mj-ea"/>
                  </a:endParaRPr>
                </a:p>
              </p:txBody>
            </p:sp>
          </p:grpSp>
          <p:grpSp>
            <p:nvGrpSpPr>
              <p:cNvPr id="21" name="组合 20"/>
              <p:cNvGrpSpPr/>
              <p:nvPr/>
            </p:nvGrpSpPr>
            <p:grpSpPr>
              <a:xfrm>
                <a:off x="7471529" y="2004113"/>
                <a:ext cx="1976840" cy="3863565"/>
                <a:chOff x="7577380" y="2004113"/>
                <a:chExt cx="1976840" cy="3863565"/>
              </a:xfrm>
            </p:grpSpPr>
            <p:grpSp>
              <p:nvGrpSpPr>
                <p:cNvPr id="26" name="组合 25"/>
                <p:cNvGrpSpPr/>
                <p:nvPr/>
              </p:nvGrpSpPr>
              <p:grpSpPr bwMode="auto">
                <a:xfrm rot="16200000">
                  <a:off x="7471400" y="2110093"/>
                  <a:ext cx="1534457" cy="1322497"/>
                  <a:chOff x="2447765" y="1124744"/>
                  <a:chExt cx="2232249" cy="1924353"/>
                </a:xfrm>
              </p:grpSpPr>
              <p:sp>
                <p:nvSpPr>
                  <p:cNvPr id="33" name="六边形 32"/>
                  <p:cNvSpPr>
                    <a:spLocks noChangeArrowheads="1"/>
                  </p:cNvSpPr>
                  <p:nvPr/>
                </p:nvSpPr>
                <p:spPr bwMode="auto">
                  <a:xfrm>
                    <a:off x="2447765" y="1124744"/>
                    <a:ext cx="2232249" cy="1924353"/>
                  </a:xfrm>
                  <a:prstGeom prst="hexagon">
                    <a:avLst>
                      <a:gd name="adj" fmla="val 28044"/>
                      <a:gd name="vf" fmla="val 115470"/>
                    </a:avLst>
                  </a:prstGeom>
                  <a:solidFill>
                    <a:srgbClr val="FFC000"/>
                  </a:solidFill>
                  <a:ln>
                    <a:noFill/>
                  </a:ln>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a:solidFill>
                        <a:schemeClr val="lt1"/>
                      </a:solidFill>
                      <a:latin typeface="+mn-lt"/>
                      <a:ea typeface="+mn-ea"/>
                    </a:endParaRPr>
                  </a:p>
                </p:txBody>
              </p:sp>
              <p:sp>
                <p:nvSpPr>
                  <p:cNvPr id="34" name="椭圆​​ 40"/>
                  <p:cNvSpPr>
                    <a:spLocks noChangeArrowheads="1"/>
                  </p:cNvSpPr>
                  <p:nvPr/>
                </p:nvSpPr>
                <p:spPr bwMode="auto">
                  <a:xfrm>
                    <a:off x="2697308" y="1220341"/>
                    <a:ext cx="1733158" cy="1733158"/>
                  </a:xfrm>
                  <a:prstGeom prst="ellipse">
                    <a:avLst/>
                  </a:prstGeom>
                  <a:solidFill>
                    <a:schemeClr val="bg1">
                      <a:lumMod val="95000"/>
                    </a:schemeClr>
                  </a:solidFill>
                  <a:ln w="38100" algn="ctr">
                    <a:solidFill>
                      <a:schemeClr val="bg1"/>
                    </a:solidFill>
                    <a:round/>
                  </a:ln>
                  <a:effectLst/>
                </p:spPr>
                <p:txBody>
                  <a:bodyPr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dirty="0">
                      <a:solidFill>
                        <a:schemeClr val="lt1"/>
                      </a:solidFill>
                      <a:latin typeface="+mn-lt"/>
                      <a:ea typeface="+mn-ea"/>
                    </a:endParaRPr>
                  </a:p>
                </p:txBody>
              </p:sp>
            </p:grpSp>
            <p:grpSp>
              <p:nvGrpSpPr>
                <p:cNvPr id="27" name="组合 26"/>
                <p:cNvGrpSpPr/>
                <p:nvPr/>
              </p:nvGrpSpPr>
              <p:grpSpPr bwMode="auto">
                <a:xfrm rot="16200000">
                  <a:off x="8125632" y="3275811"/>
                  <a:ext cx="1534457" cy="1322719"/>
                  <a:chOff x="2447764" y="1124448"/>
                  <a:chExt cx="2232248" cy="1924647"/>
                </a:xfrm>
              </p:grpSpPr>
              <p:sp>
                <p:nvSpPr>
                  <p:cNvPr id="31" name="六边形 30"/>
                  <p:cNvSpPr/>
                  <p:nvPr/>
                </p:nvSpPr>
                <p:spPr>
                  <a:xfrm>
                    <a:off x="2447764" y="1124448"/>
                    <a:ext cx="2232248" cy="1924647"/>
                  </a:xfrm>
                  <a:prstGeom prst="hexagon">
                    <a:avLst>
                      <a:gd name="adj" fmla="val 28044"/>
                      <a:gd name="vf" fmla="val 115470"/>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2" name="椭圆​​ 38"/>
                  <p:cNvSpPr/>
                  <p:nvPr/>
                </p:nvSpPr>
                <p:spPr>
                  <a:xfrm>
                    <a:off x="2696412" y="1220958"/>
                    <a:ext cx="1734956" cy="1731626"/>
                  </a:xfrm>
                  <a:prstGeom prst="ellipse">
                    <a:avLst/>
                  </a:prstGeom>
                  <a:solidFill>
                    <a:schemeClr val="bg1">
                      <a:lumMod val="9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grpSp>
              <p:nvGrpSpPr>
                <p:cNvPr id="28" name="组合 27"/>
                <p:cNvGrpSpPr/>
                <p:nvPr/>
              </p:nvGrpSpPr>
              <p:grpSpPr bwMode="auto">
                <a:xfrm rot="16200000">
                  <a:off x="7475114" y="4439090"/>
                  <a:ext cx="1534457" cy="1322719"/>
                  <a:chOff x="2447765" y="1124448"/>
                  <a:chExt cx="2232248" cy="1924647"/>
                </a:xfrm>
              </p:grpSpPr>
              <p:sp>
                <p:nvSpPr>
                  <p:cNvPr id="29" name="六边形 28"/>
                  <p:cNvSpPr/>
                  <p:nvPr/>
                </p:nvSpPr>
                <p:spPr>
                  <a:xfrm>
                    <a:off x="2447765" y="1124448"/>
                    <a:ext cx="2232248" cy="1924647"/>
                  </a:xfrm>
                  <a:prstGeom prst="hexagon">
                    <a:avLst>
                      <a:gd name="adj" fmla="val 28044"/>
                      <a:gd name="vf" fmla="val 11547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a:p>
                </p:txBody>
              </p:sp>
              <p:sp>
                <p:nvSpPr>
                  <p:cNvPr id="30" name="椭圆​​ 36"/>
                  <p:cNvSpPr/>
                  <p:nvPr/>
                </p:nvSpPr>
                <p:spPr>
                  <a:xfrm>
                    <a:off x="2696411" y="1220958"/>
                    <a:ext cx="1734956" cy="1731626"/>
                  </a:xfrm>
                  <a:prstGeom prst="ellipse">
                    <a:avLst/>
                  </a:prstGeom>
                  <a:solidFill>
                    <a:schemeClr val="bg1">
                      <a:lumMod val="9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grpSp>
          </p:grpSp>
          <p:sp>
            <p:nvSpPr>
              <p:cNvPr id="22" name="TextBox 40"/>
              <p:cNvSpPr txBox="1"/>
              <p:nvPr/>
            </p:nvSpPr>
            <p:spPr>
              <a:xfrm>
                <a:off x="517296" y="3643031"/>
                <a:ext cx="7011838"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a:t>
                </a:r>
              </a:p>
            </p:txBody>
          </p:sp>
          <p:grpSp>
            <p:nvGrpSpPr>
              <p:cNvPr id="23" name="组合 22"/>
              <p:cNvGrpSpPr/>
              <p:nvPr/>
            </p:nvGrpSpPr>
            <p:grpSpPr>
              <a:xfrm>
                <a:off x="-431560" y="2123206"/>
                <a:ext cx="7965233" cy="352877"/>
                <a:chOff x="1411357" y="1099175"/>
                <a:chExt cx="4894547" cy="216839"/>
              </a:xfrm>
            </p:grpSpPr>
            <p:cxnSp>
              <p:nvCxnSpPr>
                <p:cNvPr id="24" name="直接连接符​​ 6"/>
                <p:cNvCxnSpPr/>
                <p:nvPr/>
              </p:nvCxnSpPr>
              <p:spPr bwMode="auto">
                <a:xfrm flipV="1">
                  <a:off x="2459837" y="1309150"/>
                  <a:ext cx="3846067" cy="255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矩形​​ 9"/>
                <p:cNvSpPr/>
                <p:nvPr/>
              </p:nvSpPr>
              <p:spPr bwMode="auto">
                <a:xfrm>
                  <a:off x="1411357" y="1099175"/>
                  <a:ext cx="1040597" cy="216839"/>
                </a:xfrm>
                <a:prstGeom prst="rect">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defRPr/>
                  </a:pPr>
                  <a:r>
                    <a:rPr lang="zh-CN" altLang="en-US" b="1" kern="0" dirty="0">
                      <a:solidFill>
                        <a:schemeClr val="bg1"/>
                      </a:solidFill>
                      <a:latin typeface="+mj-ea"/>
                      <a:ea typeface="+mj-ea"/>
                    </a:rPr>
                    <a:t>添加标题</a:t>
                  </a:r>
                </a:p>
              </p:txBody>
            </p:sp>
          </p:grpSp>
        </p:grpSp>
        <p:sp>
          <p:nvSpPr>
            <p:cNvPr id="16" name="TextBox 8"/>
            <p:cNvSpPr txBox="1">
              <a:spLocks noChangeArrowheads="1"/>
            </p:cNvSpPr>
            <p:nvPr/>
          </p:nvSpPr>
          <p:spPr bwMode="auto">
            <a:xfrm>
              <a:off x="9165784" y="2787701"/>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b="1" kern="0" dirty="0">
                  <a:solidFill>
                    <a:schemeClr val="bg1">
                      <a:lumMod val="50000"/>
                    </a:schemeClr>
                  </a:solidFill>
                  <a:latin typeface="+mj-ea"/>
                  <a:ea typeface="+mj-ea"/>
                </a:rPr>
                <a:t>添加标题</a:t>
              </a:r>
            </a:p>
          </p:txBody>
        </p:sp>
        <p:sp>
          <p:nvSpPr>
            <p:cNvPr id="17" name="TextBox 12"/>
            <p:cNvSpPr txBox="1">
              <a:spLocks noChangeArrowheads="1"/>
            </p:cNvSpPr>
            <p:nvPr/>
          </p:nvSpPr>
          <p:spPr bwMode="auto">
            <a:xfrm>
              <a:off x="9821265" y="397102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b="1" kern="0" dirty="0">
                  <a:solidFill>
                    <a:schemeClr val="bg1">
                      <a:lumMod val="50000"/>
                    </a:schemeClr>
                  </a:solidFill>
                  <a:latin typeface="+mj-ea"/>
                  <a:ea typeface="+mj-ea"/>
                </a:rPr>
                <a:t>添加标题</a:t>
              </a:r>
            </a:p>
          </p:txBody>
        </p:sp>
        <p:sp>
          <p:nvSpPr>
            <p:cNvPr id="18" name="TextBox 16"/>
            <p:cNvSpPr txBox="1">
              <a:spLocks noChangeArrowheads="1"/>
            </p:cNvSpPr>
            <p:nvPr/>
          </p:nvSpPr>
          <p:spPr bwMode="auto">
            <a:xfrm>
              <a:off x="9162904" y="5138614"/>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b="1" kern="0" dirty="0">
                  <a:solidFill>
                    <a:schemeClr val="bg1">
                      <a:lumMod val="50000"/>
                    </a:schemeClr>
                  </a:solidFill>
                  <a:latin typeface="+mj-ea"/>
                  <a:ea typeface="+mj-ea"/>
                </a:rPr>
                <a:t>添加标题</a:t>
              </a:r>
            </a:p>
          </p:txBody>
        </p:sp>
      </p:grpSp>
      <p:grpSp>
        <p:nvGrpSpPr>
          <p:cNvPr id="2" name="组合 1"/>
          <p:cNvGrpSpPr/>
          <p:nvPr/>
        </p:nvGrpSpPr>
        <p:grpSpPr>
          <a:xfrm>
            <a:off x="9219561" y="2311839"/>
            <a:ext cx="2052272" cy="2978191"/>
            <a:chOff x="9219561" y="2311839"/>
            <a:chExt cx="2052272" cy="2978191"/>
          </a:xfrm>
        </p:grpSpPr>
        <p:sp>
          <p:nvSpPr>
            <p:cNvPr id="39" name="Text Box 39"/>
            <p:cNvSpPr txBox="1">
              <a:spLocks noChangeArrowheads="1"/>
            </p:cNvSpPr>
            <p:nvPr/>
          </p:nvSpPr>
          <p:spPr bwMode="auto">
            <a:xfrm>
              <a:off x="9219561" y="2311839"/>
              <a:ext cx="1365056" cy="651653"/>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40" name="Text Box 39"/>
            <p:cNvSpPr txBox="1">
              <a:spLocks noChangeArrowheads="1"/>
            </p:cNvSpPr>
            <p:nvPr/>
          </p:nvSpPr>
          <p:spPr bwMode="auto">
            <a:xfrm>
              <a:off x="9906777" y="3444809"/>
              <a:ext cx="1365056" cy="651653"/>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41" name="Text Box 39"/>
            <p:cNvSpPr txBox="1">
              <a:spLocks noChangeArrowheads="1"/>
            </p:cNvSpPr>
            <p:nvPr/>
          </p:nvSpPr>
          <p:spPr bwMode="auto">
            <a:xfrm>
              <a:off x="9226146" y="4638377"/>
              <a:ext cx="1365056" cy="651653"/>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03</a:t>
              </a: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46026" y="635357"/>
            <a:ext cx="7770741" cy="5587286"/>
            <a:chOff x="1321905" y="635357"/>
            <a:chExt cx="7770741" cy="5587286"/>
          </a:xfrm>
        </p:grpSpPr>
        <p:grpSp>
          <p:nvGrpSpPr>
            <p:cNvPr id="5" name="组合 4"/>
            <p:cNvGrpSpPr/>
            <p:nvPr/>
          </p:nvGrpSpPr>
          <p:grpSpPr>
            <a:xfrm>
              <a:off x="1321905" y="635357"/>
              <a:ext cx="4929808" cy="5587286"/>
              <a:chOff x="1321905" y="477078"/>
              <a:chExt cx="4929808" cy="5587286"/>
            </a:xfrm>
          </p:grpSpPr>
          <p:sp>
            <p:nvSpPr>
              <p:cNvPr id="3" name="Freeform 6076"/>
              <p:cNvSpPr/>
              <p:nvPr/>
            </p:nvSpPr>
            <p:spPr bwMode="auto">
              <a:xfrm>
                <a:off x="2022771" y="1489374"/>
                <a:ext cx="4228942" cy="4574990"/>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sp>
            <p:nvSpPr>
              <p:cNvPr id="4" name="矩形 3"/>
              <p:cNvSpPr/>
              <p:nvPr/>
            </p:nvSpPr>
            <p:spPr>
              <a:xfrm>
                <a:off x="1321905" y="477078"/>
                <a:ext cx="4880113" cy="4403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00" dirty="0">
                    <a:latin typeface="AjiwaiPro" panose="02000600000000000000" pitchFamily="2" charset="-128"/>
                    <a:ea typeface="AjiwaiPro" panose="02000600000000000000" pitchFamily="2" charset="-128"/>
                    <a:cs typeface="HAKUYOCaoShu3500" panose="02000600000000000000" pitchFamily="2" charset="-122"/>
                  </a:rPr>
                  <a:t>04</a:t>
                </a:r>
                <a:endParaRPr lang="zh-CN" altLang="en-US" sz="11500" dirty="0">
                  <a:latin typeface="AjiwaiPro" panose="02000600000000000000" pitchFamily="2" charset="-128"/>
                  <a:ea typeface="AjiwaiPro" panose="02000600000000000000" pitchFamily="2" charset="-128"/>
                  <a:cs typeface="HAKUYOCaoShu3500" panose="02000600000000000000" pitchFamily="2" charset="-122"/>
                </a:endParaRPr>
              </a:p>
            </p:txBody>
          </p:sp>
        </p:grpSp>
        <p:sp>
          <p:nvSpPr>
            <p:cNvPr id="6" name="文本框 5"/>
            <p:cNvSpPr txBox="1"/>
            <p:nvPr/>
          </p:nvSpPr>
          <p:spPr>
            <a:xfrm>
              <a:off x="4363332" y="2901028"/>
              <a:ext cx="2625477" cy="584775"/>
            </a:xfrm>
            <a:prstGeom prst="rect">
              <a:avLst/>
            </a:prstGeom>
            <a:noFill/>
          </p:spPr>
          <p:txBody>
            <a:bodyPr wrap="square" rtlCol="0">
              <a:spAutoFit/>
            </a:bodyPr>
            <a:lstStyle/>
            <a:p>
              <a:pPr algn="ctr"/>
              <a:r>
                <a:rPr lang="zh-CN" altLang="en-US" sz="3200" dirty="0">
                  <a:solidFill>
                    <a:srgbClr val="FFC000"/>
                  </a:solidFill>
                  <a:latin typeface="+mj-ea"/>
                  <a:ea typeface="+mj-ea"/>
                </a:rPr>
                <a:t>教学总结</a:t>
              </a:r>
            </a:p>
          </p:txBody>
        </p:sp>
        <p:sp>
          <p:nvSpPr>
            <p:cNvPr id="7" name="文本框 6"/>
            <p:cNvSpPr txBox="1"/>
            <p:nvPr/>
          </p:nvSpPr>
          <p:spPr>
            <a:xfrm>
              <a:off x="2259494" y="3699563"/>
              <a:ext cx="6833152" cy="1338828"/>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a:t>
              </a:r>
            </a:p>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点击添加文本内容点击添加文本内容点击添加文本内容点击添加文本内容</a:t>
              </a:r>
            </a:p>
          </p:txBody>
        </p:sp>
      </p:grpSp>
    </p:spTree>
  </p:cSld>
  <p:clrMapOvr>
    <a:masterClrMapping/>
  </p:clrMapOvr>
  <p:transition spd="slow" advClick="0" advTm="3000">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699506" y="-489315"/>
            <a:ext cx="6153881" cy="2605848"/>
            <a:chOff x="-699506" y="-489315"/>
            <a:chExt cx="6153881" cy="2605848"/>
          </a:xfrm>
        </p:grpSpPr>
        <p:sp>
          <p:nvSpPr>
            <p:cNvPr id="62"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58" name="组合 57"/>
            <p:cNvGrpSpPr/>
            <p:nvPr/>
          </p:nvGrpSpPr>
          <p:grpSpPr>
            <a:xfrm>
              <a:off x="576471" y="631313"/>
              <a:ext cx="4877904" cy="898822"/>
              <a:chOff x="576471" y="631313"/>
              <a:chExt cx="4877904" cy="898822"/>
            </a:xfrm>
          </p:grpSpPr>
          <p:sp>
            <p:nvSpPr>
              <p:cNvPr id="59" name="矩形 58"/>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rgbClr val="002060"/>
                    </a:solidFill>
                    <a:latin typeface="+mj-ea"/>
                    <a:ea typeface="+mj-ea"/>
                  </a:rPr>
                  <a:t>目录</a:t>
                </a:r>
              </a:p>
            </p:txBody>
          </p:sp>
          <p:sp>
            <p:nvSpPr>
              <p:cNvPr id="61" name="文本框 60"/>
              <p:cNvSpPr txBox="1"/>
              <p:nvPr/>
            </p:nvSpPr>
            <p:spPr>
              <a:xfrm>
                <a:off x="576471" y="1073600"/>
                <a:ext cx="4877904" cy="456535"/>
              </a:xfrm>
              <a:prstGeom prst="rect">
                <a:avLst/>
              </a:prstGeom>
              <a:noFill/>
            </p:spPr>
            <p:txBody>
              <a:bodyPr wrap="square" rtlCol="0">
                <a:spAutoFit/>
              </a:bodyPr>
              <a:lstStyle/>
              <a:p>
                <a:pPr>
                  <a:lnSpc>
                    <a:spcPct val="150000"/>
                  </a:lnSpc>
                </a:pPr>
                <a:r>
                  <a:rPr lang="en-US" altLang="zh-CN" dirty="0">
                    <a:solidFill>
                      <a:srgbClr val="002060"/>
                    </a:solidFill>
                  </a:rPr>
                  <a:t>CONTENTS</a:t>
                </a:r>
                <a:endParaRPr lang="zh-CN" altLang="en-US" dirty="0">
                  <a:solidFill>
                    <a:srgbClr val="002060"/>
                  </a:solidFill>
                </a:endParaRPr>
              </a:p>
            </p:txBody>
          </p:sp>
        </p:grpSp>
      </p:grpSp>
      <p:grpSp>
        <p:nvGrpSpPr>
          <p:cNvPr id="3" name="组合 2"/>
          <p:cNvGrpSpPr/>
          <p:nvPr/>
        </p:nvGrpSpPr>
        <p:grpSpPr>
          <a:xfrm>
            <a:off x="5583583" y="1570386"/>
            <a:ext cx="1024834" cy="4065829"/>
            <a:chOff x="5583583" y="1775036"/>
            <a:chExt cx="1024834" cy="4692153"/>
          </a:xfrm>
        </p:grpSpPr>
        <p:sp>
          <p:nvSpPr>
            <p:cNvPr id="2" name="矩形 1"/>
            <p:cNvSpPr/>
            <p:nvPr/>
          </p:nvSpPr>
          <p:spPr>
            <a:xfrm>
              <a:off x="5583583" y="1775036"/>
              <a:ext cx="1024834" cy="1027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rgbClr val="002060"/>
                  </a:solidFill>
                  <a:latin typeface="AjiwaiPro" panose="02000600000000000000" pitchFamily="2" charset="-128"/>
                  <a:ea typeface="AjiwaiPro" panose="02000600000000000000" pitchFamily="2" charset="-128"/>
                </a:rPr>
                <a:t>01</a:t>
              </a:r>
              <a:endParaRPr lang="zh-CN" altLang="en-US" sz="4800" dirty="0">
                <a:solidFill>
                  <a:srgbClr val="002060"/>
                </a:solidFill>
                <a:latin typeface="AjiwaiPro" panose="02000600000000000000" pitchFamily="2" charset="-128"/>
                <a:ea typeface="AjiwaiPro" panose="02000600000000000000" pitchFamily="2" charset="-128"/>
              </a:endParaRPr>
            </a:p>
          </p:txBody>
        </p:sp>
        <p:sp>
          <p:nvSpPr>
            <p:cNvPr id="26" name="矩形 25"/>
            <p:cNvSpPr/>
            <p:nvPr/>
          </p:nvSpPr>
          <p:spPr>
            <a:xfrm>
              <a:off x="5583583" y="2996654"/>
              <a:ext cx="1024834" cy="1027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rgbClr val="FFFF00"/>
                  </a:solidFill>
                  <a:latin typeface="AjiwaiPro" panose="02000600000000000000" pitchFamily="2" charset="-128"/>
                  <a:ea typeface="AjiwaiPro" panose="02000600000000000000" pitchFamily="2" charset="-128"/>
                </a:rPr>
                <a:t>02</a:t>
              </a:r>
              <a:endParaRPr lang="zh-CN" altLang="en-US" sz="4800" dirty="0">
                <a:solidFill>
                  <a:srgbClr val="FFFF00"/>
                </a:solidFill>
                <a:latin typeface="AjiwaiPro" panose="02000600000000000000" pitchFamily="2" charset="-128"/>
                <a:ea typeface="AjiwaiPro" panose="02000600000000000000" pitchFamily="2" charset="-128"/>
              </a:endParaRPr>
            </a:p>
          </p:txBody>
        </p:sp>
        <p:sp>
          <p:nvSpPr>
            <p:cNvPr id="27" name="矩形 26"/>
            <p:cNvSpPr/>
            <p:nvPr/>
          </p:nvSpPr>
          <p:spPr>
            <a:xfrm>
              <a:off x="5583583" y="4218272"/>
              <a:ext cx="1024834" cy="1027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rgbClr val="002060"/>
                  </a:solidFill>
                  <a:latin typeface="AjiwaiPro" panose="02000600000000000000" pitchFamily="2" charset="-128"/>
                  <a:ea typeface="AjiwaiPro" panose="02000600000000000000" pitchFamily="2" charset="-128"/>
                </a:rPr>
                <a:t>03</a:t>
              </a:r>
              <a:endParaRPr lang="zh-CN" altLang="en-US" sz="4800" dirty="0">
                <a:solidFill>
                  <a:srgbClr val="002060"/>
                </a:solidFill>
                <a:latin typeface="AjiwaiPro" panose="02000600000000000000" pitchFamily="2" charset="-128"/>
                <a:ea typeface="AjiwaiPro" panose="02000600000000000000" pitchFamily="2" charset="-128"/>
              </a:endParaRPr>
            </a:p>
          </p:txBody>
        </p:sp>
        <p:sp>
          <p:nvSpPr>
            <p:cNvPr id="28" name="矩形 27"/>
            <p:cNvSpPr/>
            <p:nvPr/>
          </p:nvSpPr>
          <p:spPr>
            <a:xfrm>
              <a:off x="5583583" y="5439891"/>
              <a:ext cx="1024834" cy="1027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rgbClr val="FFFF00"/>
                  </a:solidFill>
                  <a:latin typeface="AjiwaiPro" panose="02000600000000000000" pitchFamily="2" charset="-128"/>
                  <a:ea typeface="AjiwaiPro" panose="02000600000000000000" pitchFamily="2" charset="-128"/>
                </a:rPr>
                <a:t>04</a:t>
              </a:r>
              <a:endParaRPr lang="zh-CN" altLang="en-US" sz="4800" dirty="0">
                <a:solidFill>
                  <a:srgbClr val="FFFF00"/>
                </a:solidFill>
                <a:latin typeface="AjiwaiPro" panose="02000600000000000000" pitchFamily="2" charset="-128"/>
                <a:ea typeface="AjiwaiPro" panose="02000600000000000000" pitchFamily="2" charset="-128"/>
              </a:endParaRPr>
            </a:p>
          </p:txBody>
        </p:sp>
      </p:grpSp>
      <p:grpSp>
        <p:nvGrpSpPr>
          <p:cNvPr id="4" name="组合 3"/>
          <p:cNvGrpSpPr/>
          <p:nvPr/>
        </p:nvGrpSpPr>
        <p:grpSpPr>
          <a:xfrm>
            <a:off x="6515308" y="1486194"/>
            <a:ext cx="4149378" cy="1058553"/>
            <a:chOff x="6475552" y="2032415"/>
            <a:chExt cx="4149378" cy="1058553"/>
          </a:xfrm>
        </p:grpSpPr>
        <p:sp>
          <p:nvSpPr>
            <p:cNvPr id="30" name="矩形 29"/>
            <p:cNvSpPr/>
            <p:nvPr/>
          </p:nvSpPr>
          <p:spPr>
            <a:xfrm>
              <a:off x="6475552" y="2032415"/>
              <a:ext cx="2291383"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rgbClr val="002060"/>
                  </a:solidFill>
                </a:rPr>
                <a:t>教学分析</a:t>
              </a:r>
            </a:p>
          </p:txBody>
        </p:sp>
        <p:sp>
          <p:nvSpPr>
            <p:cNvPr id="31" name="矩形 30"/>
            <p:cNvSpPr/>
            <p:nvPr/>
          </p:nvSpPr>
          <p:spPr>
            <a:xfrm>
              <a:off x="6482798" y="2514549"/>
              <a:ext cx="4142132"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65000"/>
                      <a:lumOff val="35000"/>
                    </a:schemeClr>
                  </a:solidFill>
                </a:rPr>
                <a:t>点击输入标题文本点击输入标题文本点击输入标题文本点击输入标题文本</a:t>
              </a:r>
            </a:p>
          </p:txBody>
        </p:sp>
      </p:grpSp>
      <p:grpSp>
        <p:nvGrpSpPr>
          <p:cNvPr id="38" name="组合 37"/>
          <p:cNvGrpSpPr/>
          <p:nvPr/>
        </p:nvGrpSpPr>
        <p:grpSpPr>
          <a:xfrm>
            <a:off x="6515308" y="3603299"/>
            <a:ext cx="4149378" cy="1058553"/>
            <a:chOff x="6475552" y="2032415"/>
            <a:chExt cx="4149378" cy="1058553"/>
          </a:xfrm>
        </p:grpSpPr>
        <p:sp>
          <p:nvSpPr>
            <p:cNvPr id="39" name="矩形 38"/>
            <p:cNvSpPr/>
            <p:nvPr/>
          </p:nvSpPr>
          <p:spPr>
            <a:xfrm>
              <a:off x="6475552" y="2032415"/>
              <a:ext cx="2291383"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rgbClr val="002060"/>
                  </a:solidFill>
                </a:rPr>
                <a:t>教学内容</a:t>
              </a:r>
            </a:p>
          </p:txBody>
        </p:sp>
        <p:sp>
          <p:nvSpPr>
            <p:cNvPr id="40" name="矩形 39"/>
            <p:cNvSpPr/>
            <p:nvPr/>
          </p:nvSpPr>
          <p:spPr>
            <a:xfrm>
              <a:off x="6482798" y="2514549"/>
              <a:ext cx="4142132"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lumMod val="65000"/>
                      <a:lumOff val="35000"/>
                    </a:schemeClr>
                  </a:solidFill>
                </a:rPr>
                <a:t>点击输入标题文本点击输入标题文本点击输入标题文本点击输入标题文本</a:t>
              </a:r>
            </a:p>
          </p:txBody>
        </p:sp>
      </p:grpSp>
      <p:grpSp>
        <p:nvGrpSpPr>
          <p:cNvPr id="41" name="组合 40"/>
          <p:cNvGrpSpPr/>
          <p:nvPr/>
        </p:nvGrpSpPr>
        <p:grpSpPr>
          <a:xfrm>
            <a:off x="1441451" y="2545073"/>
            <a:ext cx="4142132" cy="1058553"/>
            <a:chOff x="6482798" y="2032415"/>
            <a:chExt cx="4142132" cy="1058553"/>
          </a:xfrm>
        </p:grpSpPr>
        <p:sp>
          <p:nvSpPr>
            <p:cNvPr id="42" name="矩形 41"/>
            <p:cNvSpPr/>
            <p:nvPr/>
          </p:nvSpPr>
          <p:spPr>
            <a:xfrm>
              <a:off x="8333547" y="2032415"/>
              <a:ext cx="2291383"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solidFill>
                    <a:srgbClr val="FFFF00"/>
                  </a:solidFill>
                </a:rPr>
                <a:t>教学方案</a:t>
              </a:r>
            </a:p>
          </p:txBody>
        </p:sp>
        <p:sp>
          <p:nvSpPr>
            <p:cNvPr id="52" name="矩形 51"/>
            <p:cNvSpPr/>
            <p:nvPr/>
          </p:nvSpPr>
          <p:spPr>
            <a:xfrm>
              <a:off x="6482798" y="2514549"/>
              <a:ext cx="4142132"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solidFill>
                    <a:schemeClr val="tx1">
                      <a:lumMod val="65000"/>
                      <a:lumOff val="35000"/>
                    </a:schemeClr>
                  </a:solidFill>
                </a:rPr>
                <a:t>点击输入标题文本点击输入标题文本点击输入标题文本点击输入标题文本</a:t>
              </a:r>
            </a:p>
          </p:txBody>
        </p:sp>
      </p:grpSp>
      <p:grpSp>
        <p:nvGrpSpPr>
          <p:cNvPr id="54" name="组合 53"/>
          <p:cNvGrpSpPr/>
          <p:nvPr/>
        </p:nvGrpSpPr>
        <p:grpSpPr>
          <a:xfrm>
            <a:off x="1441451" y="4741693"/>
            <a:ext cx="4142132" cy="1058553"/>
            <a:chOff x="6482798" y="2032415"/>
            <a:chExt cx="4142132" cy="1058553"/>
          </a:xfrm>
        </p:grpSpPr>
        <p:sp>
          <p:nvSpPr>
            <p:cNvPr id="60" name="矩形 59"/>
            <p:cNvSpPr/>
            <p:nvPr/>
          </p:nvSpPr>
          <p:spPr>
            <a:xfrm>
              <a:off x="8333547" y="2032415"/>
              <a:ext cx="2291383"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solidFill>
                    <a:srgbClr val="FFFF00"/>
                  </a:solidFill>
                </a:rPr>
                <a:t>教学总结</a:t>
              </a:r>
            </a:p>
          </p:txBody>
        </p:sp>
        <p:sp>
          <p:nvSpPr>
            <p:cNvPr id="64" name="矩形 63"/>
            <p:cNvSpPr/>
            <p:nvPr/>
          </p:nvSpPr>
          <p:spPr>
            <a:xfrm>
              <a:off x="6482798" y="2514549"/>
              <a:ext cx="4142132" cy="57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solidFill>
                    <a:schemeClr val="tx1">
                      <a:lumMod val="65000"/>
                      <a:lumOff val="35000"/>
                    </a:schemeClr>
                  </a:solidFill>
                </a:rPr>
                <a:t>点击输入标题文本点击输入标题文本点击输入标题文本点击输入标题文本</a:t>
              </a:r>
            </a:p>
          </p:txBody>
        </p:sp>
      </p:grpSp>
      <p:sp>
        <p:nvSpPr>
          <p:cNvPr id="65" name="Freeform 6076"/>
          <p:cNvSpPr/>
          <p:nvPr/>
        </p:nvSpPr>
        <p:spPr bwMode="auto">
          <a:xfrm>
            <a:off x="10925371" y="6099025"/>
            <a:ext cx="2254134" cy="243858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00206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up)">
                                      <p:cBhvr>
                                        <p:cTn id="18" dur="25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25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ea typeface="+mj-ea"/>
                  </a:rPr>
                  <a:t>教学总结</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2" name="组合 1"/>
          <p:cNvGrpSpPr/>
          <p:nvPr/>
        </p:nvGrpSpPr>
        <p:grpSpPr>
          <a:xfrm>
            <a:off x="6757840" y="2582034"/>
            <a:ext cx="4361227" cy="3568991"/>
            <a:chOff x="5823565" y="2393193"/>
            <a:chExt cx="4361227" cy="3568991"/>
          </a:xfrm>
        </p:grpSpPr>
        <p:cxnSp>
          <p:nvCxnSpPr>
            <p:cNvPr id="13" name="直接连接符 12"/>
            <p:cNvCxnSpPr/>
            <p:nvPr/>
          </p:nvCxnSpPr>
          <p:spPr>
            <a:xfrm>
              <a:off x="9082387" y="2393193"/>
              <a:ext cx="1102405" cy="0"/>
            </a:xfrm>
            <a:prstGeom prst="line">
              <a:avLst/>
            </a:prstGeom>
            <a:noFill/>
            <a:ln w="28575" cmpd="sng">
              <a:solidFill>
                <a:srgbClr val="002060"/>
              </a:solidFill>
              <a:round/>
            </a:ln>
            <a:effectLst/>
          </p:spPr>
        </p:cxnSp>
        <p:cxnSp>
          <p:nvCxnSpPr>
            <p:cNvPr id="14" name="直接连接符 13"/>
            <p:cNvCxnSpPr/>
            <p:nvPr/>
          </p:nvCxnSpPr>
          <p:spPr>
            <a:xfrm>
              <a:off x="9092725" y="2393193"/>
              <a:ext cx="0" cy="972630"/>
            </a:xfrm>
            <a:prstGeom prst="line">
              <a:avLst/>
            </a:prstGeom>
            <a:noFill/>
            <a:ln w="28575" cmpd="sng">
              <a:solidFill>
                <a:srgbClr val="002060"/>
              </a:solidFill>
              <a:round/>
            </a:ln>
            <a:effectLst/>
          </p:spPr>
        </p:cxnSp>
        <p:cxnSp>
          <p:nvCxnSpPr>
            <p:cNvPr id="15" name="直接连接符 14"/>
            <p:cNvCxnSpPr/>
            <p:nvPr/>
          </p:nvCxnSpPr>
          <p:spPr>
            <a:xfrm>
              <a:off x="8000658" y="3365824"/>
              <a:ext cx="1102405" cy="0"/>
            </a:xfrm>
            <a:prstGeom prst="line">
              <a:avLst/>
            </a:prstGeom>
            <a:noFill/>
            <a:ln w="28575" cmpd="sng">
              <a:solidFill>
                <a:srgbClr val="002060"/>
              </a:solidFill>
              <a:round/>
            </a:ln>
            <a:effectLst/>
          </p:spPr>
        </p:cxnSp>
        <p:cxnSp>
          <p:nvCxnSpPr>
            <p:cNvPr id="16" name="直接连接符 15"/>
            <p:cNvCxnSpPr/>
            <p:nvPr/>
          </p:nvCxnSpPr>
          <p:spPr>
            <a:xfrm>
              <a:off x="8010996" y="3365824"/>
              <a:ext cx="0" cy="972630"/>
            </a:xfrm>
            <a:prstGeom prst="line">
              <a:avLst/>
            </a:prstGeom>
            <a:noFill/>
            <a:ln w="28575" cmpd="sng">
              <a:solidFill>
                <a:srgbClr val="002060"/>
              </a:solidFill>
              <a:round/>
            </a:ln>
            <a:effectLst/>
          </p:spPr>
        </p:cxnSp>
        <p:cxnSp>
          <p:nvCxnSpPr>
            <p:cNvPr id="17" name="直接连接符 16"/>
            <p:cNvCxnSpPr/>
            <p:nvPr/>
          </p:nvCxnSpPr>
          <p:spPr>
            <a:xfrm>
              <a:off x="6923536" y="4338454"/>
              <a:ext cx="1102405" cy="0"/>
            </a:xfrm>
            <a:prstGeom prst="line">
              <a:avLst/>
            </a:prstGeom>
            <a:noFill/>
            <a:ln w="28575" cmpd="sng">
              <a:solidFill>
                <a:srgbClr val="002060"/>
              </a:solidFill>
              <a:round/>
            </a:ln>
            <a:effectLst/>
          </p:spPr>
        </p:cxnSp>
        <p:cxnSp>
          <p:nvCxnSpPr>
            <p:cNvPr id="18" name="直接连接符 17"/>
            <p:cNvCxnSpPr/>
            <p:nvPr/>
          </p:nvCxnSpPr>
          <p:spPr>
            <a:xfrm>
              <a:off x="6933875" y="4338454"/>
              <a:ext cx="0" cy="972630"/>
            </a:xfrm>
            <a:prstGeom prst="line">
              <a:avLst/>
            </a:prstGeom>
            <a:noFill/>
            <a:ln w="28575" cmpd="sng">
              <a:solidFill>
                <a:srgbClr val="002060"/>
              </a:solidFill>
              <a:round/>
            </a:ln>
            <a:effectLst/>
          </p:spPr>
        </p:cxnSp>
        <p:cxnSp>
          <p:nvCxnSpPr>
            <p:cNvPr id="19" name="直接连接符 18"/>
            <p:cNvCxnSpPr/>
            <p:nvPr/>
          </p:nvCxnSpPr>
          <p:spPr>
            <a:xfrm>
              <a:off x="5823565" y="5311084"/>
              <a:ext cx="1102405" cy="0"/>
            </a:xfrm>
            <a:prstGeom prst="line">
              <a:avLst/>
            </a:prstGeom>
            <a:noFill/>
            <a:ln w="28575" cmpd="sng">
              <a:solidFill>
                <a:srgbClr val="002060"/>
              </a:solidFill>
              <a:round/>
            </a:ln>
            <a:effectLst/>
          </p:spPr>
        </p:cxnSp>
        <p:cxnSp>
          <p:nvCxnSpPr>
            <p:cNvPr id="20" name="直接连接符 19"/>
            <p:cNvCxnSpPr/>
            <p:nvPr/>
          </p:nvCxnSpPr>
          <p:spPr>
            <a:xfrm>
              <a:off x="5833904" y="5311084"/>
              <a:ext cx="0" cy="651100"/>
            </a:xfrm>
            <a:prstGeom prst="line">
              <a:avLst/>
            </a:prstGeom>
            <a:noFill/>
            <a:ln w="28575" cmpd="sng">
              <a:solidFill>
                <a:srgbClr val="002060"/>
              </a:solidFill>
              <a:round/>
            </a:ln>
            <a:effectLst/>
          </p:spPr>
        </p:cxnSp>
      </p:grpSp>
      <p:grpSp>
        <p:nvGrpSpPr>
          <p:cNvPr id="4" name="组合 3"/>
          <p:cNvGrpSpPr/>
          <p:nvPr/>
        </p:nvGrpSpPr>
        <p:grpSpPr>
          <a:xfrm>
            <a:off x="6957014" y="1862045"/>
            <a:ext cx="3933512" cy="3641494"/>
            <a:chOff x="6022739" y="1673204"/>
            <a:chExt cx="3933512" cy="3641494"/>
          </a:xfrm>
        </p:grpSpPr>
        <p:grpSp>
          <p:nvGrpSpPr>
            <p:cNvPr id="21" name="组合 20"/>
            <p:cNvGrpSpPr/>
            <p:nvPr/>
          </p:nvGrpSpPr>
          <p:grpSpPr>
            <a:xfrm>
              <a:off x="9236262" y="1673204"/>
              <a:ext cx="719989" cy="719989"/>
              <a:chOff x="8051785" y="947066"/>
              <a:chExt cx="826543" cy="826543"/>
            </a:xfrm>
          </p:grpSpPr>
          <p:sp>
            <p:nvSpPr>
              <p:cNvPr id="54" name="椭圆 53"/>
              <p:cNvSpPr/>
              <p:nvPr/>
            </p:nvSpPr>
            <p:spPr>
              <a:xfrm>
                <a:off x="8051785" y="947066"/>
                <a:ext cx="826543" cy="826543"/>
              </a:xfrm>
              <a:prstGeom prst="ellipse">
                <a:avLst/>
              </a:prstGeom>
              <a:noFill/>
              <a:ln w="12700" cmpd="sng">
                <a:solidFill>
                  <a:srgbClr val="002060"/>
                </a:solid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55" name="椭圆 54"/>
              <p:cNvSpPr/>
              <p:nvPr/>
            </p:nvSpPr>
            <p:spPr>
              <a:xfrm>
                <a:off x="8139438" y="1034719"/>
                <a:ext cx="651236" cy="651236"/>
              </a:xfrm>
              <a:prstGeom prst="ellipse">
                <a:avLst/>
              </a:prstGeom>
              <a:solidFill>
                <a:srgbClr val="002060"/>
              </a:solidFill>
              <a:ln w="28575" cmpd="sng">
                <a:no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rgbClr val="C89800"/>
                  </a:solidFill>
                  <a:latin typeface="Arial" panose="020B0604020202020204" pitchFamily="34" charset="0"/>
                  <a:ea typeface="宋体" panose="02010600030101010101" pitchFamily="2" charset="-122"/>
                </a:endParaRPr>
              </a:p>
            </p:txBody>
          </p:sp>
        </p:grpSp>
        <p:grpSp>
          <p:nvGrpSpPr>
            <p:cNvPr id="23" name="组合 22"/>
            <p:cNvGrpSpPr/>
            <p:nvPr/>
          </p:nvGrpSpPr>
          <p:grpSpPr>
            <a:xfrm>
              <a:off x="8191866" y="2645836"/>
              <a:ext cx="719989" cy="719989"/>
              <a:chOff x="6852825" y="2063640"/>
              <a:chExt cx="826543" cy="826543"/>
            </a:xfrm>
          </p:grpSpPr>
          <p:sp>
            <p:nvSpPr>
              <p:cNvPr id="47" name="椭圆 46"/>
              <p:cNvSpPr/>
              <p:nvPr/>
            </p:nvSpPr>
            <p:spPr>
              <a:xfrm>
                <a:off x="6852825" y="2063640"/>
                <a:ext cx="826543" cy="826543"/>
              </a:xfrm>
              <a:prstGeom prst="ellipse">
                <a:avLst/>
              </a:prstGeom>
              <a:noFill/>
              <a:ln w="12700" cmpd="sng">
                <a:solidFill>
                  <a:srgbClr val="002060"/>
                </a:solid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48" name="椭圆 47"/>
              <p:cNvSpPr/>
              <p:nvPr/>
            </p:nvSpPr>
            <p:spPr>
              <a:xfrm>
                <a:off x="6940478" y="2151293"/>
                <a:ext cx="651236" cy="651236"/>
              </a:xfrm>
              <a:prstGeom prst="ellipse">
                <a:avLst/>
              </a:prstGeom>
              <a:solidFill>
                <a:srgbClr val="002060"/>
              </a:solidFill>
              <a:ln w="28575" cmpd="sng">
                <a:no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C89800"/>
                  </a:solidFill>
                  <a:latin typeface="Arial" panose="020B0604020202020204" pitchFamily="34" charset="0"/>
                  <a:ea typeface="宋体" panose="02010600030101010101" pitchFamily="2" charset="-122"/>
                </a:endParaRPr>
              </a:p>
            </p:txBody>
          </p:sp>
        </p:grpSp>
        <p:grpSp>
          <p:nvGrpSpPr>
            <p:cNvPr id="3" name="组合 2"/>
            <p:cNvGrpSpPr/>
            <p:nvPr/>
          </p:nvGrpSpPr>
          <p:grpSpPr>
            <a:xfrm>
              <a:off x="6022739" y="3610233"/>
              <a:ext cx="1804552" cy="1704465"/>
              <a:chOff x="6022739" y="3610233"/>
              <a:chExt cx="1804552" cy="1704465"/>
            </a:xfrm>
          </p:grpSpPr>
          <p:grpSp>
            <p:nvGrpSpPr>
              <p:cNvPr id="25" name="组合 24"/>
              <p:cNvGrpSpPr/>
              <p:nvPr/>
            </p:nvGrpSpPr>
            <p:grpSpPr>
              <a:xfrm>
                <a:off x="7107302" y="3610233"/>
                <a:ext cx="719989" cy="719989"/>
                <a:chOff x="5607753" y="3170764"/>
                <a:chExt cx="826543" cy="826543"/>
              </a:xfrm>
            </p:grpSpPr>
            <p:sp>
              <p:nvSpPr>
                <p:cNvPr id="40" name="椭圆 39"/>
                <p:cNvSpPr/>
                <p:nvPr/>
              </p:nvSpPr>
              <p:spPr>
                <a:xfrm>
                  <a:off x="5607753" y="3170764"/>
                  <a:ext cx="826543" cy="826543"/>
                </a:xfrm>
                <a:prstGeom prst="ellipse">
                  <a:avLst/>
                </a:prstGeom>
                <a:noFill/>
                <a:ln w="12700" cmpd="sng">
                  <a:solidFill>
                    <a:srgbClr val="002060"/>
                  </a:solid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41" name="椭圆 40"/>
                <p:cNvSpPr/>
                <p:nvPr/>
              </p:nvSpPr>
              <p:spPr>
                <a:xfrm>
                  <a:off x="5695406" y="3258417"/>
                  <a:ext cx="651236" cy="651236"/>
                </a:xfrm>
                <a:prstGeom prst="ellipse">
                  <a:avLst/>
                </a:prstGeom>
                <a:solidFill>
                  <a:srgbClr val="002060"/>
                </a:solidFill>
                <a:ln w="28575" cmpd="sng">
                  <a:no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C89800"/>
                    </a:solidFill>
                    <a:latin typeface="Arial" panose="020B0604020202020204" pitchFamily="34" charset="0"/>
                    <a:ea typeface="宋体" panose="02010600030101010101" pitchFamily="2" charset="-122"/>
                  </a:endParaRPr>
                </a:p>
              </p:txBody>
            </p:sp>
          </p:grpSp>
          <p:grpSp>
            <p:nvGrpSpPr>
              <p:cNvPr id="27" name="组合 26"/>
              <p:cNvGrpSpPr/>
              <p:nvPr/>
            </p:nvGrpSpPr>
            <p:grpSpPr>
              <a:xfrm>
                <a:off x="6022739" y="4594709"/>
                <a:ext cx="719989" cy="719989"/>
                <a:chOff x="4362681" y="4300937"/>
                <a:chExt cx="826543" cy="826543"/>
              </a:xfrm>
              <a:effectLst/>
            </p:grpSpPr>
            <p:sp>
              <p:nvSpPr>
                <p:cNvPr id="33" name="椭圆 32"/>
                <p:cNvSpPr/>
                <p:nvPr/>
              </p:nvSpPr>
              <p:spPr>
                <a:xfrm>
                  <a:off x="4362681" y="4300937"/>
                  <a:ext cx="826543" cy="826543"/>
                </a:xfrm>
                <a:prstGeom prst="ellipse">
                  <a:avLst/>
                </a:prstGeom>
                <a:noFill/>
                <a:ln w="12700" cmpd="sng">
                  <a:solidFill>
                    <a:srgbClr val="002060"/>
                  </a:solid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C89800"/>
                    </a:solidFill>
                  </a:endParaRPr>
                </a:p>
              </p:txBody>
            </p:sp>
            <p:sp>
              <p:nvSpPr>
                <p:cNvPr id="34" name="椭圆 33"/>
                <p:cNvSpPr/>
                <p:nvPr/>
              </p:nvSpPr>
              <p:spPr>
                <a:xfrm>
                  <a:off x="4450337" y="4388590"/>
                  <a:ext cx="651237" cy="651236"/>
                </a:xfrm>
                <a:prstGeom prst="ellipse">
                  <a:avLst/>
                </a:prstGeom>
                <a:solidFill>
                  <a:srgbClr val="002060"/>
                </a:solidFill>
                <a:ln w="28575" cmpd="sng">
                  <a:noFill/>
                  <a:roun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rgbClr val="C89800"/>
                    </a:solidFill>
                    <a:latin typeface="Arial Unicode MS" panose="020B0604020202020204" charset="-122"/>
                    <a:ea typeface="Arial Unicode MS" panose="020B0604020202020204" charset="-122"/>
                    <a:cs typeface="Arial Unicode MS" panose="020B0604020202020204" charset="-122"/>
                  </a:endParaRPr>
                </a:p>
              </p:txBody>
            </p:sp>
          </p:grpSp>
        </p:grpSp>
      </p:grpSp>
      <p:grpSp>
        <p:nvGrpSpPr>
          <p:cNvPr id="75" name="组合 74"/>
          <p:cNvGrpSpPr/>
          <p:nvPr/>
        </p:nvGrpSpPr>
        <p:grpSpPr>
          <a:xfrm>
            <a:off x="1095694" y="1982524"/>
            <a:ext cx="8630335" cy="4030753"/>
            <a:chOff x="1095694" y="1982524"/>
            <a:chExt cx="8630335" cy="4030753"/>
          </a:xfrm>
        </p:grpSpPr>
        <p:grpSp>
          <p:nvGrpSpPr>
            <p:cNvPr id="5" name="组合 4"/>
            <p:cNvGrpSpPr/>
            <p:nvPr/>
          </p:nvGrpSpPr>
          <p:grpSpPr>
            <a:xfrm>
              <a:off x="1095694" y="2195817"/>
              <a:ext cx="8630335" cy="3817460"/>
              <a:chOff x="2876780" y="2006976"/>
              <a:chExt cx="6849247" cy="3817460"/>
            </a:xfrm>
          </p:grpSpPr>
          <p:grpSp>
            <p:nvGrpSpPr>
              <p:cNvPr id="22" name="组合 21"/>
              <p:cNvGrpSpPr/>
              <p:nvPr/>
            </p:nvGrpSpPr>
            <p:grpSpPr>
              <a:xfrm>
                <a:off x="2876781" y="2006976"/>
                <a:ext cx="6849246" cy="463595"/>
                <a:chOff x="751141" y="1158746"/>
                <a:chExt cx="7862898" cy="463595"/>
              </a:xfrm>
            </p:grpSpPr>
            <p:cxnSp>
              <p:nvCxnSpPr>
                <p:cNvPr id="50" name="直接箭头连接符 49"/>
                <p:cNvCxnSpPr/>
                <p:nvPr/>
              </p:nvCxnSpPr>
              <p:spPr>
                <a:xfrm>
                  <a:off x="751141" y="1622341"/>
                  <a:ext cx="7862898" cy="0"/>
                </a:xfrm>
                <a:prstGeom prst="straightConnector1">
                  <a:avLst/>
                </a:prstGeom>
                <a:ln w="12700">
                  <a:solidFill>
                    <a:srgbClr val="002060"/>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52" name="TextBox 16"/>
                <p:cNvSpPr txBox="1"/>
                <p:nvPr/>
              </p:nvSpPr>
              <p:spPr>
                <a:xfrm>
                  <a:off x="758014" y="1158746"/>
                  <a:ext cx="1293760" cy="36933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b="1" dirty="0">
                      <a:solidFill>
                        <a:srgbClr val="FFC000"/>
                      </a:solidFill>
                    </a:rPr>
                    <a:t>添加文本</a:t>
                  </a:r>
                </a:p>
              </p:txBody>
            </p:sp>
          </p:grpSp>
          <p:grpSp>
            <p:nvGrpSpPr>
              <p:cNvPr id="24" name="组合 23"/>
              <p:cNvGrpSpPr/>
              <p:nvPr/>
            </p:nvGrpSpPr>
            <p:grpSpPr>
              <a:xfrm>
                <a:off x="2876780" y="2827291"/>
                <a:ext cx="6100417" cy="412998"/>
                <a:chOff x="751140" y="2271924"/>
                <a:chExt cx="7003246" cy="474113"/>
              </a:xfrm>
            </p:grpSpPr>
            <p:cxnSp>
              <p:nvCxnSpPr>
                <p:cNvPr id="43" name="直接箭头连接符 42"/>
                <p:cNvCxnSpPr/>
                <p:nvPr/>
              </p:nvCxnSpPr>
              <p:spPr>
                <a:xfrm>
                  <a:off x="751140" y="2717022"/>
                  <a:ext cx="7003246" cy="29015"/>
                </a:xfrm>
                <a:prstGeom prst="straightConnector1">
                  <a:avLst/>
                </a:prstGeom>
                <a:ln w="12700">
                  <a:solidFill>
                    <a:srgbClr val="002060"/>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45" name="TextBox 25"/>
                <p:cNvSpPr txBox="1"/>
                <p:nvPr/>
              </p:nvSpPr>
              <p:spPr>
                <a:xfrm>
                  <a:off x="758014" y="2271924"/>
                  <a:ext cx="1308767" cy="42399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C000"/>
                      </a:solidFill>
                    </a:rPr>
                    <a:t>添加文本</a:t>
                  </a:r>
                </a:p>
              </p:txBody>
            </p:sp>
          </p:grpSp>
          <p:grpSp>
            <p:nvGrpSpPr>
              <p:cNvPr id="26" name="组合 25"/>
              <p:cNvGrpSpPr/>
              <p:nvPr/>
            </p:nvGrpSpPr>
            <p:grpSpPr>
              <a:xfrm>
                <a:off x="2876781" y="3786497"/>
                <a:ext cx="5233265" cy="423582"/>
                <a:chOff x="751141" y="3373125"/>
                <a:chExt cx="6007760" cy="486271"/>
              </a:xfrm>
            </p:grpSpPr>
            <p:cxnSp>
              <p:nvCxnSpPr>
                <p:cNvPr id="36" name="直接箭头连接符 35"/>
                <p:cNvCxnSpPr/>
                <p:nvPr/>
              </p:nvCxnSpPr>
              <p:spPr>
                <a:xfrm>
                  <a:off x="751141" y="3812864"/>
                  <a:ext cx="6007760" cy="46532"/>
                </a:xfrm>
                <a:prstGeom prst="straightConnector1">
                  <a:avLst/>
                </a:prstGeom>
                <a:ln w="12700">
                  <a:solidFill>
                    <a:srgbClr val="002060"/>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8" name="TextBox 34"/>
                <p:cNvSpPr txBox="1"/>
                <p:nvPr/>
              </p:nvSpPr>
              <p:spPr>
                <a:xfrm>
                  <a:off x="758014" y="3373125"/>
                  <a:ext cx="1308768" cy="42399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C000"/>
                      </a:solidFill>
                    </a:rPr>
                    <a:t>添加文本</a:t>
                  </a:r>
                </a:p>
              </p:txBody>
            </p:sp>
          </p:grpSp>
          <p:grpSp>
            <p:nvGrpSpPr>
              <p:cNvPr id="28" name="组合 27"/>
              <p:cNvGrpSpPr/>
              <p:nvPr/>
            </p:nvGrpSpPr>
            <p:grpSpPr>
              <a:xfrm>
                <a:off x="2876781" y="5376743"/>
                <a:ext cx="4153152" cy="447693"/>
                <a:chOff x="751141" y="4528518"/>
                <a:chExt cx="4767795" cy="447693"/>
              </a:xfrm>
            </p:grpSpPr>
            <p:cxnSp>
              <p:nvCxnSpPr>
                <p:cNvPr id="29" name="直接箭头连接符 28"/>
                <p:cNvCxnSpPr/>
                <p:nvPr/>
              </p:nvCxnSpPr>
              <p:spPr>
                <a:xfrm>
                  <a:off x="751141" y="4976211"/>
                  <a:ext cx="4767795" cy="0"/>
                </a:xfrm>
                <a:prstGeom prst="straightConnector1">
                  <a:avLst/>
                </a:prstGeom>
                <a:ln w="12700">
                  <a:solidFill>
                    <a:srgbClr val="002060"/>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1" name="TextBox 43"/>
                <p:cNvSpPr txBox="1"/>
                <p:nvPr/>
              </p:nvSpPr>
              <p:spPr>
                <a:xfrm>
                  <a:off x="758014" y="4528518"/>
                  <a:ext cx="1308768" cy="369332"/>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C000"/>
                      </a:solidFill>
                    </a:rPr>
                    <a:t>添加文本</a:t>
                  </a:r>
                </a:p>
              </p:txBody>
            </p:sp>
          </p:grpSp>
        </p:grpSp>
        <p:grpSp>
          <p:nvGrpSpPr>
            <p:cNvPr id="74" name="组合 73"/>
            <p:cNvGrpSpPr/>
            <p:nvPr/>
          </p:nvGrpSpPr>
          <p:grpSpPr>
            <a:xfrm>
              <a:off x="2328241" y="1982524"/>
              <a:ext cx="6936220" cy="3952392"/>
              <a:chOff x="2328241" y="1982524"/>
              <a:chExt cx="6936220" cy="3952392"/>
            </a:xfrm>
          </p:grpSpPr>
          <p:sp>
            <p:nvSpPr>
              <p:cNvPr id="66" name="文本框 65"/>
              <p:cNvSpPr txBox="1"/>
              <p:nvPr/>
            </p:nvSpPr>
            <p:spPr>
              <a:xfrm>
                <a:off x="2328241" y="1982524"/>
                <a:ext cx="6936220"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a:t>
                </a:r>
              </a:p>
            </p:txBody>
          </p:sp>
          <p:sp>
            <p:nvSpPr>
              <p:cNvPr id="67" name="文本框 66"/>
              <p:cNvSpPr txBox="1"/>
              <p:nvPr/>
            </p:nvSpPr>
            <p:spPr>
              <a:xfrm>
                <a:off x="2328241" y="2749292"/>
                <a:ext cx="6269107"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a:t>
                </a:r>
              </a:p>
            </p:txBody>
          </p:sp>
          <p:sp>
            <p:nvSpPr>
              <p:cNvPr id="68" name="文本框 67"/>
              <p:cNvSpPr txBox="1"/>
              <p:nvPr/>
            </p:nvSpPr>
            <p:spPr>
              <a:xfrm>
                <a:off x="2328241" y="3704229"/>
                <a:ext cx="5016776"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a:t>
                </a:r>
              </a:p>
            </p:txBody>
          </p:sp>
          <p:sp>
            <p:nvSpPr>
              <p:cNvPr id="69" name="文本框 68"/>
              <p:cNvSpPr txBox="1"/>
              <p:nvPr/>
            </p:nvSpPr>
            <p:spPr>
              <a:xfrm>
                <a:off x="2328241" y="5288585"/>
                <a:ext cx="376775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a:t>
                </a:r>
              </a:p>
            </p:txBody>
          </p:sp>
        </p:grpSp>
      </p:grpSp>
      <p:sp>
        <p:nvSpPr>
          <p:cNvPr id="70" name="矩形 69"/>
          <p:cNvSpPr/>
          <p:nvPr/>
        </p:nvSpPr>
        <p:spPr>
          <a:xfrm>
            <a:off x="10190160" y="1862044"/>
            <a:ext cx="68074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71" name="矩形 70"/>
          <p:cNvSpPr/>
          <p:nvPr/>
        </p:nvSpPr>
        <p:spPr>
          <a:xfrm>
            <a:off x="9145511" y="2849192"/>
            <a:ext cx="68074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02</a:t>
            </a:r>
            <a:endParaRPr lang="zh-CN" altLang="en-US" sz="2400" dirty="0"/>
          </a:p>
        </p:txBody>
      </p:sp>
      <p:sp>
        <p:nvSpPr>
          <p:cNvPr id="72" name="矩形 71"/>
          <p:cNvSpPr/>
          <p:nvPr/>
        </p:nvSpPr>
        <p:spPr>
          <a:xfrm>
            <a:off x="8068642" y="3807988"/>
            <a:ext cx="68074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03</a:t>
            </a:r>
            <a:endParaRPr lang="zh-CN" altLang="en-US" sz="2400" dirty="0"/>
          </a:p>
        </p:txBody>
      </p:sp>
      <p:sp>
        <p:nvSpPr>
          <p:cNvPr id="73" name="矩形 72"/>
          <p:cNvSpPr/>
          <p:nvPr/>
        </p:nvSpPr>
        <p:spPr>
          <a:xfrm>
            <a:off x="6976637" y="4814998"/>
            <a:ext cx="68074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04</a:t>
            </a:r>
            <a:endParaRPr lang="zh-CN" altLang="en-US" sz="2400" dirty="0"/>
          </a:p>
        </p:txBody>
      </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50"/>
                                        <p:tgtEl>
                                          <p:spTgt spid="75"/>
                                        </p:tgtEl>
                                      </p:cBhvr>
                                    </p:animEffect>
                                    <p:anim calcmode="lin" valueType="num">
                                      <p:cBhvr>
                                        <p:cTn id="8" dur="250" fill="hold"/>
                                        <p:tgtEl>
                                          <p:spTgt spid="75"/>
                                        </p:tgtEl>
                                        <p:attrNameLst>
                                          <p:attrName>ppt_x</p:attrName>
                                        </p:attrNameLst>
                                      </p:cBhvr>
                                      <p:tavLst>
                                        <p:tav tm="0">
                                          <p:val>
                                            <p:strVal val="#ppt_x"/>
                                          </p:val>
                                        </p:tav>
                                        <p:tav tm="100000">
                                          <p:val>
                                            <p:strVal val="#ppt_x"/>
                                          </p:val>
                                        </p:tav>
                                      </p:tavLst>
                                    </p:anim>
                                    <p:anim calcmode="lin" valueType="num">
                                      <p:cBhvr>
                                        <p:cTn id="9" dur="25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教学总结</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12" name="原创设计师QQ598969553             _11"/>
          <p:cNvGrpSpPr/>
          <p:nvPr/>
        </p:nvGrpSpPr>
        <p:grpSpPr>
          <a:xfrm>
            <a:off x="4757530" y="1793512"/>
            <a:ext cx="2676940" cy="4250530"/>
            <a:chOff x="3638050" y="1545565"/>
            <a:chExt cx="1858011" cy="2950210"/>
          </a:xfrm>
        </p:grpSpPr>
        <p:sp>
          <p:nvSpPr>
            <p:cNvPr id="13" name="Freeform 5"/>
            <p:cNvSpPr/>
            <p:nvPr/>
          </p:nvSpPr>
          <p:spPr bwMode="auto">
            <a:xfrm>
              <a:off x="3638050" y="2317028"/>
              <a:ext cx="373015" cy="754508"/>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rgbClr val="00206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14" name="Freeform 6"/>
            <p:cNvSpPr/>
            <p:nvPr/>
          </p:nvSpPr>
          <p:spPr bwMode="auto">
            <a:xfrm>
              <a:off x="3664896" y="1545565"/>
              <a:ext cx="897215" cy="761573"/>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15" name="Freeform 7"/>
            <p:cNvSpPr/>
            <p:nvPr/>
          </p:nvSpPr>
          <p:spPr bwMode="auto">
            <a:xfrm>
              <a:off x="3847164" y="3081427"/>
              <a:ext cx="714946" cy="757334"/>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16" name="Freeform 8"/>
            <p:cNvSpPr/>
            <p:nvPr/>
          </p:nvSpPr>
          <p:spPr bwMode="auto">
            <a:xfrm>
              <a:off x="5123046" y="2317028"/>
              <a:ext cx="373015" cy="754508"/>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00206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17" name="Freeform 9"/>
            <p:cNvSpPr/>
            <p:nvPr/>
          </p:nvSpPr>
          <p:spPr bwMode="auto">
            <a:xfrm>
              <a:off x="4572001" y="1545565"/>
              <a:ext cx="897215" cy="761573"/>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18" name="Freeform 10"/>
            <p:cNvSpPr/>
            <p:nvPr/>
          </p:nvSpPr>
          <p:spPr bwMode="auto">
            <a:xfrm>
              <a:off x="4572001" y="3081427"/>
              <a:ext cx="717772" cy="757334"/>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19" name="Freeform 17"/>
            <p:cNvSpPr/>
            <p:nvPr/>
          </p:nvSpPr>
          <p:spPr bwMode="auto">
            <a:xfrm>
              <a:off x="4165075" y="3924949"/>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00206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20" name="Freeform 18"/>
            <p:cNvSpPr/>
            <p:nvPr/>
          </p:nvSpPr>
          <p:spPr bwMode="auto">
            <a:xfrm>
              <a:off x="4165075" y="4035158"/>
              <a:ext cx="803961" cy="66408"/>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rgbClr val="00206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21" name="Freeform 19"/>
            <p:cNvSpPr/>
            <p:nvPr/>
          </p:nvSpPr>
          <p:spPr bwMode="auto">
            <a:xfrm>
              <a:off x="4165075" y="4148193"/>
              <a:ext cx="803961" cy="67821"/>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00206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sp>
          <p:nvSpPr>
            <p:cNvPr id="22" name="Freeform 20"/>
            <p:cNvSpPr/>
            <p:nvPr/>
          </p:nvSpPr>
          <p:spPr bwMode="auto">
            <a:xfrm>
              <a:off x="4165075" y="4258402"/>
              <a:ext cx="803961" cy="237373"/>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rgbClr val="00206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2"/>
                </a:solidFill>
              </a:endParaRPr>
            </a:p>
          </p:txBody>
        </p:sp>
      </p:grpSp>
      <p:grpSp>
        <p:nvGrpSpPr>
          <p:cNvPr id="24" name="组合 23"/>
          <p:cNvGrpSpPr/>
          <p:nvPr/>
        </p:nvGrpSpPr>
        <p:grpSpPr>
          <a:xfrm>
            <a:off x="611142" y="2280559"/>
            <a:ext cx="10955466" cy="3613015"/>
            <a:chOff x="839911" y="2280559"/>
            <a:chExt cx="10955466" cy="3613015"/>
          </a:xfrm>
        </p:grpSpPr>
        <p:grpSp>
          <p:nvGrpSpPr>
            <p:cNvPr id="25" name="组合 24"/>
            <p:cNvGrpSpPr/>
            <p:nvPr/>
          </p:nvGrpSpPr>
          <p:grpSpPr>
            <a:xfrm>
              <a:off x="839911" y="2308707"/>
              <a:ext cx="3906079" cy="1006366"/>
              <a:chOff x="7555693" y="1799539"/>
              <a:chExt cx="3906079" cy="1006366"/>
            </a:xfrm>
          </p:grpSpPr>
          <p:sp>
            <p:nvSpPr>
              <p:cNvPr id="41" name="文本框 40"/>
              <p:cNvSpPr txBox="1"/>
              <p:nvPr/>
            </p:nvSpPr>
            <p:spPr>
              <a:xfrm>
                <a:off x="7555693"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42" name="矩形 41"/>
              <p:cNvSpPr/>
              <p:nvPr/>
            </p:nvSpPr>
            <p:spPr>
              <a:xfrm>
                <a:off x="8609241"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rPr>
                  <a:t>点击添加标题文本</a:t>
                </a:r>
              </a:p>
            </p:txBody>
          </p:sp>
        </p:grpSp>
        <p:grpSp>
          <p:nvGrpSpPr>
            <p:cNvPr id="26" name="组合 25"/>
            <p:cNvGrpSpPr/>
            <p:nvPr/>
          </p:nvGrpSpPr>
          <p:grpSpPr>
            <a:xfrm>
              <a:off x="839911" y="3597958"/>
              <a:ext cx="3906079" cy="1006366"/>
              <a:chOff x="7555693" y="1799539"/>
              <a:chExt cx="3906079" cy="1006366"/>
            </a:xfrm>
          </p:grpSpPr>
          <p:sp>
            <p:nvSpPr>
              <p:cNvPr id="39" name="文本框 38"/>
              <p:cNvSpPr txBox="1"/>
              <p:nvPr/>
            </p:nvSpPr>
            <p:spPr>
              <a:xfrm>
                <a:off x="7555693"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40" name="矩形 39"/>
              <p:cNvSpPr/>
              <p:nvPr/>
            </p:nvSpPr>
            <p:spPr>
              <a:xfrm>
                <a:off x="8609241"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002060"/>
                    </a:solidFill>
                  </a:rPr>
                  <a:t>点击添加标题文本</a:t>
                </a:r>
              </a:p>
            </p:txBody>
          </p:sp>
        </p:grpSp>
        <p:grpSp>
          <p:nvGrpSpPr>
            <p:cNvPr id="27" name="组合 26"/>
            <p:cNvGrpSpPr/>
            <p:nvPr/>
          </p:nvGrpSpPr>
          <p:grpSpPr>
            <a:xfrm>
              <a:off x="839911" y="4887208"/>
              <a:ext cx="3906079" cy="1006366"/>
              <a:chOff x="7555693" y="1799539"/>
              <a:chExt cx="3906079" cy="1006366"/>
            </a:xfrm>
          </p:grpSpPr>
          <p:sp>
            <p:nvSpPr>
              <p:cNvPr id="37" name="文本框 36"/>
              <p:cNvSpPr txBox="1"/>
              <p:nvPr/>
            </p:nvSpPr>
            <p:spPr>
              <a:xfrm>
                <a:off x="7555693" y="2187722"/>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8" name="矩形 37"/>
              <p:cNvSpPr/>
              <p:nvPr/>
            </p:nvSpPr>
            <p:spPr>
              <a:xfrm>
                <a:off x="8609241"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rPr>
                  <a:t>点击添加标题文本</a:t>
                </a:r>
              </a:p>
            </p:txBody>
          </p:sp>
        </p:grpSp>
        <p:grpSp>
          <p:nvGrpSpPr>
            <p:cNvPr id="28" name="组合 27"/>
            <p:cNvGrpSpPr/>
            <p:nvPr/>
          </p:nvGrpSpPr>
          <p:grpSpPr>
            <a:xfrm>
              <a:off x="7889298" y="3569810"/>
              <a:ext cx="3906079" cy="1034514"/>
              <a:chOff x="7138250" y="1799539"/>
              <a:chExt cx="3906079" cy="1034514"/>
            </a:xfrm>
          </p:grpSpPr>
          <p:sp>
            <p:nvSpPr>
              <p:cNvPr id="35" name="文本框 34"/>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6" name="矩形 35"/>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rPr>
                  <a:t>点击添加标题文本</a:t>
                </a:r>
              </a:p>
            </p:txBody>
          </p:sp>
        </p:grpSp>
        <p:grpSp>
          <p:nvGrpSpPr>
            <p:cNvPr id="29" name="组合 28"/>
            <p:cNvGrpSpPr/>
            <p:nvPr/>
          </p:nvGrpSpPr>
          <p:grpSpPr>
            <a:xfrm>
              <a:off x="7889298" y="2280559"/>
              <a:ext cx="3906079" cy="1034514"/>
              <a:chOff x="7138250" y="1799539"/>
              <a:chExt cx="3906079" cy="1034514"/>
            </a:xfrm>
          </p:grpSpPr>
          <p:sp>
            <p:nvSpPr>
              <p:cNvPr id="33" name="文本框 32"/>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4" name="矩形 33"/>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nvGrpSpPr>
            <p:cNvPr id="30" name="组合 29"/>
            <p:cNvGrpSpPr/>
            <p:nvPr/>
          </p:nvGrpSpPr>
          <p:grpSpPr>
            <a:xfrm>
              <a:off x="7889298" y="4859060"/>
              <a:ext cx="3906079" cy="1034514"/>
              <a:chOff x="7138250" y="1799539"/>
              <a:chExt cx="3906079" cy="1034514"/>
            </a:xfrm>
          </p:grpSpPr>
          <p:sp>
            <p:nvSpPr>
              <p:cNvPr id="31" name="文本框 30"/>
              <p:cNvSpPr txBox="1"/>
              <p:nvPr/>
            </p:nvSpPr>
            <p:spPr>
              <a:xfrm>
                <a:off x="7138250" y="2187722"/>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2" name="矩形 31"/>
              <p:cNvSpPr/>
              <p:nvPr/>
            </p:nvSpPr>
            <p:spPr>
              <a:xfrm>
                <a:off x="7138250" y="1799539"/>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grpSp>
        <p:nvGrpSpPr>
          <p:cNvPr id="2" name="组合 1"/>
          <p:cNvGrpSpPr/>
          <p:nvPr/>
        </p:nvGrpSpPr>
        <p:grpSpPr>
          <a:xfrm>
            <a:off x="5132339" y="2276423"/>
            <a:ext cx="2242866" cy="1945836"/>
            <a:chOff x="5132339" y="2276423"/>
            <a:chExt cx="2242866" cy="1945836"/>
          </a:xfrm>
        </p:grpSpPr>
        <p:pic>
          <p:nvPicPr>
            <p:cNvPr id="23" name="图形 22" descr="拼图"/>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1878" y="2276423"/>
              <a:ext cx="914400" cy="914400"/>
            </a:xfrm>
            <a:prstGeom prst="rect">
              <a:avLst/>
            </a:prstGeom>
          </p:spPr>
        </p:pic>
        <p:sp>
          <p:nvSpPr>
            <p:cNvPr id="43" name="文本框 42"/>
            <p:cNvSpPr txBox="1"/>
            <p:nvPr/>
          </p:nvSpPr>
          <p:spPr>
            <a:xfrm>
              <a:off x="5427706" y="3575928"/>
              <a:ext cx="1410076" cy="646331"/>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点击添加文本内容点击添加文本内容</a:t>
              </a:r>
            </a:p>
          </p:txBody>
        </p:sp>
        <p:sp>
          <p:nvSpPr>
            <p:cNvPr id="44" name="矩形 43"/>
            <p:cNvSpPr/>
            <p:nvPr/>
          </p:nvSpPr>
          <p:spPr>
            <a:xfrm>
              <a:off x="5132339" y="3119095"/>
              <a:ext cx="22428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50" fill="hold"/>
                                        <p:tgtEl>
                                          <p:spTgt spid="2"/>
                                        </p:tgtEl>
                                        <p:attrNameLst>
                                          <p:attrName>ppt_w</p:attrName>
                                        </p:attrNameLst>
                                      </p:cBhvr>
                                      <p:tavLst>
                                        <p:tav tm="0">
                                          <p:val>
                                            <p:fltVal val="0"/>
                                          </p:val>
                                        </p:tav>
                                        <p:tav tm="100000">
                                          <p:val>
                                            <p:strVal val="#ppt_w"/>
                                          </p:val>
                                        </p:tav>
                                      </p:tavLst>
                                    </p:anim>
                                    <p:anim calcmode="lin" valueType="num">
                                      <p:cBhvr>
                                        <p:cTn id="14" dur="250" fill="hold"/>
                                        <p:tgtEl>
                                          <p:spTgt spid="2"/>
                                        </p:tgtEl>
                                        <p:attrNameLst>
                                          <p:attrName>ppt_h</p:attrName>
                                        </p:attrNameLst>
                                      </p:cBhvr>
                                      <p:tavLst>
                                        <p:tav tm="0">
                                          <p:val>
                                            <p:fltVal val="0"/>
                                          </p:val>
                                        </p:tav>
                                        <p:tav tm="100000">
                                          <p:val>
                                            <p:strVal val="#ppt_h"/>
                                          </p:val>
                                        </p:tav>
                                      </p:tavLst>
                                    </p:anim>
                                    <p:animEffect transition="in" filter="fade">
                                      <p:cBhvr>
                                        <p:cTn id="15" dur="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anim calcmode="lin" valueType="num">
                                      <p:cBhvr>
                                        <p:cTn id="21" dur="250" fill="hold"/>
                                        <p:tgtEl>
                                          <p:spTgt spid="24"/>
                                        </p:tgtEl>
                                        <p:attrNameLst>
                                          <p:attrName>ppt_x</p:attrName>
                                        </p:attrNameLst>
                                      </p:cBhvr>
                                      <p:tavLst>
                                        <p:tav tm="0">
                                          <p:val>
                                            <p:strVal val="#ppt_x"/>
                                          </p:val>
                                        </p:tav>
                                        <p:tav tm="100000">
                                          <p:val>
                                            <p:strVal val="#ppt_x"/>
                                          </p:val>
                                        </p:tav>
                                      </p:tavLst>
                                    </p:anim>
                                    <p:anim calcmode="lin" valueType="num">
                                      <p:cBhvr>
                                        <p:cTn id="22"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教学总结</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57" name="组合 56"/>
          <p:cNvGrpSpPr/>
          <p:nvPr/>
        </p:nvGrpSpPr>
        <p:grpSpPr>
          <a:xfrm>
            <a:off x="952208" y="2049096"/>
            <a:ext cx="5584472" cy="4025824"/>
            <a:chOff x="952208" y="2049096"/>
            <a:chExt cx="5584472" cy="4025824"/>
          </a:xfrm>
        </p:grpSpPr>
        <p:grpSp>
          <p:nvGrpSpPr>
            <p:cNvPr id="58" name="组合 57"/>
            <p:cNvGrpSpPr/>
            <p:nvPr/>
          </p:nvGrpSpPr>
          <p:grpSpPr>
            <a:xfrm>
              <a:off x="1398617" y="2049096"/>
              <a:ext cx="5138063" cy="1311513"/>
              <a:chOff x="1279349" y="2297572"/>
              <a:chExt cx="5138063" cy="1311513"/>
            </a:xfrm>
          </p:grpSpPr>
          <p:sp>
            <p:nvSpPr>
              <p:cNvPr id="68" name="文本框 67"/>
              <p:cNvSpPr txBox="1"/>
              <p:nvPr/>
            </p:nvSpPr>
            <p:spPr>
              <a:xfrm>
                <a:off x="1279350" y="2685755"/>
                <a:ext cx="5138062"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69" name="矩形 68"/>
              <p:cNvSpPr/>
              <p:nvPr/>
            </p:nvSpPr>
            <p:spPr>
              <a:xfrm>
                <a:off x="1279349" y="229757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latin typeface="+mj-ea"/>
                    <a:ea typeface="+mj-ea"/>
                  </a:rPr>
                  <a:t>点击添加标题文本</a:t>
                </a:r>
              </a:p>
            </p:txBody>
          </p:sp>
        </p:grpSp>
        <p:grpSp>
          <p:nvGrpSpPr>
            <p:cNvPr id="59" name="组合 58"/>
            <p:cNvGrpSpPr/>
            <p:nvPr/>
          </p:nvGrpSpPr>
          <p:grpSpPr>
            <a:xfrm>
              <a:off x="1398617" y="3406251"/>
              <a:ext cx="5138063" cy="1311513"/>
              <a:chOff x="1279349" y="2297572"/>
              <a:chExt cx="5138063" cy="1311513"/>
            </a:xfrm>
          </p:grpSpPr>
          <p:sp>
            <p:nvSpPr>
              <p:cNvPr id="66" name="文本框 65"/>
              <p:cNvSpPr txBox="1"/>
              <p:nvPr/>
            </p:nvSpPr>
            <p:spPr>
              <a:xfrm>
                <a:off x="1279350" y="2685755"/>
                <a:ext cx="5138062"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67" name="矩形 66"/>
              <p:cNvSpPr/>
              <p:nvPr/>
            </p:nvSpPr>
            <p:spPr>
              <a:xfrm>
                <a:off x="1279349" y="229757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60" name="组合 59"/>
            <p:cNvGrpSpPr/>
            <p:nvPr/>
          </p:nvGrpSpPr>
          <p:grpSpPr>
            <a:xfrm>
              <a:off x="1398617" y="4763407"/>
              <a:ext cx="5138063" cy="1311513"/>
              <a:chOff x="1279349" y="2297572"/>
              <a:chExt cx="5138063" cy="1311513"/>
            </a:xfrm>
          </p:grpSpPr>
          <p:sp>
            <p:nvSpPr>
              <p:cNvPr id="64" name="文本框 63"/>
              <p:cNvSpPr txBox="1"/>
              <p:nvPr/>
            </p:nvSpPr>
            <p:spPr>
              <a:xfrm>
                <a:off x="1279350" y="2685755"/>
                <a:ext cx="5138062"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点击添加文本内容点击添加文本内容点击添加文本内容点击添加文本内容点击添加文本内容点击添加文本内容点击添加文本内容点击添加文本内容点击添加文本内容点击添加文本内容点击添加文本内容</a:t>
                </a:r>
              </a:p>
            </p:txBody>
          </p:sp>
          <p:sp>
            <p:nvSpPr>
              <p:cNvPr id="65" name="矩形 64"/>
              <p:cNvSpPr/>
              <p:nvPr/>
            </p:nvSpPr>
            <p:spPr>
              <a:xfrm>
                <a:off x="1279349" y="2297572"/>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latin typeface="+mj-ea"/>
                    <a:ea typeface="+mj-ea"/>
                  </a:rPr>
                  <a:t>点击添加标题文本</a:t>
                </a:r>
              </a:p>
            </p:txBody>
          </p:sp>
        </p:grpSp>
        <p:pic>
          <p:nvPicPr>
            <p:cNvPr id="61" name="图形 60" descr="画架"/>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2467" y="2092009"/>
              <a:ext cx="506556" cy="506556"/>
            </a:xfrm>
            <a:prstGeom prst="rect">
              <a:avLst/>
            </a:prstGeom>
          </p:spPr>
        </p:pic>
        <p:pic>
          <p:nvPicPr>
            <p:cNvPr id="62" name="图形 61" descr="小画图刷"/>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2067" y="3425932"/>
              <a:ext cx="493100" cy="493100"/>
            </a:xfrm>
            <a:prstGeom prst="rect">
              <a:avLst/>
            </a:prstGeom>
          </p:spPr>
        </p:pic>
        <p:pic>
          <p:nvPicPr>
            <p:cNvPr id="63" name="图形 62" descr="调色板"/>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208" y="4832988"/>
              <a:ext cx="506556" cy="506556"/>
            </a:xfrm>
            <a:prstGeom prst="rect">
              <a:avLst/>
            </a:prstGeom>
          </p:spPr>
        </p:pic>
      </p:grpSp>
      <p:grpSp>
        <p:nvGrpSpPr>
          <p:cNvPr id="2" name="组合 1"/>
          <p:cNvGrpSpPr/>
          <p:nvPr/>
        </p:nvGrpSpPr>
        <p:grpSpPr>
          <a:xfrm>
            <a:off x="6233796" y="1376183"/>
            <a:ext cx="4961718" cy="4928563"/>
            <a:chOff x="6233796" y="1376183"/>
            <a:chExt cx="4961718" cy="4928563"/>
          </a:xfrm>
        </p:grpSpPr>
        <p:grpSp>
          <p:nvGrpSpPr>
            <p:cNvPr id="12" name="组合 11"/>
            <p:cNvGrpSpPr/>
            <p:nvPr/>
          </p:nvGrpSpPr>
          <p:grpSpPr>
            <a:xfrm>
              <a:off x="6233796" y="1376183"/>
              <a:ext cx="4961718" cy="4928563"/>
              <a:chOff x="6233796" y="1376183"/>
              <a:chExt cx="4961718" cy="4928563"/>
            </a:xfrm>
          </p:grpSpPr>
          <p:grpSp>
            <p:nvGrpSpPr>
              <p:cNvPr id="13" name="Group 3"/>
              <p:cNvGrpSpPr/>
              <p:nvPr/>
            </p:nvGrpSpPr>
            <p:grpSpPr>
              <a:xfrm flipH="1">
                <a:off x="6233796" y="1376183"/>
                <a:ext cx="4961718" cy="4928563"/>
                <a:chOff x="1134282" y="1929437"/>
                <a:chExt cx="4961718" cy="4928563"/>
              </a:xfrm>
            </p:grpSpPr>
            <p:sp>
              <p:nvSpPr>
                <p:cNvPr id="16"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17"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18"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19"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0"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1"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2"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3"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4"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5"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6"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7"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8"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29"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rgbClr val="00206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0"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1"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2"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rgbClr val="FFC00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3"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6"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7"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8"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39"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40"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41"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43"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44"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48"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49"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50"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51"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52"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53"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54"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55"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2"/>
                    </a:solidFill>
                    <a:latin typeface="Arial" panose="020B0604020202020204" pitchFamily="34" charset="0"/>
                    <a:cs typeface="Arial" panose="020B0604020202020204" pitchFamily="34" charset="0"/>
                  </a:endParaRPr>
                </a:p>
              </p:txBody>
            </p:sp>
            <p:sp>
              <p:nvSpPr>
                <p:cNvPr id="56"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1">
                    <a:lumMod val="50000"/>
                    <a:lumOff val="5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2"/>
                    </a:solidFill>
                    <a:latin typeface="Arial" panose="020B0604020202020204" pitchFamily="34" charset="0"/>
                    <a:cs typeface="Arial" panose="020B0604020202020204" pitchFamily="34" charset="0"/>
                  </a:endParaRPr>
                </a:p>
              </p:txBody>
            </p:sp>
          </p:grpSp>
          <p:pic>
            <p:nvPicPr>
              <p:cNvPr id="14" name="图形 13" descr="耳塞"/>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24616" y="2410110"/>
                <a:ext cx="544454" cy="544454"/>
              </a:xfrm>
              <a:prstGeom prst="rect">
                <a:avLst/>
              </a:prstGeom>
            </p:spPr>
          </p:pic>
          <p:pic>
            <p:nvPicPr>
              <p:cNvPr id="15" name="图形 14" descr="耳机"/>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47366" y="3287382"/>
                <a:ext cx="544454" cy="544454"/>
              </a:xfrm>
              <a:prstGeom prst="rect">
                <a:avLst/>
              </a:prstGeom>
            </p:spPr>
          </p:pic>
        </p:grpSp>
        <p:pic>
          <p:nvPicPr>
            <p:cNvPr id="70" name="图形 69" descr="画架"/>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63139" y="3304828"/>
              <a:ext cx="609280" cy="609280"/>
            </a:xfrm>
            <a:prstGeom prst="rect">
              <a:avLst/>
            </a:prstGeom>
          </p:spPr>
        </p:pic>
        <p:pic>
          <p:nvPicPr>
            <p:cNvPr id="71" name="图形 70" descr="小画图刷"/>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26008" y="3567509"/>
              <a:ext cx="493100" cy="493100"/>
            </a:xfrm>
            <a:prstGeom prst="rect">
              <a:avLst/>
            </a:prstGeom>
          </p:spPr>
        </p:pic>
        <p:pic>
          <p:nvPicPr>
            <p:cNvPr id="72" name="图形 71" descr="调色板"/>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01119" y="2525497"/>
              <a:ext cx="630048" cy="630048"/>
            </a:xfrm>
            <a:prstGeom prst="rect">
              <a:avLst/>
            </a:prstGeom>
          </p:spPr>
        </p:pic>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50"/>
                                        <p:tgtEl>
                                          <p:spTgt spid="57"/>
                                        </p:tgtEl>
                                      </p:cBhvr>
                                    </p:animEffec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rPr>
                  <a:t>教学总结</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5" name="组合 4"/>
          <p:cNvGrpSpPr/>
          <p:nvPr/>
        </p:nvGrpSpPr>
        <p:grpSpPr>
          <a:xfrm>
            <a:off x="853440" y="1865958"/>
            <a:ext cx="10485120" cy="4210540"/>
            <a:chOff x="853440" y="1865958"/>
            <a:chExt cx="10485120" cy="4210540"/>
          </a:xfrm>
        </p:grpSpPr>
        <p:sp>
          <p:nvSpPr>
            <p:cNvPr id="15" name="矩形 14"/>
            <p:cNvSpPr/>
            <p:nvPr/>
          </p:nvSpPr>
          <p:spPr>
            <a:xfrm>
              <a:off x="853440" y="4053252"/>
              <a:ext cx="4053840" cy="20232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284720" y="1865958"/>
              <a:ext cx="4053840" cy="20232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853440" y="1865958"/>
              <a:ext cx="10485120" cy="4210540"/>
              <a:chOff x="853440" y="1865958"/>
              <a:chExt cx="10485120" cy="4210540"/>
            </a:xfrm>
          </p:grpSpPr>
          <p:grpSp>
            <p:nvGrpSpPr>
              <p:cNvPr id="2" name="组合 1"/>
              <p:cNvGrpSpPr/>
              <p:nvPr/>
            </p:nvGrpSpPr>
            <p:grpSpPr>
              <a:xfrm>
                <a:off x="853440" y="1865958"/>
                <a:ext cx="10485120" cy="4210540"/>
                <a:chOff x="853440" y="1865958"/>
                <a:chExt cx="10485120" cy="4210540"/>
              </a:xfrm>
              <a:blipFill dpi="0" rotWithShape="1">
                <a:blip r:embed="rId3"/>
                <a:srcRect/>
                <a:tile tx="0" ty="0" sx="80000" sy="80000" flip="none" algn="ctr"/>
              </a:blipFill>
            </p:grpSpPr>
            <p:sp>
              <p:nvSpPr>
                <p:cNvPr id="13" name="矩形 12"/>
                <p:cNvSpPr/>
                <p:nvPr/>
              </p:nvSpPr>
              <p:spPr>
                <a:xfrm>
                  <a:off x="853440" y="1865958"/>
                  <a:ext cx="6299200" cy="2023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flipH="1" flipV="1">
                  <a:off x="5039360" y="4053252"/>
                  <a:ext cx="6299200" cy="2023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7432481" y="2191106"/>
                <a:ext cx="3590015" cy="1311513"/>
                <a:chOff x="7432481" y="2191106"/>
                <a:chExt cx="3590015" cy="1311513"/>
              </a:xfrm>
            </p:grpSpPr>
            <p:sp>
              <p:nvSpPr>
                <p:cNvPr id="17" name="文本框 16"/>
                <p:cNvSpPr txBox="1"/>
                <p:nvPr/>
              </p:nvSpPr>
              <p:spPr>
                <a:xfrm>
                  <a:off x="7432481" y="2579289"/>
                  <a:ext cx="3590015"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a:t>
                  </a:r>
                </a:p>
              </p:txBody>
            </p:sp>
            <p:sp>
              <p:nvSpPr>
                <p:cNvPr id="18" name="矩形 17"/>
                <p:cNvSpPr/>
                <p:nvPr/>
              </p:nvSpPr>
              <p:spPr>
                <a:xfrm>
                  <a:off x="7432481" y="2191106"/>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nvGrpSpPr>
              <p:cNvPr id="19" name="组合 18"/>
              <p:cNvGrpSpPr/>
              <p:nvPr/>
            </p:nvGrpSpPr>
            <p:grpSpPr>
              <a:xfrm>
                <a:off x="1085352" y="4409118"/>
                <a:ext cx="3590015" cy="1275670"/>
                <a:chOff x="7432481" y="2191106"/>
                <a:chExt cx="3590015" cy="1275670"/>
              </a:xfrm>
            </p:grpSpPr>
            <p:sp>
              <p:nvSpPr>
                <p:cNvPr id="20" name="文本框 19"/>
                <p:cNvSpPr txBox="1"/>
                <p:nvPr/>
              </p:nvSpPr>
              <p:spPr>
                <a:xfrm>
                  <a:off x="7432481" y="2579289"/>
                  <a:ext cx="3590015" cy="887487"/>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a:t>
                  </a:r>
                </a:p>
              </p:txBody>
            </p:sp>
            <p:sp>
              <p:nvSpPr>
                <p:cNvPr id="21" name="矩形 20"/>
                <p:cNvSpPr/>
                <p:nvPr/>
              </p:nvSpPr>
              <p:spPr>
                <a:xfrm>
                  <a:off x="8169966" y="2191106"/>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002060"/>
                      </a:solidFill>
                    </a:rPr>
                    <a:t>点击添加标题文本</a:t>
                  </a:r>
                </a:p>
              </p:txBody>
            </p:sp>
          </p:gr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矩形 3"/>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521765" y="854765"/>
            <a:ext cx="5148470" cy="514847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231"/>
          <p:cNvSpPr>
            <a:spLocks noEditPoints="1"/>
          </p:cNvSpPr>
          <p:nvPr/>
        </p:nvSpPr>
        <p:spPr bwMode="auto">
          <a:xfrm>
            <a:off x="4741873" y="3429000"/>
            <a:ext cx="3807890" cy="853750"/>
          </a:xfrm>
          <a:custGeom>
            <a:avLst/>
            <a:gdLst>
              <a:gd name="T0" fmla="*/ 159 w 2723"/>
              <a:gd name="T1" fmla="*/ 100 h 638"/>
              <a:gd name="T2" fmla="*/ 391 w 2723"/>
              <a:gd name="T3" fmla="*/ 96 h 638"/>
              <a:gd name="T4" fmla="*/ 663 w 2723"/>
              <a:gd name="T5" fmla="*/ 112 h 638"/>
              <a:gd name="T6" fmla="*/ 1347 w 2723"/>
              <a:gd name="T7" fmla="*/ 164 h 638"/>
              <a:gd name="T8" fmla="*/ 1399 w 2723"/>
              <a:gd name="T9" fmla="*/ 196 h 638"/>
              <a:gd name="T10" fmla="*/ 1559 w 2723"/>
              <a:gd name="T11" fmla="*/ 196 h 638"/>
              <a:gd name="T12" fmla="*/ 1855 w 2723"/>
              <a:gd name="T13" fmla="*/ 236 h 638"/>
              <a:gd name="T14" fmla="*/ 2107 w 2723"/>
              <a:gd name="T15" fmla="*/ 232 h 638"/>
              <a:gd name="T16" fmla="*/ 2447 w 2723"/>
              <a:gd name="T17" fmla="*/ 240 h 638"/>
              <a:gd name="T18" fmla="*/ 2287 w 2723"/>
              <a:gd name="T19" fmla="*/ 276 h 638"/>
              <a:gd name="T20" fmla="*/ 2623 w 2723"/>
              <a:gd name="T21" fmla="*/ 328 h 638"/>
              <a:gd name="T22" fmla="*/ 2575 w 2723"/>
              <a:gd name="T23" fmla="*/ 304 h 638"/>
              <a:gd name="T24" fmla="*/ 2563 w 2723"/>
              <a:gd name="T25" fmla="*/ 336 h 638"/>
              <a:gd name="T26" fmla="*/ 2463 w 2723"/>
              <a:gd name="T27" fmla="*/ 324 h 638"/>
              <a:gd name="T28" fmla="*/ 2419 w 2723"/>
              <a:gd name="T29" fmla="*/ 324 h 638"/>
              <a:gd name="T30" fmla="*/ 2303 w 2723"/>
              <a:gd name="T31" fmla="*/ 332 h 638"/>
              <a:gd name="T32" fmla="*/ 2231 w 2723"/>
              <a:gd name="T33" fmla="*/ 316 h 638"/>
              <a:gd name="T34" fmla="*/ 2015 w 2723"/>
              <a:gd name="T35" fmla="*/ 296 h 638"/>
              <a:gd name="T36" fmla="*/ 1899 w 2723"/>
              <a:gd name="T37" fmla="*/ 364 h 638"/>
              <a:gd name="T38" fmla="*/ 1803 w 2723"/>
              <a:gd name="T39" fmla="*/ 400 h 638"/>
              <a:gd name="T40" fmla="*/ 1755 w 2723"/>
              <a:gd name="T41" fmla="*/ 436 h 638"/>
              <a:gd name="T42" fmla="*/ 1831 w 2723"/>
              <a:gd name="T43" fmla="*/ 408 h 638"/>
              <a:gd name="T44" fmla="*/ 1899 w 2723"/>
              <a:gd name="T45" fmla="*/ 444 h 638"/>
              <a:gd name="T46" fmla="*/ 1831 w 2723"/>
              <a:gd name="T47" fmla="*/ 460 h 638"/>
              <a:gd name="T48" fmla="*/ 1755 w 2723"/>
              <a:gd name="T49" fmla="*/ 460 h 638"/>
              <a:gd name="T50" fmla="*/ 1671 w 2723"/>
              <a:gd name="T51" fmla="*/ 480 h 638"/>
              <a:gd name="T52" fmla="*/ 1963 w 2723"/>
              <a:gd name="T53" fmla="*/ 492 h 638"/>
              <a:gd name="T54" fmla="*/ 1959 w 2723"/>
              <a:gd name="T55" fmla="*/ 508 h 638"/>
              <a:gd name="T56" fmla="*/ 1875 w 2723"/>
              <a:gd name="T57" fmla="*/ 528 h 638"/>
              <a:gd name="T58" fmla="*/ 1747 w 2723"/>
              <a:gd name="T59" fmla="*/ 544 h 638"/>
              <a:gd name="T60" fmla="*/ 1595 w 2723"/>
              <a:gd name="T61" fmla="*/ 568 h 638"/>
              <a:gd name="T62" fmla="*/ 1507 w 2723"/>
              <a:gd name="T63" fmla="*/ 552 h 638"/>
              <a:gd name="T64" fmla="*/ 1343 w 2723"/>
              <a:gd name="T65" fmla="*/ 560 h 638"/>
              <a:gd name="T66" fmla="*/ 1311 w 2723"/>
              <a:gd name="T67" fmla="*/ 580 h 638"/>
              <a:gd name="T68" fmla="*/ 1019 w 2723"/>
              <a:gd name="T69" fmla="*/ 608 h 638"/>
              <a:gd name="T70" fmla="*/ 615 w 2723"/>
              <a:gd name="T71" fmla="*/ 620 h 638"/>
              <a:gd name="T72" fmla="*/ 155 w 2723"/>
              <a:gd name="T73" fmla="*/ 548 h 638"/>
              <a:gd name="T74" fmla="*/ 55 w 2723"/>
              <a:gd name="T75" fmla="*/ 464 h 638"/>
              <a:gd name="T76" fmla="*/ 35 w 2723"/>
              <a:gd name="T77" fmla="*/ 224 h 638"/>
              <a:gd name="T78" fmla="*/ 43 w 2723"/>
              <a:gd name="T79" fmla="*/ 0 h 638"/>
              <a:gd name="T80" fmla="*/ 1603 w 2723"/>
              <a:gd name="T81" fmla="*/ 208 h 638"/>
              <a:gd name="T82" fmla="*/ 1723 w 2723"/>
              <a:gd name="T83" fmla="*/ 212 h 638"/>
              <a:gd name="T84" fmla="*/ 1779 w 2723"/>
              <a:gd name="T85" fmla="*/ 220 h 638"/>
              <a:gd name="T86" fmla="*/ 2259 w 2723"/>
              <a:gd name="T87" fmla="*/ 280 h 638"/>
              <a:gd name="T88" fmla="*/ 2143 w 2723"/>
              <a:gd name="T89" fmla="*/ 280 h 638"/>
              <a:gd name="T90" fmla="*/ 1907 w 2723"/>
              <a:gd name="T91" fmla="*/ 280 h 638"/>
              <a:gd name="T92" fmla="*/ 1803 w 2723"/>
              <a:gd name="T93" fmla="*/ 340 h 638"/>
              <a:gd name="T94" fmla="*/ 1723 w 2723"/>
              <a:gd name="T95" fmla="*/ 400 h 638"/>
              <a:gd name="T96" fmla="*/ 1639 w 2723"/>
              <a:gd name="T97" fmla="*/ 376 h 638"/>
              <a:gd name="T98" fmla="*/ 1563 w 2723"/>
              <a:gd name="T99" fmla="*/ 404 h 638"/>
              <a:gd name="T100" fmla="*/ 1587 w 2723"/>
              <a:gd name="T101" fmla="*/ 440 h 638"/>
              <a:gd name="T102" fmla="*/ 1715 w 2723"/>
              <a:gd name="T103" fmla="*/ 416 h 638"/>
              <a:gd name="T104" fmla="*/ 1851 w 2723"/>
              <a:gd name="T105" fmla="*/ 420 h 638"/>
              <a:gd name="T106" fmla="*/ 1531 w 2723"/>
              <a:gd name="T107" fmla="*/ 476 h 638"/>
              <a:gd name="T108" fmla="*/ 1623 w 2723"/>
              <a:gd name="T109" fmla="*/ 468 h 638"/>
              <a:gd name="T110" fmla="*/ 1691 w 2723"/>
              <a:gd name="T111" fmla="*/ 5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3" h="638">
                <a:moveTo>
                  <a:pt x="43" y="0"/>
                </a:moveTo>
                <a:cubicBezTo>
                  <a:pt x="56" y="7"/>
                  <a:pt x="50" y="67"/>
                  <a:pt x="47" y="80"/>
                </a:cubicBezTo>
                <a:cubicBezTo>
                  <a:pt x="66" y="95"/>
                  <a:pt x="77" y="94"/>
                  <a:pt x="91" y="112"/>
                </a:cubicBezTo>
                <a:cubicBezTo>
                  <a:pt x="105" y="107"/>
                  <a:pt x="94" y="77"/>
                  <a:pt x="111" y="76"/>
                </a:cubicBezTo>
                <a:cubicBezTo>
                  <a:pt x="99" y="104"/>
                  <a:pt x="131" y="92"/>
                  <a:pt x="119" y="116"/>
                </a:cubicBezTo>
                <a:cubicBezTo>
                  <a:pt x="140" y="113"/>
                  <a:pt x="148" y="123"/>
                  <a:pt x="159" y="100"/>
                </a:cubicBezTo>
                <a:cubicBezTo>
                  <a:pt x="166" y="104"/>
                  <a:pt x="169" y="114"/>
                  <a:pt x="163" y="120"/>
                </a:cubicBezTo>
                <a:cubicBezTo>
                  <a:pt x="179" y="116"/>
                  <a:pt x="175" y="104"/>
                  <a:pt x="179" y="96"/>
                </a:cubicBezTo>
                <a:cubicBezTo>
                  <a:pt x="186" y="96"/>
                  <a:pt x="192" y="96"/>
                  <a:pt x="199" y="96"/>
                </a:cubicBezTo>
                <a:cubicBezTo>
                  <a:pt x="172" y="120"/>
                  <a:pt x="253" y="113"/>
                  <a:pt x="267" y="104"/>
                </a:cubicBezTo>
                <a:cubicBezTo>
                  <a:pt x="263" y="93"/>
                  <a:pt x="258" y="116"/>
                  <a:pt x="251" y="104"/>
                </a:cubicBezTo>
                <a:cubicBezTo>
                  <a:pt x="272" y="87"/>
                  <a:pt x="356" y="84"/>
                  <a:pt x="391" y="96"/>
                </a:cubicBezTo>
                <a:cubicBezTo>
                  <a:pt x="392" y="105"/>
                  <a:pt x="377" y="98"/>
                  <a:pt x="371" y="100"/>
                </a:cubicBezTo>
                <a:cubicBezTo>
                  <a:pt x="438" y="88"/>
                  <a:pt x="489" y="130"/>
                  <a:pt x="575" y="112"/>
                </a:cubicBezTo>
                <a:cubicBezTo>
                  <a:pt x="581" y="122"/>
                  <a:pt x="580" y="139"/>
                  <a:pt x="587" y="148"/>
                </a:cubicBezTo>
                <a:cubicBezTo>
                  <a:pt x="615" y="145"/>
                  <a:pt x="618" y="127"/>
                  <a:pt x="643" y="140"/>
                </a:cubicBezTo>
                <a:cubicBezTo>
                  <a:pt x="655" y="136"/>
                  <a:pt x="656" y="128"/>
                  <a:pt x="651" y="116"/>
                </a:cubicBezTo>
                <a:cubicBezTo>
                  <a:pt x="657" y="116"/>
                  <a:pt x="662" y="117"/>
                  <a:pt x="663" y="112"/>
                </a:cubicBezTo>
                <a:cubicBezTo>
                  <a:pt x="670" y="113"/>
                  <a:pt x="672" y="119"/>
                  <a:pt x="671" y="128"/>
                </a:cubicBezTo>
                <a:cubicBezTo>
                  <a:pt x="699" y="119"/>
                  <a:pt x="726" y="131"/>
                  <a:pt x="767" y="124"/>
                </a:cubicBezTo>
                <a:cubicBezTo>
                  <a:pt x="780" y="148"/>
                  <a:pt x="824" y="128"/>
                  <a:pt x="839" y="156"/>
                </a:cubicBezTo>
                <a:cubicBezTo>
                  <a:pt x="916" y="130"/>
                  <a:pt x="998" y="169"/>
                  <a:pt x="1071" y="148"/>
                </a:cubicBezTo>
                <a:cubicBezTo>
                  <a:pt x="1149" y="160"/>
                  <a:pt x="1213" y="167"/>
                  <a:pt x="1275" y="156"/>
                </a:cubicBezTo>
                <a:cubicBezTo>
                  <a:pt x="1282" y="193"/>
                  <a:pt x="1321" y="156"/>
                  <a:pt x="1347" y="164"/>
                </a:cubicBezTo>
                <a:cubicBezTo>
                  <a:pt x="1358" y="166"/>
                  <a:pt x="1347" y="177"/>
                  <a:pt x="1339" y="172"/>
                </a:cubicBezTo>
                <a:cubicBezTo>
                  <a:pt x="1346" y="175"/>
                  <a:pt x="1350" y="182"/>
                  <a:pt x="1359" y="184"/>
                </a:cubicBezTo>
                <a:cubicBezTo>
                  <a:pt x="1362" y="183"/>
                  <a:pt x="1363" y="180"/>
                  <a:pt x="1367" y="180"/>
                </a:cubicBezTo>
                <a:cubicBezTo>
                  <a:pt x="1370" y="169"/>
                  <a:pt x="1359" y="172"/>
                  <a:pt x="1355" y="168"/>
                </a:cubicBezTo>
                <a:cubicBezTo>
                  <a:pt x="1371" y="154"/>
                  <a:pt x="1380" y="180"/>
                  <a:pt x="1391" y="164"/>
                </a:cubicBezTo>
                <a:cubicBezTo>
                  <a:pt x="1400" y="175"/>
                  <a:pt x="1382" y="190"/>
                  <a:pt x="1399" y="196"/>
                </a:cubicBezTo>
                <a:cubicBezTo>
                  <a:pt x="1419" y="197"/>
                  <a:pt x="1404" y="182"/>
                  <a:pt x="1411" y="176"/>
                </a:cubicBezTo>
                <a:cubicBezTo>
                  <a:pt x="1414" y="172"/>
                  <a:pt x="1446" y="184"/>
                  <a:pt x="1427" y="172"/>
                </a:cubicBezTo>
                <a:cubicBezTo>
                  <a:pt x="1484" y="166"/>
                  <a:pt x="1507" y="179"/>
                  <a:pt x="1555" y="192"/>
                </a:cubicBezTo>
                <a:cubicBezTo>
                  <a:pt x="1529" y="198"/>
                  <a:pt x="1496" y="202"/>
                  <a:pt x="1483" y="200"/>
                </a:cubicBezTo>
                <a:cubicBezTo>
                  <a:pt x="1504" y="218"/>
                  <a:pt x="1563" y="206"/>
                  <a:pt x="1559" y="216"/>
                </a:cubicBezTo>
                <a:cubicBezTo>
                  <a:pt x="1565" y="211"/>
                  <a:pt x="1571" y="197"/>
                  <a:pt x="1559" y="196"/>
                </a:cubicBezTo>
                <a:cubicBezTo>
                  <a:pt x="1577" y="181"/>
                  <a:pt x="1603" y="194"/>
                  <a:pt x="1635" y="188"/>
                </a:cubicBezTo>
                <a:cubicBezTo>
                  <a:pt x="1615" y="209"/>
                  <a:pt x="1760" y="197"/>
                  <a:pt x="1799" y="196"/>
                </a:cubicBezTo>
                <a:cubicBezTo>
                  <a:pt x="1792" y="210"/>
                  <a:pt x="1798" y="216"/>
                  <a:pt x="1807" y="204"/>
                </a:cubicBezTo>
                <a:cubicBezTo>
                  <a:pt x="1816" y="205"/>
                  <a:pt x="1809" y="222"/>
                  <a:pt x="1807" y="224"/>
                </a:cubicBezTo>
                <a:cubicBezTo>
                  <a:pt x="1818" y="222"/>
                  <a:pt x="1841" y="231"/>
                  <a:pt x="1835" y="212"/>
                </a:cubicBezTo>
                <a:cubicBezTo>
                  <a:pt x="1846" y="216"/>
                  <a:pt x="1858" y="219"/>
                  <a:pt x="1855" y="236"/>
                </a:cubicBezTo>
                <a:cubicBezTo>
                  <a:pt x="1858" y="234"/>
                  <a:pt x="1861" y="232"/>
                  <a:pt x="1867" y="232"/>
                </a:cubicBezTo>
                <a:cubicBezTo>
                  <a:pt x="1862" y="227"/>
                  <a:pt x="1856" y="225"/>
                  <a:pt x="1859" y="212"/>
                </a:cubicBezTo>
                <a:cubicBezTo>
                  <a:pt x="1880" y="227"/>
                  <a:pt x="1885" y="208"/>
                  <a:pt x="1903" y="204"/>
                </a:cubicBezTo>
                <a:cubicBezTo>
                  <a:pt x="1901" y="214"/>
                  <a:pt x="1910" y="213"/>
                  <a:pt x="1907" y="224"/>
                </a:cubicBezTo>
                <a:cubicBezTo>
                  <a:pt x="1916" y="225"/>
                  <a:pt x="1911" y="212"/>
                  <a:pt x="1919" y="212"/>
                </a:cubicBezTo>
                <a:cubicBezTo>
                  <a:pt x="1959" y="231"/>
                  <a:pt x="2055" y="214"/>
                  <a:pt x="2107" y="232"/>
                </a:cubicBezTo>
                <a:cubicBezTo>
                  <a:pt x="2156" y="220"/>
                  <a:pt x="2218" y="230"/>
                  <a:pt x="2287" y="228"/>
                </a:cubicBezTo>
                <a:cubicBezTo>
                  <a:pt x="2275" y="251"/>
                  <a:pt x="2332" y="214"/>
                  <a:pt x="2351" y="228"/>
                </a:cubicBezTo>
                <a:cubicBezTo>
                  <a:pt x="2344" y="242"/>
                  <a:pt x="2351" y="240"/>
                  <a:pt x="2359" y="248"/>
                </a:cubicBezTo>
                <a:cubicBezTo>
                  <a:pt x="2368" y="247"/>
                  <a:pt x="2368" y="238"/>
                  <a:pt x="2367" y="228"/>
                </a:cubicBezTo>
                <a:cubicBezTo>
                  <a:pt x="2402" y="224"/>
                  <a:pt x="2419" y="240"/>
                  <a:pt x="2439" y="232"/>
                </a:cubicBezTo>
                <a:cubicBezTo>
                  <a:pt x="2433" y="239"/>
                  <a:pt x="2435" y="241"/>
                  <a:pt x="2447" y="240"/>
                </a:cubicBezTo>
                <a:cubicBezTo>
                  <a:pt x="2443" y="245"/>
                  <a:pt x="2443" y="255"/>
                  <a:pt x="2439" y="260"/>
                </a:cubicBezTo>
                <a:cubicBezTo>
                  <a:pt x="2410" y="260"/>
                  <a:pt x="2373" y="253"/>
                  <a:pt x="2343" y="256"/>
                </a:cubicBezTo>
                <a:cubicBezTo>
                  <a:pt x="2338" y="257"/>
                  <a:pt x="2340" y="263"/>
                  <a:pt x="2339" y="268"/>
                </a:cubicBezTo>
                <a:cubicBezTo>
                  <a:pt x="2318" y="266"/>
                  <a:pt x="2294" y="286"/>
                  <a:pt x="2287" y="264"/>
                </a:cubicBezTo>
                <a:cubicBezTo>
                  <a:pt x="2281" y="270"/>
                  <a:pt x="2277" y="278"/>
                  <a:pt x="2267" y="280"/>
                </a:cubicBezTo>
                <a:cubicBezTo>
                  <a:pt x="2269" y="289"/>
                  <a:pt x="2289" y="284"/>
                  <a:pt x="2287" y="276"/>
                </a:cubicBezTo>
                <a:cubicBezTo>
                  <a:pt x="2360" y="311"/>
                  <a:pt x="2595" y="280"/>
                  <a:pt x="2723" y="296"/>
                </a:cubicBezTo>
                <a:cubicBezTo>
                  <a:pt x="2719" y="306"/>
                  <a:pt x="2702" y="304"/>
                  <a:pt x="2687" y="304"/>
                </a:cubicBezTo>
                <a:cubicBezTo>
                  <a:pt x="2682" y="317"/>
                  <a:pt x="2674" y="328"/>
                  <a:pt x="2663" y="336"/>
                </a:cubicBezTo>
                <a:cubicBezTo>
                  <a:pt x="2654" y="333"/>
                  <a:pt x="2666" y="318"/>
                  <a:pt x="2667" y="312"/>
                </a:cubicBezTo>
                <a:cubicBezTo>
                  <a:pt x="2648" y="305"/>
                  <a:pt x="2636" y="321"/>
                  <a:pt x="2627" y="332"/>
                </a:cubicBezTo>
                <a:cubicBezTo>
                  <a:pt x="2624" y="333"/>
                  <a:pt x="2623" y="330"/>
                  <a:pt x="2623" y="328"/>
                </a:cubicBezTo>
                <a:cubicBezTo>
                  <a:pt x="2620" y="328"/>
                  <a:pt x="2618" y="328"/>
                  <a:pt x="2615" y="328"/>
                </a:cubicBezTo>
                <a:cubicBezTo>
                  <a:pt x="2612" y="316"/>
                  <a:pt x="2622" y="316"/>
                  <a:pt x="2619" y="304"/>
                </a:cubicBezTo>
                <a:cubicBezTo>
                  <a:pt x="2610" y="309"/>
                  <a:pt x="2597" y="311"/>
                  <a:pt x="2599" y="328"/>
                </a:cubicBezTo>
                <a:cubicBezTo>
                  <a:pt x="2591" y="328"/>
                  <a:pt x="2583" y="328"/>
                  <a:pt x="2575" y="328"/>
                </a:cubicBezTo>
                <a:cubicBezTo>
                  <a:pt x="2577" y="323"/>
                  <a:pt x="2580" y="320"/>
                  <a:pt x="2587" y="320"/>
                </a:cubicBezTo>
                <a:cubicBezTo>
                  <a:pt x="2583" y="315"/>
                  <a:pt x="2583" y="305"/>
                  <a:pt x="2575" y="304"/>
                </a:cubicBezTo>
                <a:cubicBezTo>
                  <a:pt x="2567" y="305"/>
                  <a:pt x="2574" y="322"/>
                  <a:pt x="2567" y="324"/>
                </a:cubicBezTo>
                <a:cubicBezTo>
                  <a:pt x="2558" y="322"/>
                  <a:pt x="2568" y="302"/>
                  <a:pt x="2555" y="304"/>
                </a:cubicBezTo>
                <a:cubicBezTo>
                  <a:pt x="2557" y="313"/>
                  <a:pt x="2542" y="318"/>
                  <a:pt x="2531" y="324"/>
                </a:cubicBezTo>
                <a:cubicBezTo>
                  <a:pt x="2538" y="335"/>
                  <a:pt x="2550" y="320"/>
                  <a:pt x="2555" y="316"/>
                </a:cubicBezTo>
                <a:cubicBezTo>
                  <a:pt x="2563" y="316"/>
                  <a:pt x="2553" y="332"/>
                  <a:pt x="2547" y="332"/>
                </a:cubicBezTo>
                <a:cubicBezTo>
                  <a:pt x="2550" y="338"/>
                  <a:pt x="2553" y="331"/>
                  <a:pt x="2563" y="336"/>
                </a:cubicBezTo>
                <a:cubicBezTo>
                  <a:pt x="2567" y="349"/>
                  <a:pt x="2550" y="341"/>
                  <a:pt x="2551" y="352"/>
                </a:cubicBezTo>
                <a:cubicBezTo>
                  <a:pt x="2543" y="337"/>
                  <a:pt x="2538" y="349"/>
                  <a:pt x="2535" y="360"/>
                </a:cubicBezTo>
                <a:cubicBezTo>
                  <a:pt x="2528" y="356"/>
                  <a:pt x="2530" y="344"/>
                  <a:pt x="2515" y="348"/>
                </a:cubicBezTo>
                <a:cubicBezTo>
                  <a:pt x="2518" y="336"/>
                  <a:pt x="2521" y="343"/>
                  <a:pt x="2531" y="344"/>
                </a:cubicBezTo>
                <a:cubicBezTo>
                  <a:pt x="2525" y="344"/>
                  <a:pt x="2514" y="304"/>
                  <a:pt x="2523" y="312"/>
                </a:cubicBezTo>
                <a:cubicBezTo>
                  <a:pt x="2504" y="296"/>
                  <a:pt x="2487" y="318"/>
                  <a:pt x="2463" y="324"/>
                </a:cubicBezTo>
                <a:cubicBezTo>
                  <a:pt x="2464" y="333"/>
                  <a:pt x="2480" y="326"/>
                  <a:pt x="2487" y="328"/>
                </a:cubicBezTo>
                <a:cubicBezTo>
                  <a:pt x="2470" y="341"/>
                  <a:pt x="2441" y="340"/>
                  <a:pt x="2427" y="356"/>
                </a:cubicBezTo>
                <a:cubicBezTo>
                  <a:pt x="2432" y="339"/>
                  <a:pt x="2427" y="340"/>
                  <a:pt x="2423" y="324"/>
                </a:cubicBezTo>
                <a:cubicBezTo>
                  <a:pt x="2411" y="327"/>
                  <a:pt x="2428" y="334"/>
                  <a:pt x="2423" y="344"/>
                </a:cubicBezTo>
                <a:cubicBezTo>
                  <a:pt x="2418" y="349"/>
                  <a:pt x="2409" y="349"/>
                  <a:pt x="2399" y="348"/>
                </a:cubicBezTo>
                <a:cubicBezTo>
                  <a:pt x="2400" y="334"/>
                  <a:pt x="2408" y="328"/>
                  <a:pt x="2419" y="324"/>
                </a:cubicBezTo>
                <a:cubicBezTo>
                  <a:pt x="2415" y="309"/>
                  <a:pt x="2408" y="311"/>
                  <a:pt x="2423" y="304"/>
                </a:cubicBezTo>
                <a:cubicBezTo>
                  <a:pt x="2419" y="289"/>
                  <a:pt x="2407" y="319"/>
                  <a:pt x="2403" y="304"/>
                </a:cubicBezTo>
                <a:cubicBezTo>
                  <a:pt x="2398" y="305"/>
                  <a:pt x="2400" y="311"/>
                  <a:pt x="2399" y="316"/>
                </a:cubicBezTo>
                <a:cubicBezTo>
                  <a:pt x="2382" y="321"/>
                  <a:pt x="2384" y="309"/>
                  <a:pt x="2367" y="320"/>
                </a:cubicBezTo>
                <a:cubicBezTo>
                  <a:pt x="2374" y="329"/>
                  <a:pt x="2384" y="333"/>
                  <a:pt x="2383" y="340"/>
                </a:cubicBezTo>
                <a:cubicBezTo>
                  <a:pt x="2353" y="345"/>
                  <a:pt x="2342" y="332"/>
                  <a:pt x="2303" y="332"/>
                </a:cubicBezTo>
                <a:cubicBezTo>
                  <a:pt x="2302" y="326"/>
                  <a:pt x="2307" y="325"/>
                  <a:pt x="2307" y="320"/>
                </a:cubicBezTo>
                <a:cubicBezTo>
                  <a:pt x="2290" y="324"/>
                  <a:pt x="2269" y="325"/>
                  <a:pt x="2247" y="324"/>
                </a:cubicBezTo>
                <a:cubicBezTo>
                  <a:pt x="2249" y="319"/>
                  <a:pt x="2252" y="316"/>
                  <a:pt x="2259" y="316"/>
                </a:cubicBezTo>
                <a:cubicBezTo>
                  <a:pt x="2255" y="308"/>
                  <a:pt x="2241" y="310"/>
                  <a:pt x="2243" y="296"/>
                </a:cubicBezTo>
                <a:cubicBezTo>
                  <a:pt x="2236" y="295"/>
                  <a:pt x="2235" y="301"/>
                  <a:pt x="2227" y="300"/>
                </a:cubicBezTo>
                <a:cubicBezTo>
                  <a:pt x="2226" y="307"/>
                  <a:pt x="2232" y="308"/>
                  <a:pt x="2231" y="316"/>
                </a:cubicBezTo>
                <a:cubicBezTo>
                  <a:pt x="2217" y="309"/>
                  <a:pt x="2194" y="309"/>
                  <a:pt x="2195" y="328"/>
                </a:cubicBezTo>
                <a:cubicBezTo>
                  <a:pt x="2182" y="322"/>
                  <a:pt x="2201" y="308"/>
                  <a:pt x="2191" y="304"/>
                </a:cubicBezTo>
                <a:cubicBezTo>
                  <a:pt x="2166" y="308"/>
                  <a:pt x="2168" y="317"/>
                  <a:pt x="2143" y="316"/>
                </a:cubicBezTo>
                <a:cubicBezTo>
                  <a:pt x="2143" y="309"/>
                  <a:pt x="2146" y="306"/>
                  <a:pt x="2151" y="304"/>
                </a:cubicBezTo>
                <a:cubicBezTo>
                  <a:pt x="2143" y="282"/>
                  <a:pt x="2112" y="306"/>
                  <a:pt x="2103" y="308"/>
                </a:cubicBezTo>
                <a:cubicBezTo>
                  <a:pt x="2070" y="314"/>
                  <a:pt x="2032" y="310"/>
                  <a:pt x="2015" y="296"/>
                </a:cubicBezTo>
                <a:cubicBezTo>
                  <a:pt x="2009" y="298"/>
                  <a:pt x="2017" y="301"/>
                  <a:pt x="2015" y="308"/>
                </a:cubicBezTo>
                <a:cubicBezTo>
                  <a:pt x="2006" y="301"/>
                  <a:pt x="1990" y="312"/>
                  <a:pt x="1975" y="312"/>
                </a:cubicBezTo>
                <a:cubicBezTo>
                  <a:pt x="1969" y="303"/>
                  <a:pt x="1967" y="305"/>
                  <a:pt x="1971" y="292"/>
                </a:cubicBezTo>
                <a:cubicBezTo>
                  <a:pt x="1934" y="289"/>
                  <a:pt x="1924" y="312"/>
                  <a:pt x="1895" y="316"/>
                </a:cubicBezTo>
                <a:cubicBezTo>
                  <a:pt x="1894" y="325"/>
                  <a:pt x="1909" y="318"/>
                  <a:pt x="1915" y="320"/>
                </a:cubicBezTo>
                <a:cubicBezTo>
                  <a:pt x="1918" y="352"/>
                  <a:pt x="1891" y="344"/>
                  <a:pt x="1899" y="364"/>
                </a:cubicBezTo>
                <a:cubicBezTo>
                  <a:pt x="1885" y="364"/>
                  <a:pt x="1884" y="352"/>
                  <a:pt x="1879" y="344"/>
                </a:cubicBezTo>
                <a:cubicBezTo>
                  <a:pt x="1831" y="350"/>
                  <a:pt x="1836" y="356"/>
                  <a:pt x="1787" y="348"/>
                </a:cubicBezTo>
                <a:cubicBezTo>
                  <a:pt x="1787" y="353"/>
                  <a:pt x="1787" y="359"/>
                  <a:pt x="1787" y="364"/>
                </a:cubicBezTo>
                <a:cubicBezTo>
                  <a:pt x="1831" y="393"/>
                  <a:pt x="1869" y="380"/>
                  <a:pt x="1915" y="396"/>
                </a:cubicBezTo>
                <a:cubicBezTo>
                  <a:pt x="1873" y="406"/>
                  <a:pt x="1845" y="391"/>
                  <a:pt x="1811" y="384"/>
                </a:cubicBezTo>
                <a:cubicBezTo>
                  <a:pt x="1806" y="387"/>
                  <a:pt x="1804" y="393"/>
                  <a:pt x="1803" y="400"/>
                </a:cubicBezTo>
                <a:cubicBezTo>
                  <a:pt x="1793" y="402"/>
                  <a:pt x="1794" y="393"/>
                  <a:pt x="1783" y="396"/>
                </a:cubicBezTo>
                <a:cubicBezTo>
                  <a:pt x="1782" y="385"/>
                  <a:pt x="1789" y="383"/>
                  <a:pt x="1799" y="384"/>
                </a:cubicBezTo>
                <a:cubicBezTo>
                  <a:pt x="1781" y="371"/>
                  <a:pt x="1771" y="399"/>
                  <a:pt x="1747" y="392"/>
                </a:cubicBezTo>
                <a:cubicBezTo>
                  <a:pt x="1747" y="402"/>
                  <a:pt x="1764" y="396"/>
                  <a:pt x="1759" y="412"/>
                </a:cubicBezTo>
                <a:cubicBezTo>
                  <a:pt x="1750" y="411"/>
                  <a:pt x="1744" y="406"/>
                  <a:pt x="1731" y="408"/>
                </a:cubicBezTo>
                <a:cubicBezTo>
                  <a:pt x="1743" y="415"/>
                  <a:pt x="1763" y="420"/>
                  <a:pt x="1755" y="436"/>
                </a:cubicBezTo>
                <a:cubicBezTo>
                  <a:pt x="1774" y="432"/>
                  <a:pt x="1748" y="406"/>
                  <a:pt x="1775" y="408"/>
                </a:cubicBezTo>
                <a:cubicBezTo>
                  <a:pt x="1778" y="411"/>
                  <a:pt x="1785" y="428"/>
                  <a:pt x="1771" y="424"/>
                </a:cubicBezTo>
                <a:cubicBezTo>
                  <a:pt x="1772" y="427"/>
                  <a:pt x="1775" y="428"/>
                  <a:pt x="1775" y="432"/>
                </a:cubicBezTo>
                <a:cubicBezTo>
                  <a:pt x="1790" y="432"/>
                  <a:pt x="1785" y="426"/>
                  <a:pt x="1783" y="416"/>
                </a:cubicBezTo>
                <a:cubicBezTo>
                  <a:pt x="1794" y="421"/>
                  <a:pt x="1802" y="429"/>
                  <a:pt x="1815" y="432"/>
                </a:cubicBezTo>
                <a:cubicBezTo>
                  <a:pt x="1824" y="428"/>
                  <a:pt x="1830" y="420"/>
                  <a:pt x="1831" y="408"/>
                </a:cubicBezTo>
                <a:cubicBezTo>
                  <a:pt x="1841" y="417"/>
                  <a:pt x="1850" y="404"/>
                  <a:pt x="1863" y="404"/>
                </a:cubicBezTo>
                <a:cubicBezTo>
                  <a:pt x="1866" y="416"/>
                  <a:pt x="1855" y="422"/>
                  <a:pt x="1875" y="428"/>
                </a:cubicBezTo>
                <a:cubicBezTo>
                  <a:pt x="1880" y="420"/>
                  <a:pt x="1886" y="412"/>
                  <a:pt x="1903" y="416"/>
                </a:cubicBezTo>
                <a:cubicBezTo>
                  <a:pt x="1902" y="425"/>
                  <a:pt x="1893" y="425"/>
                  <a:pt x="1883" y="424"/>
                </a:cubicBezTo>
                <a:cubicBezTo>
                  <a:pt x="1885" y="433"/>
                  <a:pt x="1904" y="424"/>
                  <a:pt x="1907" y="432"/>
                </a:cubicBezTo>
                <a:cubicBezTo>
                  <a:pt x="1910" y="440"/>
                  <a:pt x="1887" y="440"/>
                  <a:pt x="1899" y="444"/>
                </a:cubicBezTo>
                <a:cubicBezTo>
                  <a:pt x="1889" y="446"/>
                  <a:pt x="1876" y="454"/>
                  <a:pt x="1855" y="456"/>
                </a:cubicBezTo>
                <a:cubicBezTo>
                  <a:pt x="1854" y="471"/>
                  <a:pt x="1878" y="460"/>
                  <a:pt x="1871" y="480"/>
                </a:cubicBezTo>
                <a:cubicBezTo>
                  <a:pt x="1863" y="472"/>
                  <a:pt x="1855" y="471"/>
                  <a:pt x="1843" y="476"/>
                </a:cubicBezTo>
                <a:cubicBezTo>
                  <a:pt x="1844" y="473"/>
                  <a:pt x="1847" y="472"/>
                  <a:pt x="1847" y="468"/>
                </a:cubicBezTo>
                <a:cubicBezTo>
                  <a:pt x="1832" y="472"/>
                  <a:pt x="1831" y="479"/>
                  <a:pt x="1819" y="472"/>
                </a:cubicBezTo>
                <a:cubicBezTo>
                  <a:pt x="1823" y="468"/>
                  <a:pt x="1820" y="457"/>
                  <a:pt x="1831" y="460"/>
                </a:cubicBezTo>
                <a:cubicBezTo>
                  <a:pt x="1829" y="452"/>
                  <a:pt x="1822" y="450"/>
                  <a:pt x="1823" y="440"/>
                </a:cubicBezTo>
                <a:cubicBezTo>
                  <a:pt x="1812" y="445"/>
                  <a:pt x="1803" y="452"/>
                  <a:pt x="1799" y="464"/>
                </a:cubicBezTo>
                <a:cubicBezTo>
                  <a:pt x="1781" y="464"/>
                  <a:pt x="1766" y="449"/>
                  <a:pt x="1755" y="464"/>
                </a:cubicBezTo>
                <a:cubicBezTo>
                  <a:pt x="1754" y="473"/>
                  <a:pt x="1769" y="466"/>
                  <a:pt x="1775" y="468"/>
                </a:cubicBezTo>
                <a:cubicBezTo>
                  <a:pt x="1778" y="484"/>
                  <a:pt x="1760" y="479"/>
                  <a:pt x="1747" y="480"/>
                </a:cubicBezTo>
                <a:cubicBezTo>
                  <a:pt x="1746" y="470"/>
                  <a:pt x="1753" y="468"/>
                  <a:pt x="1755" y="460"/>
                </a:cubicBezTo>
                <a:cubicBezTo>
                  <a:pt x="1745" y="458"/>
                  <a:pt x="1726" y="465"/>
                  <a:pt x="1723" y="456"/>
                </a:cubicBezTo>
                <a:cubicBezTo>
                  <a:pt x="1725" y="469"/>
                  <a:pt x="1710" y="457"/>
                  <a:pt x="1703" y="464"/>
                </a:cubicBezTo>
                <a:cubicBezTo>
                  <a:pt x="1694" y="465"/>
                  <a:pt x="1701" y="450"/>
                  <a:pt x="1699" y="444"/>
                </a:cubicBezTo>
                <a:cubicBezTo>
                  <a:pt x="1688" y="454"/>
                  <a:pt x="1685" y="462"/>
                  <a:pt x="1667" y="472"/>
                </a:cubicBezTo>
                <a:cubicBezTo>
                  <a:pt x="1670" y="476"/>
                  <a:pt x="1681" y="471"/>
                  <a:pt x="1687" y="480"/>
                </a:cubicBezTo>
                <a:cubicBezTo>
                  <a:pt x="1683" y="493"/>
                  <a:pt x="1678" y="483"/>
                  <a:pt x="1671" y="480"/>
                </a:cubicBezTo>
                <a:cubicBezTo>
                  <a:pt x="1671" y="502"/>
                  <a:pt x="1728" y="490"/>
                  <a:pt x="1723" y="484"/>
                </a:cubicBezTo>
                <a:cubicBezTo>
                  <a:pt x="1743" y="493"/>
                  <a:pt x="1793" y="489"/>
                  <a:pt x="1835" y="480"/>
                </a:cubicBezTo>
                <a:cubicBezTo>
                  <a:pt x="1837" y="483"/>
                  <a:pt x="1839" y="486"/>
                  <a:pt x="1839" y="492"/>
                </a:cubicBezTo>
                <a:cubicBezTo>
                  <a:pt x="1844" y="484"/>
                  <a:pt x="1851" y="481"/>
                  <a:pt x="1851" y="496"/>
                </a:cubicBezTo>
                <a:cubicBezTo>
                  <a:pt x="1866" y="468"/>
                  <a:pt x="1926" y="520"/>
                  <a:pt x="1943" y="480"/>
                </a:cubicBezTo>
                <a:cubicBezTo>
                  <a:pt x="1952" y="481"/>
                  <a:pt x="1960" y="484"/>
                  <a:pt x="1963" y="492"/>
                </a:cubicBezTo>
                <a:cubicBezTo>
                  <a:pt x="1965" y="484"/>
                  <a:pt x="1986" y="479"/>
                  <a:pt x="1975" y="492"/>
                </a:cubicBezTo>
                <a:cubicBezTo>
                  <a:pt x="1990" y="495"/>
                  <a:pt x="1989" y="482"/>
                  <a:pt x="1999" y="480"/>
                </a:cubicBezTo>
                <a:cubicBezTo>
                  <a:pt x="1997" y="472"/>
                  <a:pt x="1983" y="477"/>
                  <a:pt x="1987" y="464"/>
                </a:cubicBezTo>
                <a:cubicBezTo>
                  <a:pt x="1992" y="467"/>
                  <a:pt x="1998" y="469"/>
                  <a:pt x="2007" y="468"/>
                </a:cubicBezTo>
                <a:cubicBezTo>
                  <a:pt x="2017" y="492"/>
                  <a:pt x="2012" y="486"/>
                  <a:pt x="2019" y="508"/>
                </a:cubicBezTo>
                <a:cubicBezTo>
                  <a:pt x="2003" y="490"/>
                  <a:pt x="1982" y="521"/>
                  <a:pt x="1959" y="508"/>
                </a:cubicBezTo>
                <a:cubicBezTo>
                  <a:pt x="1961" y="505"/>
                  <a:pt x="1963" y="502"/>
                  <a:pt x="1963" y="496"/>
                </a:cubicBezTo>
                <a:cubicBezTo>
                  <a:pt x="1939" y="502"/>
                  <a:pt x="1921" y="513"/>
                  <a:pt x="1891" y="512"/>
                </a:cubicBezTo>
                <a:cubicBezTo>
                  <a:pt x="1890" y="505"/>
                  <a:pt x="1894" y="504"/>
                  <a:pt x="1899" y="504"/>
                </a:cubicBezTo>
                <a:cubicBezTo>
                  <a:pt x="1882" y="490"/>
                  <a:pt x="1890" y="516"/>
                  <a:pt x="1891" y="528"/>
                </a:cubicBezTo>
                <a:cubicBezTo>
                  <a:pt x="1878" y="523"/>
                  <a:pt x="1892" y="515"/>
                  <a:pt x="1875" y="512"/>
                </a:cubicBezTo>
                <a:cubicBezTo>
                  <a:pt x="1863" y="515"/>
                  <a:pt x="1879" y="521"/>
                  <a:pt x="1875" y="528"/>
                </a:cubicBezTo>
                <a:cubicBezTo>
                  <a:pt x="1872" y="525"/>
                  <a:pt x="1855" y="518"/>
                  <a:pt x="1859" y="532"/>
                </a:cubicBezTo>
                <a:cubicBezTo>
                  <a:pt x="1853" y="525"/>
                  <a:pt x="1841" y="524"/>
                  <a:pt x="1839" y="512"/>
                </a:cubicBezTo>
                <a:cubicBezTo>
                  <a:pt x="1817" y="521"/>
                  <a:pt x="1792" y="526"/>
                  <a:pt x="1779" y="544"/>
                </a:cubicBezTo>
                <a:cubicBezTo>
                  <a:pt x="1768" y="538"/>
                  <a:pt x="1790" y="531"/>
                  <a:pt x="1791" y="524"/>
                </a:cubicBezTo>
                <a:cubicBezTo>
                  <a:pt x="1770" y="524"/>
                  <a:pt x="1773" y="512"/>
                  <a:pt x="1747" y="520"/>
                </a:cubicBezTo>
                <a:cubicBezTo>
                  <a:pt x="1747" y="535"/>
                  <a:pt x="1751" y="531"/>
                  <a:pt x="1747" y="544"/>
                </a:cubicBezTo>
                <a:cubicBezTo>
                  <a:pt x="1740" y="552"/>
                  <a:pt x="1714" y="541"/>
                  <a:pt x="1715" y="556"/>
                </a:cubicBezTo>
                <a:cubicBezTo>
                  <a:pt x="1699" y="541"/>
                  <a:pt x="1693" y="557"/>
                  <a:pt x="1679" y="564"/>
                </a:cubicBezTo>
                <a:cubicBezTo>
                  <a:pt x="1669" y="564"/>
                  <a:pt x="1678" y="551"/>
                  <a:pt x="1683" y="552"/>
                </a:cubicBezTo>
                <a:cubicBezTo>
                  <a:pt x="1661" y="535"/>
                  <a:pt x="1622" y="539"/>
                  <a:pt x="1603" y="552"/>
                </a:cubicBezTo>
                <a:cubicBezTo>
                  <a:pt x="1605" y="556"/>
                  <a:pt x="1607" y="559"/>
                  <a:pt x="1611" y="560"/>
                </a:cubicBezTo>
                <a:cubicBezTo>
                  <a:pt x="1608" y="565"/>
                  <a:pt x="1602" y="567"/>
                  <a:pt x="1595" y="568"/>
                </a:cubicBezTo>
                <a:cubicBezTo>
                  <a:pt x="1587" y="558"/>
                  <a:pt x="1604" y="550"/>
                  <a:pt x="1607" y="540"/>
                </a:cubicBezTo>
                <a:cubicBezTo>
                  <a:pt x="1593" y="521"/>
                  <a:pt x="1569" y="542"/>
                  <a:pt x="1547" y="540"/>
                </a:cubicBezTo>
                <a:cubicBezTo>
                  <a:pt x="1548" y="537"/>
                  <a:pt x="1551" y="536"/>
                  <a:pt x="1551" y="532"/>
                </a:cubicBezTo>
                <a:cubicBezTo>
                  <a:pt x="1543" y="532"/>
                  <a:pt x="1535" y="532"/>
                  <a:pt x="1527" y="532"/>
                </a:cubicBezTo>
                <a:cubicBezTo>
                  <a:pt x="1550" y="544"/>
                  <a:pt x="1522" y="555"/>
                  <a:pt x="1511" y="564"/>
                </a:cubicBezTo>
                <a:cubicBezTo>
                  <a:pt x="1503" y="562"/>
                  <a:pt x="1503" y="558"/>
                  <a:pt x="1507" y="552"/>
                </a:cubicBezTo>
                <a:cubicBezTo>
                  <a:pt x="1497" y="557"/>
                  <a:pt x="1480" y="558"/>
                  <a:pt x="1491" y="544"/>
                </a:cubicBezTo>
                <a:cubicBezTo>
                  <a:pt x="1476" y="542"/>
                  <a:pt x="1477" y="556"/>
                  <a:pt x="1471" y="564"/>
                </a:cubicBezTo>
                <a:cubicBezTo>
                  <a:pt x="1433" y="564"/>
                  <a:pt x="1409" y="594"/>
                  <a:pt x="1387" y="568"/>
                </a:cubicBezTo>
                <a:cubicBezTo>
                  <a:pt x="1395" y="558"/>
                  <a:pt x="1402" y="576"/>
                  <a:pt x="1395" y="556"/>
                </a:cubicBezTo>
                <a:cubicBezTo>
                  <a:pt x="1410" y="557"/>
                  <a:pt x="1414" y="546"/>
                  <a:pt x="1427" y="544"/>
                </a:cubicBezTo>
                <a:cubicBezTo>
                  <a:pt x="1398" y="542"/>
                  <a:pt x="1371" y="552"/>
                  <a:pt x="1343" y="560"/>
                </a:cubicBezTo>
                <a:cubicBezTo>
                  <a:pt x="1343" y="556"/>
                  <a:pt x="1343" y="552"/>
                  <a:pt x="1343" y="548"/>
                </a:cubicBezTo>
                <a:cubicBezTo>
                  <a:pt x="1329" y="550"/>
                  <a:pt x="1312" y="549"/>
                  <a:pt x="1307" y="560"/>
                </a:cubicBezTo>
                <a:cubicBezTo>
                  <a:pt x="1324" y="559"/>
                  <a:pt x="1346" y="570"/>
                  <a:pt x="1371" y="564"/>
                </a:cubicBezTo>
                <a:cubicBezTo>
                  <a:pt x="1365" y="576"/>
                  <a:pt x="1343" y="570"/>
                  <a:pt x="1343" y="588"/>
                </a:cubicBezTo>
                <a:cubicBezTo>
                  <a:pt x="1331" y="585"/>
                  <a:pt x="1347" y="579"/>
                  <a:pt x="1343" y="572"/>
                </a:cubicBezTo>
                <a:cubicBezTo>
                  <a:pt x="1330" y="581"/>
                  <a:pt x="1325" y="577"/>
                  <a:pt x="1311" y="580"/>
                </a:cubicBezTo>
                <a:cubicBezTo>
                  <a:pt x="1310" y="569"/>
                  <a:pt x="1300" y="564"/>
                  <a:pt x="1303" y="540"/>
                </a:cubicBezTo>
                <a:cubicBezTo>
                  <a:pt x="1294" y="559"/>
                  <a:pt x="1255" y="548"/>
                  <a:pt x="1263" y="584"/>
                </a:cubicBezTo>
                <a:cubicBezTo>
                  <a:pt x="1206" y="579"/>
                  <a:pt x="1159" y="585"/>
                  <a:pt x="1095" y="580"/>
                </a:cubicBezTo>
                <a:cubicBezTo>
                  <a:pt x="1091" y="602"/>
                  <a:pt x="1060" y="595"/>
                  <a:pt x="1035" y="596"/>
                </a:cubicBezTo>
                <a:cubicBezTo>
                  <a:pt x="1036" y="610"/>
                  <a:pt x="1019" y="614"/>
                  <a:pt x="995" y="612"/>
                </a:cubicBezTo>
                <a:cubicBezTo>
                  <a:pt x="995" y="601"/>
                  <a:pt x="1014" y="602"/>
                  <a:pt x="1019" y="608"/>
                </a:cubicBezTo>
                <a:cubicBezTo>
                  <a:pt x="1002" y="585"/>
                  <a:pt x="981" y="614"/>
                  <a:pt x="955" y="616"/>
                </a:cubicBezTo>
                <a:cubicBezTo>
                  <a:pt x="930" y="618"/>
                  <a:pt x="898" y="597"/>
                  <a:pt x="879" y="620"/>
                </a:cubicBezTo>
                <a:cubicBezTo>
                  <a:pt x="848" y="610"/>
                  <a:pt x="794" y="623"/>
                  <a:pt x="763" y="612"/>
                </a:cubicBezTo>
                <a:cubicBezTo>
                  <a:pt x="761" y="621"/>
                  <a:pt x="769" y="620"/>
                  <a:pt x="775" y="620"/>
                </a:cubicBezTo>
                <a:cubicBezTo>
                  <a:pt x="724" y="638"/>
                  <a:pt x="678" y="608"/>
                  <a:pt x="631" y="636"/>
                </a:cubicBezTo>
                <a:cubicBezTo>
                  <a:pt x="620" y="637"/>
                  <a:pt x="621" y="625"/>
                  <a:pt x="615" y="620"/>
                </a:cubicBezTo>
                <a:cubicBezTo>
                  <a:pt x="519" y="638"/>
                  <a:pt x="435" y="611"/>
                  <a:pt x="347" y="604"/>
                </a:cubicBezTo>
                <a:cubicBezTo>
                  <a:pt x="307" y="582"/>
                  <a:pt x="237" y="558"/>
                  <a:pt x="187" y="572"/>
                </a:cubicBezTo>
                <a:cubicBezTo>
                  <a:pt x="198" y="551"/>
                  <a:pt x="172" y="538"/>
                  <a:pt x="143" y="544"/>
                </a:cubicBezTo>
                <a:cubicBezTo>
                  <a:pt x="153" y="537"/>
                  <a:pt x="151" y="535"/>
                  <a:pt x="135" y="536"/>
                </a:cubicBezTo>
                <a:cubicBezTo>
                  <a:pt x="134" y="542"/>
                  <a:pt x="139" y="543"/>
                  <a:pt x="139" y="548"/>
                </a:cubicBezTo>
                <a:cubicBezTo>
                  <a:pt x="140" y="558"/>
                  <a:pt x="146" y="543"/>
                  <a:pt x="155" y="548"/>
                </a:cubicBezTo>
                <a:cubicBezTo>
                  <a:pt x="155" y="557"/>
                  <a:pt x="148" y="560"/>
                  <a:pt x="151" y="572"/>
                </a:cubicBezTo>
                <a:cubicBezTo>
                  <a:pt x="138" y="564"/>
                  <a:pt x="136" y="567"/>
                  <a:pt x="127" y="552"/>
                </a:cubicBezTo>
                <a:cubicBezTo>
                  <a:pt x="140" y="544"/>
                  <a:pt x="118" y="533"/>
                  <a:pt x="123" y="516"/>
                </a:cubicBezTo>
                <a:cubicBezTo>
                  <a:pt x="113" y="513"/>
                  <a:pt x="84" y="504"/>
                  <a:pt x="79" y="484"/>
                </a:cubicBezTo>
                <a:cubicBezTo>
                  <a:pt x="71" y="483"/>
                  <a:pt x="66" y="485"/>
                  <a:pt x="67" y="492"/>
                </a:cubicBezTo>
                <a:cubicBezTo>
                  <a:pt x="58" y="488"/>
                  <a:pt x="54" y="478"/>
                  <a:pt x="55" y="464"/>
                </a:cubicBezTo>
                <a:cubicBezTo>
                  <a:pt x="18" y="453"/>
                  <a:pt x="0" y="368"/>
                  <a:pt x="47" y="344"/>
                </a:cubicBezTo>
                <a:cubicBezTo>
                  <a:pt x="48" y="323"/>
                  <a:pt x="40" y="311"/>
                  <a:pt x="23" y="308"/>
                </a:cubicBezTo>
                <a:cubicBezTo>
                  <a:pt x="26" y="305"/>
                  <a:pt x="29" y="297"/>
                  <a:pt x="23" y="296"/>
                </a:cubicBezTo>
                <a:cubicBezTo>
                  <a:pt x="26" y="281"/>
                  <a:pt x="35" y="298"/>
                  <a:pt x="43" y="288"/>
                </a:cubicBezTo>
                <a:cubicBezTo>
                  <a:pt x="35" y="272"/>
                  <a:pt x="25" y="258"/>
                  <a:pt x="19" y="240"/>
                </a:cubicBezTo>
                <a:cubicBezTo>
                  <a:pt x="26" y="236"/>
                  <a:pt x="26" y="225"/>
                  <a:pt x="35" y="224"/>
                </a:cubicBezTo>
                <a:cubicBezTo>
                  <a:pt x="27" y="203"/>
                  <a:pt x="19" y="193"/>
                  <a:pt x="19" y="172"/>
                </a:cubicBezTo>
                <a:cubicBezTo>
                  <a:pt x="37" y="179"/>
                  <a:pt x="38" y="159"/>
                  <a:pt x="47" y="168"/>
                </a:cubicBezTo>
                <a:cubicBezTo>
                  <a:pt x="53" y="171"/>
                  <a:pt x="53" y="149"/>
                  <a:pt x="47" y="152"/>
                </a:cubicBezTo>
                <a:cubicBezTo>
                  <a:pt x="81" y="156"/>
                  <a:pt x="76" y="114"/>
                  <a:pt x="91" y="120"/>
                </a:cubicBezTo>
                <a:cubicBezTo>
                  <a:pt x="68" y="116"/>
                  <a:pt x="62" y="90"/>
                  <a:pt x="31" y="96"/>
                </a:cubicBezTo>
                <a:cubicBezTo>
                  <a:pt x="6" y="58"/>
                  <a:pt x="37" y="39"/>
                  <a:pt x="43" y="0"/>
                </a:cubicBezTo>
                <a:close/>
                <a:moveTo>
                  <a:pt x="35" y="60"/>
                </a:moveTo>
                <a:cubicBezTo>
                  <a:pt x="38" y="71"/>
                  <a:pt x="29" y="70"/>
                  <a:pt x="31" y="80"/>
                </a:cubicBezTo>
                <a:cubicBezTo>
                  <a:pt x="36" y="80"/>
                  <a:pt x="42" y="80"/>
                  <a:pt x="47" y="80"/>
                </a:cubicBezTo>
                <a:cubicBezTo>
                  <a:pt x="48" y="69"/>
                  <a:pt x="47" y="58"/>
                  <a:pt x="35" y="60"/>
                </a:cubicBezTo>
                <a:close/>
                <a:moveTo>
                  <a:pt x="1571" y="216"/>
                </a:moveTo>
                <a:cubicBezTo>
                  <a:pt x="1584" y="216"/>
                  <a:pt x="1596" y="214"/>
                  <a:pt x="1603" y="208"/>
                </a:cubicBezTo>
                <a:cubicBezTo>
                  <a:pt x="1588" y="210"/>
                  <a:pt x="1590" y="194"/>
                  <a:pt x="1571" y="200"/>
                </a:cubicBezTo>
                <a:cubicBezTo>
                  <a:pt x="1571" y="205"/>
                  <a:pt x="1571" y="211"/>
                  <a:pt x="1571" y="216"/>
                </a:cubicBezTo>
                <a:close/>
                <a:moveTo>
                  <a:pt x="1611" y="228"/>
                </a:moveTo>
                <a:cubicBezTo>
                  <a:pt x="1616" y="206"/>
                  <a:pt x="1620" y="228"/>
                  <a:pt x="1619" y="228"/>
                </a:cubicBezTo>
                <a:cubicBezTo>
                  <a:pt x="1651" y="232"/>
                  <a:pt x="1716" y="221"/>
                  <a:pt x="1735" y="220"/>
                </a:cubicBezTo>
                <a:cubicBezTo>
                  <a:pt x="1728" y="220"/>
                  <a:pt x="1725" y="217"/>
                  <a:pt x="1723" y="212"/>
                </a:cubicBezTo>
                <a:cubicBezTo>
                  <a:pt x="1677" y="224"/>
                  <a:pt x="1648" y="203"/>
                  <a:pt x="1611" y="204"/>
                </a:cubicBezTo>
                <a:cubicBezTo>
                  <a:pt x="1608" y="207"/>
                  <a:pt x="1602" y="226"/>
                  <a:pt x="1611" y="228"/>
                </a:cubicBezTo>
                <a:close/>
                <a:moveTo>
                  <a:pt x="1779" y="220"/>
                </a:moveTo>
                <a:cubicBezTo>
                  <a:pt x="1781" y="202"/>
                  <a:pt x="1756" y="211"/>
                  <a:pt x="1747" y="204"/>
                </a:cubicBezTo>
                <a:cubicBezTo>
                  <a:pt x="1747" y="215"/>
                  <a:pt x="1747" y="225"/>
                  <a:pt x="1747" y="236"/>
                </a:cubicBezTo>
                <a:cubicBezTo>
                  <a:pt x="1757" y="230"/>
                  <a:pt x="1765" y="222"/>
                  <a:pt x="1779" y="220"/>
                </a:cubicBezTo>
                <a:close/>
                <a:moveTo>
                  <a:pt x="2083" y="260"/>
                </a:moveTo>
                <a:cubicBezTo>
                  <a:pt x="2066" y="249"/>
                  <a:pt x="2066" y="266"/>
                  <a:pt x="2055" y="272"/>
                </a:cubicBezTo>
                <a:cubicBezTo>
                  <a:pt x="2020" y="279"/>
                  <a:pt x="1992" y="258"/>
                  <a:pt x="1987" y="284"/>
                </a:cubicBezTo>
                <a:cubicBezTo>
                  <a:pt x="2045" y="288"/>
                  <a:pt x="2068" y="291"/>
                  <a:pt x="2083" y="260"/>
                </a:cubicBezTo>
                <a:close/>
                <a:moveTo>
                  <a:pt x="2187" y="284"/>
                </a:moveTo>
                <a:cubicBezTo>
                  <a:pt x="2210" y="296"/>
                  <a:pt x="2238" y="282"/>
                  <a:pt x="2259" y="280"/>
                </a:cubicBezTo>
                <a:cubicBezTo>
                  <a:pt x="2248" y="267"/>
                  <a:pt x="2253" y="262"/>
                  <a:pt x="2267" y="256"/>
                </a:cubicBezTo>
                <a:cubicBezTo>
                  <a:pt x="2248" y="253"/>
                  <a:pt x="2240" y="263"/>
                  <a:pt x="2227" y="256"/>
                </a:cubicBezTo>
                <a:cubicBezTo>
                  <a:pt x="2224" y="272"/>
                  <a:pt x="2253" y="257"/>
                  <a:pt x="2247" y="276"/>
                </a:cubicBezTo>
                <a:cubicBezTo>
                  <a:pt x="2236" y="283"/>
                  <a:pt x="2203" y="262"/>
                  <a:pt x="2187" y="284"/>
                </a:cubicBezTo>
                <a:close/>
                <a:moveTo>
                  <a:pt x="2083" y="284"/>
                </a:moveTo>
                <a:cubicBezTo>
                  <a:pt x="2091" y="285"/>
                  <a:pt x="2130" y="287"/>
                  <a:pt x="2143" y="280"/>
                </a:cubicBezTo>
                <a:cubicBezTo>
                  <a:pt x="2135" y="276"/>
                  <a:pt x="2137" y="262"/>
                  <a:pt x="2123" y="264"/>
                </a:cubicBezTo>
                <a:cubicBezTo>
                  <a:pt x="2116" y="268"/>
                  <a:pt x="2095" y="279"/>
                  <a:pt x="2087" y="268"/>
                </a:cubicBezTo>
                <a:cubicBezTo>
                  <a:pt x="2090" y="267"/>
                  <a:pt x="2095" y="268"/>
                  <a:pt x="2095" y="264"/>
                </a:cubicBezTo>
                <a:cubicBezTo>
                  <a:pt x="2083" y="262"/>
                  <a:pt x="2082" y="273"/>
                  <a:pt x="2083" y="284"/>
                </a:cubicBezTo>
                <a:close/>
                <a:moveTo>
                  <a:pt x="1799" y="288"/>
                </a:moveTo>
                <a:cubicBezTo>
                  <a:pt x="1834" y="285"/>
                  <a:pt x="1884" y="296"/>
                  <a:pt x="1907" y="280"/>
                </a:cubicBezTo>
                <a:cubicBezTo>
                  <a:pt x="1868" y="280"/>
                  <a:pt x="1831" y="281"/>
                  <a:pt x="1799" y="288"/>
                </a:cubicBezTo>
                <a:close/>
                <a:moveTo>
                  <a:pt x="1851" y="316"/>
                </a:moveTo>
                <a:cubicBezTo>
                  <a:pt x="1868" y="329"/>
                  <a:pt x="1890" y="312"/>
                  <a:pt x="1895" y="300"/>
                </a:cubicBezTo>
                <a:cubicBezTo>
                  <a:pt x="1882" y="302"/>
                  <a:pt x="1881" y="293"/>
                  <a:pt x="1867" y="296"/>
                </a:cubicBezTo>
                <a:cubicBezTo>
                  <a:pt x="1870" y="318"/>
                  <a:pt x="1850" y="303"/>
                  <a:pt x="1851" y="316"/>
                </a:cubicBezTo>
                <a:close/>
                <a:moveTo>
                  <a:pt x="1803" y="340"/>
                </a:moveTo>
                <a:cubicBezTo>
                  <a:pt x="1804" y="331"/>
                  <a:pt x="1817" y="333"/>
                  <a:pt x="1815" y="320"/>
                </a:cubicBezTo>
                <a:cubicBezTo>
                  <a:pt x="1807" y="318"/>
                  <a:pt x="1808" y="309"/>
                  <a:pt x="1795" y="312"/>
                </a:cubicBezTo>
                <a:cubicBezTo>
                  <a:pt x="1791" y="327"/>
                  <a:pt x="1808" y="320"/>
                  <a:pt x="1811" y="328"/>
                </a:cubicBezTo>
                <a:cubicBezTo>
                  <a:pt x="1800" y="322"/>
                  <a:pt x="1793" y="338"/>
                  <a:pt x="1803" y="340"/>
                </a:cubicBezTo>
                <a:close/>
                <a:moveTo>
                  <a:pt x="1715" y="372"/>
                </a:moveTo>
                <a:cubicBezTo>
                  <a:pt x="1715" y="384"/>
                  <a:pt x="1717" y="394"/>
                  <a:pt x="1723" y="400"/>
                </a:cubicBezTo>
                <a:cubicBezTo>
                  <a:pt x="1738" y="391"/>
                  <a:pt x="1761" y="370"/>
                  <a:pt x="1775" y="372"/>
                </a:cubicBezTo>
                <a:cubicBezTo>
                  <a:pt x="1775" y="363"/>
                  <a:pt x="1768" y="360"/>
                  <a:pt x="1771" y="348"/>
                </a:cubicBezTo>
                <a:cubicBezTo>
                  <a:pt x="1744" y="344"/>
                  <a:pt x="1739" y="364"/>
                  <a:pt x="1715" y="372"/>
                </a:cubicBezTo>
                <a:close/>
                <a:moveTo>
                  <a:pt x="1615" y="400"/>
                </a:moveTo>
                <a:cubicBezTo>
                  <a:pt x="1628" y="402"/>
                  <a:pt x="1634" y="397"/>
                  <a:pt x="1643" y="396"/>
                </a:cubicBezTo>
                <a:cubicBezTo>
                  <a:pt x="1646" y="385"/>
                  <a:pt x="1637" y="386"/>
                  <a:pt x="1639" y="376"/>
                </a:cubicBezTo>
                <a:cubicBezTo>
                  <a:pt x="1646" y="375"/>
                  <a:pt x="1659" y="387"/>
                  <a:pt x="1663" y="376"/>
                </a:cubicBezTo>
                <a:cubicBezTo>
                  <a:pt x="1653" y="368"/>
                  <a:pt x="1631" y="373"/>
                  <a:pt x="1615" y="372"/>
                </a:cubicBezTo>
                <a:cubicBezTo>
                  <a:pt x="1619" y="397"/>
                  <a:pt x="1602" y="378"/>
                  <a:pt x="1595" y="388"/>
                </a:cubicBezTo>
                <a:cubicBezTo>
                  <a:pt x="1604" y="389"/>
                  <a:pt x="1614" y="391"/>
                  <a:pt x="1611" y="404"/>
                </a:cubicBezTo>
                <a:cubicBezTo>
                  <a:pt x="1598" y="402"/>
                  <a:pt x="1583" y="403"/>
                  <a:pt x="1587" y="384"/>
                </a:cubicBezTo>
                <a:cubicBezTo>
                  <a:pt x="1576" y="388"/>
                  <a:pt x="1559" y="386"/>
                  <a:pt x="1563" y="404"/>
                </a:cubicBezTo>
                <a:cubicBezTo>
                  <a:pt x="1582" y="408"/>
                  <a:pt x="1557" y="394"/>
                  <a:pt x="1571" y="392"/>
                </a:cubicBezTo>
                <a:cubicBezTo>
                  <a:pt x="1571" y="400"/>
                  <a:pt x="1582" y="397"/>
                  <a:pt x="1579" y="408"/>
                </a:cubicBezTo>
                <a:cubicBezTo>
                  <a:pt x="1570" y="407"/>
                  <a:pt x="1566" y="411"/>
                  <a:pt x="1567" y="420"/>
                </a:cubicBezTo>
                <a:cubicBezTo>
                  <a:pt x="1579" y="424"/>
                  <a:pt x="1591" y="421"/>
                  <a:pt x="1595" y="424"/>
                </a:cubicBezTo>
                <a:cubicBezTo>
                  <a:pt x="1595" y="428"/>
                  <a:pt x="1598" y="429"/>
                  <a:pt x="1599" y="432"/>
                </a:cubicBezTo>
                <a:cubicBezTo>
                  <a:pt x="1592" y="432"/>
                  <a:pt x="1589" y="435"/>
                  <a:pt x="1587" y="440"/>
                </a:cubicBezTo>
                <a:cubicBezTo>
                  <a:pt x="1611" y="435"/>
                  <a:pt x="1610" y="450"/>
                  <a:pt x="1639" y="436"/>
                </a:cubicBezTo>
                <a:cubicBezTo>
                  <a:pt x="1638" y="417"/>
                  <a:pt x="1626" y="409"/>
                  <a:pt x="1615" y="400"/>
                </a:cubicBezTo>
                <a:close/>
                <a:moveTo>
                  <a:pt x="1675" y="420"/>
                </a:moveTo>
                <a:cubicBezTo>
                  <a:pt x="1667" y="427"/>
                  <a:pt x="1670" y="420"/>
                  <a:pt x="1659" y="420"/>
                </a:cubicBezTo>
                <a:cubicBezTo>
                  <a:pt x="1661" y="433"/>
                  <a:pt x="1648" y="431"/>
                  <a:pt x="1647" y="440"/>
                </a:cubicBezTo>
                <a:cubicBezTo>
                  <a:pt x="1678" y="440"/>
                  <a:pt x="1699" y="430"/>
                  <a:pt x="1715" y="416"/>
                </a:cubicBezTo>
                <a:cubicBezTo>
                  <a:pt x="1714" y="403"/>
                  <a:pt x="1703" y="398"/>
                  <a:pt x="1707" y="380"/>
                </a:cubicBezTo>
                <a:cubicBezTo>
                  <a:pt x="1695" y="384"/>
                  <a:pt x="1699" y="404"/>
                  <a:pt x="1679" y="400"/>
                </a:cubicBezTo>
                <a:cubicBezTo>
                  <a:pt x="1671" y="390"/>
                  <a:pt x="1685" y="379"/>
                  <a:pt x="1671" y="380"/>
                </a:cubicBezTo>
                <a:cubicBezTo>
                  <a:pt x="1671" y="396"/>
                  <a:pt x="1665" y="407"/>
                  <a:pt x="1675" y="420"/>
                </a:cubicBezTo>
                <a:close/>
                <a:moveTo>
                  <a:pt x="1831" y="428"/>
                </a:moveTo>
                <a:cubicBezTo>
                  <a:pt x="1837" y="434"/>
                  <a:pt x="1854" y="434"/>
                  <a:pt x="1851" y="420"/>
                </a:cubicBezTo>
                <a:cubicBezTo>
                  <a:pt x="1841" y="419"/>
                  <a:pt x="1834" y="422"/>
                  <a:pt x="1831" y="428"/>
                </a:cubicBezTo>
                <a:close/>
                <a:moveTo>
                  <a:pt x="1639" y="472"/>
                </a:moveTo>
                <a:cubicBezTo>
                  <a:pt x="1645" y="470"/>
                  <a:pt x="1660" y="477"/>
                  <a:pt x="1659" y="468"/>
                </a:cubicBezTo>
                <a:cubicBezTo>
                  <a:pt x="1652" y="466"/>
                  <a:pt x="1660" y="463"/>
                  <a:pt x="1659" y="456"/>
                </a:cubicBezTo>
                <a:cubicBezTo>
                  <a:pt x="1650" y="458"/>
                  <a:pt x="1640" y="461"/>
                  <a:pt x="1639" y="472"/>
                </a:cubicBezTo>
                <a:close/>
                <a:moveTo>
                  <a:pt x="1531" y="476"/>
                </a:moveTo>
                <a:cubicBezTo>
                  <a:pt x="1549" y="485"/>
                  <a:pt x="1579" y="469"/>
                  <a:pt x="1587" y="480"/>
                </a:cubicBezTo>
                <a:cubicBezTo>
                  <a:pt x="1584" y="486"/>
                  <a:pt x="1567" y="479"/>
                  <a:pt x="1571" y="492"/>
                </a:cubicBezTo>
                <a:cubicBezTo>
                  <a:pt x="1579" y="491"/>
                  <a:pt x="1580" y="497"/>
                  <a:pt x="1587" y="496"/>
                </a:cubicBezTo>
                <a:cubicBezTo>
                  <a:pt x="1584" y="479"/>
                  <a:pt x="1610" y="490"/>
                  <a:pt x="1615" y="480"/>
                </a:cubicBezTo>
                <a:cubicBezTo>
                  <a:pt x="1608" y="480"/>
                  <a:pt x="1605" y="477"/>
                  <a:pt x="1603" y="472"/>
                </a:cubicBezTo>
                <a:cubicBezTo>
                  <a:pt x="1609" y="470"/>
                  <a:pt x="1624" y="477"/>
                  <a:pt x="1623" y="468"/>
                </a:cubicBezTo>
                <a:cubicBezTo>
                  <a:pt x="1606" y="456"/>
                  <a:pt x="1554" y="467"/>
                  <a:pt x="1531" y="476"/>
                </a:cubicBezTo>
                <a:close/>
                <a:moveTo>
                  <a:pt x="1631" y="492"/>
                </a:moveTo>
                <a:cubicBezTo>
                  <a:pt x="1633" y="480"/>
                  <a:pt x="1654" y="489"/>
                  <a:pt x="1659" y="480"/>
                </a:cubicBezTo>
                <a:cubicBezTo>
                  <a:pt x="1654" y="473"/>
                  <a:pt x="1617" y="481"/>
                  <a:pt x="1631" y="492"/>
                </a:cubicBezTo>
                <a:close/>
                <a:moveTo>
                  <a:pt x="1671" y="532"/>
                </a:moveTo>
                <a:cubicBezTo>
                  <a:pt x="1670" y="552"/>
                  <a:pt x="1693" y="542"/>
                  <a:pt x="1691" y="528"/>
                </a:cubicBezTo>
                <a:cubicBezTo>
                  <a:pt x="1681" y="526"/>
                  <a:pt x="1682" y="535"/>
                  <a:pt x="1671" y="532"/>
                </a:cubicBezTo>
                <a:close/>
              </a:path>
            </a:pathLst>
          </a:custGeom>
          <a:solidFill>
            <a:srgbClr val="FFC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6" name="组合 5"/>
          <p:cNvGrpSpPr/>
          <p:nvPr/>
        </p:nvGrpSpPr>
        <p:grpSpPr>
          <a:xfrm>
            <a:off x="3773143" y="2099836"/>
            <a:ext cx="4645715" cy="2658328"/>
            <a:chOff x="3773143" y="1833994"/>
            <a:chExt cx="4645715" cy="2658328"/>
          </a:xfrm>
        </p:grpSpPr>
        <p:sp>
          <p:nvSpPr>
            <p:cNvPr id="8" name="文本框 7"/>
            <p:cNvSpPr txBox="1"/>
            <p:nvPr/>
          </p:nvSpPr>
          <p:spPr>
            <a:xfrm>
              <a:off x="4848186" y="3269094"/>
              <a:ext cx="2495628" cy="707886"/>
            </a:xfrm>
            <a:prstGeom prst="rect">
              <a:avLst/>
            </a:prstGeom>
            <a:noFill/>
          </p:spPr>
          <p:txBody>
            <a:bodyPr wrap="square" rtlCol="0">
              <a:spAutoFit/>
            </a:bodyPr>
            <a:lstStyle/>
            <a:p>
              <a:pPr algn="ctr"/>
              <a:r>
                <a:rPr lang="zh-CN" altLang="en-US" sz="4000" b="1" dirty="0">
                  <a:solidFill>
                    <a:schemeClr val="bg1"/>
                  </a:solidFill>
                  <a:latin typeface="+mj-ea"/>
                  <a:ea typeface="+mj-ea"/>
                </a:rPr>
                <a:t>感谢聆听</a:t>
              </a:r>
            </a:p>
          </p:txBody>
        </p:sp>
        <p:sp>
          <p:nvSpPr>
            <p:cNvPr id="9" name="文本框 8"/>
            <p:cNvSpPr txBox="1"/>
            <p:nvPr/>
          </p:nvSpPr>
          <p:spPr>
            <a:xfrm>
              <a:off x="3773143" y="1833994"/>
              <a:ext cx="4645715" cy="1569660"/>
            </a:xfrm>
            <a:prstGeom prst="rect">
              <a:avLst/>
            </a:prstGeom>
            <a:noFill/>
          </p:spPr>
          <p:txBody>
            <a:bodyPr wrap="square" rtlCol="0">
              <a:spAutoFit/>
            </a:bodyPr>
            <a:lstStyle/>
            <a:p>
              <a:pPr algn="ctr"/>
              <a:r>
                <a:rPr lang="en-US" altLang="zh-CN" sz="9600" dirty="0">
                  <a:solidFill>
                    <a:srgbClr val="002060"/>
                  </a:solidFill>
                  <a:latin typeface="Mistral" panose="03090702030407020403" pitchFamily="66" charset="0"/>
                  <a:ea typeface="方正兰亭超细黑简体" panose="02000000000000000000" pitchFamily="2" charset="-122"/>
                </a:rPr>
                <a:t>Thank you</a:t>
              </a:r>
              <a:endParaRPr lang="zh-CN" altLang="en-US" sz="9600" dirty="0">
                <a:solidFill>
                  <a:srgbClr val="002060"/>
                </a:solidFill>
                <a:latin typeface="Mistral" panose="03090702030407020403" pitchFamily="66" charset="0"/>
                <a:ea typeface="方正兰亭超细黑简体" panose="02000000000000000000" pitchFamily="2" charset="-122"/>
              </a:endParaRPr>
            </a:p>
          </p:txBody>
        </p:sp>
        <p:sp>
          <p:nvSpPr>
            <p:cNvPr id="11" name="矩形 10"/>
            <p:cNvSpPr/>
            <p:nvPr/>
          </p:nvSpPr>
          <p:spPr>
            <a:xfrm>
              <a:off x="5161722" y="4094756"/>
              <a:ext cx="1868557" cy="397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rgbClr val="002060"/>
                  </a:solidFill>
                  <a:latin typeface="+mj-ea"/>
                  <a:ea typeface="+mj-ea"/>
                </a:rPr>
                <a:t>汇报人：</a:t>
              </a:r>
              <a:r>
                <a:rPr lang="en-US" altLang="zh-CN">
                  <a:solidFill>
                    <a:srgbClr val="002060"/>
                  </a:solidFill>
                  <a:latin typeface="+mj-ea"/>
                  <a:ea typeface="+mj-ea"/>
                </a:rPr>
                <a:t>xiazaii</a:t>
              </a:r>
              <a:endParaRPr lang="zh-CN" altLang="en-US" dirty="0">
                <a:solidFill>
                  <a:srgbClr val="002060"/>
                </a:solidFill>
                <a:latin typeface="+mj-ea"/>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airplan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275233" y="635357"/>
            <a:ext cx="7641534" cy="5587286"/>
            <a:chOff x="1451112" y="635357"/>
            <a:chExt cx="7641534" cy="5587286"/>
          </a:xfrm>
        </p:grpSpPr>
        <p:grpSp>
          <p:nvGrpSpPr>
            <p:cNvPr id="5" name="组合 4"/>
            <p:cNvGrpSpPr/>
            <p:nvPr/>
          </p:nvGrpSpPr>
          <p:grpSpPr>
            <a:xfrm>
              <a:off x="1451112" y="635357"/>
              <a:ext cx="4880113" cy="5587286"/>
              <a:chOff x="1451112" y="477078"/>
              <a:chExt cx="4880113" cy="5587286"/>
            </a:xfrm>
          </p:grpSpPr>
          <p:sp>
            <p:nvSpPr>
              <p:cNvPr id="3" name="Freeform 6076"/>
              <p:cNvSpPr/>
              <p:nvPr/>
            </p:nvSpPr>
            <p:spPr bwMode="auto">
              <a:xfrm>
                <a:off x="2022771" y="1489374"/>
                <a:ext cx="4228942" cy="4574990"/>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00206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sp>
            <p:nvSpPr>
              <p:cNvPr id="4" name="矩形 3"/>
              <p:cNvSpPr/>
              <p:nvPr/>
            </p:nvSpPr>
            <p:spPr>
              <a:xfrm>
                <a:off x="1451112" y="477078"/>
                <a:ext cx="4880113" cy="4403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00" dirty="0">
                    <a:latin typeface="AjiwaiPro" panose="02000600000000000000" pitchFamily="2" charset="-128"/>
                    <a:ea typeface="AjiwaiPro" panose="02000600000000000000" pitchFamily="2" charset="-128"/>
                    <a:cs typeface="HAKUYOCaoShu3500" panose="02000600000000000000" pitchFamily="2" charset="-122"/>
                  </a:rPr>
                  <a:t>01</a:t>
                </a:r>
                <a:endParaRPr lang="zh-CN" altLang="en-US" sz="11500" dirty="0">
                  <a:latin typeface="AjiwaiPro" panose="02000600000000000000" pitchFamily="2" charset="-128"/>
                  <a:ea typeface="AjiwaiPro" panose="02000600000000000000" pitchFamily="2" charset="-128"/>
                  <a:cs typeface="HAKUYOCaoShu3500" panose="02000600000000000000" pitchFamily="2" charset="-122"/>
                </a:endParaRPr>
              </a:p>
            </p:txBody>
          </p:sp>
        </p:grpSp>
        <p:sp>
          <p:nvSpPr>
            <p:cNvPr id="6" name="文本框 5"/>
            <p:cNvSpPr txBox="1"/>
            <p:nvPr/>
          </p:nvSpPr>
          <p:spPr>
            <a:xfrm>
              <a:off x="4363332" y="2901028"/>
              <a:ext cx="2625477" cy="584775"/>
            </a:xfrm>
            <a:prstGeom prst="rect">
              <a:avLst/>
            </a:prstGeom>
            <a:noFill/>
          </p:spPr>
          <p:txBody>
            <a:bodyPr wrap="square" rtlCol="0">
              <a:spAutoFit/>
            </a:bodyPr>
            <a:lstStyle/>
            <a:p>
              <a:pPr algn="ctr"/>
              <a:r>
                <a:rPr lang="zh-CN" altLang="en-US" sz="3200" dirty="0">
                  <a:solidFill>
                    <a:srgbClr val="002060"/>
                  </a:solidFill>
                  <a:latin typeface="+mj-ea"/>
                  <a:ea typeface="+mj-ea"/>
                </a:rPr>
                <a:t>教学分析</a:t>
              </a:r>
            </a:p>
          </p:txBody>
        </p:sp>
        <p:sp>
          <p:nvSpPr>
            <p:cNvPr id="7" name="文本框 6"/>
            <p:cNvSpPr txBox="1"/>
            <p:nvPr/>
          </p:nvSpPr>
          <p:spPr>
            <a:xfrm>
              <a:off x="2259494" y="3699563"/>
              <a:ext cx="6833152" cy="1338828"/>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a:t>
              </a:r>
            </a:p>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点击添加文本内容点击添加文本内容点击添加文本内容点击添加文本内容</a:t>
              </a:r>
            </a:p>
          </p:txBody>
        </p:sp>
      </p:grpSp>
    </p:spTree>
  </p:cSld>
  <p:clrMapOvr>
    <a:masterClrMapping/>
  </p:clrMapOvr>
  <p:transition spd="slow" advClick="0" advTm="3000">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464454" y="1953522"/>
            <a:ext cx="3451702" cy="4904478"/>
            <a:chOff x="5857107" y="1460892"/>
            <a:chExt cx="3451702" cy="5466842"/>
          </a:xfrm>
        </p:grpSpPr>
        <p:sp>
          <p:nvSpPr>
            <p:cNvPr id="33" name="Round Same Side Corner Rectangle 4"/>
            <p:cNvSpPr/>
            <p:nvPr/>
          </p:nvSpPr>
          <p:spPr>
            <a:xfrm>
              <a:off x="5857107" y="1460892"/>
              <a:ext cx="489569" cy="5466842"/>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5857109" y="2074788"/>
              <a:ext cx="3451700" cy="543268"/>
              <a:chOff x="5128064" y="2256183"/>
              <a:chExt cx="3273083" cy="515155"/>
            </a:xfrm>
          </p:grpSpPr>
          <p:sp>
            <p:nvSpPr>
              <p:cNvPr id="49" name="Pentagon 3"/>
              <p:cNvSpPr/>
              <p:nvPr/>
            </p:nvSpPr>
            <p:spPr>
              <a:xfrm>
                <a:off x="5128064" y="2256184"/>
                <a:ext cx="3273083" cy="51515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r>
                  <a:rPr lang="zh-CN" altLang="en-US" sz="1400" b="1" dirty="0">
                    <a:latin typeface="+mj-ea"/>
                    <a:ea typeface="+mj-ea"/>
                    <a:cs typeface="+mn-ea"/>
                    <a:sym typeface="Arial" panose="020B0604020202020204" pitchFamily="34" charset="0"/>
                  </a:rPr>
                  <a:t>请替换文字内容</a:t>
                </a:r>
                <a:endParaRPr lang="en-GB" sz="1400" b="1" dirty="0">
                  <a:latin typeface="+mj-ea"/>
                  <a:ea typeface="+mj-ea"/>
                  <a:cs typeface="+mn-ea"/>
                  <a:sym typeface="Arial" panose="020B0604020202020204" pitchFamily="34" charset="0"/>
                </a:endParaRPr>
              </a:p>
            </p:txBody>
          </p:sp>
          <p:sp>
            <p:nvSpPr>
              <p:cNvPr id="50" name="Rectangle 8"/>
              <p:cNvSpPr/>
              <p:nvPr/>
            </p:nvSpPr>
            <p:spPr>
              <a:xfrm>
                <a:off x="5128064" y="2256183"/>
                <a:ext cx="464234" cy="5151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5857109" y="2959506"/>
              <a:ext cx="3451700" cy="543268"/>
              <a:chOff x="5128064" y="3095119"/>
              <a:chExt cx="3273083" cy="515155"/>
            </a:xfrm>
          </p:grpSpPr>
          <p:sp>
            <p:nvSpPr>
              <p:cNvPr id="47" name="Pentagon 5"/>
              <p:cNvSpPr/>
              <p:nvPr/>
            </p:nvSpPr>
            <p:spPr>
              <a:xfrm>
                <a:off x="5128064" y="3095119"/>
                <a:ext cx="3273083" cy="51515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r>
                  <a:rPr lang="zh-CN" altLang="en-US" sz="1400" b="1">
                    <a:latin typeface="+mj-ea"/>
                    <a:ea typeface="+mj-ea"/>
                    <a:cs typeface="+mn-ea"/>
                    <a:sym typeface="Arial" panose="020B0604020202020204" pitchFamily="34" charset="0"/>
                  </a:rPr>
                  <a:t>请替换文字内容</a:t>
                </a:r>
                <a:endParaRPr lang="en-GB" sz="1400" b="1" dirty="0">
                  <a:latin typeface="+mj-ea"/>
                  <a:ea typeface="+mj-ea"/>
                  <a:cs typeface="+mn-ea"/>
                  <a:sym typeface="Arial" panose="020B0604020202020204" pitchFamily="34" charset="0"/>
                </a:endParaRPr>
              </a:p>
            </p:txBody>
          </p:sp>
          <p:sp>
            <p:nvSpPr>
              <p:cNvPr id="48" name="Rectangle 9"/>
              <p:cNvSpPr/>
              <p:nvPr/>
            </p:nvSpPr>
            <p:spPr>
              <a:xfrm>
                <a:off x="5128064" y="3095119"/>
                <a:ext cx="464234" cy="5151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5857109" y="3844222"/>
              <a:ext cx="3451700" cy="543268"/>
              <a:chOff x="5128064" y="3934054"/>
              <a:chExt cx="3273083" cy="515155"/>
            </a:xfrm>
          </p:grpSpPr>
          <p:sp>
            <p:nvSpPr>
              <p:cNvPr id="45" name="Pentagon 6"/>
              <p:cNvSpPr/>
              <p:nvPr/>
            </p:nvSpPr>
            <p:spPr>
              <a:xfrm>
                <a:off x="5128064" y="3934054"/>
                <a:ext cx="3273083" cy="51515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r>
                  <a:rPr lang="zh-CN" altLang="en-US" sz="1400" b="1">
                    <a:latin typeface="+mj-ea"/>
                    <a:ea typeface="+mj-ea"/>
                    <a:cs typeface="+mn-ea"/>
                    <a:sym typeface="Arial" panose="020B0604020202020204" pitchFamily="34" charset="0"/>
                  </a:rPr>
                  <a:t>请替换文字内容</a:t>
                </a:r>
                <a:endParaRPr lang="en-GB" sz="1400" b="1" dirty="0">
                  <a:latin typeface="+mj-ea"/>
                  <a:ea typeface="+mj-ea"/>
                  <a:cs typeface="+mn-ea"/>
                  <a:sym typeface="Arial" panose="020B0604020202020204" pitchFamily="34" charset="0"/>
                </a:endParaRPr>
              </a:p>
            </p:txBody>
          </p:sp>
          <p:sp>
            <p:nvSpPr>
              <p:cNvPr id="46" name="Rectangle 10"/>
              <p:cNvSpPr/>
              <p:nvPr/>
            </p:nvSpPr>
            <p:spPr>
              <a:xfrm>
                <a:off x="5128064" y="3934054"/>
                <a:ext cx="464234" cy="5151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5857108" y="4728939"/>
              <a:ext cx="3451701" cy="543269"/>
              <a:chOff x="5128064" y="4772988"/>
              <a:chExt cx="3273084" cy="515156"/>
            </a:xfrm>
          </p:grpSpPr>
          <p:sp>
            <p:nvSpPr>
              <p:cNvPr id="43" name="Pentagon 7"/>
              <p:cNvSpPr/>
              <p:nvPr/>
            </p:nvSpPr>
            <p:spPr>
              <a:xfrm>
                <a:off x="5128065" y="4772990"/>
                <a:ext cx="3273083" cy="51515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r>
                  <a:rPr lang="zh-CN" altLang="en-US" sz="1400" b="1">
                    <a:latin typeface="+mj-ea"/>
                    <a:ea typeface="+mj-ea"/>
                    <a:cs typeface="+mn-ea"/>
                    <a:sym typeface="Arial" panose="020B0604020202020204" pitchFamily="34" charset="0"/>
                  </a:rPr>
                  <a:t>请替换文字内容</a:t>
                </a:r>
                <a:endParaRPr lang="en-GB" sz="1400" b="1" dirty="0">
                  <a:latin typeface="+mj-ea"/>
                  <a:ea typeface="+mj-ea"/>
                  <a:cs typeface="+mn-ea"/>
                  <a:sym typeface="Arial" panose="020B0604020202020204" pitchFamily="34" charset="0"/>
                </a:endParaRPr>
              </a:p>
            </p:txBody>
          </p:sp>
          <p:sp>
            <p:nvSpPr>
              <p:cNvPr id="44" name="Rectangle 11"/>
              <p:cNvSpPr/>
              <p:nvPr/>
            </p:nvSpPr>
            <p:spPr>
              <a:xfrm>
                <a:off x="5128064" y="4772988"/>
                <a:ext cx="464234" cy="5151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40080" indent="-182880"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955" indent="-554355"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120000"/>
                  </a:lnSpc>
                </a:pPr>
                <a:endParaRPr lang="en-GB" sz="14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4" name="组合 63"/>
          <p:cNvGrpSpPr/>
          <p:nvPr/>
        </p:nvGrpSpPr>
        <p:grpSpPr>
          <a:xfrm>
            <a:off x="5454375" y="2469627"/>
            <a:ext cx="5350966" cy="2982620"/>
            <a:chOff x="5454375" y="2469627"/>
            <a:chExt cx="5350966" cy="2982620"/>
          </a:xfrm>
        </p:grpSpPr>
        <p:sp>
          <p:nvSpPr>
            <p:cNvPr id="53" name="文本框 52"/>
            <p:cNvSpPr txBox="1"/>
            <p:nvPr/>
          </p:nvSpPr>
          <p:spPr>
            <a:xfrm>
              <a:off x="5454375" y="2469627"/>
              <a:ext cx="5350966"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a:t>
              </a:r>
            </a:p>
          </p:txBody>
        </p:sp>
        <p:sp>
          <p:nvSpPr>
            <p:cNvPr id="55" name="文本框 54"/>
            <p:cNvSpPr txBox="1"/>
            <p:nvPr/>
          </p:nvSpPr>
          <p:spPr>
            <a:xfrm>
              <a:off x="5454375" y="3248390"/>
              <a:ext cx="5350966"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a:t>
              </a:r>
            </a:p>
          </p:txBody>
        </p:sp>
        <p:sp>
          <p:nvSpPr>
            <p:cNvPr id="56" name="文本框 55"/>
            <p:cNvSpPr txBox="1"/>
            <p:nvPr/>
          </p:nvSpPr>
          <p:spPr>
            <a:xfrm>
              <a:off x="5454375" y="4027153"/>
              <a:ext cx="5350966"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a:t>
              </a:r>
            </a:p>
          </p:txBody>
        </p:sp>
        <p:sp>
          <p:nvSpPr>
            <p:cNvPr id="57" name="文本框 56"/>
            <p:cNvSpPr txBox="1"/>
            <p:nvPr/>
          </p:nvSpPr>
          <p:spPr>
            <a:xfrm>
              <a:off x="5454375" y="4805916"/>
              <a:ext cx="5350966"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a:t>
              </a:r>
            </a:p>
          </p:txBody>
        </p:sp>
      </p:grpSp>
      <p:grpSp>
        <p:nvGrpSpPr>
          <p:cNvPr id="63" name="组合 62"/>
          <p:cNvGrpSpPr/>
          <p:nvPr/>
        </p:nvGrpSpPr>
        <p:grpSpPr>
          <a:xfrm>
            <a:off x="-699506" y="-489315"/>
            <a:ext cx="6153881" cy="2605848"/>
            <a:chOff x="-699506" y="-489315"/>
            <a:chExt cx="6153881" cy="2605848"/>
          </a:xfrm>
        </p:grpSpPr>
        <p:sp>
          <p:nvSpPr>
            <p:cNvPr id="62"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58" name="组合 57"/>
            <p:cNvGrpSpPr/>
            <p:nvPr/>
          </p:nvGrpSpPr>
          <p:grpSpPr>
            <a:xfrm>
              <a:off x="576471" y="631313"/>
              <a:ext cx="4877904" cy="1131564"/>
              <a:chOff x="576471" y="631313"/>
              <a:chExt cx="4877904" cy="1131564"/>
            </a:xfrm>
          </p:grpSpPr>
          <p:sp>
            <p:nvSpPr>
              <p:cNvPr id="59" name="矩形 58"/>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ea typeface="+mj-ea"/>
                  </a:rPr>
                  <a:t>教学分析</a:t>
                </a:r>
              </a:p>
            </p:txBody>
          </p:sp>
          <p:sp>
            <p:nvSpPr>
              <p:cNvPr id="61" name="文本框 6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50"/>
                                        <p:tgtEl>
                                          <p:spTgt spid="64"/>
                                        </p:tgtEl>
                                      </p:cBhvr>
                                    </p:animEffect>
                                    <p:anim calcmode="lin" valueType="num">
                                      <p:cBhvr>
                                        <p:cTn id="8" dur="250" fill="hold"/>
                                        <p:tgtEl>
                                          <p:spTgt spid="64"/>
                                        </p:tgtEl>
                                        <p:attrNameLst>
                                          <p:attrName>ppt_x</p:attrName>
                                        </p:attrNameLst>
                                      </p:cBhvr>
                                      <p:tavLst>
                                        <p:tav tm="0">
                                          <p:val>
                                            <p:strVal val="#ppt_x"/>
                                          </p:val>
                                        </p:tav>
                                        <p:tav tm="100000">
                                          <p:val>
                                            <p:strVal val="#ppt_x"/>
                                          </p:val>
                                        </p:tav>
                                      </p:tavLst>
                                    </p:anim>
                                    <p:anim calcmode="lin" valueType="num">
                                      <p:cBhvr>
                                        <p:cTn id="9" dur="25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ea typeface="+mj-ea"/>
                  </a:rPr>
                  <a:t>教学分析</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12" name="组合 11"/>
          <p:cNvGrpSpPr/>
          <p:nvPr/>
        </p:nvGrpSpPr>
        <p:grpSpPr>
          <a:xfrm>
            <a:off x="1250660" y="2116533"/>
            <a:ext cx="9994970" cy="3611126"/>
            <a:chOff x="2661119" y="2187997"/>
            <a:chExt cx="6869761" cy="2482006"/>
          </a:xfrm>
        </p:grpSpPr>
        <p:sp>
          <p:nvSpPr>
            <p:cNvPr id="13" name="Freeform 12"/>
            <p:cNvSpPr/>
            <p:nvPr/>
          </p:nvSpPr>
          <p:spPr bwMode="auto">
            <a:xfrm>
              <a:off x="2661119" y="2187997"/>
              <a:ext cx="412913" cy="825823"/>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rgbClr val="00206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Oval 13"/>
            <p:cNvSpPr>
              <a:spLocks noChangeArrowheads="1"/>
            </p:cNvSpPr>
            <p:nvPr/>
          </p:nvSpPr>
          <p:spPr bwMode="auto">
            <a:xfrm>
              <a:off x="2738255" y="2260597"/>
              <a:ext cx="671549" cy="676088"/>
            </a:xfrm>
            <a:prstGeom prst="ellipse">
              <a:avLst/>
            </a:prstGeom>
            <a:solidFill>
              <a:srgbClr val="002060"/>
            </a:solidFill>
            <a:ln w="1270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Line 14"/>
            <p:cNvSpPr>
              <a:spLocks noChangeShapeType="1"/>
            </p:cNvSpPr>
            <p:nvPr/>
          </p:nvSpPr>
          <p:spPr bwMode="auto">
            <a:xfrm>
              <a:off x="3074029" y="2187997"/>
              <a:ext cx="6043938" cy="0"/>
            </a:xfrm>
            <a:prstGeom prst="line">
              <a:avLst/>
            </a:prstGeom>
            <a:noFill/>
            <a:ln w="12700" cap="flat">
              <a:solidFill>
                <a:srgbClr val="00206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Line 15"/>
            <p:cNvSpPr>
              <a:spLocks noChangeShapeType="1"/>
            </p:cNvSpPr>
            <p:nvPr/>
          </p:nvSpPr>
          <p:spPr bwMode="auto">
            <a:xfrm>
              <a:off x="3074029" y="3013820"/>
              <a:ext cx="6043938" cy="0"/>
            </a:xfrm>
            <a:prstGeom prst="line">
              <a:avLst/>
            </a:prstGeom>
            <a:noFill/>
            <a:ln w="12700" cap="flat">
              <a:solidFill>
                <a:srgbClr val="00206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16"/>
            <p:cNvSpPr/>
            <p:nvPr/>
          </p:nvSpPr>
          <p:spPr bwMode="auto">
            <a:xfrm>
              <a:off x="9117967" y="3013820"/>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rgbClr val="00206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Oval 17"/>
            <p:cNvSpPr>
              <a:spLocks noChangeArrowheads="1"/>
            </p:cNvSpPr>
            <p:nvPr/>
          </p:nvSpPr>
          <p:spPr bwMode="auto">
            <a:xfrm>
              <a:off x="8782193" y="3090956"/>
              <a:ext cx="676088" cy="676088"/>
            </a:xfrm>
            <a:prstGeom prst="ellipse">
              <a:avLst/>
            </a:prstGeom>
            <a:solidFill>
              <a:srgbClr val="002060"/>
            </a:solidFill>
            <a:ln w="1270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9" name="Line 18"/>
            <p:cNvSpPr>
              <a:spLocks noChangeShapeType="1"/>
            </p:cNvSpPr>
            <p:nvPr/>
          </p:nvSpPr>
          <p:spPr bwMode="auto">
            <a:xfrm flipH="1">
              <a:off x="3074029" y="3844180"/>
              <a:ext cx="6043938" cy="0"/>
            </a:xfrm>
            <a:prstGeom prst="line">
              <a:avLst/>
            </a:prstGeom>
            <a:noFill/>
            <a:ln w="12700" cap="flat">
              <a:solidFill>
                <a:srgbClr val="00206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19"/>
            <p:cNvSpPr/>
            <p:nvPr/>
          </p:nvSpPr>
          <p:spPr bwMode="auto">
            <a:xfrm>
              <a:off x="2661119" y="3844180"/>
              <a:ext cx="412913" cy="825823"/>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rgbClr val="00206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Oval 20"/>
            <p:cNvSpPr>
              <a:spLocks noChangeArrowheads="1"/>
            </p:cNvSpPr>
            <p:nvPr/>
          </p:nvSpPr>
          <p:spPr bwMode="auto">
            <a:xfrm>
              <a:off x="2738255" y="3916779"/>
              <a:ext cx="671549" cy="676088"/>
            </a:xfrm>
            <a:prstGeom prst="ellipse">
              <a:avLst/>
            </a:prstGeom>
            <a:solidFill>
              <a:srgbClr val="002060"/>
            </a:solidFill>
            <a:ln w="12700">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Line 21"/>
            <p:cNvSpPr>
              <a:spLocks noChangeShapeType="1"/>
            </p:cNvSpPr>
            <p:nvPr/>
          </p:nvSpPr>
          <p:spPr bwMode="auto">
            <a:xfrm>
              <a:off x="3074029" y="4670003"/>
              <a:ext cx="6043938" cy="0"/>
            </a:xfrm>
            <a:prstGeom prst="line">
              <a:avLst/>
            </a:prstGeom>
            <a:noFill/>
            <a:ln w="12700" cap="flat">
              <a:solidFill>
                <a:srgbClr val="00206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45" name="组合 44"/>
          <p:cNvGrpSpPr/>
          <p:nvPr/>
        </p:nvGrpSpPr>
        <p:grpSpPr>
          <a:xfrm>
            <a:off x="1450831" y="2316707"/>
            <a:ext cx="9689173" cy="3210779"/>
            <a:chOff x="1450831" y="2316707"/>
            <a:chExt cx="9689173" cy="3210779"/>
          </a:xfrm>
        </p:grpSpPr>
        <p:sp>
          <p:nvSpPr>
            <p:cNvPr id="32" name="矩形 31"/>
            <p:cNvSpPr/>
            <p:nvPr/>
          </p:nvSpPr>
          <p:spPr>
            <a:xfrm>
              <a:off x="1450831" y="2316707"/>
              <a:ext cx="784302" cy="784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01</a:t>
              </a:r>
              <a:endParaRPr lang="zh-CN" altLang="en-US" sz="3600" dirty="0"/>
            </a:p>
          </p:txBody>
        </p:sp>
        <p:sp>
          <p:nvSpPr>
            <p:cNvPr id="33" name="矩形 32"/>
            <p:cNvSpPr/>
            <p:nvPr/>
          </p:nvSpPr>
          <p:spPr>
            <a:xfrm>
              <a:off x="1450831" y="4743184"/>
              <a:ext cx="784302" cy="784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03</a:t>
              </a:r>
              <a:endParaRPr lang="zh-CN" altLang="en-US" sz="3600" dirty="0"/>
            </a:p>
          </p:txBody>
        </p:sp>
        <p:sp>
          <p:nvSpPr>
            <p:cNvPr id="34" name="矩形 33"/>
            <p:cNvSpPr/>
            <p:nvPr/>
          </p:nvSpPr>
          <p:spPr>
            <a:xfrm>
              <a:off x="10146090" y="3413409"/>
              <a:ext cx="993914" cy="9939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02</a:t>
              </a:r>
              <a:endParaRPr lang="zh-CN" altLang="en-US" sz="3600" dirty="0"/>
            </a:p>
          </p:txBody>
        </p:sp>
      </p:grpSp>
      <p:grpSp>
        <p:nvGrpSpPr>
          <p:cNvPr id="44" name="组合 43"/>
          <p:cNvGrpSpPr/>
          <p:nvPr/>
        </p:nvGrpSpPr>
        <p:grpSpPr>
          <a:xfrm>
            <a:off x="2452166" y="2194931"/>
            <a:ext cx="7457147" cy="3449231"/>
            <a:chOff x="2452166" y="2194931"/>
            <a:chExt cx="7457147" cy="3449231"/>
          </a:xfrm>
        </p:grpSpPr>
        <p:grpSp>
          <p:nvGrpSpPr>
            <p:cNvPr id="37" name="组合 36"/>
            <p:cNvGrpSpPr/>
            <p:nvPr/>
          </p:nvGrpSpPr>
          <p:grpSpPr>
            <a:xfrm>
              <a:off x="2452166" y="2194931"/>
              <a:ext cx="7457147" cy="1034514"/>
              <a:chOff x="2452166" y="2175450"/>
              <a:chExt cx="7457147" cy="1034514"/>
            </a:xfrm>
          </p:grpSpPr>
          <p:sp>
            <p:nvSpPr>
              <p:cNvPr id="35" name="文本框 34"/>
              <p:cNvSpPr txBox="1"/>
              <p:nvPr/>
            </p:nvSpPr>
            <p:spPr>
              <a:xfrm>
                <a:off x="2452166" y="2563633"/>
                <a:ext cx="7457147"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a:t>
                </a:r>
              </a:p>
            </p:txBody>
          </p:sp>
          <p:sp>
            <p:nvSpPr>
              <p:cNvPr id="36" name="矩形 35"/>
              <p:cNvSpPr/>
              <p:nvPr/>
            </p:nvSpPr>
            <p:spPr>
              <a:xfrm>
                <a:off x="2452166" y="2175450"/>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38" name="组合 37"/>
            <p:cNvGrpSpPr/>
            <p:nvPr/>
          </p:nvGrpSpPr>
          <p:grpSpPr>
            <a:xfrm>
              <a:off x="2452166" y="4609648"/>
              <a:ext cx="7457147" cy="1034514"/>
              <a:chOff x="2452166" y="2175450"/>
              <a:chExt cx="7457147" cy="1034514"/>
            </a:xfrm>
          </p:grpSpPr>
          <p:sp>
            <p:nvSpPr>
              <p:cNvPr id="39" name="文本框 38"/>
              <p:cNvSpPr txBox="1"/>
              <p:nvPr/>
            </p:nvSpPr>
            <p:spPr>
              <a:xfrm>
                <a:off x="2452166" y="2563633"/>
                <a:ext cx="7457147"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a:t>
                </a:r>
              </a:p>
            </p:txBody>
          </p:sp>
          <p:sp>
            <p:nvSpPr>
              <p:cNvPr id="40" name="矩形 39"/>
              <p:cNvSpPr/>
              <p:nvPr/>
            </p:nvSpPr>
            <p:spPr>
              <a:xfrm>
                <a:off x="2452166" y="2175450"/>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latin typeface="+mj-ea"/>
                    <a:ea typeface="+mj-ea"/>
                  </a:rPr>
                  <a:t>点击添加标题文本</a:t>
                </a:r>
              </a:p>
            </p:txBody>
          </p:sp>
        </p:grpSp>
        <p:grpSp>
          <p:nvGrpSpPr>
            <p:cNvPr id="41" name="组合 40"/>
            <p:cNvGrpSpPr/>
            <p:nvPr/>
          </p:nvGrpSpPr>
          <p:grpSpPr>
            <a:xfrm>
              <a:off x="2452166" y="3396437"/>
              <a:ext cx="7457147" cy="998671"/>
              <a:chOff x="2452166" y="2175450"/>
              <a:chExt cx="7457147" cy="998671"/>
            </a:xfrm>
          </p:grpSpPr>
          <p:sp>
            <p:nvSpPr>
              <p:cNvPr id="42" name="文本框 41"/>
              <p:cNvSpPr txBox="1"/>
              <p:nvPr/>
            </p:nvSpPr>
            <p:spPr>
              <a:xfrm>
                <a:off x="2452166" y="2563633"/>
                <a:ext cx="7457147" cy="610488"/>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点击添加文本内容点击添加文本内容点击添加文本内容点击添加文本内容点击添加文本内容点击添加文本内容点击添加文本内容点击添加文本内容点击添加文本内容</a:t>
                </a:r>
              </a:p>
            </p:txBody>
          </p:sp>
          <p:sp>
            <p:nvSpPr>
              <p:cNvPr id="43" name="矩形 42"/>
              <p:cNvSpPr/>
              <p:nvPr/>
            </p:nvSpPr>
            <p:spPr>
              <a:xfrm>
                <a:off x="7056783" y="2175450"/>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latin typeface="+mj-ea"/>
                    <a:ea typeface="+mj-ea"/>
                  </a:rPr>
                  <a:t>点击添加标题文本</a:t>
                </a: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ea typeface="+mj-ea"/>
                  </a:rPr>
                  <a:t>教学分析</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42" name="组合 41"/>
          <p:cNvGrpSpPr/>
          <p:nvPr/>
        </p:nvGrpSpPr>
        <p:grpSpPr>
          <a:xfrm>
            <a:off x="2309505" y="1988134"/>
            <a:ext cx="7241026" cy="3637098"/>
            <a:chOff x="2309505" y="1988134"/>
            <a:chExt cx="7241026" cy="3637098"/>
          </a:xfrm>
        </p:grpSpPr>
        <p:sp>
          <p:nvSpPr>
            <p:cNvPr id="14" name="形状 13"/>
            <p:cNvSpPr/>
            <p:nvPr/>
          </p:nvSpPr>
          <p:spPr>
            <a:xfrm>
              <a:off x="2309505" y="3483249"/>
              <a:ext cx="2141983" cy="2141983"/>
            </a:xfrm>
            <a:prstGeom prst="leftCircularArrow">
              <a:avLst>
                <a:gd name="adj1" fmla="val 2550"/>
                <a:gd name="adj2" fmla="val 309429"/>
                <a:gd name="adj3" fmla="val 2084940"/>
                <a:gd name="adj4" fmla="val 9024489"/>
                <a:gd name="adj5" fmla="val 2975"/>
              </a:avLst>
            </a:prstGeom>
            <a:solidFill>
              <a:srgbClr val="FFC000"/>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zh-CN" altLang="en-US"/>
            </a:p>
          </p:txBody>
        </p:sp>
        <p:sp>
          <p:nvSpPr>
            <p:cNvPr id="17" name="环形箭头 15"/>
            <p:cNvSpPr/>
            <p:nvPr/>
          </p:nvSpPr>
          <p:spPr>
            <a:xfrm>
              <a:off x="4841856" y="1988134"/>
              <a:ext cx="2405264" cy="2405264"/>
            </a:xfrm>
            <a:prstGeom prst="circularArrow">
              <a:avLst>
                <a:gd name="adj1" fmla="val 2271"/>
                <a:gd name="adj2" fmla="val 273786"/>
                <a:gd name="adj3" fmla="val 19550703"/>
                <a:gd name="adj4" fmla="val 12575511"/>
                <a:gd name="adj5" fmla="val 2650"/>
              </a:avLst>
            </a:prstGeom>
            <a:solidFill>
              <a:srgbClr val="002060"/>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zh-CN" altLang="en-US"/>
            </a:p>
          </p:txBody>
        </p:sp>
        <p:sp>
          <p:nvSpPr>
            <p:cNvPr id="20" name="形状 19"/>
            <p:cNvSpPr/>
            <p:nvPr/>
          </p:nvSpPr>
          <p:spPr>
            <a:xfrm>
              <a:off x="7408548" y="3483249"/>
              <a:ext cx="2141983" cy="2141983"/>
            </a:xfrm>
            <a:prstGeom prst="leftCircularArrow">
              <a:avLst>
                <a:gd name="adj1" fmla="val 2550"/>
                <a:gd name="adj2" fmla="val 309429"/>
                <a:gd name="adj3" fmla="val 2084940"/>
                <a:gd name="adj4" fmla="val 9024489"/>
                <a:gd name="adj5" fmla="val 2975"/>
              </a:avLst>
            </a:prstGeom>
            <a:solidFill>
              <a:srgbClr val="FFC000"/>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zh-CN" altLang="en-US"/>
            </a:p>
          </p:txBody>
        </p:sp>
      </p:grpSp>
      <p:grpSp>
        <p:nvGrpSpPr>
          <p:cNvPr id="41" name="组合 40"/>
          <p:cNvGrpSpPr/>
          <p:nvPr/>
        </p:nvGrpSpPr>
        <p:grpSpPr>
          <a:xfrm>
            <a:off x="1127019" y="2626107"/>
            <a:ext cx="10121257" cy="2427785"/>
            <a:chOff x="1127019" y="2626107"/>
            <a:chExt cx="10121257" cy="2427785"/>
          </a:xfrm>
        </p:grpSpPr>
        <p:sp>
          <p:nvSpPr>
            <p:cNvPr id="13" name="任意形状 6"/>
            <p:cNvSpPr/>
            <p:nvPr/>
          </p:nvSpPr>
          <p:spPr>
            <a:xfrm>
              <a:off x="1127019" y="299027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solidFill>
              <a:schemeClr val="accent4">
                <a:lumMod val="20000"/>
                <a:lumOff val="80000"/>
                <a:alpha val="90000"/>
              </a:schemeClr>
            </a:solidFill>
            <a:ln>
              <a:solidFill>
                <a:srgbClr val="FFC0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89133" rIns="89133" bIns="386948" numCol="1" spcCol="1270" anchor="t" anchorCtr="0">
              <a:noAutofit/>
            </a:bodyPr>
            <a:lstStyle>
              <a:defPPr>
                <a:defRPr lang="zh-CN"/>
              </a:defPPr>
              <a:lvl1pPr marL="0" algn="l" defTabSz="913765" rtl="0" eaLnBrk="1" latinLnBrk="0" hangingPunct="1">
                <a:defRPr sz="1800" kern="1200">
                  <a:solidFill>
                    <a:schemeClr val="dk1">
                      <a:hueOff val="0"/>
                      <a:satOff val="0"/>
                      <a:lumOff val="0"/>
                      <a:alphaOff val="0"/>
                    </a:schemeClr>
                  </a:solidFill>
                  <a:latin typeface="+mn-lt"/>
                  <a:ea typeface="+mn-ea"/>
                  <a:cs typeface="+mn-cs"/>
                </a:defRPr>
              </a:lvl1pPr>
              <a:lvl2pPr marL="457200" algn="l" defTabSz="913765" rtl="0" eaLnBrk="1" latinLnBrk="0" hangingPunct="1">
                <a:defRPr sz="1800" kern="1200">
                  <a:solidFill>
                    <a:schemeClr val="dk1">
                      <a:hueOff val="0"/>
                      <a:satOff val="0"/>
                      <a:lumOff val="0"/>
                      <a:alphaOff val="0"/>
                    </a:schemeClr>
                  </a:solidFill>
                  <a:latin typeface="+mn-lt"/>
                  <a:ea typeface="+mn-ea"/>
                  <a:cs typeface="+mn-cs"/>
                </a:defRPr>
              </a:lvl2pPr>
              <a:lvl3pPr marL="914400" algn="l" defTabSz="913765" rtl="0" eaLnBrk="1" latinLnBrk="0" hangingPunct="1">
                <a:defRPr sz="1800" kern="1200">
                  <a:solidFill>
                    <a:schemeClr val="dk1">
                      <a:hueOff val="0"/>
                      <a:satOff val="0"/>
                      <a:lumOff val="0"/>
                      <a:alphaOff val="0"/>
                    </a:schemeClr>
                  </a:solidFill>
                  <a:latin typeface="+mn-lt"/>
                  <a:ea typeface="+mn-ea"/>
                  <a:cs typeface="+mn-cs"/>
                </a:defRPr>
              </a:lvl3pPr>
              <a:lvl4pPr marL="1371600" algn="l" defTabSz="913765" rtl="0" eaLnBrk="1" latinLnBrk="0" hangingPunct="1">
                <a:defRPr sz="1800" kern="1200">
                  <a:solidFill>
                    <a:schemeClr val="dk1">
                      <a:hueOff val="0"/>
                      <a:satOff val="0"/>
                      <a:lumOff val="0"/>
                      <a:alphaOff val="0"/>
                    </a:schemeClr>
                  </a:solidFill>
                  <a:latin typeface="+mn-lt"/>
                  <a:ea typeface="+mn-ea"/>
                  <a:cs typeface="+mn-cs"/>
                </a:defRPr>
              </a:lvl4pPr>
              <a:lvl5pPr marL="1828800" algn="l" defTabSz="913765" rtl="0" eaLnBrk="1" latinLnBrk="0" hangingPunct="1">
                <a:defRPr sz="1800" kern="1200">
                  <a:solidFill>
                    <a:schemeClr val="dk1">
                      <a:hueOff val="0"/>
                      <a:satOff val="0"/>
                      <a:lumOff val="0"/>
                      <a:alphaOff val="0"/>
                    </a:schemeClr>
                  </a:solidFill>
                  <a:latin typeface="+mn-lt"/>
                  <a:ea typeface="+mn-ea"/>
                  <a:cs typeface="+mn-cs"/>
                </a:defRPr>
              </a:lvl5pPr>
              <a:lvl6pPr marL="2286000" algn="l" defTabSz="913765" rtl="0" eaLnBrk="1" latinLnBrk="0" hangingPunct="1">
                <a:defRPr sz="1800" kern="1200">
                  <a:solidFill>
                    <a:schemeClr val="dk1">
                      <a:hueOff val="0"/>
                      <a:satOff val="0"/>
                      <a:lumOff val="0"/>
                      <a:alphaOff val="0"/>
                    </a:schemeClr>
                  </a:solidFill>
                  <a:latin typeface="+mn-lt"/>
                  <a:ea typeface="+mn-ea"/>
                  <a:cs typeface="+mn-cs"/>
                </a:defRPr>
              </a:lvl6pPr>
              <a:lvl7pPr marL="2743200" algn="l" defTabSz="913765" rtl="0" eaLnBrk="1" latinLnBrk="0" hangingPunct="1">
                <a:defRPr sz="1800" kern="1200">
                  <a:solidFill>
                    <a:schemeClr val="dk1">
                      <a:hueOff val="0"/>
                      <a:satOff val="0"/>
                      <a:lumOff val="0"/>
                      <a:alphaOff val="0"/>
                    </a:schemeClr>
                  </a:solidFill>
                  <a:latin typeface="+mn-lt"/>
                  <a:ea typeface="+mn-ea"/>
                  <a:cs typeface="+mn-cs"/>
                </a:defRPr>
              </a:lvl7pPr>
              <a:lvl8pPr marL="3200400" algn="l" defTabSz="913765" rtl="0" eaLnBrk="1" latinLnBrk="0" hangingPunct="1">
                <a:defRPr sz="1800" kern="1200">
                  <a:solidFill>
                    <a:schemeClr val="dk1">
                      <a:hueOff val="0"/>
                      <a:satOff val="0"/>
                      <a:lumOff val="0"/>
                      <a:alphaOff val="0"/>
                    </a:schemeClr>
                  </a:solidFill>
                  <a:latin typeface="+mn-lt"/>
                  <a:ea typeface="+mn-ea"/>
                  <a:cs typeface="+mn-cs"/>
                </a:defRPr>
              </a:lvl8pPr>
              <a:lvl9pPr marL="3657600" algn="l" defTabSz="913765" rtl="0" eaLnBrk="1" latinLnBrk="0" hangingPunct="1">
                <a:defRPr sz="1800" kern="1200">
                  <a:solidFill>
                    <a:schemeClr val="dk1">
                      <a:hueOff val="0"/>
                      <a:satOff val="0"/>
                      <a:lumOff val="0"/>
                      <a:alphaOff val="0"/>
                    </a:schemeClr>
                  </a:solidFill>
                  <a:latin typeface="+mn-lt"/>
                  <a:ea typeface="+mn-ea"/>
                  <a:cs typeface="+mn-cs"/>
                </a:defRPr>
              </a:lvl9p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15" name="任意形状 10"/>
            <p:cNvSpPr/>
            <p:nvPr/>
          </p:nvSpPr>
          <p:spPr>
            <a:xfrm>
              <a:off x="1584898" y="432555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FC0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lvl="0" algn="ctr" defTabSz="1466850">
                <a:lnSpc>
                  <a:spcPct val="90000"/>
                </a:lnSpc>
                <a:spcBef>
                  <a:spcPct val="0"/>
                </a:spcBef>
                <a:spcAft>
                  <a:spcPct val="35000"/>
                </a:spcAft>
              </a:pPr>
              <a:endParaRPr lang="zh-CN" altLang="en-US" sz="3300" kern="1200"/>
            </a:p>
          </p:txBody>
        </p:sp>
        <p:sp>
          <p:nvSpPr>
            <p:cNvPr id="16" name="圆角矩形 14"/>
            <p:cNvSpPr/>
            <p:nvPr/>
          </p:nvSpPr>
          <p:spPr>
            <a:xfrm>
              <a:off x="3676539" y="2990275"/>
              <a:ext cx="2060461" cy="1699449"/>
            </a:xfrm>
            <a:prstGeom prst="roundRect">
              <a:avLst>
                <a:gd name="adj" fmla="val 10000"/>
              </a:avLst>
            </a:prstGeom>
            <a:solidFill>
              <a:schemeClr val="tx2">
                <a:lumMod val="20000"/>
                <a:lumOff val="80000"/>
              </a:schemeClr>
            </a:solidFill>
            <a:ln>
              <a:solidFill>
                <a:srgbClr val="00206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8" name="任意形状 16"/>
            <p:cNvSpPr/>
            <p:nvPr/>
          </p:nvSpPr>
          <p:spPr>
            <a:xfrm>
              <a:off x="4134420" y="262610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00206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lvl="0" algn="ctr" defTabSz="1466850">
                <a:lnSpc>
                  <a:spcPct val="90000"/>
                </a:lnSpc>
                <a:spcBef>
                  <a:spcPct val="0"/>
                </a:spcBef>
                <a:spcAft>
                  <a:spcPct val="35000"/>
                </a:spcAft>
              </a:pPr>
              <a:endParaRPr lang="zh-CN" altLang="en-US" sz="3300" kern="1200"/>
            </a:p>
          </p:txBody>
        </p:sp>
        <p:sp>
          <p:nvSpPr>
            <p:cNvPr id="19" name="任意形状 20"/>
            <p:cNvSpPr/>
            <p:nvPr/>
          </p:nvSpPr>
          <p:spPr>
            <a:xfrm>
              <a:off x="6226061" y="299027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solidFill>
              <a:schemeClr val="tx2">
                <a:lumMod val="20000"/>
                <a:lumOff val="80000"/>
              </a:schemeClr>
            </a:solidFill>
            <a:ln>
              <a:solidFill>
                <a:srgbClr val="00206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89133" rIns="89133" bIns="386948" numCol="1" spcCol="1270" anchor="t" anchorCtr="0">
              <a:noAutofit/>
            </a:bodyPr>
            <a:lstStyle>
              <a:defPPr>
                <a:defRPr lang="zh-CN"/>
              </a:defPPr>
              <a:lvl1pPr marL="0" algn="l" defTabSz="913765" rtl="0" eaLnBrk="1" latinLnBrk="0" hangingPunct="1">
                <a:defRPr sz="1800" kern="1200">
                  <a:solidFill>
                    <a:schemeClr val="dk1">
                      <a:hueOff val="0"/>
                      <a:satOff val="0"/>
                      <a:lumOff val="0"/>
                      <a:alphaOff val="0"/>
                    </a:schemeClr>
                  </a:solidFill>
                  <a:latin typeface="+mn-lt"/>
                  <a:ea typeface="+mn-ea"/>
                  <a:cs typeface="+mn-cs"/>
                </a:defRPr>
              </a:lvl1pPr>
              <a:lvl2pPr marL="457200" algn="l" defTabSz="913765" rtl="0" eaLnBrk="1" latinLnBrk="0" hangingPunct="1">
                <a:defRPr sz="1800" kern="1200">
                  <a:solidFill>
                    <a:schemeClr val="dk1">
                      <a:hueOff val="0"/>
                      <a:satOff val="0"/>
                      <a:lumOff val="0"/>
                      <a:alphaOff val="0"/>
                    </a:schemeClr>
                  </a:solidFill>
                  <a:latin typeface="+mn-lt"/>
                  <a:ea typeface="+mn-ea"/>
                  <a:cs typeface="+mn-cs"/>
                </a:defRPr>
              </a:lvl2pPr>
              <a:lvl3pPr marL="914400" algn="l" defTabSz="913765" rtl="0" eaLnBrk="1" latinLnBrk="0" hangingPunct="1">
                <a:defRPr sz="1800" kern="1200">
                  <a:solidFill>
                    <a:schemeClr val="dk1">
                      <a:hueOff val="0"/>
                      <a:satOff val="0"/>
                      <a:lumOff val="0"/>
                      <a:alphaOff val="0"/>
                    </a:schemeClr>
                  </a:solidFill>
                  <a:latin typeface="+mn-lt"/>
                  <a:ea typeface="+mn-ea"/>
                  <a:cs typeface="+mn-cs"/>
                </a:defRPr>
              </a:lvl3pPr>
              <a:lvl4pPr marL="1371600" algn="l" defTabSz="913765" rtl="0" eaLnBrk="1" latinLnBrk="0" hangingPunct="1">
                <a:defRPr sz="1800" kern="1200">
                  <a:solidFill>
                    <a:schemeClr val="dk1">
                      <a:hueOff val="0"/>
                      <a:satOff val="0"/>
                      <a:lumOff val="0"/>
                      <a:alphaOff val="0"/>
                    </a:schemeClr>
                  </a:solidFill>
                  <a:latin typeface="+mn-lt"/>
                  <a:ea typeface="+mn-ea"/>
                  <a:cs typeface="+mn-cs"/>
                </a:defRPr>
              </a:lvl4pPr>
              <a:lvl5pPr marL="1828800" algn="l" defTabSz="913765" rtl="0" eaLnBrk="1" latinLnBrk="0" hangingPunct="1">
                <a:defRPr sz="1800" kern="1200">
                  <a:solidFill>
                    <a:schemeClr val="dk1">
                      <a:hueOff val="0"/>
                      <a:satOff val="0"/>
                      <a:lumOff val="0"/>
                      <a:alphaOff val="0"/>
                    </a:schemeClr>
                  </a:solidFill>
                  <a:latin typeface="+mn-lt"/>
                  <a:ea typeface="+mn-ea"/>
                  <a:cs typeface="+mn-cs"/>
                </a:defRPr>
              </a:lvl5pPr>
              <a:lvl6pPr marL="2286000" algn="l" defTabSz="913765" rtl="0" eaLnBrk="1" latinLnBrk="0" hangingPunct="1">
                <a:defRPr sz="1800" kern="1200">
                  <a:solidFill>
                    <a:schemeClr val="dk1">
                      <a:hueOff val="0"/>
                      <a:satOff val="0"/>
                      <a:lumOff val="0"/>
                      <a:alphaOff val="0"/>
                    </a:schemeClr>
                  </a:solidFill>
                  <a:latin typeface="+mn-lt"/>
                  <a:ea typeface="+mn-ea"/>
                  <a:cs typeface="+mn-cs"/>
                </a:defRPr>
              </a:lvl6pPr>
              <a:lvl7pPr marL="2743200" algn="l" defTabSz="913765" rtl="0" eaLnBrk="1" latinLnBrk="0" hangingPunct="1">
                <a:defRPr sz="1800" kern="1200">
                  <a:solidFill>
                    <a:schemeClr val="dk1">
                      <a:hueOff val="0"/>
                      <a:satOff val="0"/>
                      <a:lumOff val="0"/>
                      <a:alphaOff val="0"/>
                    </a:schemeClr>
                  </a:solidFill>
                  <a:latin typeface="+mn-lt"/>
                  <a:ea typeface="+mn-ea"/>
                  <a:cs typeface="+mn-cs"/>
                </a:defRPr>
              </a:lvl7pPr>
              <a:lvl8pPr marL="3200400" algn="l" defTabSz="913765" rtl="0" eaLnBrk="1" latinLnBrk="0" hangingPunct="1">
                <a:defRPr sz="1800" kern="1200">
                  <a:solidFill>
                    <a:schemeClr val="dk1">
                      <a:hueOff val="0"/>
                      <a:satOff val="0"/>
                      <a:lumOff val="0"/>
                      <a:alphaOff val="0"/>
                    </a:schemeClr>
                  </a:solidFill>
                  <a:latin typeface="+mn-lt"/>
                  <a:ea typeface="+mn-ea"/>
                  <a:cs typeface="+mn-cs"/>
                </a:defRPr>
              </a:lvl8pPr>
              <a:lvl9pPr marL="3657600" algn="l" defTabSz="913765" rtl="0" eaLnBrk="1" latinLnBrk="0" hangingPunct="1">
                <a:defRPr sz="1800" kern="1200">
                  <a:solidFill>
                    <a:schemeClr val="dk1">
                      <a:hueOff val="0"/>
                      <a:satOff val="0"/>
                      <a:lumOff val="0"/>
                      <a:alphaOff val="0"/>
                    </a:schemeClr>
                  </a:solidFill>
                  <a:latin typeface="+mn-lt"/>
                  <a:ea typeface="+mn-ea"/>
                  <a:cs typeface="+mn-cs"/>
                </a:defRPr>
              </a:lvl9p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21" name="任意形状 28"/>
            <p:cNvSpPr/>
            <p:nvPr/>
          </p:nvSpPr>
          <p:spPr>
            <a:xfrm>
              <a:off x="6683941" y="432555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00206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lvl="0" algn="ctr" defTabSz="1466850">
                <a:lnSpc>
                  <a:spcPct val="90000"/>
                </a:lnSpc>
                <a:spcBef>
                  <a:spcPct val="0"/>
                </a:spcBef>
                <a:spcAft>
                  <a:spcPct val="35000"/>
                </a:spcAft>
              </a:pPr>
              <a:endParaRPr lang="zh-CN" altLang="en-US" sz="3300" kern="1200"/>
            </a:p>
          </p:txBody>
        </p:sp>
        <p:sp>
          <p:nvSpPr>
            <p:cNvPr id="22" name="任意形状 29"/>
            <p:cNvSpPr/>
            <p:nvPr/>
          </p:nvSpPr>
          <p:spPr>
            <a:xfrm>
              <a:off x="8775582" y="299027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solidFill>
              <a:schemeClr val="accent4">
                <a:lumMod val="20000"/>
                <a:lumOff val="80000"/>
                <a:alpha val="90000"/>
              </a:schemeClr>
            </a:solidFill>
            <a:ln>
              <a:solidFill>
                <a:srgbClr val="FFC000"/>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386948" rIns="89133" bIns="89133" numCol="1" spcCol="1270" anchor="t" anchorCtr="0">
              <a:noAutofit/>
            </a:bodyPr>
            <a:lstStyle>
              <a:defPPr>
                <a:defRPr lang="zh-CN"/>
              </a:defPPr>
              <a:lvl1pPr marL="0" algn="l" defTabSz="913765" rtl="0" eaLnBrk="1" latinLnBrk="0" hangingPunct="1">
                <a:defRPr sz="1800" kern="1200">
                  <a:solidFill>
                    <a:schemeClr val="dk1">
                      <a:hueOff val="0"/>
                      <a:satOff val="0"/>
                      <a:lumOff val="0"/>
                      <a:alphaOff val="0"/>
                    </a:schemeClr>
                  </a:solidFill>
                  <a:latin typeface="+mn-lt"/>
                  <a:ea typeface="+mn-ea"/>
                  <a:cs typeface="+mn-cs"/>
                </a:defRPr>
              </a:lvl1pPr>
              <a:lvl2pPr marL="457200" algn="l" defTabSz="913765" rtl="0" eaLnBrk="1" latinLnBrk="0" hangingPunct="1">
                <a:defRPr sz="1800" kern="1200">
                  <a:solidFill>
                    <a:schemeClr val="dk1">
                      <a:hueOff val="0"/>
                      <a:satOff val="0"/>
                      <a:lumOff val="0"/>
                      <a:alphaOff val="0"/>
                    </a:schemeClr>
                  </a:solidFill>
                  <a:latin typeface="+mn-lt"/>
                  <a:ea typeface="+mn-ea"/>
                  <a:cs typeface="+mn-cs"/>
                </a:defRPr>
              </a:lvl2pPr>
              <a:lvl3pPr marL="914400" algn="l" defTabSz="913765" rtl="0" eaLnBrk="1" latinLnBrk="0" hangingPunct="1">
                <a:defRPr sz="1800" kern="1200">
                  <a:solidFill>
                    <a:schemeClr val="dk1">
                      <a:hueOff val="0"/>
                      <a:satOff val="0"/>
                      <a:lumOff val="0"/>
                      <a:alphaOff val="0"/>
                    </a:schemeClr>
                  </a:solidFill>
                  <a:latin typeface="+mn-lt"/>
                  <a:ea typeface="+mn-ea"/>
                  <a:cs typeface="+mn-cs"/>
                </a:defRPr>
              </a:lvl3pPr>
              <a:lvl4pPr marL="1371600" algn="l" defTabSz="913765" rtl="0" eaLnBrk="1" latinLnBrk="0" hangingPunct="1">
                <a:defRPr sz="1800" kern="1200">
                  <a:solidFill>
                    <a:schemeClr val="dk1">
                      <a:hueOff val="0"/>
                      <a:satOff val="0"/>
                      <a:lumOff val="0"/>
                      <a:alphaOff val="0"/>
                    </a:schemeClr>
                  </a:solidFill>
                  <a:latin typeface="+mn-lt"/>
                  <a:ea typeface="+mn-ea"/>
                  <a:cs typeface="+mn-cs"/>
                </a:defRPr>
              </a:lvl4pPr>
              <a:lvl5pPr marL="1828800" algn="l" defTabSz="913765" rtl="0" eaLnBrk="1" latinLnBrk="0" hangingPunct="1">
                <a:defRPr sz="1800" kern="1200">
                  <a:solidFill>
                    <a:schemeClr val="dk1">
                      <a:hueOff val="0"/>
                      <a:satOff val="0"/>
                      <a:lumOff val="0"/>
                      <a:alphaOff val="0"/>
                    </a:schemeClr>
                  </a:solidFill>
                  <a:latin typeface="+mn-lt"/>
                  <a:ea typeface="+mn-ea"/>
                  <a:cs typeface="+mn-cs"/>
                </a:defRPr>
              </a:lvl5pPr>
              <a:lvl6pPr marL="2286000" algn="l" defTabSz="913765" rtl="0" eaLnBrk="1" latinLnBrk="0" hangingPunct="1">
                <a:defRPr sz="1800" kern="1200">
                  <a:solidFill>
                    <a:schemeClr val="dk1">
                      <a:hueOff val="0"/>
                      <a:satOff val="0"/>
                      <a:lumOff val="0"/>
                      <a:alphaOff val="0"/>
                    </a:schemeClr>
                  </a:solidFill>
                  <a:latin typeface="+mn-lt"/>
                  <a:ea typeface="+mn-ea"/>
                  <a:cs typeface="+mn-cs"/>
                </a:defRPr>
              </a:lvl6pPr>
              <a:lvl7pPr marL="2743200" algn="l" defTabSz="913765" rtl="0" eaLnBrk="1" latinLnBrk="0" hangingPunct="1">
                <a:defRPr sz="1800" kern="1200">
                  <a:solidFill>
                    <a:schemeClr val="dk1">
                      <a:hueOff val="0"/>
                      <a:satOff val="0"/>
                      <a:lumOff val="0"/>
                      <a:alphaOff val="0"/>
                    </a:schemeClr>
                  </a:solidFill>
                  <a:latin typeface="+mn-lt"/>
                  <a:ea typeface="+mn-ea"/>
                  <a:cs typeface="+mn-cs"/>
                </a:defRPr>
              </a:lvl7pPr>
              <a:lvl8pPr marL="3200400" algn="l" defTabSz="913765" rtl="0" eaLnBrk="1" latinLnBrk="0" hangingPunct="1">
                <a:defRPr sz="1800" kern="1200">
                  <a:solidFill>
                    <a:schemeClr val="dk1">
                      <a:hueOff val="0"/>
                      <a:satOff val="0"/>
                      <a:lumOff val="0"/>
                      <a:alphaOff val="0"/>
                    </a:schemeClr>
                  </a:solidFill>
                  <a:latin typeface="+mn-lt"/>
                  <a:ea typeface="+mn-ea"/>
                  <a:cs typeface="+mn-cs"/>
                </a:defRPr>
              </a:lvl8pPr>
              <a:lvl9pPr marL="3657600" algn="l" defTabSz="913765" rtl="0" eaLnBrk="1" latinLnBrk="0" hangingPunct="1">
                <a:defRPr sz="1800" kern="1200">
                  <a:solidFill>
                    <a:schemeClr val="dk1">
                      <a:hueOff val="0"/>
                      <a:satOff val="0"/>
                      <a:lumOff val="0"/>
                      <a:alphaOff val="0"/>
                    </a:schemeClr>
                  </a:solidFill>
                  <a:latin typeface="+mn-lt"/>
                  <a:ea typeface="+mn-ea"/>
                  <a:cs typeface="+mn-cs"/>
                </a:defRPr>
              </a:lvl9p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23" name="任意形状 30"/>
            <p:cNvSpPr/>
            <p:nvPr/>
          </p:nvSpPr>
          <p:spPr>
            <a:xfrm>
              <a:off x="9233461" y="262610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FC0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lvl="0" algn="ctr" defTabSz="1466850">
                <a:lnSpc>
                  <a:spcPct val="90000"/>
                </a:lnSpc>
                <a:spcBef>
                  <a:spcPct val="0"/>
                </a:spcBef>
                <a:spcAft>
                  <a:spcPct val="35000"/>
                </a:spcAft>
              </a:pPr>
              <a:endParaRPr lang="zh-CN" altLang="en-US" sz="3300" kern="1200"/>
            </a:p>
          </p:txBody>
        </p:sp>
        <p:sp>
          <p:nvSpPr>
            <p:cNvPr id="32" name="矩形 31"/>
            <p:cNvSpPr/>
            <p:nvPr/>
          </p:nvSpPr>
          <p:spPr>
            <a:xfrm>
              <a:off x="1398853" y="445827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sp>
          <p:nvSpPr>
            <p:cNvPr id="33" name="矩形 32"/>
            <p:cNvSpPr/>
            <p:nvPr/>
          </p:nvSpPr>
          <p:spPr>
            <a:xfrm>
              <a:off x="6496758" y="445827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sp>
          <p:nvSpPr>
            <p:cNvPr id="34" name="矩形 33"/>
            <p:cNvSpPr/>
            <p:nvPr/>
          </p:nvSpPr>
          <p:spPr>
            <a:xfrm>
              <a:off x="9050166" y="275882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sp>
          <p:nvSpPr>
            <p:cNvPr id="35" name="矩形 34"/>
            <p:cNvSpPr/>
            <p:nvPr/>
          </p:nvSpPr>
          <p:spPr>
            <a:xfrm>
              <a:off x="3951125" y="2758826"/>
              <a:ext cx="2198110" cy="46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输入标题文本</a:t>
              </a:r>
            </a:p>
          </p:txBody>
        </p:sp>
        <p:sp>
          <p:nvSpPr>
            <p:cNvPr id="36" name="文本框 35"/>
            <p:cNvSpPr txBox="1"/>
            <p:nvPr/>
          </p:nvSpPr>
          <p:spPr>
            <a:xfrm>
              <a:off x="1375112" y="3125226"/>
              <a:ext cx="1564715"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点击添加文本内容点击添加文本内容点击添加文本内容点击添加文本内容</a:t>
              </a:r>
            </a:p>
          </p:txBody>
        </p:sp>
        <p:sp>
          <p:nvSpPr>
            <p:cNvPr id="37" name="文本框 36"/>
            <p:cNvSpPr txBox="1"/>
            <p:nvPr/>
          </p:nvSpPr>
          <p:spPr>
            <a:xfrm>
              <a:off x="6473933" y="3125226"/>
              <a:ext cx="1564715"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点击添加文本内容点击添加文本内容点击添加文本内容点击添加文本内容</a:t>
              </a:r>
            </a:p>
          </p:txBody>
        </p:sp>
        <p:sp>
          <p:nvSpPr>
            <p:cNvPr id="38" name="文本框 37"/>
            <p:cNvSpPr txBox="1"/>
            <p:nvPr/>
          </p:nvSpPr>
          <p:spPr>
            <a:xfrm>
              <a:off x="3919918" y="3436409"/>
              <a:ext cx="1564715"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点击添加文本内容点击添加文本内容点击添加文本内容点击添加文本内容</a:t>
              </a:r>
            </a:p>
          </p:txBody>
        </p:sp>
        <p:sp>
          <p:nvSpPr>
            <p:cNvPr id="39" name="文本框 38"/>
            <p:cNvSpPr txBox="1"/>
            <p:nvPr/>
          </p:nvSpPr>
          <p:spPr>
            <a:xfrm>
              <a:off x="9023454" y="3436409"/>
              <a:ext cx="1564715" cy="1200329"/>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rPr>
                <a:t>点击添加文本内容点击添加文本内容点击添加文本内容点击添加文本内容</a:t>
              </a:r>
            </a:p>
          </p:txBody>
        </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250"/>
                                        <p:tgtEl>
                                          <p:spTgt spid="42"/>
                                        </p:tgtEl>
                                      </p:cBhvr>
                                    </p:animEffect>
                                    <p:anim calcmode="lin" valueType="num">
                                      <p:cBhvr>
                                        <p:cTn id="14" dur="250" fill="hold"/>
                                        <p:tgtEl>
                                          <p:spTgt spid="42"/>
                                        </p:tgtEl>
                                        <p:attrNameLst>
                                          <p:attrName>ppt_x</p:attrName>
                                        </p:attrNameLst>
                                      </p:cBhvr>
                                      <p:tavLst>
                                        <p:tav tm="0">
                                          <p:val>
                                            <p:strVal val="#ppt_x"/>
                                          </p:val>
                                        </p:tav>
                                        <p:tav tm="100000">
                                          <p:val>
                                            <p:strVal val="#ppt_x"/>
                                          </p:val>
                                        </p:tav>
                                      </p:tavLst>
                                    </p:anim>
                                    <p:anim calcmode="lin" valueType="num">
                                      <p:cBhvr>
                                        <p:cTn id="15" dur="2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ea typeface="+mj-ea"/>
                  </a:rPr>
                  <a:t>教学分析</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3" name="组合 2"/>
          <p:cNvGrpSpPr/>
          <p:nvPr/>
        </p:nvGrpSpPr>
        <p:grpSpPr>
          <a:xfrm>
            <a:off x="422468" y="2602147"/>
            <a:ext cx="11372909" cy="2728474"/>
            <a:chOff x="422468" y="2602147"/>
            <a:chExt cx="11372909" cy="2728474"/>
          </a:xfrm>
        </p:grpSpPr>
        <p:grpSp>
          <p:nvGrpSpPr>
            <p:cNvPr id="4" name="组合 3"/>
            <p:cNvGrpSpPr/>
            <p:nvPr/>
          </p:nvGrpSpPr>
          <p:grpSpPr>
            <a:xfrm>
              <a:off x="422468" y="2630295"/>
              <a:ext cx="3906079" cy="1006366"/>
              <a:chOff x="422468" y="2866691"/>
              <a:chExt cx="3906079" cy="1006366"/>
            </a:xfrm>
          </p:grpSpPr>
          <p:sp>
            <p:nvSpPr>
              <p:cNvPr id="29" name="文本框 28"/>
              <p:cNvSpPr txBox="1"/>
              <p:nvPr/>
            </p:nvSpPr>
            <p:spPr>
              <a:xfrm>
                <a:off x="422468" y="3254874"/>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0" name="矩形 29"/>
              <p:cNvSpPr/>
              <p:nvPr/>
            </p:nvSpPr>
            <p:spPr>
              <a:xfrm>
                <a:off x="1476016" y="2866691"/>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002060"/>
                    </a:solidFill>
                  </a:rPr>
                  <a:t>点击添加标题文本</a:t>
                </a:r>
              </a:p>
            </p:txBody>
          </p:sp>
        </p:grpSp>
        <p:grpSp>
          <p:nvGrpSpPr>
            <p:cNvPr id="5" name="组合 4"/>
            <p:cNvGrpSpPr/>
            <p:nvPr/>
          </p:nvGrpSpPr>
          <p:grpSpPr>
            <a:xfrm>
              <a:off x="422468" y="4324255"/>
              <a:ext cx="3906079" cy="1006366"/>
              <a:chOff x="422468" y="4155941"/>
              <a:chExt cx="3906079" cy="1006366"/>
            </a:xfrm>
          </p:grpSpPr>
          <p:sp>
            <p:nvSpPr>
              <p:cNvPr id="31" name="文本框 30"/>
              <p:cNvSpPr txBox="1"/>
              <p:nvPr/>
            </p:nvSpPr>
            <p:spPr>
              <a:xfrm>
                <a:off x="422468" y="4544124"/>
                <a:ext cx="3906079" cy="618183"/>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2" name="矩形 31"/>
              <p:cNvSpPr/>
              <p:nvPr/>
            </p:nvSpPr>
            <p:spPr>
              <a:xfrm>
                <a:off x="1476016" y="4155941"/>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zh-CN" altLang="en-US" b="1" dirty="0">
                    <a:solidFill>
                      <a:srgbClr val="FFC000"/>
                    </a:solidFill>
                  </a:rPr>
                  <a:t>点击添加标题文本</a:t>
                </a:r>
              </a:p>
            </p:txBody>
          </p:sp>
        </p:grpSp>
        <p:grpSp>
          <p:nvGrpSpPr>
            <p:cNvPr id="6" name="组合 5"/>
            <p:cNvGrpSpPr/>
            <p:nvPr/>
          </p:nvGrpSpPr>
          <p:grpSpPr>
            <a:xfrm>
              <a:off x="7889298" y="2602147"/>
              <a:ext cx="3906079" cy="1034514"/>
              <a:chOff x="7889298" y="2838543"/>
              <a:chExt cx="3906079" cy="1034514"/>
            </a:xfrm>
          </p:grpSpPr>
          <p:sp>
            <p:nvSpPr>
              <p:cNvPr id="33" name="文本框 32"/>
              <p:cNvSpPr txBox="1"/>
              <p:nvPr/>
            </p:nvSpPr>
            <p:spPr>
              <a:xfrm>
                <a:off x="7889298" y="3226726"/>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4" name="矩形 33"/>
              <p:cNvSpPr/>
              <p:nvPr/>
            </p:nvSpPr>
            <p:spPr>
              <a:xfrm>
                <a:off x="7889298" y="2838543"/>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FFC000"/>
                    </a:solidFill>
                  </a:rPr>
                  <a:t>点击添加标题文本</a:t>
                </a:r>
              </a:p>
            </p:txBody>
          </p:sp>
        </p:grpSp>
        <p:grpSp>
          <p:nvGrpSpPr>
            <p:cNvPr id="37" name="组合 36"/>
            <p:cNvGrpSpPr/>
            <p:nvPr/>
          </p:nvGrpSpPr>
          <p:grpSpPr>
            <a:xfrm>
              <a:off x="7889298" y="4296107"/>
              <a:ext cx="3906079" cy="1034514"/>
              <a:chOff x="7889298" y="4127793"/>
              <a:chExt cx="3906079" cy="1034514"/>
            </a:xfrm>
          </p:grpSpPr>
          <p:sp>
            <p:nvSpPr>
              <p:cNvPr id="35" name="文本框 34"/>
              <p:cNvSpPr txBox="1"/>
              <p:nvPr/>
            </p:nvSpPr>
            <p:spPr>
              <a:xfrm>
                <a:off x="7889298" y="4515976"/>
                <a:ext cx="3906079" cy="646331"/>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rPr>
                  <a:t>点击添加文本内容点击添加文本内容点击添加文本内容点击添加文本内容点击添加文本内容点击添加文本内容</a:t>
                </a:r>
              </a:p>
            </p:txBody>
          </p:sp>
          <p:sp>
            <p:nvSpPr>
              <p:cNvPr id="36" name="矩形 35"/>
              <p:cNvSpPr/>
              <p:nvPr/>
            </p:nvSpPr>
            <p:spPr>
              <a:xfrm>
                <a:off x="7889298" y="4127793"/>
                <a:ext cx="2852530"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dirty="0">
                    <a:solidFill>
                      <a:srgbClr val="002060"/>
                    </a:solidFill>
                  </a:rPr>
                  <a:t>点击添加标题文本</a:t>
                </a:r>
              </a:p>
            </p:txBody>
          </p:sp>
        </p:grpSp>
      </p:grpSp>
      <p:grpSp>
        <p:nvGrpSpPr>
          <p:cNvPr id="39" name="组合 38"/>
          <p:cNvGrpSpPr/>
          <p:nvPr/>
        </p:nvGrpSpPr>
        <p:grpSpPr>
          <a:xfrm>
            <a:off x="4305300" y="2116533"/>
            <a:ext cx="3566160" cy="3571721"/>
            <a:chOff x="4305300" y="2116533"/>
            <a:chExt cx="3566160" cy="3571721"/>
          </a:xfrm>
        </p:grpSpPr>
        <p:grpSp>
          <p:nvGrpSpPr>
            <p:cNvPr id="2" name="组合 1"/>
            <p:cNvGrpSpPr/>
            <p:nvPr/>
          </p:nvGrpSpPr>
          <p:grpSpPr>
            <a:xfrm>
              <a:off x="4305300" y="2116533"/>
              <a:ext cx="3566160" cy="3571721"/>
              <a:chOff x="4305300" y="1643140"/>
              <a:chExt cx="3566160" cy="3571721"/>
            </a:xfrm>
          </p:grpSpPr>
          <p:sp>
            <p:nvSpPr>
              <p:cNvPr id="13" name="L 形 12"/>
              <p:cNvSpPr/>
              <p:nvPr/>
            </p:nvSpPr>
            <p:spPr>
              <a:xfrm rot="5400000">
                <a:off x="4495800" y="1839202"/>
                <a:ext cx="1600200" cy="1600200"/>
              </a:xfrm>
              <a:prstGeom prst="corner">
                <a:avLst>
                  <a:gd name="adj1" fmla="val 36203"/>
                  <a:gd name="adj2" fmla="val 352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16" name="L 形 15"/>
              <p:cNvSpPr/>
              <p:nvPr/>
            </p:nvSpPr>
            <p:spPr>
              <a:xfrm>
                <a:off x="4495800" y="3439402"/>
                <a:ext cx="1600200" cy="1600200"/>
              </a:xfrm>
              <a:prstGeom prst="corner">
                <a:avLst>
                  <a:gd name="adj1" fmla="val 35251"/>
                  <a:gd name="adj2" fmla="val 362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17" name="L 形 16"/>
              <p:cNvSpPr/>
              <p:nvPr/>
            </p:nvSpPr>
            <p:spPr>
              <a:xfrm rot="10800000">
                <a:off x="6096000" y="1839202"/>
                <a:ext cx="1600200" cy="1600200"/>
              </a:xfrm>
              <a:prstGeom prst="corner">
                <a:avLst>
                  <a:gd name="adj1" fmla="val 35251"/>
                  <a:gd name="adj2" fmla="val 3620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18" name="L 形 17"/>
              <p:cNvSpPr/>
              <p:nvPr/>
            </p:nvSpPr>
            <p:spPr>
              <a:xfrm rot="16200000">
                <a:off x="6096000" y="3439402"/>
                <a:ext cx="1600200" cy="1600200"/>
              </a:xfrm>
              <a:prstGeom prst="corner">
                <a:avLst>
                  <a:gd name="adj1" fmla="val 36203"/>
                  <a:gd name="adj2" fmla="val 3525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19" name="三角形 6"/>
              <p:cNvSpPr/>
              <p:nvPr/>
            </p:nvSpPr>
            <p:spPr>
              <a:xfrm rot="5400000">
                <a:off x="5806440" y="1932700"/>
                <a:ext cx="975360" cy="3962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0" name="三角形 73"/>
              <p:cNvSpPr/>
              <p:nvPr/>
            </p:nvSpPr>
            <p:spPr>
              <a:xfrm rot="10800000">
                <a:off x="6896100" y="3439400"/>
                <a:ext cx="975360" cy="39624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1" name="三角形 74"/>
              <p:cNvSpPr/>
              <p:nvPr/>
            </p:nvSpPr>
            <p:spPr>
              <a:xfrm rot="16200000">
                <a:off x="5494020" y="4529061"/>
                <a:ext cx="975360" cy="39624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sp>
            <p:nvSpPr>
              <p:cNvPr id="22" name="三角形 75"/>
              <p:cNvSpPr/>
              <p:nvPr/>
            </p:nvSpPr>
            <p:spPr>
              <a:xfrm>
                <a:off x="4305300" y="3066023"/>
                <a:ext cx="975360" cy="39624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a:p>
            </p:txBody>
          </p:sp>
        </p:grpSp>
        <p:pic>
          <p:nvPicPr>
            <p:cNvPr id="38" name="图形 37" descr="用户"/>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1482" y="2985558"/>
              <a:ext cx="1683028" cy="1683028"/>
            </a:xfrm>
            <a:prstGeom prst="rect">
              <a:avLst/>
            </a:prstGeom>
          </p:spPr>
        </p:pic>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anim calcmode="lin" valueType="num">
                                      <p:cBhvr>
                                        <p:cTn id="8" dur="250" fill="hold"/>
                                        <p:tgtEl>
                                          <p:spTgt spid="39"/>
                                        </p:tgtEl>
                                        <p:attrNameLst>
                                          <p:attrName>ppt_x</p:attrName>
                                        </p:attrNameLst>
                                      </p:cBhvr>
                                      <p:tavLst>
                                        <p:tav tm="0">
                                          <p:val>
                                            <p:strVal val="#ppt_x"/>
                                          </p:val>
                                        </p:tav>
                                        <p:tav tm="100000">
                                          <p:val>
                                            <p:strVal val="#ppt_x"/>
                                          </p:val>
                                        </p:tav>
                                      </p:tavLst>
                                    </p:anim>
                                    <p:anim calcmode="lin" valueType="num">
                                      <p:cBhvr>
                                        <p:cTn id="9" dur="2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anim calcmode="lin" valueType="num">
                                      <p:cBhvr>
                                        <p:cTn id="15" dur="250" fill="hold"/>
                                        <p:tgtEl>
                                          <p:spTgt spid="3"/>
                                        </p:tgtEl>
                                        <p:attrNameLst>
                                          <p:attrName>ppt_x</p:attrName>
                                        </p:attrNameLst>
                                      </p:cBhvr>
                                      <p:tavLst>
                                        <p:tav tm="0">
                                          <p:val>
                                            <p:strVal val="#ppt_x"/>
                                          </p:val>
                                        </p:tav>
                                        <p:tav tm="100000">
                                          <p:val>
                                            <p:strVal val="#ppt_x"/>
                                          </p:val>
                                        </p:tav>
                                      </p:tavLst>
                                    </p:anim>
                                    <p:anim calcmode="lin" valueType="num">
                                      <p:cBhvr>
                                        <p:cTn id="16"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46026" y="635357"/>
            <a:ext cx="7770741" cy="5587286"/>
            <a:chOff x="1321905" y="635357"/>
            <a:chExt cx="7770741" cy="5587286"/>
          </a:xfrm>
        </p:grpSpPr>
        <p:grpSp>
          <p:nvGrpSpPr>
            <p:cNvPr id="5" name="组合 4"/>
            <p:cNvGrpSpPr/>
            <p:nvPr/>
          </p:nvGrpSpPr>
          <p:grpSpPr>
            <a:xfrm>
              <a:off x="1321905" y="635357"/>
              <a:ext cx="4929808" cy="5587286"/>
              <a:chOff x="1321905" y="477078"/>
              <a:chExt cx="4929808" cy="5587286"/>
            </a:xfrm>
          </p:grpSpPr>
          <p:sp>
            <p:nvSpPr>
              <p:cNvPr id="3" name="Freeform 6076"/>
              <p:cNvSpPr/>
              <p:nvPr/>
            </p:nvSpPr>
            <p:spPr bwMode="auto">
              <a:xfrm>
                <a:off x="2022771" y="1489374"/>
                <a:ext cx="4228942" cy="4574990"/>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sp>
            <p:nvSpPr>
              <p:cNvPr id="4" name="矩形 3"/>
              <p:cNvSpPr/>
              <p:nvPr/>
            </p:nvSpPr>
            <p:spPr>
              <a:xfrm>
                <a:off x="1321905" y="477078"/>
                <a:ext cx="4880113" cy="4403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500" dirty="0">
                    <a:latin typeface="AjiwaiPro" panose="02000600000000000000" pitchFamily="2" charset="-128"/>
                    <a:ea typeface="AjiwaiPro" panose="02000600000000000000" pitchFamily="2" charset="-128"/>
                    <a:cs typeface="HAKUYOCaoShu3500" panose="02000600000000000000" pitchFamily="2" charset="-122"/>
                  </a:rPr>
                  <a:t>02</a:t>
                </a:r>
                <a:endParaRPr lang="zh-CN" altLang="en-US" sz="11500" dirty="0">
                  <a:latin typeface="AjiwaiPro" panose="02000600000000000000" pitchFamily="2" charset="-128"/>
                  <a:ea typeface="AjiwaiPro" panose="02000600000000000000" pitchFamily="2" charset="-128"/>
                  <a:cs typeface="HAKUYOCaoShu3500" panose="02000600000000000000" pitchFamily="2" charset="-122"/>
                </a:endParaRPr>
              </a:p>
            </p:txBody>
          </p:sp>
        </p:grpSp>
        <p:sp>
          <p:nvSpPr>
            <p:cNvPr id="6" name="文本框 5"/>
            <p:cNvSpPr txBox="1"/>
            <p:nvPr/>
          </p:nvSpPr>
          <p:spPr>
            <a:xfrm>
              <a:off x="4363332" y="2901028"/>
              <a:ext cx="2625477" cy="584775"/>
            </a:xfrm>
            <a:prstGeom prst="rect">
              <a:avLst/>
            </a:prstGeom>
            <a:noFill/>
          </p:spPr>
          <p:txBody>
            <a:bodyPr wrap="square" rtlCol="0">
              <a:spAutoFit/>
            </a:bodyPr>
            <a:lstStyle/>
            <a:p>
              <a:pPr algn="ctr"/>
              <a:r>
                <a:rPr lang="zh-CN" altLang="en-US" sz="3200" dirty="0">
                  <a:solidFill>
                    <a:srgbClr val="FFC000"/>
                  </a:solidFill>
                  <a:latin typeface="+mj-ea"/>
                  <a:ea typeface="+mj-ea"/>
                </a:rPr>
                <a:t>教学方案</a:t>
              </a:r>
            </a:p>
          </p:txBody>
        </p:sp>
        <p:sp>
          <p:nvSpPr>
            <p:cNvPr id="7" name="文本框 6"/>
            <p:cNvSpPr txBox="1"/>
            <p:nvPr/>
          </p:nvSpPr>
          <p:spPr>
            <a:xfrm>
              <a:off x="2259494" y="3699563"/>
              <a:ext cx="6833152" cy="1338828"/>
            </a:xfrm>
            <a:prstGeom prst="rect">
              <a:avLst/>
            </a:prstGeom>
            <a:noFill/>
          </p:spPr>
          <p:txBody>
            <a:bodyPr wrap="square" rtlCol="0">
              <a:spAutoFit/>
            </a:bodyPr>
            <a:lstStyle/>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a:t>
              </a:r>
            </a:p>
            <a:p>
              <a:pPr marL="285750" indent="-285750" algn="ctr">
                <a:lnSpc>
                  <a:spcPct val="150000"/>
                </a:lnSpc>
                <a:buFont typeface="Wingdings" panose="05000000000000000000" pitchFamily="2" charset="2"/>
                <a:buChar char="Ø"/>
              </a:pPr>
              <a:r>
                <a:rPr lang="zh-CN" altLang="en-US" dirty="0">
                  <a:solidFill>
                    <a:schemeClr val="tx1">
                      <a:lumMod val="50000"/>
                      <a:lumOff val="50000"/>
                    </a:schemeClr>
                  </a:solidFill>
                </a:rPr>
                <a:t>点击添加文本内容点击添加文本内容点击添加文本内容点击添加文本内容</a:t>
              </a:r>
            </a:p>
          </p:txBody>
        </p:sp>
      </p:grpSp>
    </p:spTree>
  </p:cSld>
  <p:clrMapOvr>
    <a:masterClrMapping/>
  </p:clrMapOvr>
  <p:transition spd="slow" advClick="0" advTm="3000">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99506" y="-489315"/>
            <a:ext cx="6153881" cy="2605848"/>
            <a:chOff x="-699506" y="-489315"/>
            <a:chExt cx="6153881" cy="2605848"/>
          </a:xfrm>
        </p:grpSpPr>
        <p:sp>
          <p:nvSpPr>
            <p:cNvPr id="8" name="Freeform 6076"/>
            <p:cNvSpPr/>
            <p:nvPr/>
          </p:nvSpPr>
          <p:spPr bwMode="auto">
            <a:xfrm>
              <a:off x="-699506" y="-489315"/>
              <a:ext cx="2408744" cy="2605848"/>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3" h="329">
                  <a:moveTo>
                    <a:pt x="220" y="46"/>
                  </a:moveTo>
                  <a:cubicBezTo>
                    <a:pt x="218" y="47"/>
                    <a:pt x="216" y="45"/>
                    <a:pt x="214" y="45"/>
                  </a:cubicBezTo>
                  <a:cubicBezTo>
                    <a:pt x="211" y="46"/>
                    <a:pt x="209" y="49"/>
                    <a:pt x="206" y="52"/>
                  </a:cubicBezTo>
                  <a:cubicBezTo>
                    <a:pt x="202" y="54"/>
                    <a:pt x="197" y="54"/>
                    <a:pt x="193" y="55"/>
                  </a:cubicBezTo>
                  <a:cubicBezTo>
                    <a:pt x="191" y="56"/>
                    <a:pt x="189" y="59"/>
                    <a:pt x="187" y="60"/>
                  </a:cubicBezTo>
                  <a:cubicBezTo>
                    <a:pt x="174" y="65"/>
                    <a:pt x="160" y="64"/>
                    <a:pt x="149" y="70"/>
                  </a:cubicBezTo>
                  <a:cubicBezTo>
                    <a:pt x="147" y="68"/>
                    <a:pt x="142" y="69"/>
                    <a:pt x="141" y="65"/>
                  </a:cubicBezTo>
                  <a:cubicBezTo>
                    <a:pt x="143" y="63"/>
                    <a:pt x="145" y="59"/>
                    <a:pt x="147" y="59"/>
                  </a:cubicBezTo>
                  <a:cubicBezTo>
                    <a:pt x="142" y="54"/>
                    <a:pt x="142" y="48"/>
                    <a:pt x="144" y="41"/>
                  </a:cubicBezTo>
                  <a:cubicBezTo>
                    <a:pt x="150" y="36"/>
                    <a:pt x="159" y="30"/>
                    <a:pt x="162" y="23"/>
                  </a:cubicBezTo>
                  <a:cubicBezTo>
                    <a:pt x="158" y="18"/>
                    <a:pt x="154" y="25"/>
                    <a:pt x="151" y="28"/>
                  </a:cubicBezTo>
                  <a:cubicBezTo>
                    <a:pt x="144" y="35"/>
                    <a:pt x="133" y="43"/>
                    <a:pt x="128" y="36"/>
                  </a:cubicBezTo>
                  <a:cubicBezTo>
                    <a:pt x="126" y="36"/>
                    <a:pt x="126" y="39"/>
                    <a:pt x="124" y="41"/>
                  </a:cubicBezTo>
                  <a:cubicBezTo>
                    <a:pt x="120" y="41"/>
                    <a:pt x="117" y="35"/>
                    <a:pt x="117" y="32"/>
                  </a:cubicBezTo>
                  <a:cubicBezTo>
                    <a:pt x="114" y="22"/>
                    <a:pt x="128" y="6"/>
                    <a:pt x="119" y="0"/>
                  </a:cubicBezTo>
                  <a:cubicBezTo>
                    <a:pt x="104" y="8"/>
                    <a:pt x="117" y="28"/>
                    <a:pt x="104" y="40"/>
                  </a:cubicBezTo>
                  <a:cubicBezTo>
                    <a:pt x="99" y="41"/>
                    <a:pt x="91" y="41"/>
                    <a:pt x="93" y="32"/>
                  </a:cubicBezTo>
                  <a:cubicBezTo>
                    <a:pt x="91" y="30"/>
                    <a:pt x="89" y="36"/>
                    <a:pt x="87" y="34"/>
                  </a:cubicBezTo>
                  <a:cubicBezTo>
                    <a:pt x="85" y="33"/>
                    <a:pt x="87" y="32"/>
                    <a:pt x="86" y="31"/>
                  </a:cubicBezTo>
                  <a:cubicBezTo>
                    <a:pt x="85" y="32"/>
                    <a:pt x="84" y="33"/>
                    <a:pt x="84" y="32"/>
                  </a:cubicBezTo>
                  <a:cubicBezTo>
                    <a:pt x="77" y="28"/>
                    <a:pt x="71" y="15"/>
                    <a:pt x="66" y="22"/>
                  </a:cubicBezTo>
                  <a:cubicBezTo>
                    <a:pt x="68" y="27"/>
                    <a:pt x="76" y="30"/>
                    <a:pt x="69" y="37"/>
                  </a:cubicBezTo>
                  <a:cubicBezTo>
                    <a:pt x="63" y="37"/>
                    <a:pt x="62" y="28"/>
                    <a:pt x="57" y="24"/>
                  </a:cubicBezTo>
                  <a:cubicBezTo>
                    <a:pt x="56" y="21"/>
                    <a:pt x="53" y="11"/>
                    <a:pt x="48" y="15"/>
                  </a:cubicBezTo>
                  <a:cubicBezTo>
                    <a:pt x="50" y="27"/>
                    <a:pt x="66" y="35"/>
                    <a:pt x="63" y="48"/>
                  </a:cubicBezTo>
                  <a:cubicBezTo>
                    <a:pt x="57" y="50"/>
                    <a:pt x="48" y="46"/>
                    <a:pt x="43" y="43"/>
                  </a:cubicBezTo>
                  <a:cubicBezTo>
                    <a:pt x="39" y="40"/>
                    <a:pt x="29" y="26"/>
                    <a:pt x="22" y="31"/>
                  </a:cubicBezTo>
                  <a:cubicBezTo>
                    <a:pt x="14" y="35"/>
                    <a:pt x="20" y="48"/>
                    <a:pt x="25" y="51"/>
                  </a:cubicBezTo>
                  <a:cubicBezTo>
                    <a:pt x="32" y="55"/>
                    <a:pt x="44" y="46"/>
                    <a:pt x="52" y="51"/>
                  </a:cubicBezTo>
                  <a:cubicBezTo>
                    <a:pt x="54" y="53"/>
                    <a:pt x="57" y="56"/>
                    <a:pt x="58" y="59"/>
                  </a:cubicBezTo>
                  <a:cubicBezTo>
                    <a:pt x="60" y="62"/>
                    <a:pt x="62" y="73"/>
                    <a:pt x="61" y="78"/>
                  </a:cubicBezTo>
                  <a:cubicBezTo>
                    <a:pt x="61" y="85"/>
                    <a:pt x="60" y="89"/>
                    <a:pt x="56" y="95"/>
                  </a:cubicBezTo>
                  <a:cubicBezTo>
                    <a:pt x="45" y="102"/>
                    <a:pt x="35" y="110"/>
                    <a:pt x="24" y="111"/>
                  </a:cubicBezTo>
                  <a:cubicBezTo>
                    <a:pt x="20" y="112"/>
                    <a:pt x="15" y="109"/>
                    <a:pt x="12" y="115"/>
                  </a:cubicBezTo>
                  <a:cubicBezTo>
                    <a:pt x="14" y="119"/>
                    <a:pt x="18" y="117"/>
                    <a:pt x="21" y="115"/>
                  </a:cubicBezTo>
                  <a:cubicBezTo>
                    <a:pt x="27" y="115"/>
                    <a:pt x="34" y="114"/>
                    <a:pt x="40" y="112"/>
                  </a:cubicBezTo>
                  <a:cubicBezTo>
                    <a:pt x="42" y="113"/>
                    <a:pt x="44" y="115"/>
                    <a:pt x="46" y="117"/>
                  </a:cubicBezTo>
                  <a:cubicBezTo>
                    <a:pt x="46" y="120"/>
                    <a:pt x="46" y="124"/>
                    <a:pt x="49" y="127"/>
                  </a:cubicBezTo>
                  <a:cubicBezTo>
                    <a:pt x="49" y="129"/>
                    <a:pt x="47" y="129"/>
                    <a:pt x="46" y="132"/>
                  </a:cubicBezTo>
                  <a:cubicBezTo>
                    <a:pt x="46" y="134"/>
                    <a:pt x="48" y="135"/>
                    <a:pt x="47" y="137"/>
                  </a:cubicBezTo>
                  <a:cubicBezTo>
                    <a:pt x="42" y="147"/>
                    <a:pt x="36" y="152"/>
                    <a:pt x="30" y="161"/>
                  </a:cubicBezTo>
                  <a:cubicBezTo>
                    <a:pt x="24" y="169"/>
                    <a:pt x="17" y="169"/>
                    <a:pt x="12" y="175"/>
                  </a:cubicBezTo>
                  <a:cubicBezTo>
                    <a:pt x="7" y="182"/>
                    <a:pt x="3" y="184"/>
                    <a:pt x="0" y="190"/>
                  </a:cubicBezTo>
                  <a:cubicBezTo>
                    <a:pt x="0" y="194"/>
                    <a:pt x="3" y="195"/>
                    <a:pt x="6" y="195"/>
                  </a:cubicBezTo>
                  <a:cubicBezTo>
                    <a:pt x="13" y="187"/>
                    <a:pt x="20" y="188"/>
                    <a:pt x="25" y="178"/>
                  </a:cubicBezTo>
                  <a:cubicBezTo>
                    <a:pt x="27" y="176"/>
                    <a:pt x="26" y="173"/>
                    <a:pt x="28" y="170"/>
                  </a:cubicBezTo>
                  <a:cubicBezTo>
                    <a:pt x="33" y="163"/>
                    <a:pt x="41" y="158"/>
                    <a:pt x="47" y="150"/>
                  </a:cubicBezTo>
                  <a:cubicBezTo>
                    <a:pt x="51" y="152"/>
                    <a:pt x="55" y="148"/>
                    <a:pt x="59" y="145"/>
                  </a:cubicBezTo>
                  <a:cubicBezTo>
                    <a:pt x="60" y="147"/>
                    <a:pt x="59" y="148"/>
                    <a:pt x="62" y="149"/>
                  </a:cubicBezTo>
                  <a:cubicBezTo>
                    <a:pt x="63" y="148"/>
                    <a:pt x="64" y="146"/>
                    <a:pt x="66" y="146"/>
                  </a:cubicBezTo>
                  <a:cubicBezTo>
                    <a:pt x="66" y="148"/>
                    <a:pt x="70" y="149"/>
                    <a:pt x="67" y="151"/>
                  </a:cubicBezTo>
                  <a:cubicBezTo>
                    <a:pt x="69" y="153"/>
                    <a:pt x="70" y="149"/>
                    <a:pt x="70" y="152"/>
                  </a:cubicBezTo>
                  <a:cubicBezTo>
                    <a:pt x="71" y="160"/>
                    <a:pt x="59" y="165"/>
                    <a:pt x="60" y="172"/>
                  </a:cubicBezTo>
                  <a:cubicBezTo>
                    <a:pt x="68" y="174"/>
                    <a:pt x="69" y="155"/>
                    <a:pt x="76" y="157"/>
                  </a:cubicBezTo>
                  <a:cubicBezTo>
                    <a:pt x="76" y="160"/>
                    <a:pt x="72" y="163"/>
                    <a:pt x="74" y="166"/>
                  </a:cubicBezTo>
                  <a:cubicBezTo>
                    <a:pt x="78" y="162"/>
                    <a:pt x="77" y="156"/>
                    <a:pt x="79" y="152"/>
                  </a:cubicBezTo>
                  <a:cubicBezTo>
                    <a:pt x="81" y="149"/>
                    <a:pt x="84" y="148"/>
                    <a:pt x="86" y="145"/>
                  </a:cubicBezTo>
                  <a:cubicBezTo>
                    <a:pt x="87" y="144"/>
                    <a:pt x="89" y="137"/>
                    <a:pt x="91" y="139"/>
                  </a:cubicBezTo>
                  <a:cubicBezTo>
                    <a:pt x="91" y="140"/>
                    <a:pt x="88" y="141"/>
                    <a:pt x="89" y="142"/>
                  </a:cubicBezTo>
                  <a:cubicBezTo>
                    <a:pt x="91" y="141"/>
                    <a:pt x="92" y="139"/>
                    <a:pt x="94" y="139"/>
                  </a:cubicBezTo>
                  <a:cubicBezTo>
                    <a:pt x="96" y="144"/>
                    <a:pt x="94" y="149"/>
                    <a:pt x="93" y="155"/>
                  </a:cubicBezTo>
                  <a:cubicBezTo>
                    <a:pt x="96" y="177"/>
                    <a:pt x="95" y="200"/>
                    <a:pt x="93" y="223"/>
                  </a:cubicBezTo>
                  <a:cubicBezTo>
                    <a:pt x="93" y="223"/>
                    <a:pt x="92" y="223"/>
                    <a:pt x="92" y="223"/>
                  </a:cubicBezTo>
                  <a:cubicBezTo>
                    <a:pt x="91" y="223"/>
                    <a:pt x="91" y="223"/>
                    <a:pt x="90" y="223"/>
                  </a:cubicBezTo>
                  <a:cubicBezTo>
                    <a:pt x="88" y="225"/>
                    <a:pt x="92" y="223"/>
                    <a:pt x="92" y="224"/>
                  </a:cubicBezTo>
                  <a:cubicBezTo>
                    <a:pt x="95" y="233"/>
                    <a:pt x="91" y="244"/>
                    <a:pt x="90" y="255"/>
                  </a:cubicBezTo>
                  <a:cubicBezTo>
                    <a:pt x="88" y="267"/>
                    <a:pt x="90" y="281"/>
                    <a:pt x="90" y="293"/>
                  </a:cubicBezTo>
                  <a:cubicBezTo>
                    <a:pt x="90" y="302"/>
                    <a:pt x="91" y="311"/>
                    <a:pt x="90" y="319"/>
                  </a:cubicBezTo>
                  <a:cubicBezTo>
                    <a:pt x="90" y="323"/>
                    <a:pt x="87" y="329"/>
                    <a:pt x="93" y="329"/>
                  </a:cubicBezTo>
                  <a:cubicBezTo>
                    <a:pt x="97" y="325"/>
                    <a:pt x="94" y="321"/>
                    <a:pt x="94" y="317"/>
                  </a:cubicBezTo>
                  <a:cubicBezTo>
                    <a:pt x="92" y="297"/>
                    <a:pt x="97" y="276"/>
                    <a:pt x="94" y="257"/>
                  </a:cubicBezTo>
                  <a:cubicBezTo>
                    <a:pt x="94" y="246"/>
                    <a:pt x="96" y="235"/>
                    <a:pt x="97" y="223"/>
                  </a:cubicBezTo>
                  <a:cubicBezTo>
                    <a:pt x="97" y="217"/>
                    <a:pt x="96" y="210"/>
                    <a:pt x="96" y="204"/>
                  </a:cubicBezTo>
                  <a:cubicBezTo>
                    <a:pt x="97" y="194"/>
                    <a:pt x="99" y="184"/>
                    <a:pt x="99" y="175"/>
                  </a:cubicBezTo>
                  <a:cubicBezTo>
                    <a:pt x="98" y="166"/>
                    <a:pt x="95" y="147"/>
                    <a:pt x="105" y="144"/>
                  </a:cubicBezTo>
                  <a:cubicBezTo>
                    <a:pt x="111" y="153"/>
                    <a:pt x="124" y="155"/>
                    <a:pt x="125" y="168"/>
                  </a:cubicBezTo>
                  <a:cubicBezTo>
                    <a:pt x="126" y="165"/>
                    <a:pt x="124" y="165"/>
                    <a:pt x="127" y="162"/>
                  </a:cubicBezTo>
                  <a:cubicBezTo>
                    <a:pt x="126" y="157"/>
                    <a:pt x="122" y="153"/>
                    <a:pt x="123" y="148"/>
                  </a:cubicBezTo>
                  <a:cubicBezTo>
                    <a:pt x="125" y="147"/>
                    <a:pt x="128" y="141"/>
                    <a:pt x="131" y="140"/>
                  </a:cubicBezTo>
                  <a:cubicBezTo>
                    <a:pt x="134" y="151"/>
                    <a:pt x="141" y="163"/>
                    <a:pt x="152" y="168"/>
                  </a:cubicBezTo>
                  <a:cubicBezTo>
                    <a:pt x="149" y="161"/>
                    <a:pt x="138" y="155"/>
                    <a:pt x="136" y="146"/>
                  </a:cubicBezTo>
                  <a:cubicBezTo>
                    <a:pt x="138" y="145"/>
                    <a:pt x="139" y="145"/>
                    <a:pt x="140" y="143"/>
                  </a:cubicBezTo>
                  <a:cubicBezTo>
                    <a:pt x="139" y="135"/>
                    <a:pt x="136" y="128"/>
                    <a:pt x="138" y="120"/>
                  </a:cubicBezTo>
                  <a:cubicBezTo>
                    <a:pt x="139" y="119"/>
                    <a:pt x="139" y="121"/>
                    <a:pt x="140" y="122"/>
                  </a:cubicBezTo>
                  <a:cubicBezTo>
                    <a:pt x="142" y="120"/>
                    <a:pt x="139" y="120"/>
                    <a:pt x="141" y="119"/>
                  </a:cubicBezTo>
                  <a:cubicBezTo>
                    <a:pt x="145" y="121"/>
                    <a:pt x="152" y="120"/>
                    <a:pt x="158" y="122"/>
                  </a:cubicBezTo>
                  <a:cubicBezTo>
                    <a:pt x="163" y="124"/>
                    <a:pt x="168" y="131"/>
                    <a:pt x="174" y="126"/>
                  </a:cubicBezTo>
                  <a:cubicBezTo>
                    <a:pt x="173" y="119"/>
                    <a:pt x="163" y="121"/>
                    <a:pt x="157" y="118"/>
                  </a:cubicBezTo>
                  <a:cubicBezTo>
                    <a:pt x="156" y="117"/>
                    <a:pt x="155" y="115"/>
                    <a:pt x="154" y="114"/>
                  </a:cubicBezTo>
                  <a:cubicBezTo>
                    <a:pt x="151" y="111"/>
                    <a:pt x="145" y="111"/>
                    <a:pt x="145" y="106"/>
                  </a:cubicBezTo>
                  <a:cubicBezTo>
                    <a:pt x="151" y="104"/>
                    <a:pt x="157" y="99"/>
                    <a:pt x="163" y="99"/>
                  </a:cubicBezTo>
                  <a:cubicBezTo>
                    <a:pt x="165" y="99"/>
                    <a:pt x="168" y="101"/>
                    <a:pt x="170" y="98"/>
                  </a:cubicBezTo>
                  <a:cubicBezTo>
                    <a:pt x="162" y="97"/>
                    <a:pt x="154" y="95"/>
                    <a:pt x="146" y="96"/>
                  </a:cubicBezTo>
                  <a:cubicBezTo>
                    <a:pt x="139" y="85"/>
                    <a:pt x="149" y="78"/>
                    <a:pt x="156" y="74"/>
                  </a:cubicBezTo>
                  <a:cubicBezTo>
                    <a:pt x="160" y="73"/>
                    <a:pt x="162" y="71"/>
                    <a:pt x="164" y="70"/>
                  </a:cubicBezTo>
                  <a:cubicBezTo>
                    <a:pt x="166" y="69"/>
                    <a:pt x="170" y="69"/>
                    <a:pt x="173" y="68"/>
                  </a:cubicBezTo>
                  <a:cubicBezTo>
                    <a:pt x="178" y="67"/>
                    <a:pt x="183" y="64"/>
                    <a:pt x="186" y="64"/>
                  </a:cubicBezTo>
                  <a:cubicBezTo>
                    <a:pt x="188" y="64"/>
                    <a:pt x="190" y="65"/>
                    <a:pt x="192" y="65"/>
                  </a:cubicBezTo>
                  <a:cubicBezTo>
                    <a:pt x="194" y="65"/>
                    <a:pt x="198" y="63"/>
                    <a:pt x="201" y="62"/>
                  </a:cubicBezTo>
                  <a:cubicBezTo>
                    <a:pt x="206" y="61"/>
                    <a:pt x="210" y="62"/>
                    <a:pt x="213" y="60"/>
                  </a:cubicBezTo>
                  <a:cubicBezTo>
                    <a:pt x="215" y="59"/>
                    <a:pt x="217" y="57"/>
                    <a:pt x="220" y="56"/>
                  </a:cubicBezTo>
                  <a:cubicBezTo>
                    <a:pt x="228" y="52"/>
                    <a:pt x="237" y="52"/>
                    <a:pt x="243" y="46"/>
                  </a:cubicBezTo>
                  <a:cubicBezTo>
                    <a:pt x="243" y="44"/>
                    <a:pt x="242" y="42"/>
                    <a:pt x="240" y="40"/>
                  </a:cubicBezTo>
                  <a:cubicBezTo>
                    <a:pt x="233" y="41"/>
                    <a:pt x="227" y="46"/>
                    <a:pt x="220" y="46"/>
                  </a:cubicBezTo>
                  <a:close/>
                </a:path>
              </a:pathLst>
            </a:custGeom>
            <a:solidFill>
              <a:srgbClr val="FFC000"/>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endParaRPr>
            </a:p>
          </p:txBody>
        </p:sp>
        <p:grpSp>
          <p:nvGrpSpPr>
            <p:cNvPr id="9" name="组合 8"/>
            <p:cNvGrpSpPr/>
            <p:nvPr/>
          </p:nvGrpSpPr>
          <p:grpSpPr>
            <a:xfrm>
              <a:off x="576471" y="631313"/>
              <a:ext cx="4877904" cy="1131564"/>
              <a:chOff x="576471" y="631313"/>
              <a:chExt cx="4877904" cy="1131564"/>
            </a:xfrm>
          </p:grpSpPr>
          <p:sp>
            <p:nvSpPr>
              <p:cNvPr id="10" name="矩形 9"/>
              <p:cNvSpPr/>
              <p:nvPr/>
            </p:nvSpPr>
            <p:spPr>
              <a:xfrm>
                <a:off x="576471" y="6313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lumMod val="75000"/>
                        <a:lumOff val="25000"/>
                      </a:schemeClr>
                    </a:solidFill>
                    <a:latin typeface="+mj-ea"/>
                    <a:ea typeface="+mj-ea"/>
                  </a:rPr>
                  <a:t>教学方案</a:t>
                </a:r>
              </a:p>
            </p:txBody>
          </p:sp>
          <p:sp>
            <p:nvSpPr>
              <p:cNvPr id="11" name="文本框 10"/>
              <p:cNvSpPr txBox="1"/>
              <p:nvPr/>
            </p:nvSpPr>
            <p:spPr>
              <a:xfrm>
                <a:off x="576471" y="1208879"/>
                <a:ext cx="4877904" cy="553998"/>
              </a:xfrm>
              <a:prstGeom prst="rect">
                <a:avLst/>
              </a:prstGeom>
              <a:noFill/>
            </p:spPr>
            <p:txBody>
              <a:bodyPr wrap="square" rtlCol="0">
                <a:spAutoFit/>
              </a:bodyPr>
              <a:lstStyle/>
              <a:p>
                <a:pPr>
                  <a:lnSpc>
                    <a:spcPct val="150000"/>
                  </a:lnSpc>
                </a:pPr>
                <a:r>
                  <a:rPr lang="zh-CN" altLang="en-US" sz="1000" dirty="0">
                    <a:solidFill>
                      <a:schemeClr val="tx1">
                        <a:lumMod val="50000"/>
                        <a:lumOff val="50000"/>
                      </a:schemeClr>
                    </a:solidFill>
                  </a:rPr>
                  <a:t>点击添加文本内容点击添加文本内容点击添加文本内容点击添加文本内容点击添加文本内容点击添加文本内容点击添加文本内容</a:t>
                </a:r>
                <a:endParaRPr lang="zh-CN" altLang="en-US" sz="1000" dirty="0">
                  <a:solidFill>
                    <a:schemeClr val="tx1">
                      <a:lumMod val="75000"/>
                      <a:lumOff val="25000"/>
                    </a:schemeClr>
                  </a:solidFill>
                </a:endParaRPr>
              </a:p>
            </p:txBody>
          </p:sp>
        </p:grpSp>
      </p:grpSp>
      <p:grpSp>
        <p:nvGrpSpPr>
          <p:cNvPr id="36" name="组合 35"/>
          <p:cNvGrpSpPr/>
          <p:nvPr/>
        </p:nvGrpSpPr>
        <p:grpSpPr>
          <a:xfrm>
            <a:off x="1935809" y="2265006"/>
            <a:ext cx="8320382" cy="3082246"/>
            <a:chOff x="1813892" y="1976771"/>
            <a:chExt cx="8320382" cy="3082246"/>
          </a:xfrm>
        </p:grpSpPr>
        <p:grpSp>
          <p:nvGrpSpPr>
            <p:cNvPr id="12" name="组合 11"/>
            <p:cNvGrpSpPr/>
            <p:nvPr/>
          </p:nvGrpSpPr>
          <p:grpSpPr>
            <a:xfrm>
              <a:off x="4057894" y="1976771"/>
              <a:ext cx="1588376" cy="3082246"/>
              <a:chOff x="6590610" y="1270654"/>
              <a:chExt cx="1213553" cy="2354901"/>
            </a:xfrm>
            <a:solidFill>
              <a:schemeClr val="tx2">
                <a:lumMod val="60000"/>
                <a:lumOff val="40000"/>
              </a:schemeClr>
            </a:solidFill>
          </p:grpSpPr>
          <p:sp>
            <p:nvSpPr>
              <p:cNvPr id="13" name="圆角矩形 96"/>
              <p:cNvSpPr/>
              <p:nvPr/>
            </p:nvSpPr>
            <p:spPr bwMode="auto">
              <a:xfrm rot="5400000">
                <a:off x="6019936" y="1841328"/>
                <a:ext cx="2354901" cy="1213553"/>
              </a:xfrm>
              <a:prstGeom prst="roundRect">
                <a:avLst>
                  <a:gd name="adj" fmla="val 50000"/>
                </a:avLst>
              </a:prstGeom>
              <a:solidFill>
                <a:srgbClr val="FFC000"/>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14" name="椭圆 13"/>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endParaRPr>
              </a:p>
            </p:txBody>
          </p:sp>
          <p:sp>
            <p:nvSpPr>
              <p:cNvPr id="15" name="Text Box 39"/>
              <p:cNvSpPr txBox="1">
                <a:spLocks noChangeArrowheads="1"/>
              </p:cNvSpPr>
              <p:nvPr/>
            </p:nvSpPr>
            <p:spPr bwMode="auto">
              <a:xfrm>
                <a:off x="6675919" y="1458019"/>
                <a:ext cx="1042932" cy="497877"/>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02</a:t>
                </a:r>
              </a:p>
            </p:txBody>
          </p:sp>
          <p:sp>
            <p:nvSpPr>
              <p:cNvPr id="16" name="矩形 15"/>
              <p:cNvSpPr>
                <a:spLocks noChangeArrowheads="1"/>
              </p:cNvSpPr>
              <p:nvPr/>
            </p:nvSpPr>
            <p:spPr bwMode="auto">
              <a:xfrm>
                <a:off x="6899288" y="1946979"/>
                <a:ext cx="611384" cy="211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sz="1200" b="1" dirty="0">
                    <a:solidFill>
                      <a:schemeClr val="tx1">
                        <a:lumMod val="65000"/>
                        <a:lumOff val="35000"/>
                      </a:schemeClr>
                    </a:solidFill>
                    <a:latin typeface="+mj-ea"/>
                    <a:ea typeface="+mj-ea"/>
                  </a:rPr>
                  <a:t>添加文本</a:t>
                </a:r>
              </a:p>
            </p:txBody>
          </p:sp>
          <p:sp>
            <p:nvSpPr>
              <p:cNvPr id="17" name="Text Box 39"/>
              <p:cNvSpPr txBox="1">
                <a:spLocks noChangeArrowheads="1"/>
              </p:cNvSpPr>
              <p:nvPr/>
            </p:nvSpPr>
            <p:spPr bwMode="auto">
              <a:xfrm>
                <a:off x="6654290" y="2712116"/>
                <a:ext cx="1086190" cy="3292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defRPr/>
                </a:pPr>
                <a:r>
                  <a:rPr lang="zh-CN" altLang="en-US" sz="1100" dirty="0">
                    <a:solidFill>
                      <a:schemeClr val="bg1"/>
                    </a:solidFill>
                    <a:latin typeface="+mn-ea"/>
                  </a:rPr>
                  <a:t>点击此处添加</a:t>
                </a:r>
                <a:endParaRPr lang="en-US" altLang="zh-CN" sz="1100" dirty="0">
                  <a:solidFill>
                    <a:schemeClr val="bg1"/>
                  </a:solidFill>
                  <a:latin typeface="+mn-ea"/>
                </a:endParaRPr>
              </a:p>
              <a:p>
                <a:pPr algn="ctr">
                  <a:spcBef>
                    <a:spcPct val="0"/>
                  </a:spcBef>
                  <a:defRPr/>
                </a:pPr>
                <a:r>
                  <a:rPr lang="zh-CN" altLang="en-US" sz="1100" dirty="0">
                    <a:solidFill>
                      <a:schemeClr val="bg1"/>
                    </a:solidFill>
                    <a:latin typeface="+mn-ea"/>
                  </a:rPr>
                  <a:t>简要说明</a:t>
                </a:r>
                <a:endParaRPr lang="en-US" altLang="zh-CN" sz="1100" dirty="0">
                  <a:solidFill>
                    <a:schemeClr val="bg1"/>
                  </a:solidFill>
                  <a:latin typeface="+mn-ea"/>
                </a:endParaRPr>
              </a:p>
            </p:txBody>
          </p:sp>
        </p:grpSp>
        <p:grpSp>
          <p:nvGrpSpPr>
            <p:cNvPr id="18" name="组合 17"/>
            <p:cNvGrpSpPr/>
            <p:nvPr/>
          </p:nvGrpSpPr>
          <p:grpSpPr>
            <a:xfrm>
              <a:off x="1813892" y="1976771"/>
              <a:ext cx="1588376" cy="3082246"/>
              <a:chOff x="6590610" y="1270654"/>
              <a:chExt cx="1213553" cy="2354901"/>
            </a:xfrm>
            <a:solidFill>
              <a:schemeClr val="tx2">
                <a:lumMod val="60000"/>
                <a:lumOff val="40000"/>
              </a:schemeClr>
            </a:solidFill>
          </p:grpSpPr>
          <p:sp>
            <p:nvSpPr>
              <p:cNvPr id="19" name="圆角矩形 96"/>
              <p:cNvSpPr/>
              <p:nvPr/>
            </p:nvSpPr>
            <p:spPr bwMode="auto">
              <a:xfrm rot="5400000">
                <a:off x="6019936" y="1841328"/>
                <a:ext cx="2354901" cy="1213553"/>
              </a:xfrm>
              <a:prstGeom prst="roundRect">
                <a:avLst>
                  <a:gd name="adj" fmla="val 50000"/>
                </a:avLst>
              </a:prstGeom>
              <a:solidFill>
                <a:srgbClr val="002060"/>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20" name="椭圆 19"/>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1" name="Text Box 39"/>
              <p:cNvSpPr txBox="1">
                <a:spLocks noChangeArrowheads="1"/>
              </p:cNvSpPr>
              <p:nvPr/>
            </p:nvSpPr>
            <p:spPr bwMode="auto">
              <a:xfrm>
                <a:off x="6675919" y="1458019"/>
                <a:ext cx="1042932" cy="497877"/>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01</a:t>
                </a:r>
              </a:p>
            </p:txBody>
          </p:sp>
          <p:sp>
            <p:nvSpPr>
              <p:cNvPr id="22" name="矩形 21"/>
              <p:cNvSpPr>
                <a:spLocks noChangeArrowheads="1"/>
              </p:cNvSpPr>
              <p:nvPr/>
            </p:nvSpPr>
            <p:spPr bwMode="auto">
              <a:xfrm>
                <a:off x="6899288" y="1946979"/>
                <a:ext cx="611384" cy="211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sz="1200" b="1" dirty="0">
                    <a:solidFill>
                      <a:schemeClr val="tx1">
                        <a:lumMod val="65000"/>
                        <a:lumOff val="35000"/>
                      </a:schemeClr>
                    </a:solidFill>
                    <a:latin typeface="+mj-ea"/>
                    <a:ea typeface="+mj-ea"/>
                  </a:rPr>
                  <a:t>添加文本</a:t>
                </a:r>
              </a:p>
            </p:txBody>
          </p:sp>
          <p:sp>
            <p:nvSpPr>
              <p:cNvPr id="23" name="Text Box 39"/>
              <p:cNvSpPr txBox="1">
                <a:spLocks noChangeArrowheads="1"/>
              </p:cNvSpPr>
              <p:nvPr/>
            </p:nvSpPr>
            <p:spPr bwMode="auto">
              <a:xfrm>
                <a:off x="6654290" y="2712116"/>
                <a:ext cx="1086190" cy="3292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defRPr/>
                </a:pPr>
                <a:r>
                  <a:rPr lang="zh-CN" altLang="en-US" sz="1100" dirty="0">
                    <a:solidFill>
                      <a:schemeClr val="bg1"/>
                    </a:solidFill>
                    <a:latin typeface="+mn-ea"/>
                  </a:rPr>
                  <a:t>点击此处添加</a:t>
                </a:r>
                <a:endParaRPr lang="en-US" altLang="zh-CN" sz="1100" dirty="0">
                  <a:solidFill>
                    <a:schemeClr val="bg1"/>
                  </a:solidFill>
                  <a:latin typeface="+mn-ea"/>
                </a:endParaRPr>
              </a:p>
              <a:p>
                <a:pPr algn="ctr">
                  <a:spcBef>
                    <a:spcPct val="0"/>
                  </a:spcBef>
                  <a:defRPr/>
                </a:pPr>
                <a:r>
                  <a:rPr lang="zh-CN" altLang="en-US" sz="1100" dirty="0">
                    <a:solidFill>
                      <a:schemeClr val="bg1"/>
                    </a:solidFill>
                    <a:latin typeface="+mn-ea"/>
                  </a:rPr>
                  <a:t>简要说明</a:t>
                </a:r>
                <a:endParaRPr lang="en-US" altLang="zh-CN" sz="1100" dirty="0">
                  <a:solidFill>
                    <a:schemeClr val="bg1"/>
                  </a:solidFill>
                  <a:latin typeface="+mn-ea"/>
                </a:endParaRPr>
              </a:p>
            </p:txBody>
          </p:sp>
        </p:grpSp>
        <p:grpSp>
          <p:nvGrpSpPr>
            <p:cNvPr id="24" name="组合 23"/>
            <p:cNvGrpSpPr/>
            <p:nvPr/>
          </p:nvGrpSpPr>
          <p:grpSpPr>
            <a:xfrm>
              <a:off x="8545898" y="1976771"/>
              <a:ext cx="1588376" cy="3082246"/>
              <a:chOff x="6590610" y="1270654"/>
              <a:chExt cx="1213553" cy="2354901"/>
            </a:xfrm>
            <a:solidFill>
              <a:schemeClr val="tx2">
                <a:lumMod val="60000"/>
                <a:lumOff val="40000"/>
              </a:schemeClr>
            </a:solidFill>
          </p:grpSpPr>
          <p:sp>
            <p:nvSpPr>
              <p:cNvPr id="25" name="圆角矩形 96"/>
              <p:cNvSpPr/>
              <p:nvPr/>
            </p:nvSpPr>
            <p:spPr bwMode="auto">
              <a:xfrm rot="5400000">
                <a:off x="6019936" y="1841328"/>
                <a:ext cx="2354901" cy="1213553"/>
              </a:xfrm>
              <a:prstGeom prst="roundRect">
                <a:avLst>
                  <a:gd name="adj" fmla="val 50000"/>
                </a:avLst>
              </a:prstGeom>
              <a:solidFill>
                <a:srgbClr val="FFC000"/>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26" name="椭圆 25"/>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27" name="Text Box 39"/>
              <p:cNvSpPr txBox="1">
                <a:spLocks noChangeArrowheads="1"/>
              </p:cNvSpPr>
              <p:nvPr/>
            </p:nvSpPr>
            <p:spPr bwMode="auto">
              <a:xfrm>
                <a:off x="6675919" y="1458019"/>
                <a:ext cx="1042932" cy="497877"/>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04</a:t>
                </a:r>
              </a:p>
            </p:txBody>
          </p:sp>
          <p:sp>
            <p:nvSpPr>
              <p:cNvPr id="28" name="矩形 27"/>
              <p:cNvSpPr>
                <a:spLocks noChangeArrowheads="1"/>
              </p:cNvSpPr>
              <p:nvPr/>
            </p:nvSpPr>
            <p:spPr bwMode="auto">
              <a:xfrm>
                <a:off x="6899288" y="1946979"/>
                <a:ext cx="611384" cy="211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sz="1200" b="1" dirty="0">
                    <a:solidFill>
                      <a:schemeClr val="tx1">
                        <a:lumMod val="65000"/>
                        <a:lumOff val="35000"/>
                      </a:schemeClr>
                    </a:solidFill>
                    <a:latin typeface="+mj-ea"/>
                    <a:ea typeface="+mj-ea"/>
                  </a:rPr>
                  <a:t>添加文本</a:t>
                </a:r>
              </a:p>
            </p:txBody>
          </p:sp>
          <p:sp>
            <p:nvSpPr>
              <p:cNvPr id="29" name="Text Box 39"/>
              <p:cNvSpPr txBox="1">
                <a:spLocks noChangeArrowheads="1"/>
              </p:cNvSpPr>
              <p:nvPr/>
            </p:nvSpPr>
            <p:spPr bwMode="auto">
              <a:xfrm>
                <a:off x="6654290" y="2712116"/>
                <a:ext cx="1086190" cy="3292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defRPr/>
                </a:pPr>
                <a:r>
                  <a:rPr lang="zh-CN" altLang="en-US" sz="1100" dirty="0">
                    <a:solidFill>
                      <a:schemeClr val="bg1"/>
                    </a:solidFill>
                    <a:latin typeface="+mn-ea"/>
                  </a:rPr>
                  <a:t>点击此处添加</a:t>
                </a:r>
                <a:endParaRPr lang="en-US" altLang="zh-CN" sz="1100" dirty="0">
                  <a:solidFill>
                    <a:schemeClr val="bg1"/>
                  </a:solidFill>
                  <a:latin typeface="+mn-ea"/>
                </a:endParaRPr>
              </a:p>
              <a:p>
                <a:pPr algn="ctr">
                  <a:spcBef>
                    <a:spcPct val="0"/>
                  </a:spcBef>
                  <a:defRPr/>
                </a:pPr>
                <a:r>
                  <a:rPr lang="zh-CN" altLang="en-US" sz="1100" dirty="0">
                    <a:solidFill>
                      <a:schemeClr val="bg1"/>
                    </a:solidFill>
                    <a:latin typeface="+mn-ea"/>
                  </a:rPr>
                  <a:t>简要说明</a:t>
                </a:r>
                <a:endParaRPr lang="en-US" altLang="zh-CN" sz="1100" dirty="0">
                  <a:solidFill>
                    <a:schemeClr val="bg1"/>
                  </a:solidFill>
                  <a:latin typeface="+mn-ea"/>
                </a:endParaRPr>
              </a:p>
            </p:txBody>
          </p:sp>
        </p:grpSp>
        <p:grpSp>
          <p:nvGrpSpPr>
            <p:cNvPr id="30" name="组合 29"/>
            <p:cNvGrpSpPr/>
            <p:nvPr/>
          </p:nvGrpSpPr>
          <p:grpSpPr>
            <a:xfrm>
              <a:off x="6301896" y="1976771"/>
              <a:ext cx="1588376" cy="3082246"/>
              <a:chOff x="6590610" y="1270654"/>
              <a:chExt cx="1213553" cy="2354901"/>
            </a:xfrm>
            <a:solidFill>
              <a:schemeClr val="tx2">
                <a:lumMod val="60000"/>
                <a:lumOff val="40000"/>
              </a:schemeClr>
            </a:solidFill>
          </p:grpSpPr>
          <p:sp>
            <p:nvSpPr>
              <p:cNvPr id="31" name="圆角矩形 96"/>
              <p:cNvSpPr/>
              <p:nvPr/>
            </p:nvSpPr>
            <p:spPr bwMode="auto">
              <a:xfrm rot="5400000">
                <a:off x="6019936" y="1841328"/>
                <a:ext cx="2354901" cy="1213553"/>
              </a:xfrm>
              <a:prstGeom prst="roundRect">
                <a:avLst>
                  <a:gd name="adj" fmla="val 50000"/>
                </a:avLst>
              </a:prstGeom>
              <a:solidFill>
                <a:srgbClr val="002060"/>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sz="1600">
                  <a:latin typeface="微软雅黑" panose="020B0503020204020204" pitchFamily="34" charset="-122"/>
                  <a:ea typeface="微软雅黑" panose="020B0503020204020204" pitchFamily="34" charset="-122"/>
                </a:endParaRPr>
              </a:p>
            </p:txBody>
          </p:sp>
          <p:sp>
            <p:nvSpPr>
              <p:cNvPr id="32" name="椭圆 31"/>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33" name="Text Box 39"/>
              <p:cNvSpPr txBox="1">
                <a:spLocks noChangeArrowheads="1"/>
              </p:cNvSpPr>
              <p:nvPr/>
            </p:nvSpPr>
            <p:spPr bwMode="auto">
              <a:xfrm>
                <a:off x="6675919" y="1458019"/>
                <a:ext cx="1042932" cy="497877"/>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03</a:t>
                </a:r>
              </a:p>
            </p:txBody>
          </p:sp>
          <p:sp>
            <p:nvSpPr>
              <p:cNvPr id="34" name="矩形 33"/>
              <p:cNvSpPr>
                <a:spLocks noChangeArrowheads="1"/>
              </p:cNvSpPr>
              <p:nvPr/>
            </p:nvSpPr>
            <p:spPr bwMode="auto">
              <a:xfrm>
                <a:off x="6899288" y="1946979"/>
                <a:ext cx="611384" cy="2116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zh-CN" altLang="en-US" sz="1200" b="1" dirty="0">
                    <a:solidFill>
                      <a:schemeClr val="tx1">
                        <a:lumMod val="65000"/>
                        <a:lumOff val="35000"/>
                      </a:schemeClr>
                    </a:solidFill>
                    <a:latin typeface="+mj-ea"/>
                    <a:ea typeface="+mj-ea"/>
                  </a:rPr>
                  <a:t>添加文本</a:t>
                </a:r>
              </a:p>
            </p:txBody>
          </p:sp>
          <p:sp>
            <p:nvSpPr>
              <p:cNvPr id="35" name="Text Box 39"/>
              <p:cNvSpPr txBox="1">
                <a:spLocks noChangeArrowheads="1"/>
              </p:cNvSpPr>
              <p:nvPr/>
            </p:nvSpPr>
            <p:spPr bwMode="auto">
              <a:xfrm>
                <a:off x="6654290" y="2712116"/>
                <a:ext cx="1086190" cy="3292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Bef>
                    <a:spcPct val="0"/>
                  </a:spcBef>
                  <a:defRPr/>
                </a:pPr>
                <a:r>
                  <a:rPr lang="zh-CN" altLang="en-US" sz="1100" dirty="0">
                    <a:solidFill>
                      <a:schemeClr val="bg1"/>
                    </a:solidFill>
                    <a:latin typeface="+mn-ea"/>
                  </a:rPr>
                  <a:t>点击此处添加</a:t>
                </a:r>
                <a:endParaRPr lang="en-US" altLang="zh-CN" sz="1100" dirty="0">
                  <a:solidFill>
                    <a:schemeClr val="bg1"/>
                  </a:solidFill>
                  <a:latin typeface="+mn-ea"/>
                </a:endParaRPr>
              </a:p>
              <a:p>
                <a:pPr algn="ctr">
                  <a:spcBef>
                    <a:spcPct val="0"/>
                  </a:spcBef>
                  <a:defRPr/>
                </a:pPr>
                <a:r>
                  <a:rPr lang="zh-CN" altLang="en-US" sz="1100" dirty="0">
                    <a:solidFill>
                      <a:schemeClr val="bg1"/>
                    </a:solidFill>
                    <a:latin typeface="+mn-ea"/>
                  </a:rPr>
                  <a:t>简要说明</a:t>
                </a:r>
                <a:endParaRPr lang="en-US" altLang="zh-CN" sz="1100" dirty="0">
                  <a:solidFill>
                    <a:schemeClr val="bg1"/>
                  </a:solidFill>
                  <a:latin typeface="+mn-ea"/>
                </a:endParaRPr>
              </a:p>
            </p:txBody>
          </p:sp>
        </p:grpSp>
      </p:grpSp>
    </p:spTree>
  </p:cSld>
  <p:clrMapOvr>
    <a:masterClrMapping/>
  </p:clrMapOvr>
  <p:transition spd="slow" advClick="0"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50"/>
                                        <p:tgtEl>
                                          <p:spTgt spid="36"/>
                                        </p:tgtEl>
                                      </p:cBhvr>
                                    </p:animEffect>
                                    <p:anim calcmode="lin" valueType="num">
                                      <p:cBhvr>
                                        <p:cTn id="8" dur="250" fill="hold"/>
                                        <p:tgtEl>
                                          <p:spTgt spid="36"/>
                                        </p:tgtEl>
                                        <p:attrNameLst>
                                          <p:attrName>ppt_x</p:attrName>
                                        </p:attrNameLst>
                                      </p:cBhvr>
                                      <p:tavLst>
                                        <p:tav tm="0">
                                          <p:val>
                                            <p:strVal val="#ppt_x"/>
                                          </p:val>
                                        </p:tav>
                                        <p:tav tm="100000">
                                          <p:val>
                                            <p:strVal val="#ppt_x"/>
                                          </p:val>
                                        </p:tav>
                                      </p:tavLst>
                                    </p:anim>
                                    <p:anim calcmode="lin" valueType="num">
                                      <p:cBhvr>
                                        <p:cTn id="9"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2729</Words>
  <Application>Microsoft Office PowerPoint</Application>
  <PresentationFormat>宽屏</PresentationFormat>
  <Paragraphs>263</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AjiwaiPro</vt:lpstr>
      <vt:lpstr>Arial Unicode MS</vt:lpstr>
      <vt:lpstr>等线</vt:lpstr>
      <vt:lpstr>黑体</vt:lpstr>
      <vt:lpstr>微软雅黑</vt:lpstr>
      <vt:lpstr>Arial</vt:lpstr>
      <vt:lpstr>Mistral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张培颖</dc:creator>
  <cp:lastModifiedBy>天 下</cp:lastModifiedBy>
  <cp:revision>50</cp:revision>
  <dcterms:created xsi:type="dcterms:W3CDTF">2017-07-16T13:57:00Z</dcterms:created>
  <dcterms:modified xsi:type="dcterms:W3CDTF">2021-01-05T13:57:51Z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