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4" r:id="rId2"/>
    <p:sldId id="4829" r:id="rId3"/>
    <p:sldId id="4830" r:id="rId4"/>
    <p:sldId id="4664" r:id="rId5"/>
    <p:sldId id="4752" r:id="rId6"/>
    <p:sldId id="4476" r:id="rId7"/>
    <p:sldId id="4651" r:id="rId8"/>
    <p:sldId id="4831" r:id="rId9"/>
    <p:sldId id="4716" r:id="rId10"/>
    <p:sldId id="4749" r:id="rId11"/>
    <p:sldId id="4656" r:id="rId12"/>
    <p:sldId id="4750" r:id="rId13"/>
    <p:sldId id="4832" r:id="rId14"/>
    <p:sldId id="4715" r:id="rId15"/>
    <p:sldId id="4751" r:id="rId16"/>
    <p:sldId id="4685" r:id="rId17"/>
    <p:sldId id="4662" r:id="rId18"/>
    <p:sldId id="4833" r:id="rId19"/>
    <p:sldId id="4665" r:id="rId20"/>
    <p:sldId id="4658" r:id="rId21"/>
    <p:sldId id="4775" r:id="rId22"/>
    <p:sldId id="483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08">
          <p15:clr>
            <a:srgbClr val="A4A3A4"/>
          </p15:clr>
        </p15:guide>
        <p15:guide id="6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B73"/>
    <a:srgbClr val="73A6A3"/>
    <a:srgbClr val="FBB80D"/>
    <a:srgbClr val="ED1C24"/>
    <a:srgbClr val="38AABA"/>
    <a:srgbClr val="1E6C7A"/>
    <a:srgbClr val="BF0000"/>
    <a:srgbClr val="166CA3"/>
    <a:srgbClr val="1051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984" y="846"/>
      </p:cViewPr>
      <p:guideLst>
        <p:guide orient="horz" pos="311"/>
        <p:guide pos="3840"/>
        <p:guide pos="528"/>
        <p:guide orient="horz" pos="3966"/>
        <p:guide pos="7108"/>
        <p:guide pos="6550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977507" y="2671376"/>
            <a:ext cx="4752529" cy="60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EMPLOYEE ORIENTATION PPT</a:t>
            </a:r>
          </a:p>
          <a:p>
            <a:pPr>
              <a:buNone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77507" y="1909488"/>
            <a:ext cx="5503653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新员工入职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培训</a:t>
            </a:r>
            <a:r>
              <a:rPr lang="en-US" altLang="zh-CN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955915" y="4022725"/>
            <a:ext cx="4041140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2"/>
                </a:solidFill>
                <a:cs typeface="Arial" panose="020B0604020202020204" pitchFamily="34" charset="0"/>
              </a:rPr>
              <a:t>xiazaii </a:t>
            </a:r>
            <a:endParaRPr lang="zh-CN" alt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r="32079"/>
          <a:stretch>
            <a:fillRect/>
          </a:stretch>
        </p:blipFill>
        <p:spPr>
          <a:xfrm>
            <a:off x="-333023" y="2554026"/>
            <a:ext cx="7869183" cy="44912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9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1791817" y="4115249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107558" y="3783024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423297" y="3140611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739037" y="4227691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054778" y="2814451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370518" y="3573414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3815728" y="1740706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117862" y="1750821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427971" y="1740887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7761007" y="1740706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078780" y="1744040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485942" y="1740706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2768447" y="2540523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082436" y="2540522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399928" y="2540522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15667" y="2540523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031409" y="2540523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355947" y="2540523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133718" y="5377513"/>
            <a:ext cx="1139808" cy="923011"/>
            <a:chOff x="1541683" y="2139889"/>
            <a:chExt cx="1244826" cy="1007790"/>
          </a:xfrm>
        </p:grpSpPr>
        <p:sp>
          <p:nvSpPr>
            <p:cNvPr id="139" name="TextBox 138"/>
            <p:cNvSpPr txBox="1"/>
            <p:nvPr/>
          </p:nvSpPr>
          <p:spPr>
            <a:xfrm>
              <a:off x="1728791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92997" y="5387717"/>
            <a:ext cx="1127016" cy="933217"/>
            <a:chOff x="1548669" y="2139889"/>
            <a:chExt cx="1230855" cy="1018933"/>
          </a:xfrm>
        </p:grpSpPr>
        <p:sp>
          <p:nvSpPr>
            <p:cNvPr id="142" name="TextBox 141"/>
            <p:cNvSpPr txBox="1"/>
            <p:nvPr/>
          </p:nvSpPr>
          <p:spPr>
            <a:xfrm>
              <a:off x="1731280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39484" y="5387533"/>
            <a:ext cx="1095912" cy="923693"/>
            <a:chOff x="1565654" y="2139889"/>
            <a:chExt cx="1196886" cy="1008534"/>
          </a:xfrm>
        </p:grpSpPr>
        <p:sp>
          <p:nvSpPr>
            <p:cNvPr id="145" name="TextBox 144"/>
            <p:cNvSpPr txBox="1"/>
            <p:nvPr/>
          </p:nvSpPr>
          <p:spPr>
            <a:xfrm>
              <a:off x="1731413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4867" y="5397740"/>
            <a:ext cx="1073235" cy="918807"/>
            <a:chOff x="1532610" y="2139889"/>
            <a:chExt cx="1262975" cy="1003200"/>
          </a:xfrm>
        </p:grpSpPr>
        <p:sp>
          <p:nvSpPr>
            <p:cNvPr id="148" name="TextBox 147"/>
            <p:cNvSpPr txBox="1"/>
            <p:nvPr/>
          </p:nvSpPr>
          <p:spPr>
            <a:xfrm>
              <a:off x="1687878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447573" y="5397742"/>
            <a:ext cx="1089765" cy="918807"/>
            <a:chOff x="1569010" y="2139889"/>
            <a:chExt cx="1190173" cy="1003200"/>
          </a:xfrm>
        </p:grpSpPr>
        <p:sp>
          <p:nvSpPr>
            <p:cNvPr id="151" name="TextBox 150"/>
            <p:cNvSpPr txBox="1"/>
            <p:nvPr/>
          </p:nvSpPr>
          <p:spPr>
            <a:xfrm>
              <a:off x="1723462" y="2139889"/>
              <a:ext cx="1015295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756810" y="5407947"/>
            <a:ext cx="1095781" cy="929012"/>
            <a:chOff x="1519344" y="2139889"/>
            <a:chExt cx="1289506" cy="1014342"/>
          </a:xfrm>
        </p:grpSpPr>
        <p:sp>
          <p:nvSpPr>
            <p:cNvPr id="154" name="TextBox 153"/>
            <p:cNvSpPr txBox="1"/>
            <p:nvPr/>
          </p:nvSpPr>
          <p:spPr>
            <a:xfrm>
              <a:off x="1680147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730" y="2260423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23767" y="4811292"/>
            <a:ext cx="2452753" cy="853991"/>
            <a:chOff x="8512415" y="2327889"/>
            <a:chExt cx="3256083" cy="809798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826725" y="2169537"/>
            <a:ext cx="2365966" cy="853992"/>
            <a:chOff x="8512415" y="2327889"/>
            <a:chExt cx="3256083" cy="809799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558787" y="4979135"/>
            <a:ext cx="2365966" cy="853992"/>
            <a:chOff x="8512415" y="2327889"/>
            <a:chExt cx="3256083" cy="809799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68231" y="4818702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7853" y="4863325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7474" y="4907949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8837" y="1731284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82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647" y="1786760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96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279576" y="2207976"/>
            <a:ext cx="2727310" cy="2442048"/>
            <a:chOff x="3714751" y="1835150"/>
            <a:chExt cx="1624013" cy="1454150"/>
          </a:xfrm>
          <a:solidFill>
            <a:schemeClr val="accent3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5898846" y="2915738"/>
            <a:ext cx="3371354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5803596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681303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803596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681303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2786580" y="2500562"/>
            <a:ext cx="1713302" cy="1353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8828" y="929702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881" y="929702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02590" y="929702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38828" y="3895461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1881" y="3895461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02590" y="3895460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4704683" y="1577026"/>
            <a:ext cx="2754535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533901" y="4660209"/>
            <a:ext cx="2753787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8876213" y="4660209"/>
            <a:ext cx="2836361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081881" y="2852969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058051" y="5818729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220591" y="3877461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/>
      <p:bldP spid="20" grpId="0"/>
      <p:bldP spid="21" grpId="0"/>
      <p:bldP spid="22" grpId="0" bldLvl="0" animBg="1"/>
      <p:bldP spid="23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546824" y="1909838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691933" y="3427885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926462" y="3289475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69421" y="3289475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546824" y="4666878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638105" y="2030389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500195" y="2030390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6808143" y="4767338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638104" y="4472658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6705452" y="3738192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372696" y="3738192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5991078" y="4452566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5991078" y="3119811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500320" y="1923233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500320" y="4653484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298527" y="4653484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298527" y="1918768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5906245" y="2260327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481960" y="3590852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5877223" y="4995045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259093" y="3626570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5933034" y="3682381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bldLvl="0" animBg="1"/>
          <p:bldP spid="18434" grpId="1" bldLvl="0" animBg="1"/>
          <p:bldP spid="18435" grpId="0" bldLvl="0" animBg="1"/>
          <p:bldP spid="18435" grpId="1" bldLvl="0" animBg="1"/>
          <p:bldP spid="18436" grpId="0" bldLvl="0" animBg="1"/>
          <p:bldP spid="18436" grpId="1" bldLvl="0" animBg="1"/>
          <p:bldP spid="18437" grpId="0" bldLvl="0" animBg="1"/>
          <p:bldP spid="18437" grpId="1" bldLvl="0" animBg="1"/>
          <p:bldP spid="18438" grpId="0" bldLvl="0" animBg="1"/>
          <p:bldP spid="18438" grpId="1" bldLvl="0" animBg="1"/>
          <p:bldP spid="18439" grpId="0" bldLvl="0" animBg="1"/>
          <p:bldP spid="18440" grpId="0" bldLvl="0" animBg="1"/>
          <p:bldP spid="18441" grpId="0" bldLvl="0" animBg="1"/>
          <p:bldP spid="18442" grpId="0" bldLvl="0" animBg="1"/>
          <p:bldP spid="18443" grpId="0" bldLvl="0" animBg="1"/>
          <p:bldP spid="18444" grpId="0" bldLvl="0" animBg="1"/>
          <p:bldP spid="18445" grpId="0" bldLvl="0" animBg="1"/>
          <p:bldP spid="18446" grpId="0" bldLvl="0" animBg="1"/>
          <p:bldP spid="18447" grpId="0"/>
          <p:bldP spid="18448" grpId="0"/>
          <p:bldP spid="18449" grpId="0"/>
          <p:bldP spid="18450" grpId="0"/>
          <p:bldP spid="18451" grpId="0" bldLvl="0" animBg="1"/>
          <p:bldP spid="18451" grpId="1" bldLvl="0" animBg="1"/>
          <p:bldP spid="18455" grpId="0" bldLvl="0" animBg="1"/>
          <p:bldP spid="18455" grpId="1" bldLvl="0" animBg="1"/>
          <p:bldP spid="18459" grpId="0" bldLvl="0" animBg="1"/>
          <p:bldP spid="18459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bldLvl="0" animBg="1"/>
          <p:bldP spid="18434" grpId="1" bldLvl="0" animBg="1"/>
          <p:bldP spid="18435" grpId="0" bldLvl="0" animBg="1"/>
          <p:bldP spid="18435" grpId="1" bldLvl="0" animBg="1"/>
          <p:bldP spid="18436" grpId="0" bldLvl="0" animBg="1"/>
          <p:bldP spid="18436" grpId="1" bldLvl="0" animBg="1"/>
          <p:bldP spid="18437" grpId="0" bldLvl="0" animBg="1"/>
          <p:bldP spid="18437" grpId="1" bldLvl="0" animBg="1"/>
          <p:bldP spid="18438" grpId="0" bldLvl="0" animBg="1"/>
          <p:bldP spid="18438" grpId="1" bldLvl="0" animBg="1"/>
          <p:bldP spid="18439" grpId="0" bldLvl="0" animBg="1"/>
          <p:bldP spid="18440" grpId="0" bldLvl="0" animBg="1"/>
          <p:bldP spid="18441" grpId="0" bldLvl="0" animBg="1"/>
          <p:bldP spid="18442" grpId="0" bldLvl="0" animBg="1"/>
          <p:bldP spid="18443" grpId="0" bldLvl="0" animBg="1"/>
          <p:bldP spid="18444" grpId="0" bldLvl="0" animBg="1"/>
          <p:bldP spid="18445" grpId="0" bldLvl="0" animBg="1"/>
          <p:bldP spid="18446" grpId="0" bldLvl="0" animBg="1"/>
          <p:bldP spid="18447" grpId="0"/>
          <p:bldP spid="18448" grpId="0"/>
          <p:bldP spid="18449" grpId="0"/>
          <p:bldP spid="18450" grpId="0"/>
          <p:bldP spid="18451" grpId="0" bldLvl="0" animBg="1"/>
          <p:bldP spid="18451" grpId="1" bldLvl="0" animBg="1"/>
          <p:bldP spid="18455" grpId="0" bldLvl="0" animBg="1"/>
          <p:bldP spid="18455" grpId="1" bldLvl="0" animBg="1"/>
          <p:bldP spid="18459" grpId="0" bldLvl="0" animBg="1"/>
          <p:bldP spid="18459" grpId="1" bldLvl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1797081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178237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559394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8940551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942099" y="2519911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324798" y="2519911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707497" y="2519911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082901" y="2519911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468040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468041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913349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913350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95635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295636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677920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677921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13" grpId="0" bldLvl="0" animBg="1"/>
      <p:bldP spid="114" grpId="0" bldLvl="0" animBg="1"/>
      <p:bldP spid="116" grpId="0" bldLvl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39704" y="2179318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5094" y="220837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9704" y="3051259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094" y="3160455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9704" y="3923200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093" y="411459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704" y="4798901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5094" y="5068728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34583" y="3059406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34579" y="3935437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4582" y="2187464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4580" y="4807048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60750" y="2354567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0918" y="2192619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60750" y="3313704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0918" y="3151754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0750" y="4296196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80918" y="4134247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60750" y="5236111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80918" y="5074162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279576" y="2207976"/>
            <a:ext cx="2727310" cy="2442048"/>
            <a:chOff x="3714751" y="1835150"/>
            <a:chExt cx="1624013" cy="1454150"/>
          </a:xfrm>
          <a:solidFill>
            <a:schemeClr val="accent4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5898846" y="2915738"/>
            <a:ext cx="3371354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5803596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681303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803596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681303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2786580" y="2500562"/>
            <a:ext cx="1713302" cy="1353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759975" y="2166636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213453" y="1423006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754727" y="3874149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656376" y="2166636"/>
            <a:ext cx="1765093" cy="1521633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656376" y="3874149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233397" y="4634718"/>
            <a:ext cx="1765093" cy="1521633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1638" y="3012995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210313" y="1508311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195899" y="1207562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294473" y="1508311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255926" y="1207562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210313" y="5398140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195899" y="5097391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294473" y="5398140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255926" y="5097391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3" grpId="0" bldLvl="0" animBg="1"/>
      <p:bldP spid="34" grpId="0" bldLvl="0" animBg="1"/>
      <p:bldP spid="35" grpId="0" bldLvl="0" animBg="1"/>
      <p:bldP spid="37" grpId="0" bldLvl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11927" y="1889126"/>
            <a:ext cx="3821426" cy="3421724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839076" y="1772849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84335" y="1737355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9323"/>
              <a:ext cx="565888" cy="38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839076" y="2818123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84335" y="2783187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5714"/>
              <a:ext cx="565888" cy="38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839076" y="3863397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84335" y="3829019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200430"/>
              <a:ext cx="565888" cy="38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839076" y="4908672"/>
            <a:ext cx="3066730" cy="7073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84335" y="4874851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6820"/>
              <a:ext cx="565888" cy="38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1985688" y="2529448"/>
            <a:ext cx="2873902" cy="10153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00203" y="3544960"/>
            <a:ext cx="2844872" cy="4305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075242" y="1578286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75244" y="2192182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5244" y="3076900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75244" y="3961616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75243" y="4846333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3947" y="2046203"/>
            <a:ext cx="2541032" cy="881781"/>
            <a:chOff x="8451509" y="2034687"/>
            <a:chExt cx="3254568" cy="836147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28324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23947" y="2930918"/>
            <a:ext cx="2496908" cy="881781"/>
            <a:chOff x="8508022" y="2034687"/>
            <a:chExt cx="3198055" cy="836147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28325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23947" y="4700350"/>
            <a:ext cx="2496909" cy="881781"/>
            <a:chOff x="8508022" y="2034687"/>
            <a:chExt cx="3198055" cy="836149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28324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23947" y="3815633"/>
            <a:ext cx="2522171" cy="881781"/>
            <a:chOff x="8475665" y="2034687"/>
            <a:chExt cx="3230412" cy="836147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828325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8022" y="2192180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6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644564" y="2765243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593253" y="3552085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304714" y="3740426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560315" y="2410328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449820" y="4842841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93512" y="2765243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97968" y="3552085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064862" y="3740426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809263" y="2410328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919756" y="4842841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879531" y="3145270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862790" y="2706648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75391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75390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729437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729436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67910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67909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521956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21955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r="32079"/>
          <a:stretch>
            <a:fillRect/>
          </a:stretch>
        </p:blipFill>
        <p:spPr>
          <a:xfrm>
            <a:off x="-333023" y="2554026"/>
            <a:ext cx="7869183" cy="4491298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310882" y="2125798"/>
            <a:ext cx="6095157" cy="12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310883" y="3506197"/>
            <a:ext cx="3646884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279576" y="2207976"/>
            <a:ext cx="2727310" cy="2442048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5898846" y="2915738"/>
            <a:ext cx="3371354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5803596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681303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803596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681303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2786580" y="2500562"/>
            <a:ext cx="1713302" cy="1353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356430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64534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133039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141143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99620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3437" y="2386860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7254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1072" y="2386860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9620" y="3901335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3437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7254" y="3901335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11072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95186" y="4574080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9011" y="4253317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2320" y="3146497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145" y="2825734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564141" y="460207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57966" y="428130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56631" y="308118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50456" y="276041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232980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241084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09589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17693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4749556" y="5589240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638240" y="4541919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77514" y="6810881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93037" y="6810881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6596" y="4380061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9862" y="5119544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86821" y="5119544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332343" y="5665711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022123" y="3978246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048146" y="3978247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8808243" y="5665711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524736" y="2930748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5860382" y="3295790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153135" y="6120338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364688" y="4352038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2690337" y="6081915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419825" y="4340345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1424" y="4989500"/>
            <a:ext cx="176915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435982" y="4716252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423827" y="3443828"/>
            <a:ext cx="1792645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1971873" y="3170580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163390" y="2019227"/>
            <a:ext cx="1867862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481098" y="1745979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553763" y="3138685"/>
            <a:ext cx="1862717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553763" y="2865437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552462" y="5073073"/>
            <a:ext cx="1788343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552462" y="4799825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391560" y="2007251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2940496" y="2788470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489436" y="3635548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027883" y="4482628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42623" y="1642204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91560" y="2788472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40499" y="3635547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89435" y="4482625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27885" y="5317941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234200" y="1658612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232198" y="2612646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234200" y="3479788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01854" y="1643166"/>
            <a:ext cx="2700245" cy="531330"/>
            <a:chOff x="5228512" y="1109269"/>
            <a:chExt cx="2871880" cy="435124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23710" cy="211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01854" y="2571090"/>
            <a:ext cx="2700245" cy="531332"/>
            <a:chOff x="5228512" y="1869180"/>
            <a:chExt cx="2871880" cy="435126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01854" y="3499013"/>
            <a:ext cx="2700245" cy="531332"/>
            <a:chOff x="5228512" y="2629091"/>
            <a:chExt cx="2871880" cy="435126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232198" y="4359576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234200" y="5226718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401854" y="4318017"/>
            <a:ext cx="2700245" cy="531332"/>
            <a:chOff x="5228512" y="3299800"/>
            <a:chExt cx="2871880" cy="435126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01854" y="5245938"/>
            <a:ext cx="2700245" cy="531333"/>
            <a:chOff x="5228512" y="4059711"/>
            <a:chExt cx="2871880" cy="435127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7" grpId="0" bldLvl="0" animBg="1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279576" y="2207976"/>
            <a:ext cx="2727310" cy="2442048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5898846" y="2915738"/>
            <a:ext cx="3371354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5803596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681303" y="3730038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803596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681303" y="3971120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2786580" y="2500562"/>
            <a:ext cx="1713302" cy="1353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236094" y="1445553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795" y="1445553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11229" y="1445553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3663" y="1445553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48528" y="1445553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8797" y="3752067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3663" y="3752066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48528" y="3752066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0580" y="2046248"/>
            <a:ext cx="1590846" cy="227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300580" y="2375313"/>
            <a:ext cx="1590846" cy="73850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115759" y="4217489"/>
            <a:ext cx="3275291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473637" y="2567566"/>
            <a:ext cx="1697976" cy="27698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34" grpId="0" bldLvl="0" animBg="1"/>
      <p:bldP spid="35" grpId="0" bldLvl="0" animBg="1"/>
      <p:bldP spid="36" grpId="0" bldLvl="0" animBg="1"/>
      <p:bldP spid="39" grpId="0" bldLvl="0" animBg="1"/>
      <p:bldP spid="42" grpId="0" bldLvl="0" animBg="1"/>
      <p:bldP spid="44" grpId="0" bldLvl="0" animBg="1"/>
      <p:bldP spid="4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自定义设计方案">
  <a:themeElements>
    <a:clrScheme name="自定义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262626"/>
      </a:accent2>
      <a:accent3>
        <a:srgbClr val="4BC1DD"/>
      </a:accent3>
      <a:accent4>
        <a:srgbClr val="262626"/>
      </a:accent4>
      <a:accent5>
        <a:srgbClr val="4BC1DD"/>
      </a:accent5>
      <a:accent6>
        <a:srgbClr val="262626"/>
      </a:accent6>
      <a:hlink>
        <a:srgbClr val="4BC1DD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2983</Words>
  <Application>Microsoft Office PowerPoint</Application>
  <PresentationFormat>宽屏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bt209</dc:title>
  <dc:creator/>
  <cp:lastModifiedBy/>
  <cp:revision>5</cp:revision>
  <dcterms:created xsi:type="dcterms:W3CDTF">2016-11-28T19:55:00Z</dcterms:created>
  <dcterms:modified xsi:type="dcterms:W3CDTF">2021-01-05T13:58:35Z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